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333" r:id="rId4"/>
    <p:sldId id="351" r:id="rId6"/>
    <p:sldId id="352" r:id="rId7"/>
    <p:sldId id="336" r:id="rId8"/>
    <p:sldId id="339" r:id="rId9"/>
    <p:sldId id="342" r:id="rId10"/>
    <p:sldId id="346" r:id="rId11"/>
    <p:sldId id="350" r:id="rId12"/>
    <p:sldId id="353" r:id="rId13"/>
    <p:sldId id="360" r:id="rId14"/>
    <p:sldId id="364" r:id="rId15"/>
    <p:sldId id="341" r:id="rId16"/>
    <p:sldId id="361" r:id="rId17"/>
    <p:sldId id="343" r:id="rId18"/>
    <p:sldId id="354" r:id="rId19"/>
    <p:sldId id="344" r:id="rId20"/>
    <p:sldId id="338" r:id="rId21"/>
    <p:sldId id="345" r:id="rId22"/>
    <p:sldId id="358" r:id="rId23"/>
    <p:sldId id="355" r:id="rId24"/>
    <p:sldId id="347" r:id="rId25"/>
    <p:sldId id="348" r:id="rId26"/>
    <p:sldId id="363" r:id="rId27"/>
    <p:sldId id="349" r:id="rId28"/>
    <p:sldId id="357" r:id="rId29"/>
    <p:sldId id="356" r:id="rId30"/>
    <p:sldId id="359" r:id="rId31"/>
    <p:sldId id="337" r:id="rId32"/>
    <p:sldId id="340" r:id="rId33"/>
    <p:sldId id="365" r:id="rId34"/>
    <p:sldId id="362" r:id="rId35"/>
    <p:sldId id="300"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85" autoAdjust="0"/>
    <p:restoredTop sz="95937" autoAdjust="0"/>
  </p:normalViewPr>
  <p:slideViewPr>
    <p:cSldViewPr snapToGrid="0">
      <p:cViewPr varScale="1">
        <p:scale>
          <a:sx n="81" d="100"/>
          <a:sy n="81" d="100"/>
        </p:scale>
        <p:origin x="480" y="67"/>
      </p:cViewPr>
      <p:guideLst/>
    </p:cSldViewPr>
  </p:slideViewPr>
  <p:outlineViewPr>
    <p:cViewPr>
      <p:scale>
        <a:sx n="33" d="100"/>
        <a:sy n="33" d="100"/>
      </p:scale>
      <p:origin x="0" y="-1950"/>
    </p:cViewPr>
  </p:outlin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7B46AAB-EEF2-43E0-B3D5-944BB7BD9AD7}" type="doc">
      <dgm:prSet loTypeId="urn:microsoft.com/office/officeart/2005/8/layout/chart3" loCatId="relationship" qsTypeId="urn:microsoft.com/office/officeart/2005/8/quickstyle/simple1" qsCatId="simple" csTypeId="urn:microsoft.com/office/officeart/2005/8/colors/accent1_2" csCatId="accent1" phldr="1"/>
      <dgm:spPr/>
    </dgm:pt>
    <dgm:pt modelId="{65893168-59D5-4C54-8B19-33D7789C52C7}">
      <dgm:prSet phldrT="[Text]"/>
      <dgm:spPr>
        <a:solidFill>
          <a:schemeClr val="accent5">
            <a:lumMod val="50000"/>
          </a:schemeClr>
        </a:solidFill>
        <a:ln>
          <a:noFill/>
        </a:ln>
      </dgm:spPr>
      <dgm:t>
        <a:bodyPr/>
        <a:lstStyle/>
        <a:p>
          <a:endParaRPr lang="en-US"/>
        </a:p>
      </dgm:t>
    </dgm:pt>
    <dgm:pt modelId="{A82FFD2C-2566-4D18-95B5-73B8ADF7105B}" cxnId="{9E9180BB-B46C-4BFD-880C-2E5AA4AD0247}" type="parTrans">
      <dgm:prSet/>
      <dgm:spPr/>
      <dgm:t>
        <a:bodyPr/>
        <a:lstStyle/>
        <a:p>
          <a:endParaRPr lang="en-US"/>
        </a:p>
      </dgm:t>
    </dgm:pt>
    <dgm:pt modelId="{D6847E8C-7A08-48BA-9EB6-0DDADA5A1CCE}" cxnId="{9E9180BB-B46C-4BFD-880C-2E5AA4AD0247}" type="sibTrans">
      <dgm:prSet/>
      <dgm:spPr/>
      <dgm:t>
        <a:bodyPr/>
        <a:lstStyle/>
        <a:p>
          <a:endParaRPr lang="en-US"/>
        </a:p>
      </dgm:t>
    </dgm:pt>
    <dgm:pt modelId="{E30C1273-F18B-44A7-BDA2-E016FC4B6A60}">
      <dgm:prSet phldrT="[Text]"/>
      <dgm:spPr>
        <a:solidFill>
          <a:schemeClr val="accent5">
            <a:lumMod val="75000"/>
          </a:schemeClr>
        </a:solidFill>
        <a:ln>
          <a:noFill/>
        </a:ln>
      </dgm:spPr>
      <dgm:t>
        <a:bodyPr/>
        <a:lstStyle/>
        <a:p>
          <a:endParaRPr lang="en-US"/>
        </a:p>
      </dgm:t>
    </dgm:pt>
    <dgm:pt modelId="{6A6B5A2E-CE37-4136-9DE1-E4E53264CCDF}" cxnId="{30455E0A-B56C-4B11-812A-98120B944643}" type="parTrans">
      <dgm:prSet/>
      <dgm:spPr/>
      <dgm:t>
        <a:bodyPr/>
        <a:lstStyle/>
        <a:p>
          <a:endParaRPr lang="en-US"/>
        </a:p>
      </dgm:t>
    </dgm:pt>
    <dgm:pt modelId="{4F1E1E70-E485-4D41-B67C-DACE0E42F931}" cxnId="{30455E0A-B56C-4B11-812A-98120B944643}" type="sibTrans">
      <dgm:prSet/>
      <dgm:spPr/>
      <dgm:t>
        <a:bodyPr/>
        <a:lstStyle/>
        <a:p>
          <a:endParaRPr lang="en-US"/>
        </a:p>
      </dgm:t>
    </dgm:pt>
    <dgm:pt modelId="{169DDD14-7252-4EE6-AE87-728901EB93EC}">
      <dgm:prSet phldrT="[Text]"/>
      <dgm:spPr>
        <a:solidFill>
          <a:schemeClr val="accent5">
            <a:lumMod val="40000"/>
            <a:lumOff val="60000"/>
          </a:schemeClr>
        </a:solidFill>
        <a:ln>
          <a:noFill/>
        </a:ln>
      </dgm:spPr>
      <dgm:t>
        <a:bodyPr/>
        <a:lstStyle/>
        <a:p>
          <a:endParaRPr lang="en-US"/>
        </a:p>
      </dgm:t>
    </dgm:pt>
    <dgm:pt modelId="{64E5038F-5757-4439-93EC-C3A4B056EC3B}" cxnId="{0AFF6ABD-12D6-46E8-8C9C-BA83398E35B9}" type="parTrans">
      <dgm:prSet/>
      <dgm:spPr/>
      <dgm:t>
        <a:bodyPr/>
        <a:lstStyle/>
        <a:p>
          <a:endParaRPr lang="en-US"/>
        </a:p>
      </dgm:t>
    </dgm:pt>
    <dgm:pt modelId="{6F11693A-3E2B-4F7C-A82C-634B89BA5BA2}" cxnId="{0AFF6ABD-12D6-46E8-8C9C-BA83398E35B9}" type="sibTrans">
      <dgm:prSet/>
      <dgm:spPr/>
      <dgm:t>
        <a:bodyPr/>
        <a:lstStyle/>
        <a:p>
          <a:endParaRPr lang="en-US"/>
        </a:p>
      </dgm:t>
    </dgm:pt>
    <dgm:pt modelId="{AB2190FE-322E-4B1C-822A-A6B322A14CA3}">
      <dgm:prSet phldrT="[Text]"/>
      <dgm:spPr>
        <a:solidFill>
          <a:schemeClr val="accent5"/>
        </a:solidFill>
        <a:ln>
          <a:noFill/>
        </a:ln>
      </dgm:spPr>
      <dgm:t>
        <a:bodyPr/>
        <a:lstStyle/>
        <a:p>
          <a:endParaRPr lang="en-US"/>
        </a:p>
      </dgm:t>
    </dgm:pt>
    <dgm:pt modelId="{E92A03B9-EBE4-4144-A504-F77ABBE1BA0B}" cxnId="{B4780E05-50D0-484B-9E7A-C0A6F76BB0E5}" type="parTrans">
      <dgm:prSet/>
      <dgm:spPr/>
      <dgm:t>
        <a:bodyPr/>
        <a:lstStyle/>
        <a:p>
          <a:endParaRPr lang="en-US"/>
        </a:p>
      </dgm:t>
    </dgm:pt>
    <dgm:pt modelId="{B8D4A352-8A28-488D-BE9A-DD6FC300EEF1}" cxnId="{B4780E05-50D0-484B-9E7A-C0A6F76BB0E5}" type="sibTrans">
      <dgm:prSet/>
      <dgm:spPr/>
      <dgm:t>
        <a:bodyPr/>
        <a:lstStyle/>
        <a:p>
          <a:endParaRPr lang="en-US"/>
        </a:p>
      </dgm:t>
    </dgm:pt>
    <dgm:pt modelId="{347E7686-F1DF-4980-8F8D-A59B79053347}">
      <dgm:prSet phldrT="[Text]"/>
      <dgm:spPr>
        <a:solidFill>
          <a:schemeClr val="accent5">
            <a:lumMod val="60000"/>
            <a:lumOff val="40000"/>
          </a:schemeClr>
        </a:solidFill>
        <a:ln>
          <a:noFill/>
        </a:ln>
      </dgm:spPr>
      <dgm:t>
        <a:bodyPr/>
        <a:lstStyle/>
        <a:p>
          <a:endParaRPr lang="en-US" dirty="0"/>
        </a:p>
      </dgm:t>
    </dgm:pt>
    <dgm:pt modelId="{1D676651-E118-4228-A768-F4B563493A02}" cxnId="{18EEA6E4-723D-4B14-9AE6-58C9B8E01986}" type="sibTrans">
      <dgm:prSet/>
      <dgm:spPr/>
      <dgm:t>
        <a:bodyPr/>
        <a:lstStyle/>
        <a:p>
          <a:endParaRPr lang="en-US"/>
        </a:p>
      </dgm:t>
    </dgm:pt>
    <dgm:pt modelId="{A580EA5A-E612-420E-AC6E-B2984B731B5E}" cxnId="{18EEA6E4-723D-4B14-9AE6-58C9B8E01986}" type="parTrans">
      <dgm:prSet/>
      <dgm:spPr/>
      <dgm:t>
        <a:bodyPr/>
        <a:lstStyle/>
        <a:p>
          <a:endParaRPr lang="en-US"/>
        </a:p>
      </dgm:t>
    </dgm:pt>
    <dgm:pt modelId="{0179913D-18D3-4684-8CF6-A738BFC7B7BF}" type="pres">
      <dgm:prSet presAssocID="{67B46AAB-EEF2-43E0-B3D5-944BB7BD9AD7}" presName="compositeShape" presStyleCnt="0">
        <dgm:presLayoutVars>
          <dgm:chMax val="7"/>
          <dgm:dir/>
          <dgm:resizeHandles val="exact"/>
        </dgm:presLayoutVars>
      </dgm:prSet>
      <dgm:spPr/>
    </dgm:pt>
    <dgm:pt modelId="{A4514F13-B60B-4EDD-99EA-3D2718E5F07D}" type="pres">
      <dgm:prSet presAssocID="{67B46AAB-EEF2-43E0-B3D5-944BB7BD9AD7}" presName="wedge1" presStyleLbl="node1" presStyleIdx="0" presStyleCnt="5"/>
      <dgm:spPr/>
      <dgm:t>
        <a:bodyPr/>
        <a:lstStyle/>
        <a:p>
          <a:endParaRPr lang="en-US"/>
        </a:p>
      </dgm:t>
    </dgm:pt>
    <dgm:pt modelId="{13DA3794-CBAB-49EA-99DC-18C6FF5E2C99}" type="pres">
      <dgm:prSet presAssocID="{67B46AAB-EEF2-43E0-B3D5-944BB7BD9AD7}" presName="wedge1Tx" presStyleLbl="node1" presStyleIdx="0" presStyleCnt="5">
        <dgm:presLayoutVars>
          <dgm:chMax val="0"/>
          <dgm:chPref val="0"/>
          <dgm:bulletEnabled val="1"/>
        </dgm:presLayoutVars>
      </dgm:prSet>
      <dgm:spPr/>
      <dgm:t>
        <a:bodyPr/>
        <a:lstStyle/>
        <a:p>
          <a:endParaRPr lang="en-US"/>
        </a:p>
      </dgm:t>
    </dgm:pt>
    <dgm:pt modelId="{472DDAAE-02EC-4FF8-8EB8-1063416F8DDA}" type="pres">
      <dgm:prSet presAssocID="{67B46AAB-EEF2-43E0-B3D5-944BB7BD9AD7}" presName="wedge2" presStyleLbl="node1" presStyleIdx="1" presStyleCnt="5"/>
      <dgm:spPr/>
      <dgm:t>
        <a:bodyPr/>
        <a:lstStyle/>
        <a:p>
          <a:endParaRPr lang="en-US"/>
        </a:p>
      </dgm:t>
    </dgm:pt>
    <dgm:pt modelId="{D228EC4B-F5A6-486F-B6DB-01CBEB7C77FE}" type="pres">
      <dgm:prSet presAssocID="{67B46AAB-EEF2-43E0-B3D5-944BB7BD9AD7}" presName="wedge2Tx" presStyleLbl="node1" presStyleIdx="1" presStyleCnt="5">
        <dgm:presLayoutVars>
          <dgm:chMax val="0"/>
          <dgm:chPref val="0"/>
          <dgm:bulletEnabled val="1"/>
        </dgm:presLayoutVars>
      </dgm:prSet>
      <dgm:spPr/>
      <dgm:t>
        <a:bodyPr/>
        <a:lstStyle/>
        <a:p>
          <a:endParaRPr lang="en-US"/>
        </a:p>
      </dgm:t>
    </dgm:pt>
    <dgm:pt modelId="{7F1F13D5-9BF9-4781-AAFF-DE20F63BBF01}" type="pres">
      <dgm:prSet presAssocID="{67B46AAB-EEF2-43E0-B3D5-944BB7BD9AD7}" presName="wedge3" presStyleLbl="node1" presStyleIdx="2" presStyleCnt="5"/>
      <dgm:spPr/>
      <dgm:t>
        <a:bodyPr/>
        <a:lstStyle/>
        <a:p>
          <a:endParaRPr lang="en-US"/>
        </a:p>
      </dgm:t>
    </dgm:pt>
    <dgm:pt modelId="{630973AC-753D-48B5-BDEC-08F0C64FDA50}" type="pres">
      <dgm:prSet presAssocID="{67B46AAB-EEF2-43E0-B3D5-944BB7BD9AD7}" presName="wedge3Tx" presStyleLbl="node1" presStyleIdx="2" presStyleCnt="5">
        <dgm:presLayoutVars>
          <dgm:chMax val="0"/>
          <dgm:chPref val="0"/>
          <dgm:bulletEnabled val="1"/>
        </dgm:presLayoutVars>
      </dgm:prSet>
      <dgm:spPr/>
      <dgm:t>
        <a:bodyPr/>
        <a:lstStyle/>
        <a:p>
          <a:endParaRPr lang="en-US"/>
        </a:p>
      </dgm:t>
    </dgm:pt>
    <dgm:pt modelId="{2B446166-4B3D-4862-9E1B-A6AB4919726D}" type="pres">
      <dgm:prSet presAssocID="{67B46AAB-EEF2-43E0-B3D5-944BB7BD9AD7}" presName="wedge4" presStyleLbl="node1" presStyleIdx="3" presStyleCnt="5"/>
      <dgm:spPr/>
      <dgm:t>
        <a:bodyPr/>
        <a:lstStyle/>
        <a:p>
          <a:endParaRPr lang="en-US"/>
        </a:p>
      </dgm:t>
    </dgm:pt>
    <dgm:pt modelId="{32E3092F-6BEA-470D-8E21-17F53E35FC59}" type="pres">
      <dgm:prSet presAssocID="{67B46AAB-EEF2-43E0-B3D5-944BB7BD9AD7}" presName="wedge4Tx" presStyleLbl="node1" presStyleIdx="3" presStyleCnt="5">
        <dgm:presLayoutVars>
          <dgm:chMax val="0"/>
          <dgm:chPref val="0"/>
          <dgm:bulletEnabled val="1"/>
        </dgm:presLayoutVars>
      </dgm:prSet>
      <dgm:spPr/>
      <dgm:t>
        <a:bodyPr/>
        <a:lstStyle/>
        <a:p>
          <a:endParaRPr lang="en-US"/>
        </a:p>
      </dgm:t>
    </dgm:pt>
    <dgm:pt modelId="{A889ADA5-FE21-407E-A95B-ECFCAEE32533}" type="pres">
      <dgm:prSet presAssocID="{67B46AAB-EEF2-43E0-B3D5-944BB7BD9AD7}" presName="wedge5" presStyleLbl="node1" presStyleIdx="4" presStyleCnt="5"/>
      <dgm:spPr/>
      <dgm:t>
        <a:bodyPr/>
        <a:lstStyle/>
        <a:p>
          <a:endParaRPr lang="en-US"/>
        </a:p>
      </dgm:t>
    </dgm:pt>
    <dgm:pt modelId="{86C0AB21-E3AB-4358-9E89-622721593C24}" type="pres">
      <dgm:prSet presAssocID="{67B46AAB-EEF2-43E0-B3D5-944BB7BD9AD7}" presName="wedge5Tx" presStyleLbl="node1" presStyleIdx="4" presStyleCnt="5">
        <dgm:presLayoutVars>
          <dgm:chMax val="0"/>
          <dgm:chPref val="0"/>
          <dgm:bulletEnabled val="1"/>
        </dgm:presLayoutVars>
      </dgm:prSet>
      <dgm:spPr/>
      <dgm:t>
        <a:bodyPr/>
        <a:lstStyle/>
        <a:p>
          <a:endParaRPr lang="en-US"/>
        </a:p>
      </dgm:t>
    </dgm:pt>
  </dgm:ptLst>
  <dgm:cxnLst>
    <dgm:cxn modelId="{B4780E05-50D0-484B-9E7A-C0A6F76BB0E5}" srcId="{67B46AAB-EEF2-43E0-B3D5-944BB7BD9AD7}" destId="{AB2190FE-322E-4B1C-822A-A6B322A14CA3}" srcOrd="4" destOrd="0" parTransId="{E92A03B9-EBE4-4144-A504-F77ABBE1BA0B}" sibTransId="{B8D4A352-8A28-488D-BE9A-DD6FC300EEF1}"/>
    <dgm:cxn modelId="{FD89BD36-0AC2-4D2A-98ED-C8C27859C0C1}" type="presOf" srcId="{347E7686-F1DF-4980-8F8D-A59B79053347}" destId="{32E3092F-6BEA-470D-8E21-17F53E35FC59}" srcOrd="1" destOrd="0" presId="urn:microsoft.com/office/officeart/2005/8/layout/chart3"/>
    <dgm:cxn modelId="{18EEA6E4-723D-4B14-9AE6-58C9B8E01986}" srcId="{67B46AAB-EEF2-43E0-B3D5-944BB7BD9AD7}" destId="{347E7686-F1DF-4980-8F8D-A59B79053347}" srcOrd="3" destOrd="0" parTransId="{A580EA5A-E612-420E-AC6E-B2984B731B5E}" sibTransId="{1D676651-E118-4228-A768-F4B563493A02}"/>
    <dgm:cxn modelId="{0AFF6ABD-12D6-46E8-8C9C-BA83398E35B9}" srcId="{67B46AAB-EEF2-43E0-B3D5-944BB7BD9AD7}" destId="{169DDD14-7252-4EE6-AE87-728901EB93EC}" srcOrd="2" destOrd="0" parTransId="{64E5038F-5757-4439-93EC-C3A4B056EC3B}" sibTransId="{6F11693A-3E2B-4F7C-A82C-634B89BA5BA2}"/>
    <dgm:cxn modelId="{30455E0A-B56C-4B11-812A-98120B944643}" srcId="{67B46AAB-EEF2-43E0-B3D5-944BB7BD9AD7}" destId="{E30C1273-F18B-44A7-BDA2-E016FC4B6A60}" srcOrd="1" destOrd="0" parTransId="{6A6B5A2E-CE37-4136-9DE1-E4E53264CCDF}" sibTransId="{4F1E1E70-E485-4D41-B67C-DACE0E42F931}"/>
    <dgm:cxn modelId="{D129232D-0F0E-40C1-A286-180C48F4FD58}" type="presOf" srcId="{67B46AAB-EEF2-43E0-B3D5-944BB7BD9AD7}" destId="{0179913D-18D3-4684-8CF6-A738BFC7B7BF}" srcOrd="0" destOrd="0" presId="urn:microsoft.com/office/officeart/2005/8/layout/chart3"/>
    <dgm:cxn modelId="{8D7C4C45-E3B2-404D-ADDB-85D534631FAB}" type="presOf" srcId="{347E7686-F1DF-4980-8F8D-A59B79053347}" destId="{2B446166-4B3D-4862-9E1B-A6AB4919726D}" srcOrd="0" destOrd="0" presId="urn:microsoft.com/office/officeart/2005/8/layout/chart3"/>
    <dgm:cxn modelId="{66D96F0F-D49A-4DBA-B4F7-7F7360BB8657}" type="presOf" srcId="{AB2190FE-322E-4B1C-822A-A6B322A14CA3}" destId="{86C0AB21-E3AB-4358-9E89-622721593C24}" srcOrd="1" destOrd="0" presId="urn:microsoft.com/office/officeart/2005/8/layout/chart3"/>
    <dgm:cxn modelId="{93AD7608-1FB0-42FB-84CE-B7BF0A3A77FB}" type="presOf" srcId="{169DDD14-7252-4EE6-AE87-728901EB93EC}" destId="{7F1F13D5-9BF9-4781-AAFF-DE20F63BBF01}" srcOrd="0" destOrd="0" presId="urn:microsoft.com/office/officeart/2005/8/layout/chart3"/>
    <dgm:cxn modelId="{9E9180BB-B46C-4BFD-880C-2E5AA4AD0247}" srcId="{67B46AAB-EEF2-43E0-B3D5-944BB7BD9AD7}" destId="{65893168-59D5-4C54-8B19-33D7789C52C7}" srcOrd="0" destOrd="0" parTransId="{A82FFD2C-2566-4D18-95B5-73B8ADF7105B}" sibTransId="{D6847E8C-7A08-48BA-9EB6-0DDADA5A1CCE}"/>
    <dgm:cxn modelId="{5A32B228-5622-44B2-A0A6-C6285217C9FB}" type="presOf" srcId="{E30C1273-F18B-44A7-BDA2-E016FC4B6A60}" destId="{D228EC4B-F5A6-486F-B6DB-01CBEB7C77FE}" srcOrd="1" destOrd="0" presId="urn:microsoft.com/office/officeart/2005/8/layout/chart3"/>
    <dgm:cxn modelId="{40813D39-B731-4208-8422-27441C3B9783}" type="presOf" srcId="{E30C1273-F18B-44A7-BDA2-E016FC4B6A60}" destId="{472DDAAE-02EC-4FF8-8EB8-1063416F8DDA}" srcOrd="0" destOrd="0" presId="urn:microsoft.com/office/officeart/2005/8/layout/chart3"/>
    <dgm:cxn modelId="{E7C5DBC1-607A-4B7A-9557-E344BE15BAC2}" type="presOf" srcId="{169DDD14-7252-4EE6-AE87-728901EB93EC}" destId="{630973AC-753D-48B5-BDEC-08F0C64FDA50}" srcOrd="1" destOrd="0" presId="urn:microsoft.com/office/officeart/2005/8/layout/chart3"/>
    <dgm:cxn modelId="{524D90C8-42E8-4E8A-B2E2-AC8517A35B72}" type="presOf" srcId="{AB2190FE-322E-4B1C-822A-A6B322A14CA3}" destId="{A889ADA5-FE21-407E-A95B-ECFCAEE32533}" srcOrd="0" destOrd="0" presId="urn:microsoft.com/office/officeart/2005/8/layout/chart3"/>
    <dgm:cxn modelId="{988C24A4-6405-4849-9161-AA5A11A55BAF}" type="presOf" srcId="{65893168-59D5-4C54-8B19-33D7789C52C7}" destId="{A4514F13-B60B-4EDD-99EA-3D2718E5F07D}" srcOrd="0" destOrd="0" presId="urn:microsoft.com/office/officeart/2005/8/layout/chart3"/>
    <dgm:cxn modelId="{F6891629-44D4-4031-8DD8-120E59C5A47D}" type="presOf" srcId="{65893168-59D5-4C54-8B19-33D7789C52C7}" destId="{13DA3794-CBAB-49EA-99DC-18C6FF5E2C99}" srcOrd="1" destOrd="0" presId="urn:microsoft.com/office/officeart/2005/8/layout/chart3"/>
    <dgm:cxn modelId="{157E1507-6D70-4BBD-9257-1F09A52CD2D9}" type="presParOf" srcId="{0179913D-18D3-4684-8CF6-A738BFC7B7BF}" destId="{A4514F13-B60B-4EDD-99EA-3D2718E5F07D}" srcOrd="0" destOrd="0" presId="urn:microsoft.com/office/officeart/2005/8/layout/chart3"/>
    <dgm:cxn modelId="{1A3C2683-C280-4FED-A4A9-B339F0EB8251}" type="presParOf" srcId="{0179913D-18D3-4684-8CF6-A738BFC7B7BF}" destId="{13DA3794-CBAB-49EA-99DC-18C6FF5E2C99}" srcOrd="1" destOrd="0" presId="urn:microsoft.com/office/officeart/2005/8/layout/chart3"/>
    <dgm:cxn modelId="{73CD0950-AA89-403E-9A3E-2B95175F33CB}" type="presParOf" srcId="{0179913D-18D3-4684-8CF6-A738BFC7B7BF}" destId="{472DDAAE-02EC-4FF8-8EB8-1063416F8DDA}" srcOrd="2" destOrd="0" presId="urn:microsoft.com/office/officeart/2005/8/layout/chart3"/>
    <dgm:cxn modelId="{2C56C397-22ED-4D85-A5F5-3C97BF19F928}" type="presParOf" srcId="{0179913D-18D3-4684-8CF6-A738BFC7B7BF}" destId="{D228EC4B-F5A6-486F-B6DB-01CBEB7C77FE}" srcOrd="3" destOrd="0" presId="urn:microsoft.com/office/officeart/2005/8/layout/chart3"/>
    <dgm:cxn modelId="{A763EBF8-9C99-4CEA-9431-AC229DF5E33C}" type="presParOf" srcId="{0179913D-18D3-4684-8CF6-A738BFC7B7BF}" destId="{7F1F13D5-9BF9-4781-AAFF-DE20F63BBF01}" srcOrd="4" destOrd="0" presId="urn:microsoft.com/office/officeart/2005/8/layout/chart3"/>
    <dgm:cxn modelId="{313A1D57-17B7-477F-8BCA-4B89D5D7716E}" type="presParOf" srcId="{0179913D-18D3-4684-8CF6-A738BFC7B7BF}" destId="{630973AC-753D-48B5-BDEC-08F0C64FDA50}" srcOrd="5" destOrd="0" presId="urn:microsoft.com/office/officeart/2005/8/layout/chart3"/>
    <dgm:cxn modelId="{A7E4FB28-DCFF-4864-896D-CA29D1A1AA03}" type="presParOf" srcId="{0179913D-18D3-4684-8CF6-A738BFC7B7BF}" destId="{2B446166-4B3D-4862-9E1B-A6AB4919726D}" srcOrd="6" destOrd="0" presId="urn:microsoft.com/office/officeart/2005/8/layout/chart3"/>
    <dgm:cxn modelId="{65A4079E-4AED-4138-9233-992F46ABC496}" type="presParOf" srcId="{0179913D-18D3-4684-8CF6-A738BFC7B7BF}" destId="{32E3092F-6BEA-470D-8E21-17F53E35FC59}" srcOrd="7" destOrd="0" presId="urn:microsoft.com/office/officeart/2005/8/layout/chart3"/>
    <dgm:cxn modelId="{174E42A2-E76B-4A11-AA0F-A8EC32B37B2F}" type="presParOf" srcId="{0179913D-18D3-4684-8CF6-A738BFC7B7BF}" destId="{A889ADA5-FE21-407E-A95B-ECFCAEE32533}" srcOrd="8" destOrd="0" presId="urn:microsoft.com/office/officeart/2005/8/layout/chart3"/>
    <dgm:cxn modelId="{BB1EF416-A579-40C9-85E0-8E723BD4C5D2}" type="presParOf" srcId="{0179913D-18D3-4684-8CF6-A738BFC7B7BF}" destId="{86C0AB21-E3AB-4358-9E89-622721593C24}" srcOrd="9" destOrd="0" presId="urn:microsoft.com/office/officeart/2005/8/layout/char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14F13-B60B-4EDD-99EA-3D2718E5F07D}">
      <dsp:nvSpPr>
        <dsp:cNvPr id="0" name=""/>
        <dsp:cNvSpPr/>
      </dsp:nvSpPr>
      <dsp:spPr>
        <a:xfrm>
          <a:off x="447880" y="252309"/>
          <a:ext cx="3547110" cy="3547110"/>
        </a:xfrm>
        <a:prstGeom prst="pie">
          <a:avLst>
            <a:gd name="adj1" fmla="val 16200000"/>
            <a:gd name="adj2" fmla="val 20520000"/>
          </a:avLst>
        </a:prstGeom>
        <a:solidFill>
          <a:schemeClr val="accent5">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62230" rIns="62230" bIns="62230" numCol="1" spcCol="1270" anchor="ctr" anchorCtr="0">
          <a:noAutofit/>
        </a:bodyPr>
        <a:lstStyle/>
        <a:p>
          <a:pPr lvl="0" algn="ctr" defTabSz="2178050">
            <a:lnSpc>
              <a:spcPct val="90000"/>
            </a:lnSpc>
            <a:spcBef>
              <a:spcPct val="0"/>
            </a:spcBef>
            <a:spcAft>
              <a:spcPct val="35000"/>
            </a:spcAft>
          </a:pPr>
          <a:endParaRPr lang="en-US" sz="4900" kern="1200"/>
        </a:p>
      </dsp:txBody>
      <dsp:txXfrm>
        <a:off x="2266197" y="782264"/>
        <a:ext cx="1203484" cy="823436"/>
      </dsp:txXfrm>
    </dsp:sp>
    <dsp:sp modelId="{472DDAAE-02EC-4FF8-8EB8-1063416F8DDA}">
      <dsp:nvSpPr>
        <dsp:cNvPr id="0" name=""/>
        <dsp:cNvSpPr/>
      </dsp:nvSpPr>
      <dsp:spPr>
        <a:xfrm>
          <a:off x="323731" y="423330"/>
          <a:ext cx="3547110" cy="3547110"/>
        </a:xfrm>
        <a:prstGeom prst="pie">
          <a:avLst>
            <a:gd name="adj1" fmla="val 20520000"/>
            <a:gd name="adj2" fmla="val 3240000"/>
          </a:avLst>
        </a:prstGeom>
        <a:solidFill>
          <a:schemeClr val="accent5">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a:p>
      </dsp:txBody>
      <dsp:txXfrm>
        <a:off x="2642021" y="2027976"/>
        <a:ext cx="1055687" cy="891000"/>
      </dsp:txXfrm>
    </dsp:sp>
    <dsp:sp modelId="{7F1F13D5-9BF9-4781-AAFF-DE20F63BBF01}">
      <dsp:nvSpPr>
        <dsp:cNvPr id="0" name=""/>
        <dsp:cNvSpPr/>
      </dsp:nvSpPr>
      <dsp:spPr>
        <a:xfrm>
          <a:off x="323731" y="423330"/>
          <a:ext cx="3547110" cy="3547110"/>
        </a:xfrm>
        <a:prstGeom prst="pie">
          <a:avLst>
            <a:gd name="adj1" fmla="val 3240000"/>
            <a:gd name="adj2" fmla="val 7560000"/>
          </a:avLst>
        </a:prstGeom>
        <a:solidFill>
          <a:schemeClr val="accent5">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endParaRPr lang="en-US" sz="4600" kern="1200"/>
        </a:p>
      </dsp:txBody>
      <dsp:txXfrm>
        <a:off x="1463874" y="3083663"/>
        <a:ext cx="1266825" cy="760095"/>
      </dsp:txXfrm>
    </dsp:sp>
    <dsp:sp modelId="{2B446166-4B3D-4862-9E1B-A6AB4919726D}">
      <dsp:nvSpPr>
        <dsp:cNvPr id="0" name=""/>
        <dsp:cNvSpPr/>
      </dsp:nvSpPr>
      <dsp:spPr>
        <a:xfrm>
          <a:off x="323731" y="423330"/>
          <a:ext cx="3547110" cy="3547110"/>
        </a:xfrm>
        <a:prstGeom prst="pie">
          <a:avLst>
            <a:gd name="adj1" fmla="val 7560000"/>
            <a:gd name="adj2" fmla="val 11880000"/>
          </a:avLst>
        </a:prstGeom>
        <a:solidFill>
          <a:schemeClr val="accent5">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dirty="0"/>
        </a:p>
      </dsp:txBody>
      <dsp:txXfrm>
        <a:off x="492641" y="2027976"/>
        <a:ext cx="1055687" cy="891000"/>
      </dsp:txXfrm>
    </dsp:sp>
    <dsp:sp modelId="{A889ADA5-FE21-407E-A95B-ECFCAEE32533}">
      <dsp:nvSpPr>
        <dsp:cNvPr id="0" name=""/>
        <dsp:cNvSpPr/>
      </dsp:nvSpPr>
      <dsp:spPr>
        <a:xfrm>
          <a:off x="323731" y="423330"/>
          <a:ext cx="3547110" cy="3547110"/>
        </a:xfrm>
        <a:prstGeom prst="pie">
          <a:avLst>
            <a:gd name="adj1" fmla="val 11880000"/>
            <a:gd name="adj2" fmla="val 16200000"/>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62230" rIns="62230" bIns="62230" numCol="1" spcCol="1270" anchor="ctr" anchorCtr="0">
          <a:noAutofit/>
        </a:bodyPr>
        <a:lstStyle/>
        <a:p>
          <a:pPr lvl="0" algn="ctr" defTabSz="2178050">
            <a:lnSpc>
              <a:spcPct val="90000"/>
            </a:lnSpc>
            <a:spcBef>
              <a:spcPct val="0"/>
            </a:spcBef>
            <a:spcAft>
              <a:spcPct val="35000"/>
            </a:spcAft>
          </a:pPr>
          <a:endParaRPr lang="en-US" sz="4900" kern="1200"/>
        </a:p>
      </dsp:txBody>
      <dsp:txXfrm>
        <a:off x="841018" y="963842"/>
        <a:ext cx="1203484" cy="823436"/>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D4AED-935D-4CB3-B4D6-AFD89F93345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A1EFD-8A81-4A57-9A62-07AD3939447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3A1EFD-8A81-4A57-9A62-07AD3939447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noFill/>
          <a:ln>
            <a:solidFill>
              <a:srgbClr val="000000"/>
            </a:solidFill>
            <a:miter lim="800000"/>
          </a:ln>
        </p:spPr>
      </p:sp>
      <p:sp>
        <p:nvSpPr>
          <p:cNvPr id="61442" name="Rectangle 3"/>
          <p:cNvSpPr>
            <a:spLocks noGrp="1"/>
          </p:cNvSpPr>
          <p:nvPr>
            <p:ph type="body" idx="1"/>
          </p:nvPr>
        </p:nvSpPr>
        <p:spPr bwMode="auto">
          <a:noFill/>
        </p:spPr>
        <p:txBody>
          <a:bodyPr/>
          <a:lstStyle/>
          <a:p>
            <a:endParaRPr lang="zh-CN"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A28D21-2707-4CA8-BBC0-E072FA1B7B8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0F106A-B819-471C-BB21-D8C0A0961F3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0F106A-B819-471C-BB21-D8C0A0961F3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A28D21-2707-4CA8-BBC0-E072FA1B7B8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3A1EFD-8A81-4A57-9A62-07AD3939447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0F106A-B819-471C-BB21-D8C0A0961F3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088E9B3-4196-47C7-AC6F-8B9D6EF029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1D5C57-FBFC-4CD9-A3EE-3CA07D4CD6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088E9B3-4196-47C7-AC6F-8B9D6EF029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1D5C57-FBFC-4CD9-A3EE-3CA07D4CD6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088E9B3-4196-47C7-AC6F-8B9D6EF029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1D5C57-FBFC-4CD9-A3EE-3CA07D4CD6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38933F9-86E0-4547-A34C-82E474ED5ED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6BCDB6-3A31-4307-BEAB-2877B707A31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cxnSp>
        <p:nvCxnSpPr>
          <p:cNvPr id="3" name="直接连接符 2"/>
          <p:cNvCxnSpPr/>
          <p:nvPr userDrawn="1"/>
        </p:nvCxnSpPr>
        <p:spPr>
          <a:xfrm>
            <a:off x="591670" y="832153"/>
            <a:ext cx="1094590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圆角矩形 3"/>
          <p:cNvSpPr/>
          <p:nvPr userDrawn="1"/>
        </p:nvSpPr>
        <p:spPr>
          <a:xfrm rot="18926425">
            <a:off x="767681" y="476550"/>
            <a:ext cx="216240" cy="216240"/>
          </a:xfrm>
          <a:prstGeom prst="roundRect">
            <a:avLst/>
          </a:prstGeom>
          <a:solidFill>
            <a:schemeClr val="tx1"/>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dirty="0">
              <a:latin typeface="微软雅黑" panose="020B0503020204020204" pitchFamily="34" charset="-122"/>
              <a:ea typeface="微软雅黑" panose="020B0503020204020204" pitchFamily="34" charset="-122"/>
            </a:endParaRPr>
          </a:p>
        </p:txBody>
      </p:sp>
      <p:cxnSp>
        <p:nvCxnSpPr>
          <p:cNvPr id="5" name="直接连接符 4"/>
          <p:cNvCxnSpPr/>
          <p:nvPr userDrawn="1"/>
        </p:nvCxnSpPr>
        <p:spPr>
          <a:xfrm>
            <a:off x="2542227" y="431769"/>
            <a:ext cx="0" cy="3033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DC11D-C56D-43F7-9324-A802D50A105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EE1C3-4C97-4D89-86D4-AB0FC9C35DC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9BDC11D-C56D-43F7-9324-A802D50A105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EE1C3-4C97-4D89-86D4-AB0FC9C35DC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088E9B3-4196-47C7-AC6F-8B9D6EF029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1D5C57-FBFC-4CD9-A3EE-3CA07D4CD6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088E9B3-4196-47C7-AC6F-8B9D6EF029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1D5C57-FBFC-4CD9-A3EE-3CA07D4CD6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088E9B3-4196-47C7-AC6F-8B9D6EF0293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1D5C57-FBFC-4CD9-A3EE-3CA07D4CD6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088E9B3-4196-47C7-AC6F-8B9D6EF0293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1D5C57-FBFC-4CD9-A3EE-3CA07D4CD6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088E9B3-4196-47C7-AC6F-8B9D6EF0293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1D5C57-FBFC-4CD9-A3EE-3CA07D4CD6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088E9B3-4196-47C7-AC6F-8B9D6EF029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1D5C57-FBFC-4CD9-A3EE-3CA07D4CD6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088E9B3-4196-47C7-AC6F-8B9D6EF029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1D5C57-FBFC-4CD9-A3EE-3CA07D4CD6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88E9B3-4196-47C7-AC6F-8B9D6EF0293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D5C57-FBFC-4CD9-A3EE-3CA07D4CD69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88E9B3-4196-47C7-AC6F-8B9D6EF0293A}"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D5C57-FBFC-4CD9-A3EE-3CA07D4CD69B}" type="slidenum">
              <a:rPr lang="zh-CN" altLang="en-US">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image" Target="../media/image22.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6.xml"/><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2" Type="http://schemas.openxmlformats.org/officeDocument/2006/relationships/notesSlide" Target="../notesSlides/notesSlide9.xml"/><Relationship Id="rId11" Type="http://schemas.openxmlformats.org/officeDocument/2006/relationships/slideLayout" Target="../slideLayouts/slideLayout17.xml"/><Relationship Id="rId10" Type="http://schemas.openxmlformats.org/officeDocument/2006/relationships/audio" Target="../media/audio1.wav"/><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hyperlink" Target="http://www.rapidesign.cn/"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jpe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7.xml"/><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41.png"/><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image" Target="../media/image40.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39.png"/><Relationship Id="rId13" Type="http://schemas.openxmlformats.org/officeDocument/2006/relationships/notesSlide" Target="../notesSlides/notesSlide16.xml"/><Relationship Id="rId12" Type="http://schemas.openxmlformats.org/officeDocument/2006/relationships/slideLayout" Target="../slideLayouts/slideLayout18.xml"/><Relationship Id="rId11" Type="http://schemas.openxmlformats.org/officeDocument/2006/relationships/image" Target="../media/image43.png"/><Relationship Id="rId10" Type="http://schemas.openxmlformats.org/officeDocument/2006/relationships/image" Target="../media/image42.png"/><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image" Target="../media/image4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3" Type="http://schemas.openxmlformats.org/officeDocument/2006/relationships/image" Target="../media/image7.png"/><Relationship Id="rId2" Type="http://schemas.openxmlformats.org/officeDocument/2006/relationships/image" Target="../media/image6.png"/><Relationship Id="rId14" Type="http://schemas.openxmlformats.org/officeDocument/2006/relationships/notesSlide" Target="../notesSlides/notesSlide2.xml"/><Relationship Id="rId13" Type="http://schemas.openxmlformats.org/officeDocument/2006/relationships/slideLayout" Target="../slideLayouts/slideLayout15.xml"/><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7.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38" name="原创设计师QQ598969553           _1"/>
          <p:cNvSpPr>
            <a:spLocks noGrp="1" noSelect="1" noRot="1" noChangeAspect="1" noMove="1" noResize="1" noChangeShapeType="1" noTextEdit="1"/>
          </p:cNvSpPr>
          <p:nvPr/>
        </p:nvSpPr>
        <p:spPr>
          <a:xfrm>
            <a:off x="-1" y="79257"/>
            <a:ext cx="12192001" cy="2623202"/>
          </a:xfrm>
          <a:prstGeom prst="rect">
            <a:avLst/>
          </a:prstGeom>
          <a:solidFill>
            <a:schemeClr val="tx1"/>
          </a:solidFill>
          <a:ln w="3175">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1" name="原创设计师QQ598969553           _2"/>
          <p:cNvSpPr>
            <a:spLocks noGrp="1" noSelect="1" noRot="1" noChangeAspect="1" noMove="1" noResize="1" noChangeShapeType="1" noTextEdit="1"/>
          </p:cNvSpPr>
          <p:nvPr/>
        </p:nvSpPr>
        <p:spPr>
          <a:xfrm>
            <a:off x="-1" y="-8815"/>
            <a:ext cx="12192001" cy="26232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sp>
        <p:nvSpPr>
          <p:cNvPr id="137" name="原创设计师QQ598969553           _3"/>
          <p:cNvSpPr>
            <a:spLocks noGrp="1" noSelect="1" noRot="1" noChangeAspect="1" noMove="1" noResize="1" noChangeShapeType="1" noTextEdit="1"/>
          </p:cNvSpPr>
          <p:nvPr/>
        </p:nvSpPr>
        <p:spPr>
          <a:xfrm>
            <a:off x="6541985" y="922701"/>
            <a:ext cx="745912" cy="745912"/>
          </a:xfrm>
          <a:prstGeom prst="ellipse">
            <a:avLst/>
          </a:pr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sp>
        <p:nvSpPr>
          <p:cNvPr id="136" name="原创设计师QQ598969553           _4"/>
          <p:cNvSpPr>
            <a:spLocks noGrp="1" noSelect="1" noRot="1" noChangeAspect="1" noMove="1" noResize="1" noChangeShapeType="1" noTextEdit="1"/>
          </p:cNvSpPr>
          <p:nvPr/>
        </p:nvSpPr>
        <p:spPr>
          <a:xfrm>
            <a:off x="5878324" y="3229851"/>
            <a:ext cx="745912" cy="745912"/>
          </a:xfrm>
          <a:prstGeom prst="ellipse">
            <a:avLst/>
          </a:pr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sp>
        <p:nvSpPr>
          <p:cNvPr id="135" name="原创设计师QQ598969553           _5"/>
          <p:cNvSpPr>
            <a:spLocks noGrp="1" noSelect="1" noRot="1" noChangeAspect="1" noMove="1" noResize="1" noChangeShapeType="1" noTextEdit="1"/>
          </p:cNvSpPr>
          <p:nvPr/>
        </p:nvSpPr>
        <p:spPr>
          <a:xfrm>
            <a:off x="5039697" y="828049"/>
            <a:ext cx="621480" cy="621480"/>
          </a:xfrm>
          <a:prstGeom prst="ellipse">
            <a:avLst/>
          </a:pr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sp>
        <p:nvSpPr>
          <p:cNvPr id="134" name="原创设计师QQ598969553           _6"/>
          <p:cNvSpPr>
            <a:spLocks noGrp="1" noSelect="1" noRot="1" noChangeAspect="1" noMove="1" noResize="1" noChangeShapeType="1" noTextEdit="1"/>
          </p:cNvSpPr>
          <p:nvPr/>
        </p:nvSpPr>
        <p:spPr>
          <a:xfrm>
            <a:off x="4471392" y="2123902"/>
            <a:ext cx="1203976" cy="1203976"/>
          </a:xfrm>
          <a:prstGeom prst="ellipse">
            <a:avLst/>
          </a:pr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sp>
        <p:nvSpPr>
          <p:cNvPr id="128" name="原创设计师QQ598969553           _7"/>
          <p:cNvSpPr>
            <a:spLocks noGrp="1" noSelect="1" noRot="1" noChangeAspect="1" noMove="1" noResize="1" noChangeShapeType="1" noTextEdit="1"/>
          </p:cNvSpPr>
          <p:nvPr/>
        </p:nvSpPr>
        <p:spPr>
          <a:xfrm>
            <a:off x="6324772" y="1771134"/>
            <a:ext cx="1430614" cy="1430614"/>
          </a:xfrm>
          <a:prstGeom prst="ellipse">
            <a:avLst/>
          </a:pr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sp>
        <p:nvSpPr>
          <p:cNvPr id="63" name="原创设计师QQ598969553           _8"/>
          <p:cNvSpPr/>
          <p:nvPr/>
        </p:nvSpPr>
        <p:spPr>
          <a:xfrm>
            <a:off x="1557288" y="4018207"/>
            <a:ext cx="9148659" cy="923330"/>
          </a:xfrm>
          <a:prstGeom prst="rect">
            <a:avLst/>
          </a:prstGeom>
        </p:spPr>
        <p:txBody>
          <a:bodyPr wrap="none">
            <a:spAutoFit/>
          </a:bodyPr>
          <a:lstStyle/>
          <a:p>
            <a:pPr algn="ctr"/>
            <a:r>
              <a:rPr lang="zh-CN" altLang="en-US" sz="5400" b="1" dirty="0" smtClean="0">
                <a:latin typeface="微软雅黑" panose="020B0503020204020204" pitchFamily="34" charset="-122"/>
                <a:ea typeface="微软雅黑" panose="020B0503020204020204" pitchFamily="34" charset="-122"/>
              </a:rPr>
              <a:t>年终总结</a:t>
            </a:r>
            <a:r>
              <a:rPr lang="en-US" altLang="zh-CN" sz="5400" b="1" dirty="0" smtClean="0">
                <a:latin typeface="微软雅黑" panose="020B0503020204020204" pitchFamily="34" charset="-122"/>
                <a:ea typeface="微软雅黑" panose="020B0503020204020204" pitchFamily="34" charset="-122"/>
              </a:rPr>
              <a:t>/</a:t>
            </a:r>
            <a:r>
              <a:rPr lang="zh-CN" altLang="en-US" sz="5400" b="1" dirty="0" smtClean="0">
                <a:latin typeface="微软雅黑" panose="020B0503020204020204" pitchFamily="34" charset="-122"/>
                <a:ea typeface="微软雅黑" panose="020B0503020204020204" pitchFamily="34" charset="-122"/>
              </a:rPr>
              <a:t>新年计划</a:t>
            </a:r>
            <a:r>
              <a:rPr lang="en-US" altLang="zh-CN" sz="5400" b="1" dirty="0" smtClean="0">
                <a:latin typeface="微软雅黑" panose="020B0503020204020204" pitchFamily="34" charset="-122"/>
                <a:ea typeface="微软雅黑" panose="020B0503020204020204" pitchFamily="34" charset="-122"/>
              </a:rPr>
              <a:t>/</a:t>
            </a:r>
            <a:r>
              <a:rPr lang="zh-CN" altLang="en-US" sz="5400" b="1" dirty="0" smtClean="0">
                <a:latin typeface="微软雅黑" panose="020B0503020204020204" pitchFamily="34" charset="-122"/>
                <a:ea typeface="微软雅黑" panose="020B0503020204020204" pitchFamily="34" charset="-122"/>
              </a:rPr>
              <a:t>动态</a:t>
            </a:r>
            <a:r>
              <a:rPr lang="zh-CN" altLang="en-US" sz="5400" b="1" dirty="0">
                <a:latin typeface="微软雅黑" panose="020B0503020204020204" pitchFamily="34" charset="-122"/>
                <a:ea typeface="微软雅黑" panose="020B0503020204020204" pitchFamily="34" charset="-122"/>
              </a:rPr>
              <a:t>模板</a:t>
            </a:r>
            <a:endParaRPr lang="zh-CN" altLang="en-US" sz="5400" b="1" dirty="0">
              <a:latin typeface="微软雅黑" panose="020B0503020204020204" pitchFamily="34" charset="-122"/>
              <a:ea typeface="微软雅黑" panose="020B0503020204020204" pitchFamily="34" charset="-122"/>
            </a:endParaRPr>
          </a:p>
        </p:txBody>
      </p:sp>
      <p:grpSp>
        <p:nvGrpSpPr>
          <p:cNvPr id="81" name="组合 80"/>
          <p:cNvGrpSpPr>
            <a:grpSpLocks noGrp="1" noSelect="1" noRot="1" noChangeAspect="1" noMove="1" noResize="1"/>
          </p:cNvGrpSpPr>
          <p:nvPr/>
        </p:nvGrpSpPr>
        <p:grpSpPr>
          <a:xfrm>
            <a:off x="4711698" y="939552"/>
            <a:ext cx="2768602" cy="2768602"/>
            <a:chOff x="3762141" y="2125604"/>
            <a:chExt cx="1938876" cy="1938876"/>
          </a:xfrm>
        </p:grpSpPr>
        <p:sp>
          <p:nvSpPr>
            <p:cNvPr id="83" name="椭圆 82"/>
            <p:cNvSpPr/>
            <p:nvPr/>
          </p:nvSpPr>
          <p:spPr>
            <a:xfrm>
              <a:off x="3762141" y="2125604"/>
              <a:ext cx="1938876" cy="1938876"/>
            </a:xfrm>
            <a:prstGeom prst="ellipse">
              <a:avLst/>
            </a:pr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sp>
          <p:nvSpPr>
            <p:cNvPr id="90" name="椭圆 89"/>
            <p:cNvSpPr/>
            <p:nvPr/>
          </p:nvSpPr>
          <p:spPr>
            <a:xfrm>
              <a:off x="3867848" y="2231311"/>
              <a:ext cx="1727463" cy="1727463"/>
            </a:xfrm>
            <a:prstGeom prst="ellipse">
              <a:avLst/>
            </a:prstGeom>
            <a:solidFill>
              <a:srgbClr val="C00000"/>
            </a:soli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grpSp>
      <p:sp>
        <p:nvSpPr>
          <p:cNvPr id="82" name="文本框 81"/>
          <p:cNvSpPr txBox="1"/>
          <p:nvPr/>
        </p:nvSpPr>
        <p:spPr>
          <a:xfrm>
            <a:off x="4991101" y="1730545"/>
            <a:ext cx="2390140" cy="1106805"/>
          </a:xfrm>
          <a:prstGeom prst="rect">
            <a:avLst/>
          </a:prstGeom>
          <a:noFill/>
        </p:spPr>
        <p:txBody>
          <a:bodyPr wrap="none" rtlCol="0">
            <a:spAutoFit/>
          </a:bodyPr>
          <a:lstStyle/>
          <a:p>
            <a:r>
              <a:rPr lang="en-US" altLang="zh-CN" sz="6600" b="1" dirty="0" smtClean="0">
                <a:solidFill>
                  <a:schemeClr val="bg1"/>
                </a:solidFill>
                <a:latin typeface="华文细黑" panose="02010600040101010101" pitchFamily="2" charset="-122"/>
                <a:ea typeface="华文细黑" panose="02010600040101010101" pitchFamily="2" charset="-122"/>
              </a:rPr>
              <a:t>20XX</a:t>
            </a:r>
            <a:endParaRPr lang="zh-CN" altLang="en-US" sz="6600" b="1" dirty="0">
              <a:solidFill>
                <a:schemeClr val="bg1"/>
              </a:solidFill>
              <a:latin typeface="华文细黑" panose="02010600040101010101" pitchFamily="2" charset="-122"/>
              <a:ea typeface="华文细黑" panose="02010600040101010101" pitchFamily="2" charset="-122"/>
            </a:endParaRPr>
          </a:p>
        </p:txBody>
      </p:sp>
      <p:grpSp>
        <p:nvGrpSpPr>
          <p:cNvPr id="7" name="原创设计师QQ598969553           _11"/>
          <p:cNvGrpSpPr/>
          <p:nvPr/>
        </p:nvGrpSpPr>
        <p:grpSpPr>
          <a:xfrm>
            <a:off x="4893103" y="5880101"/>
            <a:ext cx="2405794" cy="468824"/>
            <a:chOff x="4250453" y="5754865"/>
            <a:chExt cx="3691093" cy="719295"/>
          </a:xfrm>
        </p:grpSpPr>
        <p:grpSp>
          <p:nvGrpSpPr>
            <p:cNvPr id="91" name="组合 90"/>
            <p:cNvGrpSpPr/>
            <p:nvPr/>
          </p:nvGrpSpPr>
          <p:grpSpPr>
            <a:xfrm>
              <a:off x="4250453" y="5754865"/>
              <a:ext cx="3691093" cy="719295"/>
              <a:chOff x="4065583" y="4895496"/>
              <a:chExt cx="3691093" cy="719295"/>
            </a:xfrm>
          </p:grpSpPr>
          <p:grpSp>
            <p:nvGrpSpPr>
              <p:cNvPr id="92" name="组合 91"/>
              <p:cNvGrpSpPr/>
              <p:nvPr/>
            </p:nvGrpSpPr>
            <p:grpSpPr>
              <a:xfrm>
                <a:off x="4065583" y="4895496"/>
                <a:ext cx="719295" cy="719295"/>
                <a:chOff x="3237545" y="4561747"/>
                <a:chExt cx="1146960" cy="1146960"/>
              </a:xfrm>
            </p:grpSpPr>
            <p:sp>
              <p:nvSpPr>
                <p:cNvPr id="112" name="圆角矩形 13"/>
                <p:cNvSpPr/>
                <p:nvPr/>
              </p:nvSpPr>
              <p:spPr>
                <a:xfrm>
                  <a:off x="3237545" y="4561747"/>
                  <a:ext cx="1146960" cy="1146960"/>
                </a:xfrm>
                <a:prstGeom prst="roundRect">
                  <a:avLst>
                    <a:gd name="adj" fmla="val 50000"/>
                  </a:avLst>
                </a:prstGeom>
                <a:solidFill>
                  <a:srgbClr val="C00000"/>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accent1"/>
                    </a:solidFill>
                    <a:latin typeface="Calibri" panose="020F0502020204030204"/>
                    <a:ea typeface="宋体" panose="02010600030101010101" pitchFamily="2" charset="-122"/>
                  </a:endParaRPr>
                </a:p>
              </p:txBody>
            </p:sp>
            <p:sp>
              <p:nvSpPr>
                <p:cNvPr id="113" name="圆角矩形 14"/>
                <p:cNvSpPr/>
                <p:nvPr/>
              </p:nvSpPr>
              <p:spPr>
                <a:xfrm>
                  <a:off x="3351014" y="4675216"/>
                  <a:ext cx="920023" cy="920023"/>
                </a:xfrm>
                <a:prstGeom prst="roundRect">
                  <a:avLst>
                    <a:gd name="adj" fmla="val 5000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FFFF"/>
                    </a:solidFill>
                    <a:latin typeface="Calibri" panose="020F0502020204030204"/>
                    <a:ea typeface="宋体" panose="02010600030101010101" pitchFamily="2" charset="-122"/>
                  </a:endParaRPr>
                </a:p>
              </p:txBody>
            </p:sp>
          </p:grpSp>
          <p:grpSp>
            <p:nvGrpSpPr>
              <p:cNvPr id="101" name="组合 100"/>
              <p:cNvGrpSpPr/>
              <p:nvPr/>
            </p:nvGrpSpPr>
            <p:grpSpPr>
              <a:xfrm>
                <a:off x="5056183" y="4895496"/>
                <a:ext cx="719295" cy="719295"/>
                <a:chOff x="3237545" y="4561747"/>
                <a:chExt cx="1146960" cy="1146960"/>
              </a:xfrm>
            </p:grpSpPr>
            <p:sp>
              <p:nvSpPr>
                <p:cNvPr id="108" name="圆角矩形 16"/>
                <p:cNvSpPr/>
                <p:nvPr/>
              </p:nvSpPr>
              <p:spPr>
                <a:xfrm>
                  <a:off x="3237545" y="4561747"/>
                  <a:ext cx="1146960" cy="1146960"/>
                </a:xfrm>
                <a:prstGeom prst="roundRect">
                  <a:avLst>
                    <a:gd name="adj" fmla="val 50000"/>
                  </a:avLst>
                </a:prstGeom>
                <a:solidFill>
                  <a:srgbClr val="C00000"/>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FFFF"/>
                    </a:solidFill>
                    <a:latin typeface="Calibri" panose="020F0502020204030204"/>
                    <a:ea typeface="宋体" panose="02010600030101010101" pitchFamily="2" charset="-122"/>
                  </a:endParaRPr>
                </a:p>
              </p:txBody>
            </p:sp>
            <p:sp>
              <p:nvSpPr>
                <p:cNvPr id="111" name="圆角矩形 17"/>
                <p:cNvSpPr/>
                <p:nvPr/>
              </p:nvSpPr>
              <p:spPr>
                <a:xfrm>
                  <a:off x="3351014" y="4675216"/>
                  <a:ext cx="920023" cy="920023"/>
                </a:xfrm>
                <a:prstGeom prst="roundRect">
                  <a:avLst>
                    <a:gd name="adj" fmla="val 5000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FFFF"/>
                    </a:solidFill>
                    <a:latin typeface="Calibri" panose="020F0502020204030204"/>
                    <a:ea typeface="宋体" panose="02010600030101010101" pitchFamily="2" charset="-122"/>
                  </a:endParaRPr>
                </a:p>
              </p:txBody>
            </p:sp>
          </p:grpSp>
          <p:grpSp>
            <p:nvGrpSpPr>
              <p:cNvPr id="102" name="组合 101"/>
              <p:cNvGrpSpPr/>
              <p:nvPr/>
            </p:nvGrpSpPr>
            <p:grpSpPr>
              <a:xfrm>
                <a:off x="6046784" y="4895496"/>
                <a:ext cx="719295" cy="719295"/>
                <a:chOff x="3237545" y="4561747"/>
                <a:chExt cx="1146960" cy="1146960"/>
              </a:xfrm>
            </p:grpSpPr>
            <p:sp>
              <p:nvSpPr>
                <p:cNvPr id="106" name="圆角矩形 19"/>
                <p:cNvSpPr/>
                <p:nvPr/>
              </p:nvSpPr>
              <p:spPr>
                <a:xfrm>
                  <a:off x="3237545" y="4561747"/>
                  <a:ext cx="1146960" cy="1146960"/>
                </a:xfrm>
                <a:prstGeom prst="roundRect">
                  <a:avLst>
                    <a:gd name="adj" fmla="val 50000"/>
                  </a:avLst>
                </a:prstGeom>
                <a:solidFill>
                  <a:srgbClr val="C00000"/>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FFFF"/>
                    </a:solidFill>
                    <a:latin typeface="Calibri" panose="020F0502020204030204"/>
                    <a:ea typeface="宋体" panose="02010600030101010101" pitchFamily="2" charset="-122"/>
                  </a:endParaRPr>
                </a:p>
              </p:txBody>
            </p:sp>
            <p:sp>
              <p:nvSpPr>
                <p:cNvPr id="107" name="圆角矩形 20"/>
                <p:cNvSpPr/>
                <p:nvPr/>
              </p:nvSpPr>
              <p:spPr>
                <a:xfrm>
                  <a:off x="3351014" y="4675216"/>
                  <a:ext cx="920023" cy="920023"/>
                </a:xfrm>
                <a:prstGeom prst="roundRect">
                  <a:avLst>
                    <a:gd name="adj" fmla="val 5000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FFFF"/>
                    </a:solidFill>
                    <a:latin typeface="Calibri" panose="020F0502020204030204"/>
                    <a:ea typeface="宋体" panose="02010600030101010101" pitchFamily="2" charset="-122"/>
                  </a:endParaRPr>
                </a:p>
              </p:txBody>
            </p:sp>
          </p:grpSp>
          <p:grpSp>
            <p:nvGrpSpPr>
              <p:cNvPr id="103" name="组合 102"/>
              <p:cNvGrpSpPr/>
              <p:nvPr/>
            </p:nvGrpSpPr>
            <p:grpSpPr>
              <a:xfrm>
                <a:off x="7037381" y="4895496"/>
                <a:ext cx="719295" cy="719295"/>
                <a:chOff x="3237545" y="4561747"/>
                <a:chExt cx="1146960" cy="1146960"/>
              </a:xfrm>
            </p:grpSpPr>
            <p:sp>
              <p:nvSpPr>
                <p:cNvPr id="104" name="圆角矩形 22"/>
                <p:cNvSpPr/>
                <p:nvPr/>
              </p:nvSpPr>
              <p:spPr>
                <a:xfrm>
                  <a:off x="3237545" y="4561747"/>
                  <a:ext cx="1146960" cy="1146960"/>
                </a:xfrm>
                <a:prstGeom prst="roundRect">
                  <a:avLst>
                    <a:gd name="adj" fmla="val 50000"/>
                  </a:avLst>
                </a:prstGeom>
                <a:solidFill>
                  <a:srgbClr val="C00000"/>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FFFF"/>
                    </a:solidFill>
                    <a:latin typeface="Calibri" panose="020F0502020204030204"/>
                    <a:ea typeface="宋体" panose="02010600030101010101" pitchFamily="2" charset="-122"/>
                  </a:endParaRPr>
                </a:p>
              </p:txBody>
            </p:sp>
            <p:sp>
              <p:nvSpPr>
                <p:cNvPr id="105" name="圆角矩形 23"/>
                <p:cNvSpPr/>
                <p:nvPr/>
              </p:nvSpPr>
              <p:spPr>
                <a:xfrm>
                  <a:off x="3351014" y="4675216"/>
                  <a:ext cx="920023" cy="920023"/>
                </a:xfrm>
                <a:prstGeom prst="roundRect">
                  <a:avLst>
                    <a:gd name="adj" fmla="val 5000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FFFF"/>
                    </a:solidFill>
                    <a:latin typeface="Calibri" panose="020F0502020204030204"/>
                    <a:ea typeface="宋体" panose="02010600030101010101" pitchFamily="2" charset="-122"/>
                  </a:endParaRPr>
                </a:p>
              </p:txBody>
            </p:sp>
          </p:grpSp>
        </p:grpSp>
        <p:grpSp>
          <p:nvGrpSpPr>
            <p:cNvPr id="114" name="组合 113"/>
            <p:cNvGrpSpPr/>
            <p:nvPr/>
          </p:nvGrpSpPr>
          <p:grpSpPr>
            <a:xfrm>
              <a:off x="4504012" y="5982940"/>
              <a:ext cx="202023" cy="246247"/>
              <a:chOff x="3684002" y="856343"/>
              <a:chExt cx="576395" cy="702571"/>
            </a:xfrm>
            <a:solidFill>
              <a:srgbClr val="C00000"/>
            </a:solidFill>
          </p:grpSpPr>
          <p:sp>
            <p:nvSpPr>
              <p:cNvPr id="115" name="Freeform 34"/>
              <p:cNvSpPr>
                <a:spLocks noEditPoints="1"/>
              </p:cNvSpPr>
              <p:nvPr/>
            </p:nvSpPr>
            <p:spPr bwMode="auto">
              <a:xfrm>
                <a:off x="3684002" y="856343"/>
                <a:ext cx="576395"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sp>
            <p:nvSpPr>
              <p:cNvPr id="116" name="Freeform 35"/>
              <p:cNvSpPr>
                <a:spLocks noEditPoints="1"/>
              </p:cNvSpPr>
              <p:nvPr/>
            </p:nvSpPr>
            <p:spPr bwMode="auto">
              <a:xfrm>
                <a:off x="3765921" y="1015436"/>
                <a:ext cx="412546" cy="433759"/>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grpSp>
        <p:grpSp>
          <p:nvGrpSpPr>
            <p:cNvPr id="117" name="组合 116"/>
            <p:cNvGrpSpPr/>
            <p:nvPr/>
          </p:nvGrpSpPr>
          <p:grpSpPr>
            <a:xfrm>
              <a:off x="5477308" y="5996272"/>
              <a:ext cx="236632" cy="219583"/>
              <a:chOff x="7903081" y="894379"/>
              <a:chExt cx="675138" cy="626498"/>
            </a:xfrm>
            <a:solidFill>
              <a:srgbClr val="C00000"/>
            </a:solidFill>
          </p:grpSpPr>
          <p:sp>
            <p:nvSpPr>
              <p:cNvPr id="118" name="Freeform 36"/>
              <p:cNvSpPr>
                <a:spLocks noEditPoints="1"/>
              </p:cNvSpPr>
              <p:nvPr/>
            </p:nvSpPr>
            <p:spPr bwMode="auto">
              <a:xfrm>
                <a:off x="7990489" y="894379"/>
                <a:ext cx="321480" cy="213588"/>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sp>
            <p:nvSpPr>
              <p:cNvPr id="119" name="Freeform 37"/>
              <p:cNvSpPr>
                <a:spLocks noEditPoints="1"/>
              </p:cNvSpPr>
              <p:nvPr/>
            </p:nvSpPr>
            <p:spPr bwMode="auto">
              <a:xfrm>
                <a:off x="8242844" y="1021289"/>
                <a:ext cx="335375"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sp>
            <p:nvSpPr>
              <p:cNvPr id="120" name="Freeform 38"/>
              <p:cNvSpPr>
                <a:spLocks noEditPoints="1"/>
              </p:cNvSpPr>
              <p:nvPr/>
            </p:nvSpPr>
            <p:spPr bwMode="auto">
              <a:xfrm>
                <a:off x="7903081" y="1114914"/>
                <a:ext cx="406329" cy="405963"/>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grpSp>
        <p:grpSp>
          <p:nvGrpSpPr>
            <p:cNvPr id="121" name="组合 120"/>
            <p:cNvGrpSpPr/>
            <p:nvPr/>
          </p:nvGrpSpPr>
          <p:grpSpPr>
            <a:xfrm>
              <a:off x="6462680" y="5970627"/>
              <a:ext cx="275664" cy="270872"/>
              <a:chOff x="5037578" y="856341"/>
              <a:chExt cx="714999" cy="702569"/>
            </a:xfrm>
            <a:solidFill>
              <a:srgbClr val="C00000"/>
            </a:solidFill>
          </p:grpSpPr>
          <p:sp>
            <p:nvSpPr>
              <p:cNvPr id="122" name="Freeform 39"/>
              <p:cNvSpPr/>
              <p:nvPr/>
            </p:nvSpPr>
            <p:spPr bwMode="auto">
              <a:xfrm>
                <a:off x="5468776" y="856341"/>
                <a:ext cx="244675" cy="244674"/>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sp>
            <p:nvSpPr>
              <p:cNvPr id="123" name="Freeform 40"/>
              <p:cNvSpPr>
                <a:spLocks noEditPoints="1"/>
              </p:cNvSpPr>
              <p:nvPr/>
            </p:nvSpPr>
            <p:spPr bwMode="auto">
              <a:xfrm>
                <a:off x="5037578" y="889258"/>
                <a:ext cx="423518" cy="669652"/>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sp>
            <p:nvSpPr>
              <p:cNvPr id="124" name="Freeform 41"/>
              <p:cNvSpPr/>
              <p:nvPr/>
            </p:nvSpPr>
            <p:spPr bwMode="auto">
              <a:xfrm>
                <a:off x="5532771" y="870972"/>
                <a:ext cx="219806"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grpSp>
        <p:grpSp>
          <p:nvGrpSpPr>
            <p:cNvPr id="125" name="组合 124"/>
            <p:cNvGrpSpPr/>
            <p:nvPr/>
          </p:nvGrpSpPr>
          <p:grpSpPr>
            <a:xfrm>
              <a:off x="7466836" y="5988708"/>
              <a:ext cx="248555" cy="234712"/>
              <a:chOff x="6460269" y="872799"/>
              <a:chExt cx="709154" cy="669657"/>
            </a:xfrm>
            <a:solidFill>
              <a:srgbClr val="C00000"/>
            </a:solidFill>
          </p:grpSpPr>
          <p:sp>
            <p:nvSpPr>
              <p:cNvPr id="126" name="Freeform 42"/>
              <p:cNvSpPr>
                <a:spLocks noEditPoints="1"/>
              </p:cNvSpPr>
              <p:nvPr/>
            </p:nvSpPr>
            <p:spPr bwMode="auto">
              <a:xfrm>
                <a:off x="6460269" y="872799"/>
                <a:ext cx="442902" cy="669654"/>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sp>
            <p:nvSpPr>
              <p:cNvPr id="127" name="Freeform 43"/>
              <p:cNvSpPr>
                <a:spLocks noEditPoints="1"/>
              </p:cNvSpPr>
              <p:nvPr/>
            </p:nvSpPr>
            <p:spPr bwMode="auto">
              <a:xfrm>
                <a:off x="6735300" y="1108699"/>
                <a:ext cx="434123" cy="433757"/>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grpSp>
      </p:grpSp>
    </p:spTree>
  </p:cSld>
  <p:clrMapOvr>
    <a:masterClrMapping/>
  </p:clrMapOvr>
  <p:transition spd="slow" advClick="0" advTm="0">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AutoShape 4"/>
          <p:cNvSpPr/>
          <p:nvPr/>
        </p:nvSpPr>
        <p:spPr bwMode="auto">
          <a:xfrm>
            <a:off x="6468167" y="5551012"/>
            <a:ext cx="1505340" cy="424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lstStyle>
            <a:lvl1pPr defTabSz="601345" eaLnBrk="0">
              <a:defRPr sz="2500" b="1">
                <a:solidFill>
                  <a:srgbClr val="FFFFFF"/>
                </a:solidFill>
                <a:latin typeface="Lato" charset="0"/>
                <a:ea typeface="MS PGothic" panose="020B0600070205080204" pitchFamily="34" charset="-128"/>
                <a:sym typeface="Lato" charset="0"/>
              </a:defRPr>
            </a:lvl1pPr>
            <a:lvl2pPr marL="742950" indent="-285750" defTabSz="601345" eaLnBrk="0">
              <a:defRPr sz="2500" b="1">
                <a:solidFill>
                  <a:srgbClr val="FFFFFF"/>
                </a:solidFill>
                <a:latin typeface="Lato" charset="0"/>
                <a:ea typeface="MS PGothic" panose="020B0600070205080204" pitchFamily="34" charset="-128"/>
                <a:sym typeface="Lato" charset="0"/>
              </a:defRPr>
            </a:lvl2pPr>
            <a:lvl3pPr marL="1143000" indent="-228600" defTabSz="601345" eaLnBrk="0">
              <a:defRPr sz="2500" b="1">
                <a:solidFill>
                  <a:srgbClr val="FFFFFF"/>
                </a:solidFill>
                <a:latin typeface="Lato" charset="0"/>
                <a:ea typeface="MS PGothic" panose="020B0600070205080204" pitchFamily="34" charset="-128"/>
                <a:sym typeface="Lato" charset="0"/>
              </a:defRPr>
            </a:lvl3pPr>
            <a:lvl4pPr marL="1600200" indent="-228600" defTabSz="601345" eaLnBrk="0">
              <a:defRPr sz="2500" b="1">
                <a:solidFill>
                  <a:srgbClr val="FFFFFF"/>
                </a:solidFill>
                <a:latin typeface="Lato" charset="0"/>
                <a:ea typeface="MS PGothic" panose="020B0600070205080204" pitchFamily="34" charset="-128"/>
                <a:sym typeface="Lato" charset="0"/>
              </a:defRPr>
            </a:lvl4pPr>
            <a:lvl5pPr marL="2057400" indent="-228600" defTabSz="601345" eaLnBrk="0">
              <a:defRPr sz="2500" b="1">
                <a:solidFill>
                  <a:srgbClr val="FFFFFF"/>
                </a:solidFill>
                <a:latin typeface="Lato" charset="0"/>
                <a:ea typeface="MS PGothic" panose="020B0600070205080204" pitchFamily="34" charset="-128"/>
                <a:sym typeface="Lato" charset="0"/>
              </a:defRPr>
            </a:lvl5pPr>
            <a:lvl6pPr marL="25146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750"/>
              </a:spcBef>
            </a:pPr>
            <a:r>
              <a:rPr lang="zh-CN" altLang="en-US" sz="760"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，点击添加相关标题文字，修改文字内容，也可以直接复制你的内容到此。</a:t>
            </a:r>
            <a:endParaRPr lang="es-ES" altLang="zh-CN" sz="104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89" name="AutoShape 5"/>
          <p:cNvSpPr/>
          <p:nvPr/>
        </p:nvSpPr>
        <p:spPr bwMode="auto">
          <a:xfrm>
            <a:off x="8205943" y="4374243"/>
            <a:ext cx="1505340" cy="424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lstStyle>
            <a:lvl1pPr defTabSz="601345" eaLnBrk="0">
              <a:defRPr sz="2500" b="1">
                <a:solidFill>
                  <a:srgbClr val="FFFFFF"/>
                </a:solidFill>
                <a:latin typeface="Lato" charset="0"/>
                <a:ea typeface="MS PGothic" panose="020B0600070205080204" pitchFamily="34" charset="-128"/>
                <a:sym typeface="Lato" charset="0"/>
              </a:defRPr>
            </a:lvl1pPr>
            <a:lvl2pPr marL="742950" indent="-285750" defTabSz="601345" eaLnBrk="0">
              <a:defRPr sz="2500" b="1">
                <a:solidFill>
                  <a:srgbClr val="FFFFFF"/>
                </a:solidFill>
                <a:latin typeface="Lato" charset="0"/>
                <a:ea typeface="MS PGothic" panose="020B0600070205080204" pitchFamily="34" charset="-128"/>
                <a:sym typeface="Lato" charset="0"/>
              </a:defRPr>
            </a:lvl2pPr>
            <a:lvl3pPr marL="1143000" indent="-228600" defTabSz="601345" eaLnBrk="0">
              <a:defRPr sz="2500" b="1">
                <a:solidFill>
                  <a:srgbClr val="FFFFFF"/>
                </a:solidFill>
                <a:latin typeface="Lato" charset="0"/>
                <a:ea typeface="MS PGothic" panose="020B0600070205080204" pitchFamily="34" charset="-128"/>
                <a:sym typeface="Lato" charset="0"/>
              </a:defRPr>
            </a:lvl3pPr>
            <a:lvl4pPr marL="1600200" indent="-228600" defTabSz="601345" eaLnBrk="0">
              <a:defRPr sz="2500" b="1">
                <a:solidFill>
                  <a:srgbClr val="FFFFFF"/>
                </a:solidFill>
                <a:latin typeface="Lato" charset="0"/>
                <a:ea typeface="MS PGothic" panose="020B0600070205080204" pitchFamily="34" charset="-128"/>
                <a:sym typeface="Lato" charset="0"/>
              </a:defRPr>
            </a:lvl4pPr>
            <a:lvl5pPr marL="2057400" indent="-228600" defTabSz="601345" eaLnBrk="0">
              <a:defRPr sz="2500" b="1">
                <a:solidFill>
                  <a:srgbClr val="FFFFFF"/>
                </a:solidFill>
                <a:latin typeface="Lato" charset="0"/>
                <a:ea typeface="MS PGothic" panose="020B0600070205080204" pitchFamily="34" charset="-128"/>
                <a:sym typeface="Lato" charset="0"/>
              </a:defRPr>
            </a:lvl5pPr>
            <a:lvl6pPr marL="25146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750"/>
              </a:spcBef>
            </a:pPr>
            <a:r>
              <a:rPr lang="zh-CN" altLang="en-US" sz="760"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，点击添加相关标题文字，修改文字内容，也可以直接复制你的内容到此。</a:t>
            </a:r>
            <a:endParaRPr lang="es-ES" altLang="zh-CN" sz="104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0" name="AutoShape 6"/>
          <p:cNvSpPr/>
          <p:nvPr/>
        </p:nvSpPr>
        <p:spPr bwMode="auto">
          <a:xfrm>
            <a:off x="4105903" y="5551013"/>
            <a:ext cx="1635415" cy="4717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lstStyle>
            <a:lvl1pPr defTabSz="601345" eaLnBrk="0">
              <a:defRPr sz="2500" b="1">
                <a:solidFill>
                  <a:srgbClr val="FFFFFF"/>
                </a:solidFill>
                <a:latin typeface="Lato" charset="0"/>
                <a:ea typeface="MS PGothic" panose="020B0600070205080204" pitchFamily="34" charset="-128"/>
                <a:sym typeface="Lato" charset="0"/>
              </a:defRPr>
            </a:lvl1pPr>
            <a:lvl2pPr marL="742950" indent="-285750" defTabSz="601345" eaLnBrk="0">
              <a:defRPr sz="2500" b="1">
                <a:solidFill>
                  <a:srgbClr val="FFFFFF"/>
                </a:solidFill>
                <a:latin typeface="Lato" charset="0"/>
                <a:ea typeface="MS PGothic" panose="020B0600070205080204" pitchFamily="34" charset="-128"/>
                <a:sym typeface="Lato" charset="0"/>
              </a:defRPr>
            </a:lvl2pPr>
            <a:lvl3pPr marL="1143000" indent="-228600" defTabSz="601345" eaLnBrk="0">
              <a:defRPr sz="2500" b="1">
                <a:solidFill>
                  <a:srgbClr val="FFFFFF"/>
                </a:solidFill>
                <a:latin typeface="Lato" charset="0"/>
                <a:ea typeface="MS PGothic" panose="020B0600070205080204" pitchFamily="34" charset="-128"/>
                <a:sym typeface="Lato" charset="0"/>
              </a:defRPr>
            </a:lvl3pPr>
            <a:lvl4pPr marL="1600200" indent="-228600" defTabSz="601345" eaLnBrk="0">
              <a:defRPr sz="2500" b="1">
                <a:solidFill>
                  <a:srgbClr val="FFFFFF"/>
                </a:solidFill>
                <a:latin typeface="Lato" charset="0"/>
                <a:ea typeface="MS PGothic" panose="020B0600070205080204" pitchFamily="34" charset="-128"/>
                <a:sym typeface="Lato" charset="0"/>
              </a:defRPr>
            </a:lvl4pPr>
            <a:lvl5pPr marL="2057400" indent="-228600" defTabSz="601345" eaLnBrk="0">
              <a:defRPr sz="2500" b="1">
                <a:solidFill>
                  <a:srgbClr val="FFFFFF"/>
                </a:solidFill>
                <a:latin typeface="Lato" charset="0"/>
                <a:ea typeface="MS PGothic" panose="020B0600070205080204" pitchFamily="34" charset="-128"/>
                <a:sym typeface="Lato" charset="0"/>
              </a:defRPr>
            </a:lvl5pPr>
            <a:lvl6pPr marL="25146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20000"/>
              </a:lnSpc>
              <a:spcBef>
                <a:spcPts val="750"/>
              </a:spcBef>
            </a:pPr>
            <a:r>
              <a:rPr lang="zh-CN" altLang="en-US" sz="760"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，点击添加相关标题文字，修改文字内容，也可以直接复制你的内容到此。</a:t>
            </a:r>
            <a:endParaRPr lang="es-ES" altLang="zh-CN" sz="104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1" name="AutoShape 7"/>
          <p:cNvSpPr/>
          <p:nvPr/>
        </p:nvSpPr>
        <p:spPr bwMode="auto">
          <a:xfrm>
            <a:off x="2139597" y="4258393"/>
            <a:ext cx="1635415" cy="4717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lstStyle>
            <a:lvl1pPr defTabSz="601345" eaLnBrk="0">
              <a:defRPr sz="2500" b="1">
                <a:solidFill>
                  <a:srgbClr val="FFFFFF"/>
                </a:solidFill>
                <a:latin typeface="Lato" charset="0"/>
                <a:ea typeface="MS PGothic" panose="020B0600070205080204" pitchFamily="34" charset="-128"/>
                <a:sym typeface="Lato" charset="0"/>
              </a:defRPr>
            </a:lvl1pPr>
            <a:lvl2pPr marL="742950" indent="-285750" defTabSz="601345" eaLnBrk="0">
              <a:defRPr sz="2500" b="1">
                <a:solidFill>
                  <a:srgbClr val="FFFFFF"/>
                </a:solidFill>
                <a:latin typeface="Lato" charset="0"/>
                <a:ea typeface="MS PGothic" panose="020B0600070205080204" pitchFamily="34" charset="-128"/>
                <a:sym typeface="Lato" charset="0"/>
              </a:defRPr>
            </a:lvl2pPr>
            <a:lvl3pPr marL="1143000" indent="-228600" defTabSz="601345" eaLnBrk="0">
              <a:defRPr sz="2500" b="1">
                <a:solidFill>
                  <a:srgbClr val="FFFFFF"/>
                </a:solidFill>
                <a:latin typeface="Lato" charset="0"/>
                <a:ea typeface="MS PGothic" panose="020B0600070205080204" pitchFamily="34" charset="-128"/>
                <a:sym typeface="Lato" charset="0"/>
              </a:defRPr>
            </a:lvl3pPr>
            <a:lvl4pPr marL="1600200" indent="-228600" defTabSz="601345" eaLnBrk="0">
              <a:defRPr sz="2500" b="1">
                <a:solidFill>
                  <a:srgbClr val="FFFFFF"/>
                </a:solidFill>
                <a:latin typeface="Lato" charset="0"/>
                <a:ea typeface="MS PGothic" panose="020B0600070205080204" pitchFamily="34" charset="-128"/>
                <a:sym typeface="Lato" charset="0"/>
              </a:defRPr>
            </a:lvl4pPr>
            <a:lvl5pPr marL="2057400" indent="-228600" defTabSz="601345" eaLnBrk="0">
              <a:defRPr sz="2500" b="1">
                <a:solidFill>
                  <a:srgbClr val="FFFFFF"/>
                </a:solidFill>
                <a:latin typeface="Lato" charset="0"/>
                <a:ea typeface="MS PGothic" panose="020B0600070205080204" pitchFamily="34" charset="-128"/>
                <a:sym typeface="Lato" charset="0"/>
              </a:defRPr>
            </a:lvl5pPr>
            <a:lvl6pPr marL="25146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20000"/>
              </a:lnSpc>
              <a:spcBef>
                <a:spcPts val="750"/>
              </a:spcBef>
            </a:pPr>
            <a:r>
              <a:rPr lang="zh-CN" altLang="en-US" sz="760"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，点击添加相关标题文字，修改文字内容，也可以直接复制你的内容到此。</a:t>
            </a:r>
            <a:endParaRPr lang="es-ES" altLang="zh-CN" sz="104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2" name="AutoShape 8"/>
          <p:cNvSpPr/>
          <p:nvPr/>
        </p:nvSpPr>
        <p:spPr bwMode="auto">
          <a:xfrm>
            <a:off x="8932794" y="2959425"/>
            <a:ext cx="1504668" cy="424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lstStyle>
            <a:lvl1pPr defTabSz="601345" eaLnBrk="0">
              <a:defRPr sz="2500" b="1">
                <a:solidFill>
                  <a:srgbClr val="FFFFFF"/>
                </a:solidFill>
                <a:latin typeface="Lato" charset="0"/>
                <a:ea typeface="MS PGothic" panose="020B0600070205080204" pitchFamily="34" charset="-128"/>
                <a:sym typeface="Lato" charset="0"/>
              </a:defRPr>
            </a:lvl1pPr>
            <a:lvl2pPr marL="742950" indent="-285750" defTabSz="601345" eaLnBrk="0">
              <a:defRPr sz="2500" b="1">
                <a:solidFill>
                  <a:srgbClr val="FFFFFF"/>
                </a:solidFill>
                <a:latin typeface="Lato" charset="0"/>
                <a:ea typeface="MS PGothic" panose="020B0600070205080204" pitchFamily="34" charset="-128"/>
                <a:sym typeface="Lato" charset="0"/>
              </a:defRPr>
            </a:lvl2pPr>
            <a:lvl3pPr marL="1143000" indent="-228600" defTabSz="601345" eaLnBrk="0">
              <a:defRPr sz="2500" b="1">
                <a:solidFill>
                  <a:srgbClr val="FFFFFF"/>
                </a:solidFill>
                <a:latin typeface="Lato" charset="0"/>
                <a:ea typeface="MS PGothic" panose="020B0600070205080204" pitchFamily="34" charset="-128"/>
                <a:sym typeface="Lato" charset="0"/>
              </a:defRPr>
            </a:lvl3pPr>
            <a:lvl4pPr marL="1600200" indent="-228600" defTabSz="601345" eaLnBrk="0">
              <a:defRPr sz="2500" b="1">
                <a:solidFill>
                  <a:srgbClr val="FFFFFF"/>
                </a:solidFill>
                <a:latin typeface="Lato" charset="0"/>
                <a:ea typeface="MS PGothic" panose="020B0600070205080204" pitchFamily="34" charset="-128"/>
                <a:sym typeface="Lato" charset="0"/>
              </a:defRPr>
            </a:lvl4pPr>
            <a:lvl5pPr marL="2057400" indent="-228600" defTabSz="601345" eaLnBrk="0">
              <a:defRPr sz="2500" b="1">
                <a:solidFill>
                  <a:srgbClr val="FFFFFF"/>
                </a:solidFill>
                <a:latin typeface="Lato" charset="0"/>
                <a:ea typeface="MS PGothic" panose="020B0600070205080204" pitchFamily="34" charset="-128"/>
                <a:sym typeface="Lato" charset="0"/>
              </a:defRPr>
            </a:lvl5pPr>
            <a:lvl6pPr marL="25146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750"/>
              </a:spcBef>
            </a:pPr>
            <a:r>
              <a:rPr lang="zh-CN" altLang="en-US" sz="760"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，点击添加相关标题文字，修改文字内容，也可以直接复制你的内容到此。</a:t>
            </a:r>
            <a:endParaRPr lang="es-ES" altLang="zh-CN" sz="104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3" name="AutoShape 9"/>
          <p:cNvSpPr/>
          <p:nvPr/>
        </p:nvSpPr>
        <p:spPr bwMode="auto">
          <a:xfrm>
            <a:off x="1671366" y="2876902"/>
            <a:ext cx="1634684" cy="4717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lstStyle>
            <a:lvl1pPr defTabSz="601345" eaLnBrk="0">
              <a:defRPr sz="2500" b="1">
                <a:solidFill>
                  <a:srgbClr val="FFFFFF"/>
                </a:solidFill>
                <a:latin typeface="Lato" charset="0"/>
                <a:ea typeface="MS PGothic" panose="020B0600070205080204" pitchFamily="34" charset="-128"/>
                <a:sym typeface="Lato" charset="0"/>
              </a:defRPr>
            </a:lvl1pPr>
            <a:lvl2pPr marL="742950" indent="-285750" defTabSz="601345" eaLnBrk="0">
              <a:defRPr sz="2500" b="1">
                <a:solidFill>
                  <a:srgbClr val="FFFFFF"/>
                </a:solidFill>
                <a:latin typeface="Lato" charset="0"/>
                <a:ea typeface="MS PGothic" panose="020B0600070205080204" pitchFamily="34" charset="-128"/>
                <a:sym typeface="Lato" charset="0"/>
              </a:defRPr>
            </a:lvl2pPr>
            <a:lvl3pPr marL="1143000" indent="-228600" defTabSz="601345" eaLnBrk="0">
              <a:defRPr sz="2500" b="1">
                <a:solidFill>
                  <a:srgbClr val="FFFFFF"/>
                </a:solidFill>
                <a:latin typeface="Lato" charset="0"/>
                <a:ea typeface="MS PGothic" panose="020B0600070205080204" pitchFamily="34" charset="-128"/>
                <a:sym typeface="Lato" charset="0"/>
              </a:defRPr>
            </a:lvl3pPr>
            <a:lvl4pPr marL="1600200" indent="-228600" defTabSz="601345" eaLnBrk="0">
              <a:defRPr sz="2500" b="1">
                <a:solidFill>
                  <a:srgbClr val="FFFFFF"/>
                </a:solidFill>
                <a:latin typeface="Lato" charset="0"/>
                <a:ea typeface="MS PGothic" panose="020B0600070205080204" pitchFamily="34" charset="-128"/>
                <a:sym typeface="Lato" charset="0"/>
              </a:defRPr>
            </a:lvl4pPr>
            <a:lvl5pPr marL="2057400" indent="-228600" defTabSz="601345" eaLnBrk="0">
              <a:defRPr sz="2500" b="1">
                <a:solidFill>
                  <a:srgbClr val="FFFFFF"/>
                </a:solidFill>
                <a:latin typeface="Lato" charset="0"/>
                <a:ea typeface="MS PGothic" panose="020B0600070205080204" pitchFamily="34" charset="-128"/>
                <a:sym typeface="Lato" charset="0"/>
              </a:defRPr>
            </a:lvl5pPr>
            <a:lvl6pPr marL="25146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01345"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20000"/>
              </a:lnSpc>
              <a:spcBef>
                <a:spcPts val="750"/>
              </a:spcBef>
            </a:pPr>
            <a:r>
              <a:rPr lang="zh-CN" altLang="en-US" sz="760"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，点击添加相关标题文字，修改文字内容，也可以直接复制你的内容到此。</a:t>
            </a:r>
            <a:endParaRPr lang="es-ES" altLang="zh-CN" sz="104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4" name="AutoShape 10"/>
          <p:cNvSpPr/>
          <p:nvPr/>
        </p:nvSpPr>
        <p:spPr bwMode="auto">
          <a:xfrm>
            <a:off x="4765304" y="1541433"/>
            <a:ext cx="662576" cy="2313860"/>
          </a:xfrm>
          <a:custGeom>
            <a:avLst/>
            <a:gdLst>
              <a:gd name="T0" fmla="+- 0 12581 3563"/>
              <a:gd name="T1" fmla="*/ T0 w 18037"/>
              <a:gd name="T2" fmla="*/ 10800 h 21600"/>
              <a:gd name="T3" fmla="+- 0 12581 3563"/>
              <a:gd name="T4" fmla="*/ T3 w 18037"/>
              <a:gd name="T5" fmla="*/ 10800 h 21600"/>
              <a:gd name="T6" fmla="+- 0 12581 3563"/>
              <a:gd name="T7" fmla="*/ T6 w 18037"/>
              <a:gd name="T8" fmla="*/ 10800 h 21600"/>
              <a:gd name="T9" fmla="+- 0 12581 3563"/>
              <a:gd name="T10" fmla="*/ T9 w 18037"/>
              <a:gd name="T11" fmla="*/ 10800 h 21600"/>
            </a:gdLst>
            <a:ahLst/>
            <a:cxnLst>
              <a:cxn ang="0">
                <a:pos x="T1" y="T2"/>
              </a:cxn>
              <a:cxn ang="0">
                <a:pos x="T4" y="T5"/>
              </a:cxn>
              <a:cxn ang="0">
                <a:pos x="T7" y="T8"/>
              </a:cxn>
              <a:cxn ang="0">
                <a:pos x="T10" y="T11"/>
              </a:cxn>
            </a:cxnLst>
            <a:rect l="0" t="0" r="r" b="b"/>
            <a:pathLst>
              <a:path w="18037" h="21600">
                <a:moveTo>
                  <a:pt x="18037" y="0"/>
                </a:moveTo>
                <a:cubicBezTo>
                  <a:pt x="15413" y="528"/>
                  <a:pt x="12938" y="1176"/>
                  <a:pt x="10687" y="1948"/>
                </a:cubicBezTo>
                <a:cubicBezTo>
                  <a:pt x="-3563" y="6836"/>
                  <a:pt x="-3563" y="14761"/>
                  <a:pt x="10687" y="19649"/>
                </a:cubicBezTo>
                <a:cubicBezTo>
                  <a:pt x="12938" y="20421"/>
                  <a:pt x="15413" y="21071"/>
                  <a:pt x="18037" y="21599"/>
                </a:cubicBezTo>
                <a:lnTo>
                  <a:pt x="18037" y="0"/>
                </a:lnTo>
                <a:close/>
              </a:path>
            </a:pathLst>
          </a:custGeom>
          <a:solidFill>
            <a:schemeClr val="accent1"/>
          </a:solidFill>
          <a:ln>
            <a:noFill/>
          </a:ln>
          <a:effectLst/>
        </p:spPr>
        <p:txBody>
          <a:bodyPr lIns="0" tIns="0" rIns="0" bIns="0" anchor="ctr"/>
          <a:lstStyle/>
          <a:p>
            <a:pPr>
              <a:lnSpc>
                <a:spcPct val="120000"/>
              </a:lnSpc>
              <a:defRPr/>
            </a:pPr>
            <a:endParaRPr lang="es-ES" sz="280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41995" name="AutoShape 11"/>
          <p:cNvSpPr/>
          <p:nvPr/>
        </p:nvSpPr>
        <p:spPr bwMode="auto">
          <a:xfrm>
            <a:off x="4875603" y="2840401"/>
            <a:ext cx="486419" cy="3047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20000"/>
              </a:lnSpc>
            </a:pPr>
            <a:r>
              <a:rPr lang="es-ES" altLang="zh-CN" sz="2000" b="0">
                <a:latin typeface="Arial" panose="020B0604020202020204" pitchFamily="34" charset="0"/>
                <a:ea typeface="微软雅黑" panose="020B0503020204020204" pitchFamily="34" charset="-122"/>
                <a:sym typeface="Arial" panose="020B0604020202020204" pitchFamily="34" charset="0"/>
              </a:rPr>
              <a:t>01</a:t>
            </a:r>
            <a:endParaRPr lang="es-ES" altLang="zh-CN" sz="1250">
              <a:latin typeface="Arial" panose="020B0604020202020204" pitchFamily="34" charset="0"/>
              <a:ea typeface="微软雅黑" panose="020B0503020204020204" pitchFamily="34" charset="-122"/>
              <a:sym typeface="Arial" panose="020B0604020202020204" pitchFamily="34" charset="0"/>
            </a:endParaRPr>
          </a:p>
        </p:txBody>
      </p:sp>
      <p:sp>
        <p:nvSpPr>
          <p:cNvPr id="41996" name="AutoShape 12"/>
          <p:cNvSpPr/>
          <p:nvPr/>
        </p:nvSpPr>
        <p:spPr bwMode="auto">
          <a:xfrm>
            <a:off x="5504059" y="1359719"/>
            <a:ext cx="563389" cy="2677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cubicBezTo>
                  <a:pt x="14175" y="45"/>
                  <a:pt x="6789" y="419"/>
                  <a:pt x="0" y="1136"/>
                </a:cubicBezTo>
                <a:lnTo>
                  <a:pt x="0" y="20463"/>
                </a:lnTo>
                <a:cubicBezTo>
                  <a:pt x="6789" y="21180"/>
                  <a:pt x="14175" y="21554"/>
                  <a:pt x="21600" y="21599"/>
                </a:cubicBezTo>
                <a:lnTo>
                  <a:pt x="21600" y="0"/>
                </a:lnTo>
                <a:close/>
              </a:path>
            </a:pathLst>
          </a:custGeom>
          <a:solidFill>
            <a:schemeClr val="accent2"/>
          </a:solidFill>
          <a:ln>
            <a:noFill/>
          </a:ln>
          <a:effectLst/>
        </p:spPr>
        <p:txBody>
          <a:bodyPr lIns="0" tIns="0" rIns="0" bIns="0" anchor="ctr"/>
          <a:lstStyle/>
          <a:p>
            <a:pPr>
              <a:lnSpc>
                <a:spcPct val="120000"/>
              </a:lnSpc>
              <a:defRPr/>
            </a:pPr>
            <a:endParaRPr lang="es-ES" sz="280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41997" name="AutoShape 13"/>
          <p:cNvSpPr/>
          <p:nvPr/>
        </p:nvSpPr>
        <p:spPr bwMode="auto">
          <a:xfrm>
            <a:off x="5543734" y="3284762"/>
            <a:ext cx="485625" cy="3047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20000"/>
              </a:lnSpc>
            </a:pPr>
            <a:r>
              <a:rPr lang="es-ES" altLang="zh-CN" sz="2000" b="0">
                <a:latin typeface="Arial" panose="020B0604020202020204" pitchFamily="34" charset="0"/>
                <a:ea typeface="微软雅黑" panose="020B0503020204020204" pitchFamily="34" charset="-122"/>
                <a:sym typeface="Arial" panose="020B0604020202020204" pitchFamily="34" charset="0"/>
              </a:rPr>
              <a:t>02</a:t>
            </a:r>
            <a:endParaRPr lang="es-ES" altLang="zh-CN" sz="1250">
              <a:latin typeface="Arial" panose="020B0604020202020204" pitchFamily="34" charset="0"/>
              <a:ea typeface="微软雅黑" panose="020B0503020204020204" pitchFamily="34" charset="-122"/>
              <a:sym typeface="Arial" panose="020B0604020202020204" pitchFamily="34" charset="0"/>
            </a:endParaRPr>
          </a:p>
        </p:txBody>
      </p:sp>
      <p:sp>
        <p:nvSpPr>
          <p:cNvPr id="41998" name="AutoShape 14"/>
          <p:cNvSpPr/>
          <p:nvPr/>
        </p:nvSpPr>
        <p:spPr bwMode="auto">
          <a:xfrm>
            <a:off x="6143623" y="1359719"/>
            <a:ext cx="562596" cy="2677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599"/>
                </a:lnTo>
                <a:cubicBezTo>
                  <a:pt x="7424" y="21556"/>
                  <a:pt x="14807" y="21185"/>
                  <a:pt x="21600" y="20470"/>
                </a:cubicBezTo>
                <a:lnTo>
                  <a:pt x="21600" y="1129"/>
                </a:lnTo>
                <a:cubicBezTo>
                  <a:pt x="14807" y="414"/>
                  <a:pt x="7424" y="43"/>
                  <a:pt x="0" y="0"/>
                </a:cubicBezTo>
                <a:close/>
              </a:path>
            </a:pathLst>
          </a:custGeom>
          <a:solidFill>
            <a:schemeClr val="accent3"/>
          </a:solidFill>
          <a:ln>
            <a:noFill/>
          </a:ln>
          <a:effectLst/>
        </p:spPr>
        <p:txBody>
          <a:bodyPr lIns="0" tIns="0" rIns="0" bIns="0" anchor="ctr"/>
          <a:lstStyle/>
          <a:p>
            <a:pPr>
              <a:lnSpc>
                <a:spcPct val="120000"/>
              </a:lnSpc>
              <a:defRPr/>
            </a:pPr>
            <a:endParaRPr lang="es-ES" sz="280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41999" name="AutoShape 15"/>
          <p:cNvSpPr/>
          <p:nvPr/>
        </p:nvSpPr>
        <p:spPr bwMode="auto">
          <a:xfrm>
            <a:off x="6179332" y="3284762"/>
            <a:ext cx="485625" cy="3047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20000"/>
              </a:lnSpc>
            </a:pPr>
            <a:r>
              <a:rPr lang="es-ES" altLang="zh-CN" sz="2000" b="0">
                <a:latin typeface="Arial" panose="020B0604020202020204" pitchFamily="34" charset="0"/>
                <a:ea typeface="微软雅黑" panose="020B0503020204020204" pitchFamily="34" charset="-122"/>
                <a:sym typeface="Arial" panose="020B0604020202020204" pitchFamily="34" charset="0"/>
              </a:rPr>
              <a:t>03</a:t>
            </a:r>
            <a:endParaRPr lang="es-ES" altLang="zh-CN" sz="1250">
              <a:latin typeface="Arial" panose="020B0604020202020204" pitchFamily="34" charset="0"/>
              <a:ea typeface="微软雅黑" panose="020B0503020204020204" pitchFamily="34" charset="-122"/>
              <a:sym typeface="Arial" panose="020B0604020202020204" pitchFamily="34" charset="0"/>
            </a:endParaRPr>
          </a:p>
        </p:txBody>
      </p:sp>
      <p:sp>
        <p:nvSpPr>
          <p:cNvPr id="42000" name="AutoShape 16"/>
          <p:cNvSpPr/>
          <p:nvPr/>
        </p:nvSpPr>
        <p:spPr bwMode="auto">
          <a:xfrm>
            <a:off x="6783983" y="1539049"/>
            <a:ext cx="664164" cy="2315448"/>
          </a:xfrm>
          <a:custGeom>
            <a:avLst/>
            <a:gdLst>
              <a:gd name="T0" fmla="*/ 9022 w 18044"/>
              <a:gd name="T1" fmla="*/ 10800 h 21600"/>
              <a:gd name="T2" fmla="*/ 9022 w 18044"/>
              <a:gd name="T3" fmla="*/ 10800 h 21600"/>
              <a:gd name="T4" fmla="*/ 9022 w 18044"/>
              <a:gd name="T5" fmla="*/ 10800 h 21600"/>
              <a:gd name="T6" fmla="*/ 9022 w 18044"/>
              <a:gd name="T7" fmla="*/ 10800 h 21600"/>
            </a:gdLst>
            <a:ahLst/>
            <a:cxnLst>
              <a:cxn ang="0">
                <a:pos x="T0" y="T1"/>
              </a:cxn>
              <a:cxn ang="0">
                <a:pos x="T2" y="T3"/>
              </a:cxn>
              <a:cxn ang="0">
                <a:pos x="T4" y="T5"/>
              </a:cxn>
              <a:cxn ang="0">
                <a:pos x="T6" y="T7"/>
              </a:cxn>
            </a:cxnLst>
            <a:rect l="0" t="0" r="r" b="b"/>
            <a:pathLst>
              <a:path w="18044" h="21600">
                <a:moveTo>
                  <a:pt x="0" y="0"/>
                </a:moveTo>
                <a:lnTo>
                  <a:pt x="0" y="21599"/>
                </a:lnTo>
                <a:cubicBezTo>
                  <a:pt x="2632" y="21070"/>
                  <a:pt x="5116" y="20418"/>
                  <a:pt x="7374" y="19643"/>
                </a:cubicBezTo>
                <a:cubicBezTo>
                  <a:pt x="21599" y="14759"/>
                  <a:pt x="21599" y="6839"/>
                  <a:pt x="7374" y="1954"/>
                </a:cubicBezTo>
                <a:cubicBezTo>
                  <a:pt x="5116" y="1179"/>
                  <a:pt x="2632" y="529"/>
                  <a:pt x="0" y="0"/>
                </a:cubicBezTo>
                <a:close/>
              </a:path>
            </a:pathLst>
          </a:custGeom>
          <a:solidFill>
            <a:schemeClr val="accent4"/>
          </a:solidFill>
          <a:ln>
            <a:noFill/>
          </a:ln>
          <a:effectLst/>
        </p:spPr>
        <p:txBody>
          <a:bodyPr lIns="0" tIns="0" rIns="0" bIns="0" anchor="ctr"/>
          <a:lstStyle/>
          <a:p>
            <a:pPr>
              <a:lnSpc>
                <a:spcPct val="120000"/>
              </a:lnSpc>
              <a:defRPr/>
            </a:pPr>
            <a:endParaRPr lang="es-ES" sz="280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42001" name="AutoShape 17"/>
          <p:cNvSpPr/>
          <p:nvPr/>
        </p:nvSpPr>
        <p:spPr bwMode="auto">
          <a:xfrm>
            <a:off x="6835560" y="2832465"/>
            <a:ext cx="486419" cy="3047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20000"/>
              </a:lnSpc>
            </a:pPr>
            <a:r>
              <a:rPr lang="es-ES" altLang="zh-CN" sz="2000" b="0">
                <a:latin typeface="Arial" panose="020B0604020202020204" pitchFamily="34" charset="0"/>
                <a:ea typeface="微软雅黑" panose="020B0503020204020204" pitchFamily="34" charset="-122"/>
                <a:sym typeface="Arial" panose="020B0604020202020204" pitchFamily="34" charset="0"/>
              </a:rPr>
              <a:t>04</a:t>
            </a:r>
            <a:endParaRPr lang="es-ES" altLang="zh-CN" sz="1250">
              <a:latin typeface="Arial" panose="020B0604020202020204" pitchFamily="34" charset="0"/>
              <a:ea typeface="微软雅黑" panose="020B0503020204020204" pitchFamily="34" charset="-122"/>
              <a:sym typeface="Arial" panose="020B0604020202020204" pitchFamily="34" charset="0"/>
            </a:endParaRPr>
          </a:p>
        </p:txBody>
      </p:sp>
      <p:sp>
        <p:nvSpPr>
          <p:cNvPr id="42002" name="AutoShape 18"/>
          <p:cNvSpPr/>
          <p:nvPr/>
        </p:nvSpPr>
        <p:spPr bwMode="auto">
          <a:xfrm>
            <a:off x="4426477" y="3118126"/>
            <a:ext cx="461027" cy="775253"/>
          </a:xfrm>
          <a:custGeom>
            <a:avLst/>
            <a:gdLst>
              <a:gd name="T0" fmla="*/ 461169 w 21600"/>
              <a:gd name="T1" fmla="*/ 775494 h 21600"/>
              <a:gd name="T2" fmla="*/ 461169 w 21600"/>
              <a:gd name="T3" fmla="*/ 775494 h 21600"/>
              <a:gd name="T4" fmla="*/ 461169 w 21600"/>
              <a:gd name="T5" fmla="*/ 775494 h 21600"/>
              <a:gd name="T6" fmla="*/ 461169 w 21600"/>
              <a:gd name="T7" fmla="*/ 775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057" y="4474"/>
                  <a:pt x="5213" y="8744"/>
                  <a:pt x="9365" y="12671"/>
                </a:cubicBezTo>
                <a:cubicBezTo>
                  <a:pt x="12814" y="15934"/>
                  <a:pt x="16923" y="18932"/>
                  <a:pt x="21600" y="21599"/>
                </a:cubicBezTo>
              </a:path>
            </a:pathLst>
          </a:custGeom>
          <a:noFill/>
          <a:ln w="101600" cap="flat" cmpd="sng">
            <a:solidFill>
              <a:schemeClr val="accent1"/>
            </a:solidFill>
            <a:prstDash val="solid"/>
            <a:miter lim="0"/>
            <a:head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42003" name="AutoShape 19"/>
          <p:cNvSpPr/>
          <p:nvPr/>
        </p:nvSpPr>
        <p:spPr bwMode="auto">
          <a:xfrm>
            <a:off x="3416349" y="2830877"/>
            <a:ext cx="570529" cy="570529"/>
          </a:xfrm>
          <a:custGeom>
            <a:avLst/>
            <a:gdLst>
              <a:gd name="T0" fmla="*/ 570706 w 21600"/>
              <a:gd name="T1" fmla="*/ 570706 h 21600"/>
              <a:gd name="T2" fmla="*/ 570706 w 21600"/>
              <a:gd name="T3" fmla="*/ 570706 h 21600"/>
              <a:gd name="T4" fmla="*/ 570706 w 21600"/>
              <a:gd name="T5" fmla="*/ 570706 h 21600"/>
              <a:gd name="T6" fmla="*/ 570706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42004" name="AutoShape 20"/>
          <p:cNvSpPr/>
          <p:nvPr/>
        </p:nvSpPr>
        <p:spPr bwMode="auto">
          <a:xfrm>
            <a:off x="3502839" y="2911815"/>
            <a:ext cx="403100" cy="40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1"/>
          </a:solidFill>
          <a:ln>
            <a:noFill/>
          </a:ln>
          <a:effectLst/>
        </p:spPr>
        <p:txBody>
          <a:bodyPr lIns="0" tIns="0" rIns="0" bIns="0" anchor="ctr"/>
          <a:lstStyle/>
          <a:p>
            <a:pPr>
              <a:lnSpc>
                <a:spcPct val="120000"/>
              </a:lnSpc>
              <a:defRPr/>
            </a:pPr>
            <a:endParaRPr lang="es-ES" sz="280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42005" name="AutoShape 21"/>
          <p:cNvSpPr/>
          <p:nvPr/>
        </p:nvSpPr>
        <p:spPr bwMode="auto">
          <a:xfrm>
            <a:off x="3498696" y="2943355"/>
            <a:ext cx="403448" cy="3241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35708" tIns="35708" rIns="35708" bIns="3570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325" b="0" dirty="0">
                <a:latin typeface="Arial" panose="020B0604020202020204" pitchFamily="34" charset="0"/>
                <a:ea typeface="微软雅黑" panose="020B0503020204020204" pitchFamily="34" charset="-122"/>
                <a:sym typeface="Arial" panose="020B0604020202020204" pitchFamily="34" charset="0"/>
              </a:rPr>
              <a:t>01</a:t>
            </a:r>
            <a:endParaRPr lang="es-ES" altLang="zh-CN" sz="1325" dirty="0">
              <a:latin typeface="Arial" panose="020B0604020202020204" pitchFamily="34" charset="0"/>
              <a:ea typeface="微软雅黑" panose="020B0503020204020204" pitchFamily="34" charset="-122"/>
              <a:sym typeface="Arial" panose="020B0604020202020204" pitchFamily="34" charset="0"/>
            </a:endParaRPr>
          </a:p>
        </p:txBody>
      </p:sp>
      <p:sp>
        <p:nvSpPr>
          <p:cNvPr id="42006" name="Line 22"/>
          <p:cNvSpPr>
            <a:spLocks noChangeShapeType="1"/>
          </p:cNvSpPr>
          <p:nvPr/>
        </p:nvSpPr>
        <p:spPr bwMode="auto">
          <a:xfrm>
            <a:off x="4105903" y="3118919"/>
            <a:ext cx="376916" cy="0"/>
          </a:xfrm>
          <a:prstGeom prst="line">
            <a:avLst/>
          </a:prstGeom>
          <a:noFill/>
          <a:ln w="6350" cap="flat" cmpd="sng">
            <a:solidFill>
              <a:schemeClr val="bg1">
                <a:lumMod val="65000"/>
              </a:schemeClr>
            </a:solidFill>
            <a:prstDash val="dash"/>
            <a:round/>
            <a:headEnd type="oval" w="med" len="med"/>
          </a:ln>
          <a:effectLst/>
        </p:spPr>
        <p:txBody>
          <a:bodyPr lIns="0" tIns="0" rIns="0" bIns="0" anchor="ctr"/>
          <a:lstStyle/>
          <a:p>
            <a:pPr defTabSz="227965">
              <a:defRPr/>
            </a:pPr>
            <a:endParaRPr lang="es-ES" sz="6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07" name="AutoShape 23"/>
          <p:cNvSpPr/>
          <p:nvPr/>
        </p:nvSpPr>
        <p:spPr bwMode="auto">
          <a:xfrm>
            <a:off x="4843862" y="3846563"/>
            <a:ext cx="856985" cy="486419"/>
          </a:xfrm>
          <a:custGeom>
            <a:avLst/>
            <a:gdLst>
              <a:gd name="T0" fmla="*/ 857250 w 21600"/>
              <a:gd name="T1" fmla="*/ 486568 h 21600"/>
              <a:gd name="T2" fmla="*/ 857250 w 21600"/>
              <a:gd name="T3" fmla="*/ 486568 h 21600"/>
              <a:gd name="T4" fmla="*/ 857250 w 21600"/>
              <a:gd name="T5" fmla="*/ 486568 h 21600"/>
              <a:gd name="T6" fmla="*/ 857250 w 21600"/>
              <a:gd name="T7" fmla="*/ 48656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952" y="5171"/>
                  <a:pt x="6281" y="9632"/>
                  <a:pt x="9898" y="13266"/>
                </a:cubicBezTo>
                <a:cubicBezTo>
                  <a:pt x="13569" y="16954"/>
                  <a:pt x="17505" y="19757"/>
                  <a:pt x="21600" y="21599"/>
                </a:cubicBezTo>
              </a:path>
            </a:pathLst>
          </a:custGeom>
          <a:noFill/>
          <a:ln w="101600" cap="flat" cmpd="sng">
            <a:solidFill>
              <a:schemeClr val="accent2"/>
            </a:solidFill>
            <a:prstDash val="solid"/>
            <a:miter lim="0"/>
            <a:head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42008" name="AutoShape 24"/>
          <p:cNvSpPr/>
          <p:nvPr/>
        </p:nvSpPr>
        <p:spPr bwMode="auto">
          <a:xfrm>
            <a:off x="3897211" y="4234587"/>
            <a:ext cx="571324" cy="570531"/>
          </a:xfrm>
          <a:custGeom>
            <a:avLst/>
            <a:gdLst>
              <a:gd name="T0" fmla="*/ 571500 w 21600"/>
              <a:gd name="T1" fmla="*/ 570707 h 21600"/>
              <a:gd name="T2" fmla="*/ 571500 w 21600"/>
              <a:gd name="T3" fmla="*/ 570707 h 21600"/>
              <a:gd name="T4" fmla="*/ 571500 w 21600"/>
              <a:gd name="T5" fmla="*/ 570707 h 21600"/>
              <a:gd name="T6" fmla="*/ 571500 w 21600"/>
              <a:gd name="T7" fmla="*/ 5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42009" name="AutoShape 25"/>
          <p:cNvSpPr/>
          <p:nvPr/>
        </p:nvSpPr>
        <p:spPr bwMode="auto">
          <a:xfrm>
            <a:off x="3985291" y="4315524"/>
            <a:ext cx="403100" cy="4038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2"/>
          </a:solidFill>
          <a:ln>
            <a:noFill/>
          </a:ln>
          <a:effectLst/>
        </p:spPr>
        <p:txBody>
          <a:bodyPr lIns="0" tIns="0" rIns="0" bIns="0" anchor="ctr"/>
          <a:lstStyle/>
          <a:p>
            <a:pPr>
              <a:lnSpc>
                <a:spcPct val="120000"/>
              </a:lnSpc>
              <a:defRPr/>
            </a:pPr>
            <a:endParaRPr lang="es-ES" sz="280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42010" name="Line 26"/>
          <p:cNvSpPr>
            <a:spLocks noChangeShapeType="1"/>
          </p:cNvSpPr>
          <p:nvPr/>
        </p:nvSpPr>
        <p:spPr bwMode="auto">
          <a:xfrm flipH="1">
            <a:off x="4481231" y="3895761"/>
            <a:ext cx="307880" cy="307087"/>
          </a:xfrm>
          <a:prstGeom prst="line">
            <a:avLst/>
          </a:prstGeom>
          <a:noFill/>
          <a:ln w="6350" cap="flat" cmpd="sng">
            <a:solidFill>
              <a:schemeClr val="bg1">
                <a:lumMod val="65000"/>
              </a:schemeClr>
            </a:solidFill>
            <a:prstDash val="dash"/>
            <a:round/>
            <a:tailEnd type="oval" w="med" len="med"/>
          </a:ln>
          <a:effectLst/>
        </p:spPr>
        <p:txBody>
          <a:bodyPr lIns="0" tIns="0" rIns="0" bIns="0" anchor="ctr"/>
          <a:lstStyle/>
          <a:p>
            <a:pPr defTabSz="227965">
              <a:defRPr/>
            </a:pPr>
            <a:endParaRPr lang="es-ES" sz="6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11" name="AutoShape 27"/>
          <p:cNvSpPr/>
          <p:nvPr/>
        </p:nvSpPr>
        <p:spPr bwMode="auto">
          <a:xfrm>
            <a:off x="3986703" y="4343098"/>
            <a:ext cx="403448" cy="3241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35708" tIns="35708" rIns="35708" bIns="3570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325" b="0" dirty="0">
                <a:latin typeface="Arial" panose="020B0604020202020204" pitchFamily="34" charset="0"/>
                <a:ea typeface="微软雅黑" panose="020B0503020204020204" pitchFamily="34" charset="-122"/>
                <a:sym typeface="Arial" panose="020B0604020202020204" pitchFamily="34" charset="0"/>
              </a:rPr>
              <a:t>02</a:t>
            </a:r>
            <a:endParaRPr lang="es-ES" altLang="zh-CN" sz="1325" dirty="0">
              <a:latin typeface="Arial" panose="020B0604020202020204" pitchFamily="34" charset="0"/>
              <a:ea typeface="微软雅黑" panose="020B0503020204020204" pitchFamily="34" charset="-122"/>
              <a:sym typeface="Arial" panose="020B0604020202020204" pitchFamily="34" charset="0"/>
            </a:endParaRPr>
          </a:p>
        </p:txBody>
      </p:sp>
      <p:sp>
        <p:nvSpPr>
          <p:cNvPr id="42012" name="AutoShape 28"/>
          <p:cNvSpPr/>
          <p:nvPr/>
        </p:nvSpPr>
        <p:spPr bwMode="auto">
          <a:xfrm>
            <a:off x="5566746" y="4296480"/>
            <a:ext cx="999023" cy="85699"/>
          </a:xfrm>
          <a:custGeom>
            <a:avLst/>
            <a:gdLst>
              <a:gd name="T0" fmla="*/ 999331 w 21600"/>
              <a:gd name="T1" fmla="*/ 85721 h 21275"/>
              <a:gd name="T2" fmla="*/ 999331 w 21600"/>
              <a:gd name="T3" fmla="*/ 85721 h 21275"/>
              <a:gd name="T4" fmla="*/ 999331 w 21600"/>
              <a:gd name="T5" fmla="*/ 85721 h 21275"/>
              <a:gd name="T6" fmla="*/ 999331 w 21600"/>
              <a:gd name="T7" fmla="*/ 85721 h 212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75">
                <a:moveTo>
                  <a:pt x="0" y="0"/>
                </a:moveTo>
                <a:cubicBezTo>
                  <a:pt x="3775" y="13687"/>
                  <a:pt x="7706" y="20851"/>
                  <a:pt x="11664" y="21257"/>
                </a:cubicBezTo>
                <a:cubicBezTo>
                  <a:pt x="15012" y="21599"/>
                  <a:pt x="18350" y="17101"/>
                  <a:pt x="21600" y="7866"/>
                </a:cubicBezTo>
              </a:path>
            </a:pathLst>
          </a:custGeom>
          <a:noFill/>
          <a:ln w="101600" cap="flat" cmpd="sng">
            <a:solidFill>
              <a:schemeClr val="accent3"/>
            </a:solidFill>
            <a:prstDash val="solid"/>
            <a:miter lim="0"/>
            <a:head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42013" name="AutoShape 29"/>
          <p:cNvSpPr/>
          <p:nvPr/>
        </p:nvSpPr>
        <p:spPr bwMode="auto">
          <a:xfrm>
            <a:off x="5057317" y="4874946"/>
            <a:ext cx="570529" cy="571324"/>
          </a:xfrm>
          <a:custGeom>
            <a:avLst/>
            <a:gdLst>
              <a:gd name="T0" fmla="*/ 570706 w 21600"/>
              <a:gd name="T1" fmla="*/ 571500 h 21600"/>
              <a:gd name="T2" fmla="*/ 570706 w 21600"/>
              <a:gd name="T3" fmla="*/ 571500 h 21600"/>
              <a:gd name="T4" fmla="*/ 570706 w 21600"/>
              <a:gd name="T5" fmla="*/ 571500 h 21600"/>
              <a:gd name="T6" fmla="*/ 570706 w 21600"/>
              <a:gd name="T7" fmla="*/ 571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42014" name="AutoShape 30"/>
          <p:cNvSpPr/>
          <p:nvPr/>
        </p:nvSpPr>
        <p:spPr bwMode="auto">
          <a:xfrm>
            <a:off x="5143015" y="4955885"/>
            <a:ext cx="403100" cy="40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3"/>
          </a:solidFill>
          <a:ln>
            <a:noFill/>
          </a:ln>
          <a:effectLst/>
        </p:spPr>
        <p:txBody>
          <a:bodyPr lIns="0" tIns="0" rIns="0" bIns="0" anchor="ctr"/>
          <a:lstStyle/>
          <a:p>
            <a:pPr>
              <a:lnSpc>
                <a:spcPct val="120000"/>
              </a:lnSpc>
              <a:defRPr/>
            </a:pPr>
            <a:endParaRPr lang="es-ES" sz="280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42015" name="Line 31"/>
          <p:cNvSpPr>
            <a:spLocks noChangeShapeType="1"/>
          </p:cNvSpPr>
          <p:nvPr/>
        </p:nvSpPr>
        <p:spPr bwMode="auto">
          <a:xfrm flipH="1">
            <a:off x="5442959" y="4330601"/>
            <a:ext cx="118232" cy="415003"/>
          </a:xfrm>
          <a:prstGeom prst="line">
            <a:avLst/>
          </a:prstGeom>
          <a:noFill/>
          <a:ln w="6350" cap="flat" cmpd="sng">
            <a:solidFill>
              <a:schemeClr val="bg1">
                <a:lumMod val="65000"/>
              </a:schemeClr>
            </a:solidFill>
            <a:prstDash val="dash"/>
            <a:round/>
            <a:tailEnd type="oval" w="med" len="med"/>
          </a:ln>
          <a:effectLst/>
        </p:spPr>
        <p:txBody>
          <a:bodyPr lIns="0" tIns="0" rIns="0" bIns="0" anchor="ctr"/>
          <a:lstStyle/>
          <a:p>
            <a:pPr defTabSz="227965">
              <a:defRPr/>
            </a:pPr>
            <a:endParaRPr lang="es-ES" sz="6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16" name="AutoShape 32"/>
          <p:cNvSpPr/>
          <p:nvPr/>
        </p:nvSpPr>
        <p:spPr bwMode="auto">
          <a:xfrm>
            <a:off x="5190355" y="4990942"/>
            <a:ext cx="321115" cy="3026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35708" tIns="35708" rIns="35708" bIns="3570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325" b="0" dirty="0">
                <a:latin typeface="Arial" panose="020B0604020202020204" pitchFamily="34" charset="0"/>
                <a:ea typeface="微软雅黑" panose="020B0503020204020204" pitchFamily="34" charset="-122"/>
                <a:sym typeface="Arial" panose="020B0604020202020204" pitchFamily="34" charset="0"/>
              </a:rPr>
              <a:t>03</a:t>
            </a:r>
            <a:endParaRPr lang="es-ES" altLang="zh-CN" sz="1325" dirty="0">
              <a:latin typeface="Arial" panose="020B0604020202020204" pitchFamily="34" charset="0"/>
              <a:ea typeface="微软雅黑" panose="020B0503020204020204" pitchFamily="34" charset="-122"/>
              <a:sym typeface="Arial" panose="020B0604020202020204" pitchFamily="34" charset="0"/>
            </a:endParaRPr>
          </a:p>
        </p:txBody>
      </p:sp>
      <p:sp>
        <p:nvSpPr>
          <p:cNvPr id="42018" name="AutoShape 34"/>
          <p:cNvSpPr/>
          <p:nvPr/>
        </p:nvSpPr>
        <p:spPr bwMode="auto">
          <a:xfrm>
            <a:off x="6468168" y="4874946"/>
            <a:ext cx="570529" cy="571324"/>
          </a:xfrm>
          <a:custGeom>
            <a:avLst/>
            <a:gdLst>
              <a:gd name="T0" fmla="*/ 570706 w 21600"/>
              <a:gd name="T1" fmla="*/ 571500 h 21600"/>
              <a:gd name="T2" fmla="*/ 570706 w 21600"/>
              <a:gd name="T3" fmla="*/ 571500 h 21600"/>
              <a:gd name="T4" fmla="*/ 570706 w 21600"/>
              <a:gd name="T5" fmla="*/ 571500 h 21600"/>
              <a:gd name="T6" fmla="*/ 570706 w 21600"/>
              <a:gd name="T7" fmla="*/ 571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42019" name="AutoShape 35"/>
          <p:cNvSpPr/>
          <p:nvPr/>
        </p:nvSpPr>
        <p:spPr bwMode="auto">
          <a:xfrm>
            <a:off x="6554659" y="4955885"/>
            <a:ext cx="403100" cy="40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4"/>
          </a:solidFill>
          <a:ln>
            <a:noFill/>
          </a:ln>
          <a:effectLst/>
        </p:spPr>
        <p:txBody>
          <a:bodyPr lIns="0" tIns="0" rIns="0" bIns="0" anchor="ctr"/>
          <a:lstStyle/>
          <a:p>
            <a:pPr>
              <a:lnSpc>
                <a:spcPct val="120000"/>
              </a:lnSpc>
              <a:defRPr/>
            </a:pPr>
            <a:endParaRPr lang="es-ES" sz="2800">
              <a:solidFill>
                <a:srgbClr val="DBDBDB"/>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42020" name="Line 36"/>
          <p:cNvSpPr>
            <a:spLocks noChangeShapeType="1"/>
          </p:cNvSpPr>
          <p:nvPr/>
        </p:nvSpPr>
        <p:spPr bwMode="auto">
          <a:xfrm>
            <a:off x="6497528" y="4330601"/>
            <a:ext cx="119025" cy="415003"/>
          </a:xfrm>
          <a:prstGeom prst="line">
            <a:avLst/>
          </a:prstGeom>
          <a:noFill/>
          <a:ln w="6350" cap="flat" cmpd="sng">
            <a:solidFill>
              <a:schemeClr val="bg1">
                <a:lumMod val="65000"/>
              </a:schemeClr>
            </a:solidFill>
            <a:prstDash val="dash"/>
            <a:round/>
            <a:tailEnd type="oval" w="med" len="med"/>
          </a:ln>
          <a:effectLst/>
        </p:spPr>
        <p:txBody>
          <a:bodyPr lIns="0" tIns="0" rIns="0" bIns="0" anchor="ctr"/>
          <a:lstStyle/>
          <a:p>
            <a:pPr defTabSz="227965">
              <a:defRPr/>
            </a:pPr>
            <a:endParaRPr lang="es-ES" sz="6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21" name="AutoShape 37"/>
          <p:cNvSpPr/>
          <p:nvPr/>
        </p:nvSpPr>
        <p:spPr bwMode="auto">
          <a:xfrm>
            <a:off x="6458469" y="4938606"/>
            <a:ext cx="601036" cy="3671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35708" tIns="35708" rIns="35708" bIns="3570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325" b="0" dirty="0">
                <a:latin typeface="Arial" panose="020B0604020202020204" pitchFamily="34" charset="0"/>
                <a:ea typeface="微软雅黑" panose="020B0503020204020204" pitchFamily="34" charset="-122"/>
                <a:sym typeface="Arial" panose="020B0604020202020204" pitchFamily="34" charset="0"/>
              </a:rPr>
              <a:t>04</a:t>
            </a:r>
            <a:endParaRPr lang="es-ES" altLang="zh-CN" sz="1325" dirty="0">
              <a:latin typeface="Arial" panose="020B0604020202020204" pitchFamily="34" charset="0"/>
              <a:ea typeface="微软雅黑" panose="020B0503020204020204" pitchFamily="34" charset="-122"/>
              <a:sym typeface="Arial" panose="020B0604020202020204" pitchFamily="34" charset="0"/>
            </a:endParaRPr>
          </a:p>
        </p:txBody>
      </p:sp>
      <p:sp>
        <p:nvSpPr>
          <p:cNvPr id="42023" name="AutoShape 39"/>
          <p:cNvSpPr/>
          <p:nvPr/>
        </p:nvSpPr>
        <p:spPr bwMode="auto">
          <a:xfrm>
            <a:off x="7540988" y="4348060"/>
            <a:ext cx="570529" cy="570529"/>
          </a:xfrm>
          <a:custGeom>
            <a:avLst/>
            <a:gdLst>
              <a:gd name="T0" fmla="*/ 570706 w 21600"/>
              <a:gd name="T1" fmla="*/ 570706 h 21600"/>
              <a:gd name="T2" fmla="*/ 570706 w 21600"/>
              <a:gd name="T3" fmla="*/ 570706 h 21600"/>
              <a:gd name="T4" fmla="*/ 570706 w 21600"/>
              <a:gd name="T5" fmla="*/ 570706 h 21600"/>
              <a:gd name="T6" fmla="*/ 570706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42024" name="AutoShape 40"/>
          <p:cNvSpPr/>
          <p:nvPr/>
        </p:nvSpPr>
        <p:spPr bwMode="auto">
          <a:xfrm>
            <a:off x="7627479" y="4428995"/>
            <a:ext cx="403100" cy="4038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5"/>
          </a:solidFill>
          <a:ln>
            <a:noFill/>
          </a:ln>
          <a:effectLst/>
        </p:spPr>
        <p:txBody>
          <a:bodyPr lIns="0" tIns="0" rIns="0" bIns="0" anchor="ctr"/>
          <a:lstStyle/>
          <a:p>
            <a:pPr>
              <a:lnSpc>
                <a:spcPct val="120000"/>
              </a:lnSpc>
              <a:defRPr/>
            </a:pPr>
            <a:endParaRPr lang="es-ES" sz="280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42025" name="Line 41"/>
          <p:cNvSpPr>
            <a:spLocks noChangeShapeType="1"/>
          </p:cNvSpPr>
          <p:nvPr/>
        </p:nvSpPr>
        <p:spPr bwMode="auto">
          <a:xfrm>
            <a:off x="7217235" y="4054461"/>
            <a:ext cx="307087" cy="307087"/>
          </a:xfrm>
          <a:prstGeom prst="line">
            <a:avLst/>
          </a:prstGeom>
          <a:noFill/>
          <a:ln w="6350" cap="flat" cmpd="sng">
            <a:solidFill>
              <a:schemeClr val="bg1">
                <a:lumMod val="65000"/>
              </a:schemeClr>
            </a:solidFill>
            <a:prstDash val="dash"/>
            <a:round/>
            <a:tailEnd type="oval" w="med" len="med"/>
          </a:ln>
          <a:effectLst/>
        </p:spPr>
        <p:txBody>
          <a:bodyPr lIns="0" tIns="0" rIns="0" bIns="0" anchor="ctr"/>
          <a:lstStyle/>
          <a:p>
            <a:pPr defTabSz="227965">
              <a:defRPr/>
            </a:pPr>
            <a:endParaRPr lang="es-ES" sz="6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26" name="AutoShape 42"/>
          <p:cNvSpPr/>
          <p:nvPr/>
        </p:nvSpPr>
        <p:spPr bwMode="auto">
          <a:xfrm>
            <a:off x="7623336" y="4460538"/>
            <a:ext cx="403448" cy="3241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35708" tIns="35708" rIns="35708" bIns="3570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325" b="0" dirty="0">
                <a:latin typeface="Arial" panose="020B0604020202020204" pitchFamily="34" charset="0"/>
                <a:ea typeface="微软雅黑" panose="020B0503020204020204" pitchFamily="34" charset="-122"/>
                <a:sym typeface="Arial" panose="020B0604020202020204" pitchFamily="34" charset="0"/>
              </a:rPr>
              <a:t>05</a:t>
            </a:r>
            <a:endParaRPr lang="es-ES" altLang="zh-CN" sz="1325" dirty="0">
              <a:latin typeface="Arial" panose="020B0604020202020204" pitchFamily="34" charset="0"/>
              <a:ea typeface="微软雅黑" panose="020B0503020204020204" pitchFamily="34" charset="-122"/>
              <a:sym typeface="Arial" panose="020B0604020202020204" pitchFamily="34" charset="0"/>
            </a:endParaRPr>
          </a:p>
        </p:txBody>
      </p:sp>
      <p:sp>
        <p:nvSpPr>
          <p:cNvPr id="42028" name="AutoShape 44"/>
          <p:cNvSpPr/>
          <p:nvPr/>
        </p:nvSpPr>
        <p:spPr bwMode="auto">
          <a:xfrm>
            <a:off x="8279739" y="2919750"/>
            <a:ext cx="570531" cy="570529"/>
          </a:xfrm>
          <a:custGeom>
            <a:avLst/>
            <a:gdLst>
              <a:gd name="T0" fmla="*/ 570707 w 21600"/>
              <a:gd name="T1" fmla="*/ 570706 h 21600"/>
              <a:gd name="T2" fmla="*/ 570707 w 21600"/>
              <a:gd name="T3" fmla="*/ 570706 h 21600"/>
              <a:gd name="T4" fmla="*/ 570707 w 21600"/>
              <a:gd name="T5" fmla="*/ 570706 h 21600"/>
              <a:gd name="T6" fmla="*/ 570707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42029" name="AutoShape 45"/>
          <p:cNvSpPr/>
          <p:nvPr/>
        </p:nvSpPr>
        <p:spPr bwMode="auto">
          <a:xfrm>
            <a:off x="8366233" y="3000687"/>
            <a:ext cx="403100" cy="40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6"/>
          </a:solidFill>
          <a:ln>
            <a:noFill/>
          </a:ln>
          <a:effectLst/>
        </p:spPr>
        <p:txBody>
          <a:bodyPr lIns="0" tIns="0" rIns="0" bIns="0" anchor="ctr"/>
          <a:lstStyle/>
          <a:p>
            <a:pPr>
              <a:lnSpc>
                <a:spcPct val="120000"/>
              </a:lnSpc>
              <a:defRPr/>
            </a:pPr>
            <a:endParaRPr lang="es-ES" sz="280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42030" name="AutoShape 46"/>
          <p:cNvSpPr/>
          <p:nvPr/>
        </p:nvSpPr>
        <p:spPr bwMode="auto">
          <a:xfrm>
            <a:off x="8362089" y="3032229"/>
            <a:ext cx="403448" cy="3241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35708" tIns="35708" rIns="35708" bIns="3570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325" b="0" dirty="0">
                <a:latin typeface="Arial" panose="020B0604020202020204" pitchFamily="34" charset="0"/>
                <a:ea typeface="微软雅黑" panose="020B0503020204020204" pitchFamily="34" charset="-122"/>
                <a:sym typeface="Arial" panose="020B0604020202020204" pitchFamily="34" charset="0"/>
              </a:rPr>
              <a:t>06</a:t>
            </a:r>
            <a:endParaRPr lang="es-ES" altLang="zh-CN" sz="1325" dirty="0">
              <a:latin typeface="Arial" panose="020B0604020202020204" pitchFamily="34" charset="0"/>
              <a:ea typeface="微软雅黑" panose="020B0503020204020204" pitchFamily="34" charset="-122"/>
              <a:sym typeface="Arial" panose="020B0604020202020204" pitchFamily="34" charset="0"/>
            </a:endParaRPr>
          </a:p>
        </p:txBody>
      </p:sp>
      <p:sp>
        <p:nvSpPr>
          <p:cNvPr id="42031" name="Line 47"/>
          <p:cNvSpPr>
            <a:spLocks noChangeShapeType="1"/>
          </p:cNvSpPr>
          <p:nvPr/>
        </p:nvSpPr>
        <p:spPr bwMode="auto">
          <a:xfrm>
            <a:off x="7785384" y="3187953"/>
            <a:ext cx="376915" cy="0"/>
          </a:xfrm>
          <a:prstGeom prst="line">
            <a:avLst/>
          </a:prstGeom>
          <a:noFill/>
          <a:ln w="6350" cap="flat" cmpd="sng">
            <a:solidFill>
              <a:schemeClr val="bg1">
                <a:lumMod val="65000"/>
              </a:schemeClr>
            </a:solidFill>
            <a:prstDash val="dash"/>
            <a:round/>
            <a:tailEnd type="oval" w="med" len="med"/>
          </a:ln>
          <a:effectLst/>
        </p:spPr>
        <p:txBody>
          <a:bodyPr lIns="0" tIns="0" rIns="0" bIns="0" anchor="ctr"/>
          <a:lstStyle/>
          <a:p>
            <a:pPr defTabSz="227965">
              <a:defRPr/>
            </a:pPr>
            <a:endParaRPr lang="es-ES" sz="6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17" name="AutoShape 33"/>
          <p:cNvSpPr/>
          <p:nvPr/>
        </p:nvSpPr>
        <p:spPr bwMode="auto">
          <a:xfrm rot="10627777" flipV="1">
            <a:off x="6487211" y="3875130"/>
            <a:ext cx="873648" cy="445156"/>
          </a:xfrm>
          <a:custGeom>
            <a:avLst/>
            <a:gdLst>
              <a:gd name="T0" fmla="*/ 873919 w 21600"/>
              <a:gd name="T1" fmla="*/ 445293 h 21600"/>
              <a:gd name="T2" fmla="*/ 873919 w 21600"/>
              <a:gd name="T3" fmla="*/ 445293 h 21600"/>
              <a:gd name="T4" fmla="*/ 873919 w 21600"/>
              <a:gd name="T5" fmla="*/ 445293 h 21600"/>
              <a:gd name="T6" fmla="*/ 873919 w 21600"/>
              <a:gd name="T7" fmla="*/ 44529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132" y="3949"/>
                  <a:pt x="4452" y="7455"/>
                  <a:pt x="6927" y="10463"/>
                </a:cubicBezTo>
                <a:cubicBezTo>
                  <a:pt x="11450" y="15964"/>
                  <a:pt x="16422" y="19738"/>
                  <a:pt x="21599" y="21600"/>
                </a:cubicBezTo>
              </a:path>
            </a:pathLst>
          </a:custGeom>
          <a:noFill/>
          <a:ln w="101600" cap="flat" cmpd="sng">
            <a:solidFill>
              <a:schemeClr val="accent4"/>
            </a:solidFill>
            <a:prstDash val="solid"/>
            <a:miter lim="0"/>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42022" name="AutoShape 38"/>
          <p:cNvSpPr/>
          <p:nvPr/>
        </p:nvSpPr>
        <p:spPr bwMode="auto">
          <a:xfrm rot="172778" flipH="1">
            <a:off x="7187877" y="3168116"/>
            <a:ext cx="547519" cy="863333"/>
          </a:xfrm>
          <a:custGeom>
            <a:avLst/>
            <a:gdLst>
              <a:gd name="T0" fmla="*/ 547688 w 21600"/>
              <a:gd name="T1" fmla="*/ 863600 h 21600"/>
              <a:gd name="T2" fmla="*/ 547688 w 21600"/>
              <a:gd name="T3" fmla="*/ 863600 h 21600"/>
              <a:gd name="T4" fmla="*/ 547688 w 21600"/>
              <a:gd name="T5" fmla="*/ 863600 h 21600"/>
              <a:gd name="T6" fmla="*/ 547688 w 21600"/>
              <a:gd name="T7" fmla="*/ 863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1541" y="4059"/>
                  <a:pt x="4096" y="7943"/>
                  <a:pt x="7570" y="11508"/>
                </a:cubicBezTo>
                <a:cubicBezTo>
                  <a:pt x="11303" y="15340"/>
                  <a:pt x="16046" y="18752"/>
                  <a:pt x="21599" y="21600"/>
                </a:cubicBezTo>
              </a:path>
            </a:pathLst>
          </a:custGeom>
          <a:noFill/>
          <a:ln w="101600" cap="flat" cmpd="sng">
            <a:solidFill>
              <a:schemeClr val="accent5"/>
            </a:solidFill>
            <a:prstDash val="solid"/>
            <a:miter lim="0"/>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42027" name="AutoShape 43"/>
          <p:cNvSpPr/>
          <p:nvPr/>
        </p:nvSpPr>
        <p:spPr bwMode="auto">
          <a:xfrm>
            <a:off x="7680642" y="3107017"/>
            <a:ext cx="161081" cy="16108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6"/>
          </a:solidFill>
          <a:ln>
            <a:noFill/>
          </a:ln>
          <a:effectLst/>
        </p:spPr>
        <p:txBody>
          <a:bodyPr lIns="0" tIns="0" rIns="0" bIns="0" anchor="ctr"/>
          <a:lstStyle/>
          <a:p>
            <a:pPr>
              <a:lnSpc>
                <a:spcPct val="120000"/>
              </a:lnSpc>
              <a:defRPr/>
            </a:pPr>
            <a:endParaRPr lang="es-ES" sz="280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grpSp>
        <p:nvGrpSpPr>
          <p:cNvPr id="49" name="组合 48"/>
          <p:cNvGrpSpPr/>
          <p:nvPr/>
        </p:nvGrpSpPr>
        <p:grpSpPr>
          <a:xfrm>
            <a:off x="101600" y="279401"/>
            <a:ext cx="12334152" cy="403870"/>
            <a:chOff x="76200" y="209550"/>
            <a:chExt cx="9250614" cy="302902"/>
          </a:xfrm>
        </p:grpSpPr>
        <p:sp>
          <p:nvSpPr>
            <p:cNvPr id="50"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solidFill>
                <a:latin typeface="微软雅黑" panose="020B0503020204020204" pitchFamily="34" charset="-122"/>
                <a:ea typeface="微软雅黑" panose="020B0503020204020204" pitchFamily="34" charset="-122"/>
              </a:endParaRPr>
            </a:p>
          </p:txBody>
        </p:sp>
        <p:sp>
          <p:nvSpPr>
            <p:cNvPr id="51"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solidFill>
                    <a:schemeClr val="accent1"/>
                  </a:solidFill>
                </a:rPr>
                <a:t>Company profile </a:t>
              </a:r>
              <a:endParaRPr lang="zh-CN" altLang="en-US" sz="1550" dirty="0">
                <a:solidFill>
                  <a:schemeClr val="accent1"/>
                </a:solidFill>
              </a:endParaRPr>
            </a:p>
          </p:txBody>
        </p:sp>
        <p:grpSp>
          <p:nvGrpSpPr>
            <p:cNvPr id="52" name="组合 51"/>
            <p:cNvGrpSpPr/>
            <p:nvPr/>
          </p:nvGrpSpPr>
          <p:grpSpPr>
            <a:xfrm>
              <a:off x="3040154" y="381104"/>
              <a:ext cx="6286660" cy="0"/>
              <a:chOff x="4348525" y="620688"/>
              <a:chExt cx="8181294" cy="0"/>
            </a:xfrm>
          </p:grpSpPr>
          <p:cxnSp>
            <p:nvCxnSpPr>
              <p:cNvPr id="53" name="直接连接符 52"/>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95"/>
                                        </p:tgtEl>
                                        <p:attrNameLst>
                                          <p:attrName>style.visibility</p:attrName>
                                        </p:attrNameLst>
                                      </p:cBhvr>
                                      <p:to>
                                        <p:strVal val="visible"/>
                                      </p:to>
                                    </p:set>
                                    <p:anim calcmode="lin" valueType="num">
                                      <p:cBhvr additive="base">
                                        <p:cTn id="7" dur="500" fill="hold"/>
                                        <p:tgtEl>
                                          <p:spTgt spid="41995"/>
                                        </p:tgtEl>
                                        <p:attrNameLst>
                                          <p:attrName>ppt_x</p:attrName>
                                        </p:attrNameLst>
                                      </p:cBhvr>
                                      <p:tavLst>
                                        <p:tav tm="0">
                                          <p:val>
                                            <p:strVal val="#ppt_x"/>
                                          </p:val>
                                        </p:tav>
                                        <p:tav tm="100000">
                                          <p:val>
                                            <p:strVal val="#ppt_x"/>
                                          </p:val>
                                        </p:tav>
                                      </p:tavLst>
                                    </p:anim>
                                    <p:anim calcmode="lin" valueType="num">
                                      <p:cBhvr additive="base">
                                        <p:cTn id="8" dur="500" fill="hold"/>
                                        <p:tgtEl>
                                          <p:spTgt spid="4199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100"/>
                                  </p:stCondLst>
                                  <p:childTnLst>
                                    <p:set>
                                      <p:cBhvr>
                                        <p:cTn id="11" dur="1" fill="hold">
                                          <p:stCondLst>
                                            <p:cond delay="0"/>
                                          </p:stCondLst>
                                        </p:cTn>
                                        <p:tgtEl>
                                          <p:spTgt spid="41994"/>
                                        </p:tgtEl>
                                        <p:attrNameLst>
                                          <p:attrName>style.visibility</p:attrName>
                                        </p:attrNameLst>
                                      </p:cBhvr>
                                      <p:to>
                                        <p:strVal val="visible"/>
                                      </p:to>
                                    </p:set>
                                    <p:animEffect transition="in" filter="wipe(up)">
                                      <p:cBhvr>
                                        <p:cTn id="12" dur="500"/>
                                        <p:tgtEl>
                                          <p:spTgt spid="41994"/>
                                        </p:tgtEl>
                                      </p:cBhvr>
                                    </p:animEffect>
                                  </p:childTnLst>
                                </p:cTn>
                              </p:par>
                            </p:childTnLst>
                          </p:cTn>
                        </p:par>
                        <p:par>
                          <p:cTn id="13" fill="hold">
                            <p:stCondLst>
                              <p:cond delay="1100"/>
                            </p:stCondLst>
                            <p:childTnLst>
                              <p:par>
                                <p:cTn id="14" presetID="2" presetClass="entr" presetSubtype="4" fill="hold" grpId="0" nodeType="afterEffect">
                                  <p:stCondLst>
                                    <p:cond delay="0"/>
                                  </p:stCondLst>
                                  <p:childTnLst>
                                    <p:set>
                                      <p:cBhvr>
                                        <p:cTn id="15" dur="1" fill="hold">
                                          <p:stCondLst>
                                            <p:cond delay="0"/>
                                          </p:stCondLst>
                                        </p:cTn>
                                        <p:tgtEl>
                                          <p:spTgt spid="41997"/>
                                        </p:tgtEl>
                                        <p:attrNameLst>
                                          <p:attrName>style.visibility</p:attrName>
                                        </p:attrNameLst>
                                      </p:cBhvr>
                                      <p:to>
                                        <p:strVal val="visible"/>
                                      </p:to>
                                    </p:set>
                                    <p:anim calcmode="lin" valueType="num">
                                      <p:cBhvr additive="base">
                                        <p:cTn id="16" dur="500" fill="hold"/>
                                        <p:tgtEl>
                                          <p:spTgt spid="41997"/>
                                        </p:tgtEl>
                                        <p:attrNameLst>
                                          <p:attrName>ppt_x</p:attrName>
                                        </p:attrNameLst>
                                      </p:cBhvr>
                                      <p:tavLst>
                                        <p:tav tm="0">
                                          <p:val>
                                            <p:strVal val="#ppt_x"/>
                                          </p:val>
                                        </p:tav>
                                        <p:tav tm="100000">
                                          <p:val>
                                            <p:strVal val="#ppt_x"/>
                                          </p:val>
                                        </p:tav>
                                      </p:tavLst>
                                    </p:anim>
                                    <p:anim calcmode="lin" valueType="num">
                                      <p:cBhvr additive="base">
                                        <p:cTn id="17" dur="500" fill="hold"/>
                                        <p:tgtEl>
                                          <p:spTgt spid="41997"/>
                                        </p:tgtEl>
                                        <p:attrNameLst>
                                          <p:attrName>ppt_y</p:attrName>
                                        </p:attrNameLst>
                                      </p:cBhvr>
                                      <p:tavLst>
                                        <p:tav tm="0">
                                          <p:val>
                                            <p:strVal val="1+#ppt_h/2"/>
                                          </p:val>
                                        </p:tav>
                                        <p:tav tm="100000">
                                          <p:val>
                                            <p:strVal val="#ppt_y"/>
                                          </p:val>
                                        </p:tav>
                                      </p:tavLst>
                                    </p:anim>
                                  </p:childTnLst>
                                </p:cTn>
                              </p:par>
                            </p:childTnLst>
                          </p:cTn>
                        </p:par>
                        <p:par>
                          <p:cTn id="18" fill="hold">
                            <p:stCondLst>
                              <p:cond delay="1600"/>
                            </p:stCondLst>
                            <p:childTnLst>
                              <p:par>
                                <p:cTn id="19" presetID="22" presetClass="entr" presetSubtype="1" fill="hold" nodeType="afterEffect">
                                  <p:stCondLst>
                                    <p:cond delay="100"/>
                                  </p:stCondLst>
                                  <p:childTnLst>
                                    <p:set>
                                      <p:cBhvr>
                                        <p:cTn id="20" dur="1" fill="hold">
                                          <p:stCondLst>
                                            <p:cond delay="0"/>
                                          </p:stCondLst>
                                        </p:cTn>
                                        <p:tgtEl>
                                          <p:spTgt spid="41996"/>
                                        </p:tgtEl>
                                        <p:attrNameLst>
                                          <p:attrName>style.visibility</p:attrName>
                                        </p:attrNameLst>
                                      </p:cBhvr>
                                      <p:to>
                                        <p:strVal val="visible"/>
                                      </p:to>
                                    </p:set>
                                    <p:animEffect transition="in" filter="wipe(up)">
                                      <p:cBhvr>
                                        <p:cTn id="21" dur="500"/>
                                        <p:tgtEl>
                                          <p:spTgt spid="41996"/>
                                        </p:tgtEl>
                                      </p:cBhvr>
                                    </p:animEffect>
                                  </p:childTnLst>
                                </p:cTn>
                              </p:par>
                            </p:childTnLst>
                          </p:cTn>
                        </p:par>
                        <p:par>
                          <p:cTn id="22" fill="hold">
                            <p:stCondLst>
                              <p:cond delay="2200"/>
                            </p:stCondLst>
                            <p:childTnLst>
                              <p:par>
                                <p:cTn id="23" presetID="2" presetClass="entr" presetSubtype="4" fill="hold" grpId="0" nodeType="afterEffect">
                                  <p:stCondLst>
                                    <p:cond delay="0"/>
                                  </p:stCondLst>
                                  <p:childTnLst>
                                    <p:set>
                                      <p:cBhvr>
                                        <p:cTn id="24" dur="1" fill="hold">
                                          <p:stCondLst>
                                            <p:cond delay="0"/>
                                          </p:stCondLst>
                                        </p:cTn>
                                        <p:tgtEl>
                                          <p:spTgt spid="41999"/>
                                        </p:tgtEl>
                                        <p:attrNameLst>
                                          <p:attrName>style.visibility</p:attrName>
                                        </p:attrNameLst>
                                      </p:cBhvr>
                                      <p:to>
                                        <p:strVal val="visible"/>
                                      </p:to>
                                    </p:set>
                                    <p:anim calcmode="lin" valueType="num">
                                      <p:cBhvr additive="base">
                                        <p:cTn id="25" dur="500" fill="hold"/>
                                        <p:tgtEl>
                                          <p:spTgt spid="41999"/>
                                        </p:tgtEl>
                                        <p:attrNameLst>
                                          <p:attrName>ppt_x</p:attrName>
                                        </p:attrNameLst>
                                      </p:cBhvr>
                                      <p:tavLst>
                                        <p:tav tm="0">
                                          <p:val>
                                            <p:strVal val="#ppt_x"/>
                                          </p:val>
                                        </p:tav>
                                        <p:tav tm="100000">
                                          <p:val>
                                            <p:strVal val="#ppt_x"/>
                                          </p:val>
                                        </p:tav>
                                      </p:tavLst>
                                    </p:anim>
                                    <p:anim calcmode="lin" valueType="num">
                                      <p:cBhvr additive="base">
                                        <p:cTn id="26" dur="500" fill="hold"/>
                                        <p:tgtEl>
                                          <p:spTgt spid="41999"/>
                                        </p:tgtEl>
                                        <p:attrNameLst>
                                          <p:attrName>ppt_y</p:attrName>
                                        </p:attrNameLst>
                                      </p:cBhvr>
                                      <p:tavLst>
                                        <p:tav tm="0">
                                          <p:val>
                                            <p:strVal val="1+#ppt_h/2"/>
                                          </p:val>
                                        </p:tav>
                                        <p:tav tm="100000">
                                          <p:val>
                                            <p:strVal val="#ppt_y"/>
                                          </p:val>
                                        </p:tav>
                                      </p:tavLst>
                                    </p:anim>
                                  </p:childTnLst>
                                </p:cTn>
                              </p:par>
                            </p:childTnLst>
                          </p:cTn>
                        </p:par>
                        <p:par>
                          <p:cTn id="27" fill="hold">
                            <p:stCondLst>
                              <p:cond delay="2700"/>
                            </p:stCondLst>
                            <p:childTnLst>
                              <p:par>
                                <p:cTn id="28" presetID="22" presetClass="entr" presetSubtype="1" fill="hold" nodeType="afterEffect">
                                  <p:stCondLst>
                                    <p:cond delay="100"/>
                                  </p:stCondLst>
                                  <p:childTnLst>
                                    <p:set>
                                      <p:cBhvr>
                                        <p:cTn id="29" dur="1" fill="hold">
                                          <p:stCondLst>
                                            <p:cond delay="0"/>
                                          </p:stCondLst>
                                        </p:cTn>
                                        <p:tgtEl>
                                          <p:spTgt spid="41998"/>
                                        </p:tgtEl>
                                        <p:attrNameLst>
                                          <p:attrName>style.visibility</p:attrName>
                                        </p:attrNameLst>
                                      </p:cBhvr>
                                      <p:to>
                                        <p:strVal val="visible"/>
                                      </p:to>
                                    </p:set>
                                    <p:animEffect transition="in" filter="wipe(up)">
                                      <p:cBhvr>
                                        <p:cTn id="30" dur="500"/>
                                        <p:tgtEl>
                                          <p:spTgt spid="41998"/>
                                        </p:tgtEl>
                                      </p:cBhvr>
                                    </p:animEffect>
                                  </p:childTnLst>
                                </p:cTn>
                              </p:par>
                            </p:childTnLst>
                          </p:cTn>
                        </p:par>
                        <p:par>
                          <p:cTn id="31" fill="hold">
                            <p:stCondLst>
                              <p:cond delay="3300"/>
                            </p:stCondLst>
                            <p:childTnLst>
                              <p:par>
                                <p:cTn id="32" presetID="2" presetClass="entr" presetSubtype="4" fill="hold" grpId="0" nodeType="afterEffect">
                                  <p:stCondLst>
                                    <p:cond delay="0"/>
                                  </p:stCondLst>
                                  <p:childTnLst>
                                    <p:set>
                                      <p:cBhvr>
                                        <p:cTn id="33" dur="1" fill="hold">
                                          <p:stCondLst>
                                            <p:cond delay="0"/>
                                          </p:stCondLst>
                                        </p:cTn>
                                        <p:tgtEl>
                                          <p:spTgt spid="42001"/>
                                        </p:tgtEl>
                                        <p:attrNameLst>
                                          <p:attrName>style.visibility</p:attrName>
                                        </p:attrNameLst>
                                      </p:cBhvr>
                                      <p:to>
                                        <p:strVal val="visible"/>
                                      </p:to>
                                    </p:set>
                                    <p:anim calcmode="lin" valueType="num">
                                      <p:cBhvr additive="base">
                                        <p:cTn id="34" dur="500" fill="hold"/>
                                        <p:tgtEl>
                                          <p:spTgt spid="42001"/>
                                        </p:tgtEl>
                                        <p:attrNameLst>
                                          <p:attrName>ppt_x</p:attrName>
                                        </p:attrNameLst>
                                      </p:cBhvr>
                                      <p:tavLst>
                                        <p:tav tm="0">
                                          <p:val>
                                            <p:strVal val="#ppt_x"/>
                                          </p:val>
                                        </p:tav>
                                        <p:tav tm="100000">
                                          <p:val>
                                            <p:strVal val="#ppt_x"/>
                                          </p:val>
                                        </p:tav>
                                      </p:tavLst>
                                    </p:anim>
                                    <p:anim calcmode="lin" valueType="num">
                                      <p:cBhvr additive="base">
                                        <p:cTn id="35" dur="500" fill="hold"/>
                                        <p:tgtEl>
                                          <p:spTgt spid="42001"/>
                                        </p:tgtEl>
                                        <p:attrNameLst>
                                          <p:attrName>ppt_y</p:attrName>
                                        </p:attrNameLst>
                                      </p:cBhvr>
                                      <p:tavLst>
                                        <p:tav tm="0">
                                          <p:val>
                                            <p:strVal val="1+#ppt_h/2"/>
                                          </p:val>
                                        </p:tav>
                                        <p:tav tm="100000">
                                          <p:val>
                                            <p:strVal val="#ppt_y"/>
                                          </p:val>
                                        </p:tav>
                                      </p:tavLst>
                                    </p:anim>
                                  </p:childTnLst>
                                </p:cTn>
                              </p:par>
                            </p:childTnLst>
                          </p:cTn>
                        </p:par>
                        <p:par>
                          <p:cTn id="36" fill="hold">
                            <p:stCondLst>
                              <p:cond delay="3800"/>
                            </p:stCondLst>
                            <p:childTnLst>
                              <p:par>
                                <p:cTn id="37" presetID="22" presetClass="entr" presetSubtype="1" fill="hold" nodeType="afterEffect">
                                  <p:stCondLst>
                                    <p:cond delay="100"/>
                                  </p:stCondLst>
                                  <p:childTnLst>
                                    <p:set>
                                      <p:cBhvr>
                                        <p:cTn id="38" dur="1" fill="hold">
                                          <p:stCondLst>
                                            <p:cond delay="0"/>
                                          </p:stCondLst>
                                        </p:cTn>
                                        <p:tgtEl>
                                          <p:spTgt spid="42000"/>
                                        </p:tgtEl>
                                        <p:attrNameLst>
                                          <p:attrName>style.visibility</p:attrName>
                                        </p:attrNameLst>
                                      </p:cBhvr>
                                      <p:to>
                                        <p:strVal val="visible"/>
                                      </p:to>
                                    </p:set>
                                    <p:animEffect transition="in" filter="wipe(up)">
                                      <p:cBhvr>
                                        <p:cTn id="39" dur="500"/>
                                        <p:tgtEl>
                                          <p:spTgt spid="42000"/>
                                        </p:tgtEl>
                                      </p:cBhvr>
                                    </p:animEffect>
                                  </p:childTnLst>
                                </p:cTn>
                              </p:par>
                            </p:childTnLst>
                          </p:cTn>
                        </p:par>
                        <p:par>
                          <p:cTn id="40" fill="hold">
                            <p:stCondLst>
                              <p:cond delay="4400"/>
                            </p:stCondLst>
                            <p:childTnLst>
                              <p:par>
                                <p:cTn id="41" presetID="9" presetClass="entr" presetSubtype="0" fill="hold" grpId="0" nodeType="afterEffect">
                                  <p:stCondLst>
                                    <p:cond delay="100"/>
                                  </p:stCondLst>
                                  <p:childTnLst>
                                    <p:set>
                                      <p:cBhvr>
                                        <p:cTn id="42" dur="1" fill="hold">
                                          <p:stCondLst>
                                            <p:cond delay="0"/>
                                          </p:stCondLst>
                                        </p:cTn>
                                        <p:tgtEl>
                                          <p:spTgt spid="42005"/>
                                        </p:tgtEl>
                                        <p:attrNameLst>
                                          <p:attrName>style.visibility</p:attrName>
                                        </p:attrNameLst>
                                      </p:cBhvr>
                                      <p:to>
                                        <p:strVal val="visible"/>
                                      </p:to>
                                    </p:set>
                                    <p:animEffect transition="in" filter="dissolve">
                                      <p:cBhvr>
                                        <p:cTn id="43" dur="500"/>
                                        <p:tgtEl>
                                          <p:spTgt spid="42005"/>
                                        </p:tgtEl>
                                      </p:cBhvr>
                                    </p:animEffect>
                                  </p:childTnLst>
                                </p:cTn>
                              </p:par>
                            </p:childTnLst>
                          </p:cTn>
                        </p:par>
                        <p:par>
                          <p:cTn id="44" fill="hold">
                            <p:stCondLst>
                              <p:cond delay="5000"/>
                            </p:stCondLst>
                            <p:childTnLst>
                              <p:par>
                                <p:cTn id="45" presetID="22" presetClass="entr" presetSubtype="4" fill="hold" nodeType="afterEffect">
                                  <p:stCondLst>
                                    <p:cond delay="100"/>
                                  </p:stCondLst>
                                  <p:childTnLst>
                                    <p:set>
                                      <p:cBhvr>
                                        <p:cTn id="46" dur="1" fill="hold">
                                          <p:stCondLst>
                                            <p:cond delay="0"/>
                                          </p:stCondLst>
                                        </p:cTn>
                                        <p:tgtEl>
                                          <p:spTgt spid="42006"/>
                                        </p:tgtEl>
                                        <p:attrNameLst>
                                          <p:attrName>style.visibility</p:attrName>
                                        </p:attrNameLst>
                                      </p:cBhvr>
                                      <p:to>
                                        <p:strVal val="visible"/>
                                      </p:to>
                                    </p:set>
                                    <p:animEffect transition="in" filter="wipe(down)">
                                      <p:cBhvr>
                                        <p:cTn id="47" dur="500"/>
                                        <p:tgtEl>
                                          <p:spTgt spid="42006"/>
                                        </p:tgtEl>
                                      </p:cBhvr>
                                    </p:animEffect>
                                  </p:childTnLst>
                                </p:cTn>
                              </p:par>
                            </p:childTnLst>
                          </p:cTn>
                        </p:par>
                        <p:par>
                          <p:cTn id="48" fill="hold">
                            <p:stCondLst>
                              <p:cond delay="5600"/>
                            </p:stCondLst>
                            <p:childTnLst>
                              <p:par>
                                <p:cTn id="49" presetID="22" presetClass="entr" presetSubtype="8" fill="hold" grpId="0" nodeType="afterEffect">
                                  <p:stCondLst>
                                    <p:cond delay="100"/>
                                  </p:stCondLst>
                                  <p:childTnLst>
                                    <p:set>
                                      <p:cBhvr>
                                        <p:cTn id="50" dur="1" fill="hold">
                                          <p:stCondLst>
                                            <p:cond delay="0"/>
                                          </p:stCondLst>
                                        </p:cTn>
                                        <p:tgtEl>
                                          <p:spTgt spid="42002"/>
                                        </p:tgtEl>
                                        <p:attrNameLst>
                                          <p:attrName>style.visibility</p:attrName>
                                        </p:attrNameLst>
                                      </p:cBhvr>
                                      <p:to>
                                        <p:strVal val="visible"/>
                                      </p:to>
                                    </p:set>
                                    <p:animEffect transition="in" filter="wipe(left)">
                                      <p:cBhvr>
                                        <p:cTn id="51" dur="500"/>
                                        <p:tgtEl>
                                          <p:spTgt spid="42002"/>
                                        </p:tgtEl>
                                      </p:cBhvr>
                                    </p:animEffect>
                                  </p:childTnLst>
                                </p:cTn>
                              </p:par>
                            </p:childTnLst>
                          </p:cTn>
                        </p:par>
                        <p:par>
                          <p:cTn id="52" fill="hold">
                            <p:stCondLst>
                              <p:cond delay="6200"/>
                            </p:stCondLst>
                            <p:childTnLst>
                              <p:par>
                                <p:cTn id="53" presetID="9" presetClass="entr" presetSubtype="0" fill="hold" grpId="0" nodeType="afterEffect">
                                  <p:stCondLst>
                                    <p:cond delay="100"/>
                                  </p:stCondLst>
                                  <p:childTnLst>
                                    <p:set>
                                      <p:cBhvr>
                                        <p:cTn id="54" dur="1" fill="hold">
                                          <p:stCondLst>
                                            <p:cond delay="0"/>
                                          </p:stCondLst>
                                        </p:cTn>
                                        <p:tgtEl>
                                          <p:spTgt spid="42003"/>
                                        </p:tgtEl>
                                        <p:attrNameLst>
                                          <p:attrName>style.visibility</p:attrName>
                                        </p:attrNameLst>
                                      </p:cBhvr>
                                      <p:to>
                                        <p:strVal val="visible"/>
                                      </p:to>
                                    </p:set>
                                    <p:animEffect transition="in" filter="dissolve">
                                      <p:cBhvr>
                                        <p:cTn id="55" dur="500"/>
                                        <p:tgtEl>
                                          <p:spTgt spid="42003"/>
                                        </p:tgtEl>
                                      </p:cBhvr>
                                    </p:animEffect>
                                  </p:childTnLst>
                                </p:cTn>
                              </p:par>
                            </p:childTnLst>
                          </p:cTn>
                        </p:par>
                        <p:par>
                          <p:cTn id="56" fill="hold">
                            <p:stCondLst>
                              <p:cond delay="6800"/>
                            </p:stCondLst>
                            <p:childTnLst>
                              <p:par>
                                <p:cTn id="57" presetID="9" presetClass="entr" presetSubtype="0" fill="hold" nodeType="afterEffect">
                                  <p:stCondLst>
                                    <p:cond delay="100"/>
                                  </p:stCondLst>
                                  <p:childTnLst>
                                    <p:set>
                                      <p:cBhvr>
                                        <p:cTn id="58" dur="1" fill="hold">
                                          <p:stCondLst>
                                            <p:cond delay="0"/>
                                          </p:stCondLst>
                                        </p:cTn>
                                        <p:tgtEl>
                                          <p:spTgt spid="42004"/>
                                        </p:tgtEl>
                                        <p:attrNameLst>
                                          <p:attrName>style.visibility</p:attrName>
                                        </p:attrNameLst>
                                      </p:cBhvr>
                                      <p:to>
                                        <p:strVal val="visible"/>
                                      </p:to>
                                    </p:set>
                                    <p:animEffect transition="in" filter="dissolve">
                                      <p:cBhvr>
                                        <p:cTn id="59" dur="500"/>
                                        <p:tgtEl>
                                          <p:spTgt spid="42004"/>
                                        </p:tgtEl>
                                      </p:cBhvr>
                                    </p:animEffect>
                                  </p:childTnLst>
                                </p:cTn>
                              </p:par>
                            </p:childTnLst>
                          </p:cTn>
                        </p:par>
                        <p:par>
                          <p:cTn id="60" fill="hold">
                            <p:stCondLst>
                              <p:cond delay="7400"/>
                            </p:stCondLst>
                            <p:childTnLst>
                              <p:par>
                                <p:cTn id="61" presetID="22" presetClass="entr" presetSubtype="4" fill="hold" nodeType="afterEffect">
                                  <p:stCondLst>
                                    <p:cond delay="100"/>
                                  </p:stCondLst>
                                  <p:childTnLst>
                                    <p:set>
                                      <p:cBhvr>
                                        <p:cTn id="62" dur="1" fill="hold">
                                          <p:stCondLst>
                                            <p:cond delay="0"/>
                                          </p:stCondLst>
                                        </p:cTn>
                                        <p:tgtEl>
                                          <p:spTgt spid="42010"/>
                                        </p:tgtEl>
                                        <p:attrNameLst>
                                          <p:attrName>style.visibility</p:attrName>
                                        </p:attrNameLst>
                                      </p:cBhvr>
                                      <p:to>
                                        <p:strVal val="visible"/>
                                      </p:to>
                                    </p:set>
                                    <p:animEffect transition="in" filter="wipe(down)">
                                      <p:cBhvr>
                                        <p:cTn id="63" dur="500"/>
                                        <p:tgtEl>
                                          <p:spTgt spid="42010"/>
                                        </p:tgtEl>
                                      </p:cBhvr>
                                    </p:animEffect>
                                  </p:childTnLst>
                                </p:cTn>
                              </p:par>
                            </p:childTnLst>
                          </p:cTn>
                        </p:par>
                        <p:par>
                          <p:cTn id="64" fill="hold">
                            <p:stCondLst>
                              <p:cond delay="8000"/>
                            </p:stCondLst>
                            <p:childTnLst>
                              <p:par>
                                <p:cTn id="65" presetID="9" presetClass="entr" presetSubtype="0" fill="hold" grpId="0" nodeType="afterEffect">
                                  <p:stCondLst>
                                    <p:cond delay="100"/>
                                  </p:stCondLst>
                                  <p:childTnLst>
                                    <p:set>
                                      <p:cBhvr>
                                        <p:cTn id="66" dur="1" fill="hold">
                                          <p:stCondLst>
                                            <p:cond delay="0"/>
                                          </p:stCondLst>
                                        </p:cTn>
                                        <p:tgtEl>
                                          <p:spTgt spid="42011"/>
                                        </p:tgtEl>
                                        <p:attrNameLst>
                                          <p:attrName>style.visibility</p:attrName>
                                        </p:attrNameLst>
                                      </p:cBhvr>
                                      <p:to>
                                        <p:strVal val="visible"/>
                                      </p:to>
                                    </p:set>
                                    <p:animEffect transition="in" filter="dissolve">
                                      <p:cBhvr>
                                        <p:cTn id="67" dur="500"/>
                                        <p:tgtEl>
                                          <p:spTgt spid="42011"/>
                                        </p:tgtEl>
                                      </p:cBhvr>
                                    </p:animEffect>
                                  </p:childTnLst>
                                </p:cTn>
                              </p:par>
                            </p:childTnLst>
                          </p:cTn>
                        </p:par>
                        <p:par>
                          <p:cTn id="68" fill="hold">
                            <p:stCondLst>
                              <p:cond delay="8600"/>
                            </p:stCondLst>
                            <p:childTnLst>
                              <p:par>
                                <p:cTn id="69" presetID="22" presetClass="entr" presetSubtype="8" fill="hold" grpId="0" nodeType="afterEffect">
                                  <p:stCondLst>
                                    <p:cond delay="100"/>
                                  </p:stCondLst>
                                  <p:childTnLst>
                                    <p:set>
                                      <p:cBhvr>
                                        <p:cTn id="70" dur="1" fill="hold">
                                          <p:stCondLst>
                                            <p:cond delay="0"/>
                                          </p:stCondLst>
                                        </p:cTn>
                                        <p:tgtEl>
                                          <p:spTgt spid="42007"/>
                                        </p:tgtEl>
                                        <p:attrNameLst>
                                          <p:attrName>style.visibility</p:attrName>
                                        </p:attrNameLst>
                                      </p:cBhvr>
                                      <p:to>
                                        <p:strVal val="visible"/>
                                      </p:to>
                                    </p:set>
                                    <p:animEffect transition="in" filter="wipe(left)">
                                      <p:cBhvr>
                                        <p:cTn id="71" dur="500"/>
                                        <p:tgtEl>
                                          <p:spTgt spid="42007"/>
                                        </p:tgtEl>
                                      </p:cBhvr>
                                    </p:animEffect>
                                  </p:childTnLst>
                                </p:cTn>
                              </p:par>
                            </p:childTnLst>
                          </p:cTn>
                        </p:par>
                        <p:par>
                          <p:cTn id="72" fill="hold">
                            <p:stCondLst>
                              <p:cond delay="9200"/>
                            </p:stCondLst>
                            <p:childTnLst>
                              <p:par>
                                <p:cTn id="73" presetID="9" presetClass="entr" presetSubtype="0" fill="hold" grpId="0" nodeType="afterEffect">
                                  <p:stCondLst>
                                    <p:cond delay="100"/>
                                  </p:stCondLst>
                                  <p:childTnLst>
                                    <p:set>
                                      <p:cBhvr>
                                        <p:cTn id="74" dur="1" fill="hold">
                                          <p:stCondLst>
                                            <p:cond delay="0"/>
                                          </p:stCondLst>
                                        </p:cTn>
                                        <p:tgtEl>
                                          <p:spTgt spid="42008"/>
                                        </p:tgtEl>
                                        <p:attrNameLst>
                                          <p:attrName>style.visibility</p:attrName>
                                        </p:attrNameLst>
                                      </p:cBhvr>
                                      <p:to>
                                        <p:strVal val="visible"/>
                                      </p:to>
                                    </p:set>
                                    <p:animEffect transition="in" filter="dissolve">
                                      <p:cBhvr>
                                        <p:cTn id="75" dur="500"/>
                                        <p:tgtEl>
                                          <p:spTgt spid="42008"/>
                                        </p:tgtEl>
                                      </p:cBhvr>
                                    </p:animEffect>
                                  </p:childTnLst>
                                </p:cTn>
                              </p:par>
                            </p:childTnLst>
                          </p:cTn>
                        </p:par>
                        <p:par>
                          <p:cTn id="76" fill="hold">
                            <p:stCondLst>
                              <p:cond delay="9800"/>
                            </p:stCondLst>
                            <p:childTnLst>
                              <p:par>
                                <p:cTn id="77" presetID="9" presetClass="entr" presetSubtype="0" fill="hold" nodeType="afterEffect">
                                  <p:stCondLst>
                                    <p:cond delay="100"/>
                                  </p:stCondLst>
                                  <p:childTnLst>
                                    <p:set>
                                      <p:cBhvr>
                                        <p:cTn id="78" dur="1" fill="hold">
                                          <p:stCondLst>
                                            <p:cond delay="0"/>
                                          </p:stCondLst>
                                        </p:cTn>
                                        <p:tgtEl>
                                          <p:spTgt spid="42009"/>
                                        </p:tgtEl>
                                        <p:attrNameLst>
                                          <p:attrName>style.visibility</p:attrName>
                                        </p:attrNameLst>
                                      </p:cBhvr>
                                      <p:to>
                                        <p:strVal val="visible"/>
                                      </p:to>
                                    </p:set>
                                    <p:animEffect transition="in" filter="dissolve">
                                      <p:cBhvr>
                                        <p:cTn id="79" dur="500"/>
                                        <p:tgtEl>
                                          <p:spTgt spid="42009"/>
                                        </p:tgtEl>
                                      </p:cBhvr>
                                    </p:animEffect>
                                  </p:childTnLst>
                                </p:cTn>
                              </p:par>
                            </p:childTnLst>
                          </p:cTn>
                        </p:par>
                        <p:par>
                          <p:cTn id="80" fill="hold">
                            <p:stCondLst>
                              <p:cond delay="10400"/>
                            </p:stCondLst>
                            <p:childTnLst>
                              <p:par>
                                <p:cTn id="81" presetID="22" presetClass="entr" presetSubtype="4" fill="hold" nodeType="afterEffect">
                                  <p:stCondLst>
                                    <p:cond delay="100"/>
                                  </p:stCondLst>
                                  <p:childTnLst>
                                    <p:set>
                                      <p:cBhvr>
                                        <p:cTn id="82" dur="1" fill="hold">
                                          <p:stCondLst>
                                            <p:cond delay="0"/>
                                          </p:stCondLst>
                                        </p:cTn>
                                        <p:tgtEl>
                                          <p:spTgt spid="42015"/>
                                        </p:tgtEl>
                                        <p:attrNameLst>
                                          <p:attrName>style.visibility</p:attrName>
                                        </p:attrNameLst>
                                      </p:cBhvr>
                                      <p:to>
                                        <p:strVal val="visible"/>
                                      </p:to>
                                    </p:set>
                                    <p:animEffect transition="in" filter="wipe(down)">
                                      <p:cBhvr>
                                        <p:cTn id="83" dur="500"/>
                                        <p:tgtEl>
                                          <p:spTgt spid="42015"/>
                                        </p:tgtEl>
                                      </p:cBhvr>
                                    </p:animEffect>
                                  </p:childTnLst>
                                </p:cTn>
                              </p:par>
                            </p:childTnLst>
                          </p:cTn>
                        </p:par>
                        <p:par>
                          <p:cTn id="84" fill="hold">
                            <p:stCondLst>
                              <p:cond delay="11000"/>
                            </p:stCondLst>
                            <p:childTnLst>
                              <p:par>
                                <p:cTn id="85" presetID="9" presetClass="entr" presetSubtype="0" fill="hold" grpId="0" nodeType="afterEffect">
                                  <p:stCondLst>
                                    <p:cond delay="100"/>
                                  </p:stCondLst>
                                  <p:childTnLst>
                                    <p:set>
                                      <p:cBhvr>
                                        <p:cTn id="86" dur="1" fill="hold">
                                          <p:stCondLst>
                                            <p:cond delay="0"/>
                                          </p:stCondLst>
                                        </p:cTn>
                                        <p:tgtEl>
                                          <p:spTgt spid="42016"/>
                                        </p:tgtEl>
                                        <p:attrNameLst>
                                          <p:attrName>style.visibility</p:attrName>
                                        </p:attrNameLst>
                                      </p:cBhvr>
                                      <p:to>
                                        <p:strVal val="visible"/>
                                      </p:to>
                                    </p:set>
                                    <p:animEffect transition="in" filter="dissolve">
                                      <p:cBhvr>
                                        <p:cTn id="87" dur="500"/>
                                        <p:tgtEl>
                                          <p:spTgt spid="42016"/>
                                        </p:tgtEl>
                                      </p:cBhvr>
                                    </p:animEffect>
                                  </p:childTnLst>
                                </p:cTn>
                              </p:par>
                            </p:childTnLst>
                          </p:cTn>
                        </p:par>
                        <p:par>
                          <p:cTn id="88" fill="hold">
                            <p:stCondLst>
                              <p:cond delay="11600"/>
                            </p:stCondLst>
                            <p:childTnLst>
                              <p:par>
                                <p:cTn id="89" presetID="22" presetClass="entr" presetSubtype="8" fill="hold" grpId="0" nodeType="afterEffect">
                                  <p:stCondLst>
                                    <p:cond delay="100"/>
                                  </p:stCondLst>
                                  <p:childTnLst>
                                    <p:set>
                                      <p:cBhvr>
                                        <p:cTn id="90" dur="1" fill="hold">
                                          <p:stCondLst>
                                            <p:cond delay="0"/>
                                          </p:stCondLst>
                                        </p:cTn>
                                        <p:tgtEl>
                                          <p:spTgt spid="42012"/>
                                        </p:tgtEl>
                                        <p:attrNameLst>
                                          <p:attrName>style.visibility</p:attrName>
                                        </p:attrNameLst>
                                      </p:cBhvr>
                                      <p:to>
                                        <p:strVal val="visible"/>
                                      </p:to>
                                    </p:set>
                                    <p:animEffect transition="in" filter="wipe(left)">
                                      <p:cBhvr>
                                        <p:cTn id="91" dur="500"/>
                                        <p:tgtEl>
                                          <p:spTgt spid="42012"/>
                                        </p:tgtEl>
                                      </p:cBhvr>
                                    </p:animEffect>
                                  </p:childTnLst>
                                </p:cTn>
                              </p:par>
                            </p:childTnLst>
                          </p:cTn>
                        </p:par>
                        <p:par>
                          <p:cTn id="92" fill="hold">
                            <p:stCondLst>
                              <p:cond delay="12200"/>
                            </p:stCondLst>
                            <p:childTnLst>
                              <p:par>
                                <p:cTn id="93" presetID="9" presetClass="entr" presetSubtype="0" fill="hold" grpId="0" nodeType="afterEffect">
                                  <p:stCondLst>
                                    <p:cond delay="100"/>
                                  </p:stCondLst>
                                  <p:childTnLst>
                                    <p:set>
                                      <p:cBhvr>
                                        <p:cTn id="94" dur="1" fill="hold">
                                          <p:stCondLst>
                                            <p:cond delay="0"/>
                                          </p:stCondLst>
                                        </p:cTn>
                                        <p:tgtEl>
                                          <p:spTgt spid="42013"/>
                                        </p:tgtEl>
                                        <p:attrNameLst>
                                          <p:attrName>style.visibility</p:attrName>
                                        </p:attrNameLst>
                                      </p:cBhvr>
                                      <p:to>
                                        <p:strVal val="visible"/>
                                      </p:to>
                                    </p:set>
                                    <p:animEffect transition="in" filter="dissolve">
                                      <p:cBhvr>
                                        <p:cTn id="95" dur="500"/>
                                        <p:tgtEl>
                                          <p:spTgt spid="42013"/>
                                        </p:tgtEl>
                                      </p:cBhvr>
                                    </p:animEffect>
                                  </p:childTnLst>
                                </p:cTn>
                              </p:par>
                            </p:childTnLst>
                          </p:cTn>
                        </p:par>
                        <p:par>
                          <p:cTn id="96" fill="hold">
                            <p:stCondLst>
                              <p:cond delay="12800"/>
                            </p:stCondLst>
                            <p:childTnLst>
                              <p:par>
                                <p:cTn id="97" presetID="9" presetClass="entr" presetSubtype="0" fill="hold" nodeType="afterEffect">
                                  <p:stCondLst>
                                    <p:cond delay="100"/>
                                  </p:stCondLst>
                                  <p:childTnLst>
                                    <p:set>
                                      <p:cBhvr>
                                        <p:cTn id="98" dur="1" fill="hold">
                                          <p:stCondLst>
                                            <p:cond delay="0"/>
                                          </p:stCondLst>
                                        </p:cTn>
                                        <p:tgtEl>
                                          <p:spTgt spid="42014"/>
                                        </p:tgtEl>
                                        <p:attrNameLst>
                                          <p:attrName>style.visibility</p:attrName>
                                        </p:attrNameLst>
                                      </p:cBhvr>
                                      <p:to>
                                        <p:strVal val="visible"/>
                                      </p:to>
                                    </p:set>
                                    <p:animEffect transition="in" filter="dissolve">
                                      <p:cBhvr>
                                        <p:cTn id="99" dur="500"/>
                                        <p:tgtEl>
                                          <p:spTgt spid="42014"/>
                                        </p:tgtEl>
                                      </p:cBhvr>
                                    </p:animEffect>
                                  </p:childTnLst>
                                </p:cTn>
                              </p:par>
                            </p:childTnLst>
                          </p:cTn>
                        </p:par>
                        <p:par>
                          <p:cTn id="100" fill="hold">
                            <p:stCondLst>
                              <p:cond delay="13400"/>
                            </p:stCondLst>
                            <p:childTnLst>
                              <p:par>
                                <p:cTn id="101" presetID="22" presetClass="entr" presetSubtype="4" fill="hold" nodeType="afterEffect">
                                  <p:stCondLst>
                                    <p:cond delay="100"/>
                                  </p:stCondLst>
                                  <p:childTnLst>
                                    <p:set>
                                      <p:cBhvr>
                                        <p:cTn id="102" dur="1" fill="hold">
                                          <p:stCondLst>
                                            <p:cond delay="0"/>
                                          </p:stCondLst>
                                        </p:cTn>
                                        <p:tgtEl>
                                          <p:spTgt spid="42020"/>
                                        </p:tgtEl>
                                        <p:attrNameLst>
                                          <p:attrName>style.visibility</p:attrName>
                                        </p:attrNameLst>
                                      </p:cBhvr>
                                      <p:to>
                                        <p:strVal val="visible"/>
                                      </p:to>
                                    </p:set>
                                    <p:animEffect transition="in" filter="wipe(down)">
                                      <p:cBhvr>
                                        <p:cTn id="103" dur="500"/>
                                        <p:tgtEl>
                                          <p:spTgt spid="42020"/>
                                        </p:tgtEl>
                                      </p:cBhvr>
                                    </p:animEffect>
                                  </p:childTnLst>
                                </p:cTn>
                              </p:par>
                            </p:childTnLst>
                          </p:cTn>
                        </p:par>
                        <p:par>
                          <p:cTn id="104" fill="hold">
                            <p:stCondLst>
                              <p:cond delay="14000"/>
                            </p:stCondLst>
                            <p:childTnLst>
                              <p:par>
                                <p:cTn id="105" presetID="9" presetClass="entr" presetSubtype="0" fill="hold" grpId="0" nodeType="afterEffect">
                                  <p:stCondLst>
                                    <p:cond delay="100"/>
                                  </p:stCondLst>
                                  <p:childTnLst>
                                    <p:set>
                                      <p:cBhvr>
                                        <p:cTn id="106" dur="1" fill="hold">
                                          <p:stCondLst>
                                            <p:cond delay="0"/>
                                          </p:stCondLst>
                                        </p:cTn>
                                        <p:tgtEl>
                                          <p:spTgt spid="42021"/>
                                        </p:tgtEl>
                                        <p:attrNameLst>
                                          <p:attrName>style.visibility</p:attrName>
                                        </p:attrNameLst>
                                      </p:cBhvr>
                                      <p:to>
                                        <p:strVal val="visible"/>
                                      </p:to>
                                    </p:set>
                                    <p:animEffect transition="in" filter="dissolve">
                                      <p:cBhvr>
                                        <p:cTn id="107" dur="500"/>
                                        <p:tgtEl>
                                          <p:spTgt spid="42021"/>
                                        </p:tgtEl>
                                      </p:cBhvr>
                                    </p:animEffect>
                                  </p:childTnLst>
                                </p:cTn>
                              </p:par>
                            </p:childTnLst>
                          </p:cTn>
                        </p:par>
                        <p:par>
                          <p:cTn id="108" fill="hold">
                            <p:stCondLst>
                              <p:cond delay="14600"/>
                            </p:stCondLst>
                            <p:childTnLst>
                              <p:par>
                                <p:cTn id="109" presetID="22" presetClass="entr" presetSubtype="8" fill="hold" grpId="0" nodeType="afterEffect">
                                  <p:stCondLst>
                                    <p:cond delay="100"/>
                                  </p:stCondLst>
                                  <p:childTnLst>
                                    <p:set>
                                      <p:cBhvr>
                                        <p:cTn id="110" dur="1" fill="hold">
                                          <p:stCondLst>
                                            <p:cond delay="0"/>
                                          </p:stCondLst>
                                        </p:cTn>
                                        <p:tgtEl>
                                          <p:spTgt spid="42017"/>
                                        </p:tgtEl>
                                        <p:attrNameLst>
                                          <p:attrName>style.visibility</p:attrName>
                                        </p:attrNameLst>
                                      </p:cBhvr>
                                      <p:to>
                                        <p:strVal val="visible"/>
                                      </p:to>
                                    </p:set>
                                    <p:animEffect transition="in" filter="wipe(left)">
                                      <p:cBhvr>
                                        <p:cTn id="111" dur="500"/>
                                        <p:tgtEl>
                                          <p:spTgt spid="42017"/>
                                        </p:tgtEl>
                                      </p:cBhvr>
                                    </p:animEffect>
                                  </p:childTnLst>
                                </p:cTn>
                              </p:par>
                            </p:childTnLst>
                          </p:cTn>
                        </p:par>
                        <p:par>
                          <p:cTn id="112" fill="hold">
                            <p:stCondLst>
                              <p:cond delay="15200"/>
                            </p:stCondLst>
                            <p:childTnLst>
                              <p:par>
                                <p:cTn id="113" presetID="9" presetClass="entr" presetSubtype="0" fill="hold" grpId="0" nodeType="afterEffect">
                                  <p:stCondLst>
                                    <p:cond delay="100"/>
                                  </p:stCondLst>
                                  <p:childTnLst>
                                    <p:set>
                                      <p:cBhvr>
                                        <p:cTn id="114" dur="1" fill="hold">
                                          <p:stCondLst>
                                            <p:cond delay="0"/>
                                          </p:stCondLst>
                                        </p:cTn>
                                        <p:tgtEl>
                                          <p:spTgt spid="42018"/>
                                        </p:tgtEl>
                                        <p:attrNameLst>
                                          <p:attrName>style.visibility</p:attrName>
                                        </p:attrNameLst>
                                      </p:cBhvr>
                                      <p:to>
                                        <p:strVal val="visible"/>
                                      </p:to>
                                    </p:set>
                                    <p:animEffect transition="in" filter="dissolve">
                                      <p:cBhvr>
                                        <p:cTn id="115" dur="500"/>
                                        <p:tgtEl>
                                          <p:spTgt spid="42018"/>
                                        </p:tgtEl>
                                      </p:cBhvr>
                                    </p:animEffect>
                                  </p:childTnLst>
                                </p:cTn>
                              </p:par>
                            </p:childTnLst>
                          </p:cTn>
                        </p:par>
                        <p:par>
                          <p:cTn id="116" fill="hold">
                            <p:stCondLst>
                              <p:cond delay="15800"/>
                            </p:stCondLst>
                            <p:childTnLst>
                              <p:par>
                                <p:cTn id="117" presetID="9" presetClass="entr" presetSubtype="0" fill="hold" nodeType="afterEffect">
                                  <p:stCondLst>
                                    <p:cond delay="100"/>
                                  </p:stCondLst>
                                  <p:childTnLst>
                                    <p:set>
                                      <p:cBhvr>
                                        <p:cTn id="118" dur="1" fill="hold">
                                          <p:stCondLst>
                                            <p:cond delay="0"/>
                                          </p:stCondLst>
                                        </p:cTn>
                                        <p:tgtEl>
                                          <p:spTgt spid="42019"/>
                                        </p:tgtEl>
                                        <p:attrNameLst>
                                          <p:attrName>style.visibility</p:attrName>
                                        </p:attrNameLst>
                                      </p:cBhvr>
                                      <p:to>
                                        <p:strVal val="visible"/>
                                      </p:to>
                                    </p:set>
                                    <p:animEffect transition="in" filter="dissolve">
                                      <p:cBhvr>
                                        <p:cTn id="119" dur="500"/>
                                        <p:tgtEl>
                                          <p:spTgt spid="42019"/>
                                        </p:tgtEl>
                                      </p:cBhvr>
                                    </p:animEffect>
                                  </p:childTnLst>
                                </p:cTn>
                              </p:par>
                            </p:childTnLst>
                          </p:cTn>
                        </p:par>
                        <p:par>
                          <p:cTn id="120" fill="hold">
                            <p:stCondLst>
                              <p:cond delay="16400"/>
                            </p:stCondLst>
                            <p:childTnLst>
                              <p:par>
                                <p:cTn id="121" presetID="22" presetClass="entr" presetSubtype="4" fill="hold" nodeType="afterEffect">
                                  <p:stCondLst>
                                    <p:cond delay="100"/>
                                  </p:stCondLst>
                                  <p:childTnLst>
                                    <p:set>
                                      <p:cBhvr>
                                        <p:cTn id="122" dur="1" fill="hold">
                                          <p:stCondLst>
                                            <p:cond delay="0"/>
                                          </p:stCondLst>
                                        </p:cTn>
                                        <p:tgtEl>
                                          <p:spTgt spid="42025"/>
                                        </p:tgtEl>
                                        <p:attrNameLst>
                                          <p:attrName>style.visibility</p:attrName>
                                        </p:attrNameLst>
                                      </p:cBhvr>
                                      <p:to>
                                        <p:strVal val="visible"/>
                                      </p:to>
                                    </p:set>
                                    <p:animEffect transition="in" filter="wipe(down)">
                                      <p:cBhvr>
                                        <p:cTn id="123" dur="500"/>
                                        <p:tgtEl>
                                          <p:spTgt spid="42025"/>
                                        </p:tgtEl>
                                      </p:cBhvr>
                                    </p:animEffect>
                                  </p:childTnLst>
                                </p:cTn>
                              </p:par>
                            </p:childTnLst>
                          </p:cTn>
                        </p:par>
                        <p:par>
                          <p:cTn id="124" fill="hold">
                            <p:stCondLst>
                              <p:cond delay="17000"/>
                            </p:stCondLst>
                            <p:childTnLst>
                              <p:par>
                                <p:cTn id="125" presetID="9" presetClass="entr" presetSubtype="0" fill="hold" grpId="0" nodeType="afterEffect">
                                  <p:stCondLst>
                                    <p:cond delay="100"/>
                                  </p:stCondLst>
                                  <p:childTnLst>
                                    <p:set>
                                      <p:cBhvr>
                                        <p:cTn id="126" dur="1" fill="hold">
                                          <p:stCondLst>
                                            <p:cond delay="0"/>
                                          </p:stCondLst>
                                        </p:cTn>
                                        <p:tgtEl>
                                          <p:spTgt spid="42026"/>
                                        </p:tgtEl>
                                        <p:attrNameLst>
                                          <p:attrName>style.visibility</p:attrName>
                                        </p:attrNameLst>
                                      </p:cBhvr>
                                      <p:to>
                                        <p:strVal val="visible"/>
                                      </p:to>
                                    </p:set>
                                    <p:animEffect transition="in" filter="dissolve">
                                      <p:cBhvr>
                                        <p:cTn id="127" dur="500"/>
                                        <p:tgtEl>
                                          <p:spTgt spid="42026"/>
                                        </p:tgtEl>
                                      </p:cBhvr>
                                    </p:animEffect>
                                  </p:childTnLst>
                                </p:cTn>
                              </p:par>
                            </p:childTnLst>
                          </p:cTn>
                        </p:par>
                        <p:par>
                          <p:cTn id="128" fill="hold">
                            <p:stCondLst>
                              <p:cond delay="17600"/>
                            </p:stCondLst>
                            <p:childTnLst>
                              <p:par>
                                <p:cTn id="129" presetID="22" presetClass="entr" presetSubtype="8" fill="hold" grpId="0" nodeType="afterEffect">
                                  <p:stCondLst>
                                    <p:cond delay="100"/>
                                  </p:stCondLst>
                                  <p:childTnLst>
                                    <p:set>
                                      <p:cBhvr>
                                        <p:cTn id="130" dur="1" fill="hold">
                                          <p:stCondLst>
                                            <p:cond delay="0"/>
                                          </p:stCondLst>
                                        </p:cTn>
                                        <p:tgtEl>
                                          <p:spTgt spid="42022"/>
                                        </p:tgtEl>
                                        <p:attrNameLst>
                                          <p:attrName>style.visibility</p:attrName>
                                        </p:attrNameLst>
                                      </p:cBhvr>
                                      <p:to>
                                        <p:strVal val="visible"/>
                                      </p:to>
                                    </p:set>
                                    <p:animEffect transition="in" filter="wipe(left)">
                                      <p:cBhvr>
                                        <p:cTn id="131" dur="500"/>
                                        <p:tgtEl>
                                          <p:spTgt spid="42022"/>
                                        </p:tgtEl>
                                      </p:cBhvr>
                                    </p:animEffect>
                                  </p:childTnLst>
                                </p:cTn>
                              </p:par>
                            </p:childTnLst>
                          </p:cTn>
                        </p:par>
                        <p:par>
                          <p:cTn id="132" fill="hold">
                            <p:stCondLst>
                              <p:cond delay="18200"/>
                            </p:stCondLst>
                            <p:childTnLst>
                              <p:par>
                                <p:cTn id="133" presetID="9" presetClass="entr" presetSubtype="0" fill="hold" grpId="0" nodeType="afterEffect">
                                  <p:stCondLst>
                                    <p:cond delay="100"/>
                                  </p:stCondLst>
                                  <p:childTnLst>
                                    <p:set>
                                      <p:cBhvr>
                                        <p:cTn id="134" dur="1" fill="hold">
                                          <p:stCondLst>
                                            <p:cond delay="0"/>
                                          </p:stCondLst>
                                        </p:cTn>
                                        <p:tgtEl>
                                          <p:spTgt spid="42023"/>
                                        </p:tgtEl>
                                        <p:attrNameLst>
                                          <p:attrName>style.visibility</p:attrName>
                                        </p:attrNameLst>
                                      </p:cBhvr>
                                      <p:to>
                                        <p:strVal val="visible"/>
                                      </p:to>
                                    </p:set>
                                    <p:animEffect transition="in" filter="dissolve">
                                      <p:cBhvr>
                                        <p:cTn id="135" dur="500"/>
                                        <p:tgtEl>
                                          <p:spTgt spid="42023"/>
                                        </p:tgtEl>
                                      </p:cBhvr>
                                    </p:animEffect>
                                  </p:childTnLst>
                                </p:cTn>
                              </p:par>
                            </p:childTnLst>
                          </p:cTn>
                        </p:par>
                        <p:par>
                          <p:cTn id="136" fill="hold">
                            <p:stCondLst>
                              <p:cond delay="18800"/>
                            </p:stCondLst>
                            <p:childTnLst>
                              <p:par>
                                <p:cTn id="137" presetID="9" presetClass="entr" presetSubtype="0" fill="hold" nodeType="afterEffect">
                                  <p:stCondLst>
                                    <p:cond delay="100"/>
                                  </p:stCondLst>
                                  <p:childTnLst>
                                    <p:set>
                                      <p:cBhvr>
                                        <p:cTn id="138" dur="1" fill="hold">
                                          <p:stCondLst>
                                            <p:cond delay="0"/>
                                          </p:stCondLst>
                                        </p:cTn>
                                        <p:tgtEl>
                                          <p:spTgt spid="42024"/>
                                        </p:tgtEl>
                                        <p:attrNameLst>
                                          <p:attrName>style.visibility</p:attrName>
                                        </p:attrNameLst>
                                      </p:cBhvr>
                                      <p:to>
                                        <p:strVal val="visible"/>
                                      </p:to>
                                    </p:set>
                                    <p:animEffect transition="in" filter="dissolve">
                                      <p:cBhvr>
                                        <p:cTn id="139" dur="500"/>
                                        <p:tgtEl>
                                          <p:spTgt spid="42024"/>
                                        </p:tgtEl>
                                      </p:cBhvr>
                                    </p:animEffect>
                                  </p:childTnLst>
                                </p:cTn>
                              </p:par>
                            </p:childTnLst>
                          </p:cTn>
                        </p:par>
                        <p:par>
                          <p:cTn id="140" fill="hold">
                            <p:stCondLst>
                              <p:cond delay="19400"/>
                            </p:stCondLst>
                            <p:childTnLst>
                              <p:par>
                                <p:cTn id="141" presetID="9" presetClass="entr" presetSubtype="0" fill="hold" grpId="0" nodeType="afterEffect">
                                  <p:stCondLst>
                                    <p:cond delay="100"/>
                                  </p:stCondLst>
                                  <p:childTnLst>
                                    <p:set>
                                      <p:cBhvr>
                                        <p:cTn id="142" dur="1" fill="hold">
                                          <p:stCondLst>
                                            <p:cond delay="0"/>
                                          </p:stCondLst>
                                        </p:cTn>
                                        <p:tgtEl>
                                          <p:spTgt spid="42030"/>
                                        </p:tgtEl>
                                        <p:attrNameLst>
                                          <p:attrName>style.visibility</p:attrName>
                                        </p:attrNameLst>
                                      </p:cBhvr>
                                      <p:to>
                                        <p:strVal val="visible"/>
                                      </p:to>
                                    </p:set>
                                    <p:animEffect transition="in" filter="dissolve">
                                      <p:cBhvr>
                                        <p:cTn id="143" dur="500"/>
                                        <p:tgtEl>
                                          <p:spTgt spid="42030"/>
                                        </p:tgtEl>
                                      </p:cBhvr>
                                    </p:animEffect>
                                  </p:childTnLst>
                                </p:cTn>
                              </p:par>
                            </p:childTnLst>
                          </p:cTn>
                        </p:par>
                        <p:par>
                          <p:cTn id="144" fill="hold">
                            <p:stCondLst>
                              <p:cond delay="20000"/>
                            </p:stCondLst>
                            <p:childTnLst>
                              <p:par>
                                <p:cTn id="145" presetID="22" presetClass="entr" presetSubtype="4" fill="hold" nodeType="afterEffect">
                                  <p:stCondLst>
                                    <p:cond delay="100"/>
                                  </p:stCondLst>
                                  <p:childTnLst>
                                    <p:set>
                                      <p:cBhvr>
                                        <p:cTn id="146" dur="1" fill="hold">
                                          <p:stCondLst>
                                            <p:cond delay="0"/>
                                          </p:stCondLst>
                                        </p:cTn>
                                        <p:tgtEl>
                                          <p:spTgt spid="42031"/>
                                        </p:tgtEl>
                                        <p:attrNameLst>
                                          <p:attrName>style.visibility</p:attrName>
                                        </p:attrNameLst>
                                      </p:cBhvr>
                                      <p:to>
                                        <p:strVal val="visible"/>
                                      </p:to>
                                    </p:set>
                                    <p:animEffect transition="in" filter="wipe(down)">
                                      <p:cBhvr>
                                        <p:cTn id="147" dur="500"/>
                                        <p:tgtEl>
                                          <p:spTgt spid="42031"/>
                                        </p:tgtEl>
                                      </p:cBhvr>
                                    </p:animEffect>
                                  </p:childTnLst>
                                </p:cTn>
                              </p:par>
                            </p:childTnLst>
                          </p:cTn>
                        </p:par>
                        <p:par>
                          <p:cTn id="148" fill="hold">
                            <p:stCondLst>
                              <p:cond delay="20600"/>
                            </p:stCondLst>
                            <p:childTnLst>
                              <p:par>
                                <p:cTn id="149" presetID="22" presetClass="entr" presetSubtype="8" fill="hold" nodeType="afterEffect">
                                  <p:stCondLst>
                                    <p:cond delay="100"/>
                                  </p:stCondLst>
                                  <p:childTnLst>
                                    <p:set>
                                      <p:cBhvr>
                                        <p:cTn id="150" dur="1" fill="hold">
                                          <p:stCondLst>
                                            <p:cond delay="0"/>
                                          </p:stCondLst>
                                        </p:cTn>
                                        <p:tgtEl>
                                          <p:spTgt spid="42027"/>
                                        </p:tgtEl>
                                        <p:attrNameLst>
                                          <p:attrName>style.visibility</p:attrName>
                                        </p:attrNameLst>
                                      </p:cBhvr>
                                      <p:to>
                                        <p:strVal val="visible"/>
                                      </p:to>
                                    </p:set>
                                    <p:animEffect transition="in" filter="wipe(left)">
                                      <p:cBhvr>
                                        <p:cTn id="151" dur="500"/>
                                        <p:tgtEl>
                                          <p:spTgt spid="42027"/>
                                        </p:tgtEl>
                                      </p:cBhvr>
                                    </p:animEffect>
                                  </p:childTnLst>
                                </p:cTn>
                              </p:par>
                            </p:childTnLst>
                          </p:cTn>
                        </p:par>
                        <p:par>
                          <p:cTn id="152" fill="hold">
                            <p:stCondLst>
                              <p:cond delay="21200"/>
                            </p:stCondLst>
                            <p:childTnLst>
                              <p:par>
                                <p:cTn id="153" presetID="9" presetClass="entr" presetSubtype="0" fill="hold" grpId="0" nodeType="afterEffect">
                                  <p:stCondLst>
                                    <p:cond delay="100"/>
                                  </p:stCondLst>
                                  <p:childTnLst>
                                    <p:set>
                                      <p:cBhvr>
                                        <p:cTn id="154" dur="1" fill="hold">
                                          <p:stCondLst>
                                            <p:cond delay="0"/>
                                          </p:stCondLst>
                                        </p:cTn>
                                        <p:tgtEl>
                                          <p:spTgt spid="42028"/>
                                        </p:tgtEl>
                                        <p:attrNameLst>
                                          <p:attrName>style.visibility</p:attrName>
                                        </p:attrNameLst>
                                      </p:cBhvr>
                                      <p:to>
                                        <p:strVal val="visible"/>
                                      </p:to>
                                    </p:set>
                                    <p:animEffect transition="in" filter="dissolve">
                                      <p:cBhvr>
                                        <p:cTn id="155" dur="500"/>
                                        <p:tgtEl>
                                          <p:spTgt spid="42028"/>
                                        </p:tgtEl>
                                      </p:cBhvr>
                                    </p:animEffect>
                                  </p:childTnLst>
                                </p:cTn>
                              </p:par>
                            </p:childTnLst>
                          </p:cTn>
                        </p:par>
                        <p:par>
                          <p:cTn id="156" fill="hold">
                            <p:stCondLst>
                              <p:cond delay="21800"/>
                            </p:stCondLst>
                            <p:childTnLst>
                              <p:par>
                                <p:cTn id="157" presetID="9" presetClass="entr" presetSubtype="0" fill="hold" nodeType="afterEffect">
                                  <p:stCondLst>
                                    <p:cond delay="100"/>
                                  </p:stCondLst>
                                  <p:childTnLst>
                                    <p:set>
                                      <p:cBhvr>
                                        <p:cTn id="158" dur="1" fill="hold">
                                          <p:stCondLst>
                                            <p:cond delay="0"/>
                                          </p:stCondLst>
                                        </p:cTn>
                                        <p:tgtEl>
                                          <p:spTgt spid="42029"/>
                                        </p:tgtEl>
                                        <p:attrNameLst>
                                          <p:attrName>style.visibility</p:attrName>
                                        </p:attrNameLst>
                                      </p:cBhvr>
                                      <p:to>
                                        <p:strVal val="visible"/>
                                      </p:to>
                                    </p:set>
                                    <p:animEffect transition="in" filter="dissolve">
                                      <p:cBhvr>
                                        <p:cTn id="159" dur="500"/>
                                        <p:tgtEl>
                                          <p:spTgt spid="42029"/>
                                        </p:tgtEl>
                                      </p:cBhvr>
                                    </p:animEffect>
                                  </p:childTnLst>
                                </p:cTn>
                              </p:par>
                            </p:childTnLst>
                          </p:cTn>
                        </p:par>
                        <p:par>
                          <p:cTn id="160" fill="hold">
                            <p:stCondLst>
                              <p:cond delay="22400"/>
                            </p:stCondLst>
                            <p:childTnLst>
                              <p:par>
                                <p:cTn id="161" presetID="9" presetClass="entr" presetSubtype="0" fill="hold" grpId="0" nodeType="afterEffect">
                                  <p:stCondLst>
                                    <p:cond delay="100"/>
                                  </p:stCondLst>
                                  <p:childTnLst>
                                    <p:set>
                                      <p:cBhvr>
                                        <p:cTn id="162" dur="1" fill="hold">
                                          <p:stCondLst>
                                            <p:cond delay="0"/>
                                          </p:stCondLst>
                                        </p:cTn>
                                        <p:tgtEl>
                                          <p:spTgt spid="41992"/>
                                        </p:tgtEl>
                                        <p:attrNameLst>
                                          <p:attrName>style.visibility</p:attrName>
                                        </p:attrNameLst>
                                      </p:cBhvr>
                                      <p:to>
                                        <p:strVal val="visible"/>
                                      </p:to>
                                    </p:set>
                                    <p:animEffect transition="in" filter="dissolve">
                                      <p:cBhvr>
                                        <p:cTn id="163" dur="500"/>
                                        <p:tgtEl>
                                          <p:spTgt spid="41992"/>
                                        </p:tgtEl>
                                      </p:cBhvr>
                                    </p:animEffect>
                                  </p:childTnLst>
                                </p:cTn>
                              </p:par>
                            </p:childTnLst>
                          </p:cTn>
                        </p:par>
                        <p:par>
                          <p:cTn id="164" fill="hold">
                            <p:stCondLst>
                              <p:cond delay="23000"/>
                            </p:stCondLst>
                            <p:childTnLst>
                              <p:par>
                                <p:cTn id="165" presetID="9" presetClass="entr" presetSubtype="0" fill="hold" grpId="0" nodeType="afterEffect">
                                  <p:stCondLst>
                                    <p:cond delay="100"/>
                                  </p:stCondLst>
                                  <p:childTnLst>
                                    <p:set>
                                      <p:cBhvr>
                                        <p:cTn id="166" dur="1" fill="hold">
                                          <p:stCondLst>
                                            <p:cond delay="0"/>
                                          </p:stCondLst>
                                        </p:cTn>
                                        <p:tgtEl>
                                          <p:spTgt spid="41993"/>
                                        </p:tgtEl>
                                        <p:attrNameLst>
                                          <p:attrName>style.visibility</p:attrName>
                                        </p:attrNameLst>
                                      </p:cBhvr>
                                      <p:to>
                                        <p:strVal val="visible"/>
                                      </p:to>
                                    </p:set>
                                    <p:animEffect transition="in" filter="dissolve">
                                      <p:cBhvr>
                                        <p:cTn id="167" dur="500"/>
                                        <p:tgtEl>
                                          <p:spTgt spid="41993"/>
                                        </p:tgtEl>
                                      </p:cBhvr>
                                    </p:animEffect>
                                  </p:childTnLst>
                                </p:cTn>
                              </p:par>
                            </p:childTnLst>
                          </p:cTn>
                        </p:par>
                        <p:par>
                          <p:cTn id="168" fill="hold">
                            <p:stCondLst>
                              <p:cond delay="23600"/>
                            </p:stCondLst>
                            <p:childTnLst>
                              <p:par>
                                <p:cTn id="169" presetID="9" presetClass="entr" presetSubtype="0" fill="hold" grpId="0" nodeType="afterEffect">
                                  <p:stCondLst>
                                    <p:cond delay="100"/>
                                  </p:stCondLst>
                                  <p:childTnLst>
                                    <p:set>
                                      <p:cBhvr>
                                        <p:cTn id="170" dur="1" fill="hold">
                                          <p:stCondLst>
                                            <p:cond delay="0"/>
                                          </p:stCondLst>
                                        </p:cTn>
                                        <p:tgtEl>
                                          <p:spTgt spid="41989"/>
                                        </p:tgtEl>
                                        <p:attrNameLst>
                                          <p:attrName>style.visibility</p:attrName>
                                        </p:attrNameLst>
                                      </p:cBhvr>
                                      <p:to>
                                        <p:strVal val="visible"/>
                                      </p:to>
                                    </p:set>
                                    <p:animEffect transition="in" filter="dissolve">
                                      <p:cBhvr>
                                        <p:cTn id="171" dur="500"/>
                                        <p:tgtEl>
                                          <p:spTgt spid="41989"/>
                                        </p:tgtEl>
                                      </p:cBhvr>
                                    </p:animEffect>
                                  </p:childTnLst>
                                </p:cTn>
                              </p:par>
                            </p:childTnLst>
                          </p:cTn>
                        </p:par>
                        <p:par>
                          <p:cTn id="172" fill="hold">
                            <p:stCondLst>
                              <p:cond delay="24200"/>
                            </p:stCondLst>
                            <p:childTnLst>
                              <p:par>
                                <p:cTn id="173" presetID="9" presetClass="entr" presetSubtype="0" fill="hold" grpId="0" nodeType="afterEffect">
                                  <p:stCondLst>
                                    <p:cond delay="100"/>
                                  </p:stCondLst>
                                  <p:childTnLst>
                                    <p:set>
                                      <p:cBhvr>
                                        <p:cTn id="174" dur="1" fill="hold">
                                          <p:stCondLst>
                                            <p:cond delay="0"/>
                                          </p:stCondLst>
                                        </p:cTn>
                                        <p:tgtEl>
                                          <p:spTgt spid="41991"/>
                                        </p:tgtEl>
                                        <p:attrNameLst>
                                          <p:attrName>style.visibility</p:attrName>
                                        </p:attrNameLst>
                                      </p:cBhvr>
                                      <p:to>
                                        <p:strVal val="visible"/>
                                      </p:to>
                                    </p:set>
                                    <p:animEffect transition="in" filter="dissolve">
                                      <p:cBhvr>
                                        <p:cTn id="175" dur="500"/>
                                        <p:tgtEl>
                                          <p:spTgt spid="41991"/>
                                        </p:tgtEl>
                                      </p:cBhvr>
                                    </p:animEffect>
                                  </p:childTnLst>
                                </p:cTn>
                              </p:par>
                            </p:childTnLst>
                          </p:cTn>
                        </p:par>
                        <p:par>
                          <p:cTn id="176" fill="hold">
                            <p:stCondLst>
                              <p:cond delay="24800"/>
                            </p:stCondLst>
                            <p:childTnLst>
                              <p:par>
                                <p:cTn id="177" presetID="9" presetClass="entr" presetSubtype="0" fill="hold" grpId="0" nodeType="afterEffect">
                                  <p:stCondLst>
                                    <p:cond delay="100"/>
                                  </p:stCondLst>
                                  <p:childTnLst>
                                    <p:set>
                                      <p:cBhvr>
                                        <p:cTn id="178" dur="1" fill="hold">
                                          <p:stCondLst>
                                            <p:cond delay="0"/>
                                          </p:stCondLst>
                                        </p:cTn>
                                        <p:tgtEl>
                                          <p:spTgt spid="41990"/>
                                        </p:tgtEl>
                                        <p:attrNameLst>
                                          <p:attrName>style.visibility</p:attrName>
                                        </p:attrNameLst>
                                      </p:cBhvr>
                                      <p:to>
                                        <p:strVal val="visible"/>
                                      </p:to>
                                    </p:set>
                                    <p:animEffect transition="in" filter="dissolve">
                                      <p:cBhvr>
                                        <p:cTn id="179" dur="500"/>
                                        <p:tgtEl>
                                          <p:spTgt spid="41990"/>
                                        </p:tgtEl>
                                      </p:cBhvr>
                                    </p:animEffect>
                                  </p:childTnLst>
                                </p:cTn>
                              </p:par>
                            </p:childTnLst>
                          </p:cTn>
                        </p:par>
                        <p:par>
                          <p:cTn id="180" fill="hold">
                            <p:stCondLst>
                              <p:cond delay="25400"/>
                            </p:stCondLst>
                            <p:childTnLst>
                              <p:par>
                                <p:cTn id="181" presetID="9" presetClass="entr" presetSubtype="0" fill="hold" grpId="0" nodeType="afterEffect">
                                  <p:stCondLst>
                                    <p:cond delay="100"/>
                                  </p:stCondLst>
                                  <p:childTnLst>
                                    <p:set>
                                      <p:cBhvr>
                                        <p:cTn id="182" dur="1" fill="hold">
                                          <p:stCondLst>
                                            <p:cond delay="0"/>
                                          </p:stCondLst>
                                        </p:cTn>
                                        <p:tgtEl>
                                          <p:spTgt spid="41988"/>
                                        </p:tgtEl>
                                        <p:attrNameLst>
                                          <p:attrName>style.visibility</p:attrName>
                                        </p:attrNameLst>
                                      </p:cBhvr>
                                      <p:to>
                                        <p:strVal val="visible"/>
                                      </p:to>
                                    </p:set>
                                    <p:animEffect transition="in" filter="dissolve">
                                      <p:cBhvr>
                                        <p:cTn id="183"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utoUpdateAnimBg="0"/>
      <p:bldP spid="41989" grpId="0" autoUpdateAnimBg="0"/>
      <p:bldP spid="41990" grpId="0" autoUpdateAnimBg="0"/>
      <p:bldP spid="41991" grpId="0" autoUpdateAnimBg="0"/>
      <p:bldP spid="41992" grpId="0" autoUpdateAnimBg="0"/>
      <p:bldP spid="41993" grpId="0" autoUpdateAnimBg="0"/>
      <p:bldP spid="41995" grpId="0" autoUpdateAnimBg="0"/>
      <p:bldP spid="41997" grpId="0" autoUpdateAnimBg="0"/>
      <p:bldP spid="41999" grpId="0" autoUpdateAnimBg="0"/>
      <p:bldP spid="42001" grpId="0" autoUpdateAnimBg="0"/>
      <p:bldP spid="42002" grpId="0" animBg="1"/>
      <p:bldP spid="42003" grpId="0" animBg="1"/>
      <p:bldP spid="42005" grpId="0" autoUpdateAnimBg="0"/>
      <p:bldP spid="42007" grpId="0" animBg="1"/>
      <p:bldP spid="42008" grpId="0" animBg="1"/>
      <p:bldP spid="42011" grpId="0" autoUpdateAnimBg="0"/>
      <p:bldP spid="42012" grpId="0" animBg="1"/>
      <p:bldP spid="42013" grpId="0" animBg="1"/>
      <p:bldP spid="42016" grpId="0" autoUpdateAnimBg="0"/>
      <p:bldP spid="42018" grpId="0" animBg="1"/>
      <p:bldP spid="42021" grpId="0" autoUpdateAnimBg="0"/>
      <p:bldP spid="42023" grpId="0" animBg="1"/>
      <p:bldP spid="42026" grpId="0" autoUpdateAnimBg="0"/>
      <p:bldP spid="42028" grpId="0" animBg="1"/>
      <p:bldP spid="42030" grpId="0" autoUpdateAnimBg="0"/>
      <p:bldP spid="42017" grpId="0" animBg="1"/>
      <p:bldP spid="420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1"/>
          <p:cNvSpPr/>
          <p:nvPr/>
        </p:nvSpPr>
        <p:spPr bwMode="auto">
          <a:xfrm>
            <a:off x="5993639" y="6337990"/>
            <a:ext cx="203931" cy="203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fld id="{23F60550-7A3A-40F2-9D03-4180B6431330}" type="slidenum">
              <a:rPr lang="es-ES" altLang="zh-CN" sz="1000" b="0">
                <a:latin typeface="Arial" panose="020B0604020202020204" pitchFamily="34" charset="0"/>
                <a:ea typeface="微软雅黑" panose="020B0503020204020204" pitchFamily="34" charset="-122"/>
                <a:sym typeface="Arial" panose="020B0604020202020204" pitchFamily="34" charset="0"/>
              </a:rPr>
            </a:fld>
            <a:endParaRPr lang="es-ES" altLang="zh-CN" sz="1250">
              <a:latin typeface="Arial" panose="020B0604020202020204" pitchFamily="34" charset="0"/>
              <a:ea typeface="微软雅黑" panose="020B0503020204020204" pitchFamily="34" charset="-122"/>
              <a:sym typeface="Arial" panose="020B0604020202020204" pitchFamily="34" charset="0"/>
            </a:endParaRPr>
          </a:p>
        </p:txBody>
      </p:sp>
      <p:sp>
        <p:nvSpPr>
          <p:cNvPr id="21512" name="AutoShape 8"/>
          <p:cNvSpPr/>
          <p:nvPr/>
        </p:nvSpPr>
        <p:spPr bwMode="auto">
          <a:xfrm>
            <a:off x="1374645" y="4691467"/>
            <a:ext cx="2949459" cy="5606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endParaRPr lang="es-ES" altLang="zh-CN"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13" name="AutoShape 9"/>
          <p:cNvSpPr/>
          <p:nvPr/>
        </p:nvSpPr>
        <p:spPr bwMode="auto">
          <a:xfrm>
            <a:off x="4612147" y="4691467"/>
            <a:ext cx="2949459" cy="5606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endParaRPr lang="es-ES" altLang="zh-CN"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14" name="AutoShape 10"/>
          <p:cNvSpPr/>
          <p:nvPr/>
        </p:nvSpPr>
        <p:spPr bwMode="auto">
          <a:xfrm>
            <a:off x="7824253" y="4691467"/>
            <a:ext cx="2949459" cy="5606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endParaRPr lang="es-ES" altLang="zh-CN"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15" name="AutoShape 11"/>
          <p:cNvSpPr/>
          <p:nvPr/>
        </p:nvSpPr>
        <p:spPr bwMode="auto">
          <a:xfrm>
            <a:off x="1387343" y="4149503"/>
            <a:ext cx="2948664" cy="3681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22852" tIns="22852" rIns="22852" bIns="22852" anchor="ctr"/>
          <a:lstStyle/>
          <a:p>
            <a:pPr algn="ctr"/>
            <a:endParaRPr lang="zh-CN" altLang="en-US" sz="1325">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16" name="AutoShape 12"/>
          <p:cNvSpPr/>
          <p:nvPr/>
        </p:nvSpPr>
        <p:spPr bwMode="auto">
          <a:xfrm>
            <a:off x="4601831" y="4149503"/>
            <a:ext cx="2948664" cy="3681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chemeClr val="accent3">
              <a:alpha val="79999"/>
            </a:schemeClr>
          </a:solidFill>
          <a:ln>
            <a:noFill/>
          </a:ln>
          <a:effectLst/>
        </p:spPr>
        <p:txBody>
          <a:bodyPr lIns="22852" tIns="22852" rIns="22852" bIns="22852" anchor="ctr"/>
          <a:lstStyle/>
          <a:p>
            <a:pPr algn="ctr" defTabSz="456565">
              <a:defRPr/>
            </a:pPr>
            <a:endParaRPr lang="es-ES" sz="1325">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21517" name="AutoShape 13"/>
          <p:cNvSpPr/>
          <p:nvPr/>
        </p:nvSpPr>
        <p:spPr bwMode="auto">
          <a:xfrm>
            <a:off x="7800449" y="4149503"/>
            <a:ext cx="2948664" cy="3681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chemeClr val="accent5">
              <a:alpha val="79999"/>
            </a:schemeClr>
          </a:solidFill>
          <a:ln>
            <a:noFill/>
          </a:ln>
          <a:effectLst/>
        </p:spPr>
        <p:txBody>
          <a:bodyPr lIns="22852" tIns="22852" rIns="22852" bIns="22852" anchor="ctr"/>
          <a:lstStyle/>
          <a:p>
            <a:pPr algn="ctr" defTabSz="456565">
              <a:defRPr/>
            </a:pPr>
            <a:endParaRPr lang="es-ES" sz="1325">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21518" name="AutoShape 14"/>
          <p:cNvSpPr/>
          <p:nvPr/>
        </p:nvSpPr>
        <p:spPr bwMode="auto">
          <a:xfrm>
            <a:off x="1605824" y="4235847"/>
            <a:ext cx="2346547" cy="2042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b">
            <a:spAutoFit/>
          </a:bodyPr>
          <a:lstStyle/>
          <a:p>
            <a:pPr algn="ctr">
              <a:defRPr/>
            </a:pPr>
            <a:r>
              <a:rPr lang="zh-CN" altLang="en-US" sz="1325"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请替换文字内容</a:t>
            </a:r>
            <a:endParaRPr lang="es-ES" sz="1325"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21519" name="AutoShape 15"/>
          <p:cNvSpPr/>
          <p:nvPr/>
        </p:nvSpPr>
        <p:spPr bwMode="auto">
          <a:xfrm>
            <a:off x="4843324" y="4235847"/>
            <a:ext cx="2346547" cy="2042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b">
            <a:spAutoFit/>
          </a:bodyPr>
          <a:lstStyle/>
          <a:p>
            <a:pPr algn="ctr">
              <a:defRPr/>
            </a:pPr>
            <a:r>
              <a:rPr lang="zh-CN" altLang="en-US" sz="1325">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请替换文字内容</a:t>
            </a:r>
            <a:endParaRPr lang="es-ES" sz="1325"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21520" name="AutoShape 16"/>
          <p:cNvSpPr/>
          <p:nvPr/>
        </p:nvSpPr>
        <p:spPr bwMode="auto">
          <a:xfrm>
            <a:off x="8055432" y="4235847"/>
            <a:ext cx="2346547" cy="2042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b">
            <a:spAutoFit/>
          </a:bodyPr>
          <a:lstStyle/>
          <a:p>
            <a:pPr algn="ctr">
              <a:defRPr/>
            </a:pPr>
            <a:r>
              <a:rPr lang="zh-CN" altLang="en-US" sz="1325">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请替换文字内容</a:t>
            </a:r>
            <a:endParaRPr lang="es-ES" sz="1325"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18" name="矩形 17"/>
          <p:cNvSpPr/>
          <p:nvPr/>
        </p:nvSpPr>
        <p:spPr bwMode="auto">
          <a:xfrm>
            <a:off x="1387342" y="1988391"/>
            <a:ext cx="2945007" cy="2161112"/>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25400" cap="flat" cmpd="sng" algn="ctr">
            <a:noFill/>
            <a:prstDash val="solid"/>
            <a:miter lim="0"/>
            <a:headEnd type="none" w="med" len="med"/>
            <a:tailEnd type="none" w="med" len="med"/>
          </a:ln>
          <a:effectLst/>
        </p:spPr>
        <p:txBody>
          <a:bodyPr vert="horz" wrap="square" lIns="25392" tIns="25392" rIns="25392" bIns="25392" numCol="1" rtlCol="0" anchor="ctr" anchorCtr="0" compatLnSpc="1"/>
          <a:lstStyle/>
          <a:p>
            <a:pPr marL="114300" algn="ctr" defTabSz="412115" hangingPunct="0">
              <a:lnSpc>
                <a:spcPct val="130000"/>
              </a:lnSpc>
            </a:pPr>
            <a:endParaRPr lang="zh-CN" altLang="en-US" sz="1250" b="1">
              <a:solidFill>
                <a:srgbClr val="FFFFFF"/>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19" name="矩形 18"/>
          <p:cNvSpPr/>
          <p:nvPr/>
        </p:nvSpPr>
        <p:spPr bwMode="auto">
          <a:xfrm>
            <a:off x="4597863" y="1988391"/>
            <a:ext cx="2952632" cy="2161112"/>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25400" cap="flat" cmpd="sng" algn="ctr">
            <a:noFill/>
            <a:prstDash val="solid"/>
            <a:miter lim="0"/>
            <a:headEnd type="none" w="med" len="med"/>
            <a:tailEnd type="none" w="med" len="med"/>
          </a:ln>
          <a:effectLst/>
        </p:spPr>
        <p:txBody>
          <a:bodyPr vert="horz" wrap="square" lIns="25392" tIns="25392" rIns="25392" bIns="25392" numCol="1" rtlCol="0" anchor="ctr" anchorCtr="0" compatLnSpc="1"/>
          <a:lstStyle/>
          <a:p>
            <a:pPr marL="114300" algn="ctr" defTabSz="412115" hangingPunct="0">
              <a:lnSpc>
                <a:spcPct val="130000"/>
              </a:lnSpc>
            </a:pPr>
            <a:endParaRPr lang="zh-CN" altLang="en-US" sz="1250" b="1">
              <a:solidFill>
                <a:srgbClr val="FFFFFF"/>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20" name="矩形 19"/>
          <p:cNvSpPr/>
          <p:nvPr/>
        </p:nvSpPr>
        <p:spPr bwMode="auto">
          <a:xfrm>
            <a:off x="7800449" y="1988391"/>
            <a:ext cx="2948664" cy="2161112"/>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25400" cap="flat" cmpd="sng" algn="ctr">
            <a:noFill/>
            <a:prstDash val="solid"/>
            <a:miter lim="0"/>
            <a:headEnd type="none" w="med" len="med"/>
            <a:tailEnd type="none" w="med" len="med"/>
          </a:ln>
          <a:effectLst/>
        </p:spPr>
        <p:txBody>
          <a:bodyPr vert="horz" wrap="square" lIns="25392" tIns="25392" rIns="25392" bIns="25392" numCol="1" rtlCol="0" anchor="ctr" anchorCtr="0" compatLnSpc="1"/>
          <a:lstStyle/>
          <a:p>
            <a:pPr marL="114300" algn="ctr" defTabSz="412115" hangingPunct="0">
              <a:lnSpc>
                <a:spcPct val="130000"/>
              </a:lnSpc>
            </a:pPr>
            <a:endParaRPr lang="zh-CN" altLang="en-US" sz="1250" b="1">
              <a:solidFill>
                <a:srgbClr val="FFFFFF"/>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grpSp>
        <p:nvGrpSpPr>
          <p:cNvPr id="21" name="组合 20"/>
          <p:cNvGrpSpPr/>
          <p:nvPr/>
        </p:nvGrpSpPr>
        <p:grpSpPr>
          <a:xfrm>
            <a:off x="101600" y="279401"/>
            <a:ext cx="12334152" cy="403870"/>
            <a:chOff x="76200" y="209550"/>
            <a:chExt cx="9250614" cy="302902"/>
          </a:xfrm>
        </p:grpSpPr>
        <p:sp>
          <p:nvSpPr>
            <p:cNvPr id="22"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solidFill>
                <a:latin typeface="微软雅黑" panose="020B0503020204020204" pitchFamily="34" charset="-122"/>
                <a:ea typeface="微软雅黑" panose="020B0503020204020204" pitchFamily="34" charset="-122"/>
              </a:endParaRPr>
            </a:p>
          </p:txBody>
        </p:sp>
        <p:sp>
          <p:nvSpPr>
            <p:cNvPr id="23"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solidFill>
                    <a:schemeClr val="accent1"/>
                  </a:solidFill>
                </a:rPr>
                <a:t>Company profile </a:t>
              </a:r>
              <a:endParaRPr lang="zh-CN" altLang="en-US" sz="1550" dirty="0">
                <a:solidFill>
                  <a:schemeClr val="accent1"/>
                </a:solidFill>
              </a:endParaRPr>
            </a:p>
          </p:txBody>
        </p:sp>
        <p:grpSp>
          <p:nvGrpSpPr>
            <p:cNvPr id="24" name="组合 23"/>
            <p:cNvGrpSpPr/>
            <p:nvPr/>
          </p:nvGrpSpPr>
          <p:grpSpPr>
            <a:xfrm>
              <a:off x="3040154" y="381104"/>
              <a:ext cx="6286660" cy="0"/>
              <a:chOff x="4348525" y="620688"/>
              <a:chExt cx="8181294" cy="0"/>
            </a:xfrm>
          </p:grpSpPr>
          <p:cxnSp>
            <p:nvCxnSpPr>
              <p:cNvPr id="25" name="直接连接符 24"/>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500"/>
                                        <p:tgtEl>
                                          <p:spTgt spid="18"/>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ox(out)">
                                      <p:cBhvr>
                                        <p:cTn id="11" dur="500"/>
                                        <p:tgtEl>
                                          <p:spTgt spid="19"/>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ox(out)">
                                      <p:cBhvr>
                                        <p:cTn id="15" dur="500"/>
                                        <p:tgtEl>
                                          <p:spTgt spid="20"/>
                                        </p:tgtEl>
                                      </p:cBhvr>
                                    </p:animEffect>
                                  </p:childTnLst>
                                </p:cTn>
                              </p:par>
                            </p:childTnLst>
                          </p:cTn>
                        </p:par>
                        <p:par>
                          <p:cTn id="16" fill="hold">
                            <p:stCondLst>
                              <p:cond delay="1500"/>
                            </p:stCondLst>
                            <p:childTnLst>
                              <p:par>
                                <p:cTn id="17" presetID="22" presetClass="entr" presetSubtype="8" fill="hold" grpId="0" nodeType="afterEffect">
                                  <p:stCondLst>
                                    <p:cond delay="200"/>
                                  </p:stCondLst>
                                  <p:childTnLst>
                                    <p:set>
                                      <p:cBhvr>
                                        <p:cTn id="18" dur="1" fill="hold">
                                          <p:stCondLst>
                                            <p:cond delay="0"/>
                                          </p:stCondLst>
                                        </p:cTn>
                                        <p:tgtEl>
                                          <p:spTgt spid="21515"/>
                                        </p:tgtEl>
                                        <p:attrNameLst>
                                          <p:attrName>style.visibility</p:attrName>
                                        </p:attrNameLst>
                                      </p:cBhvr>
                                      <p:to>
                                        <p:strVal val="visible"/>
                                      </p:to>
                                    </p:set>
                                    <p:animEffect transition="in" filter="wipe(left)">
                                      <p:cBhvr>
                                        <p:cTn id="19" dur="500"/>
                                        <p:tgtEl>
                                          <p:spTgt spid="21515"/>
                                        </p:tgtEl>
                                      </p:cBhvr>
                                    </p:animEffect>
                                  </p:childTnLst>
                                </p:cTn>
                              </p:par>
                            </p:childTnLst>
                          </p:cTn>
                        </p:par>
                        <p:par>
                          <p:cTn id="20" fill="hold">
                            <p:stCondLst>
                              <p:cond delay="2200"/>
                            </p:stCondLst>
                            <p:childTnLst>
                              <p:par>
                                <p:cTn id="21" presetID="2" presetClass="entr" presetSubtype="4" fill="hold" grpId="0" nodeType="afterEffect">
                                  <p:stCondLst>
                                    <p:cond delay="100"/>
                                  </p:stCondLst>
                                  <p:childTnLst>
                                    <p:set>
                                      <p:cBhvr>
                                        <p:cTn id="22" dur="1" fill="hold">
                                          <p:stCondLst>
                                            <p:cond delay="0"/>
                                          </p:stCondLst>
                                        </p:cTn>
                                        <p:tgtEl>
                                          <p:spTgt spid="21518"/>
                                        </p:tgtEl>
                                        <p:attrNameLst>
                                          <p:attrName>style.visibility</p:attrName>
                                        </p:attrNameLst>
                                      </p:cBhvr>
                                      <p:to>
                                        <p:strVal val="visible"/>
                                      </p:to>
                                    </p:set>
                                    <p:anim calcmode="lin" valueType="num">
                                      <p:cBhvr additive="base">
                                        <p:cTn id="23" dur="500" fill="hold"/>
                                        <p:tgtEl>
                                          <p:spTgt spid="21518"/>
                                        </p:tgtEl>
                                        <p:attrNameLst>
                                          <p:attrName>ppt_x</p:attrName>
                                        </p:attrNameLst>
                                      </p:cBhvr>
                                      <p:tavLst>
                                        <p:tav tm="0">
                                          <p:val>
                                            <p:strVal val="#ppt_x"/>
                                          </p:val>
                                        </p:tav>
                                        <p:tav tm="100000">
                                          <p:val>
                                            <p:strVal val="#ppt_x"/>
                                          </p:val>
                                        </p:tav>
                                      </p:tavLst>
                                    </p:anim>
                                    <p:anim calcmode="lin" valueType="num">
                                      <p:cBhvr additive="base">
                                        <p:cTn id="24" dur="500" fill="hold"/>
                                        <p:tgtEl>
                                          <p:spTgt spid="21518"/>
                                        </p:tgtEl>
                                        <p:attrNameLst>
                                          <p:attrName>ppt_y</p:attrName>
                                        </p:attrNameLst>
                                      </p:cBhvr>
                                      <p:tavLst>
                                        <p:tav tm="0">
                                          <p:val>
                                            <p:strVal val="1+#ppt_h/2"/>
                                          </p:val>
                                        </p:tav>
                                        <p:tav tm="100000">
                                          <p:val>
                                            <p:strVal val="#ppt_y"/>
                                          </p:val>
                                        </p:tav>
                                      </p:tavLst>
                                    </p:anim>
                                  </p:childTnLst>
                                </p:cTn>
                              </p:par>
                            </p:childTnLst>
                          </p:cTn>
                        </p:par>
                        <p:par>
                          <p:cTn id="25" fill="hold">
                            <p:stCondLst>
                              <p:cond delay="2800"/>
                            </p:stCondLst>
                            <p:childTnLst>
                              <p:par>
                                <p:cTn id="26" presetID="22" presetClass="entr" presetSubtype="8" fill="hold" nodeType="afterEffect">
                                  <p:stCondLst>
                                    <p:cond delay="100"/>
                                  </p:stCondLst>
                                  <p:childTnLst>
                                    <p:set>
                                      <p:cBhvr>
                                        <p:cTn id="27" dur="1" fill="hold">
                                          <p:stCondLst>
                                            <p:cond delay="0"/>
                                          </p:stCondLst>
                                        </p:cTn>
                                        <p:tgtEl>
                                          <p:spTgt spid="21516"/>
                                        </p:tgtEl>
                                        <p:attrNameLst>
                                          <p:attrName>style.visibility</p:attrName>
                                        </p:attrNameLst>
                                      </p:cBhvr>
                                      <p:to>
                                        <p:strVal val="visible"/>
                                      </p:to>
                                    </p:set>
                                    <p:animEffect transition="in" filter="wipe(left)">
                                      <p:cBhvr>
                                        <p:cTn id="28" dur="500"/>
                                        <p:tgtEl>
                                          <p:spTgt spid="21516"/>
                                        </p:tgtEl>
                                      </p:cBhvr>
                                    </p:animEffect>
                                  </p:childTnLst>
                                </p:cTn>
                              </p:par>
                            </p:childTnLst>
                          </p:cTn>
                        </p:par>
                        <p:par>
                          <p:cTn id="29" fill="hold">
                            <p:stCondLst>
                              <p:cond delay="3400"/>
                            </p:stCondLst>
                            <p:childTnLst>
                              <p:par>
                                <p:cTn id="30" presetID="2" presetClass="entr" presetSubtype="4" fill="hold" grpId="0" nodeType="afterEffect">
                                  <p:stCondLst>
                                    <p:cond delay="100"/>
                                  </p:stCondLst>
                                  <p:childTnLst>
                                    <p:set>
                                      <p:cBhvr>
                                        <p:cTn id="31" dur="1" fill="hold">
                                          <p:stCondLst>
                                            <p:cond delay="0"/>
                                          </p:stCondLst>
                                        </p:cTn>
                                        <p:tgtEl>
                                          <p:spTgt spid="21519"/>
                                        </p:tgtEl>
                                        <p:attrNameLst>
                                          <p:attrName>style.visibility</p:attrName>
                                        </p:attrNameLst>
                                      </p:cBhvr>
                                      <p:to>
                                        <p:strVal val="visible"/>
                                      </p:to>
                                    </p:set>
                                    <p:anim calcmode="lin" valueType="num">
                                      <p:cBhvr additive="base">
                                        <p:cTn id="32" dur="500" fill="hold"/>
                                        <p:tgtEl>
                                          <p:spTgt spid="21519"/>
                                        </p:tgtEl>
                                        <p:attrNameLst>
                                          <p:attrName>ppt_x</p:attrName>
                                        </p:attrNameLst>
                                      </p:cBhvr>
                                      <p:tavLst>
                                        <p:tav tm="0">
                                          <p:val>
                                            <p:strVal val="#ppt_x"/>
                                          </p:val>
                                        </p:tav>
                                        <p:tav tm="100000">
                                          <p:val>
                                            <p:strVal val="#ppt_x"/>
                                          </p:val>
                                        </p:tav>
                                      </p:tavLst>
                                    </p:anim>
                                    <p:anim calcmode="lin" valueType="num">
                                      <p:cBhvr additive="base">
                                        <p:cTn id="33" dur="500" fill="hold"/>
                                        <p:tgtEl>
                                          <p:spTgt spid="21519"/>
                                        </p:tgtEl>
                                        <p:attrNameLst>
                                          <p:attrName>ppt_y</p:attrName>
                                        </p:attrNameLst>
                                      </p:cBhvr>
                                      <p:tavLst>
                                        <p:tav tm="0">
                                          <p:val>
                                            <p:strVal val="1+#ppt_h/2"/>
                                          </p:val>
                                        </p:tav>
                                        <p:tav tm="100000">
                                          <p:val>
                                            <p:strVal val="#ppt_y"/>
                                          </p:val>
                                        </p:tav>
                                      </p:tavLst>
                                    </p:anim>
                                  </p:childTnLst>
                                </p:cTn>
                              </p:par>
                            </p:childTnLst>
                          </p:cTn>
                        </p:par>
                        <p:par>
                          <p:cTn id="34" fill="hold">
                            <p:stCondLst>
                              <p:cond delay="4000"/>
                            </p:stCondLst>
                            <p:childTnLst>
                              <p:par>
                                <p:cTn id="35" presetID="22" presetClass="entr" presetSubtype="8" fill="hold" nodeType="afterEffect">
                                  <p:stCondLst>
                                    <p:cond delay="100"/>
                                  </p:stCondLst>
                                  <p:childTnLst>
                                    <p:set>
                                      <p:cBhvr>
                                        <p:cTn id="36" dur="1" fill="hold">
                                          <p:stCondLst>
                                            <p:cond delay="0"/>
                                          </p:stCondLst>
                                        </p:cTn>
                                        <p:tgtEl>
                                          <p:spTgt spid="21517"/>
                                        </p:tgtEl>
                                        <p:attrNameLst>
                                          <p:attrName>style.visibility</p:attrName>
                                        </p:attrNameLst>
                                      </p:cBhvr>
                                      <p:to>
                                        <p:strVal val="visible"/>
                                      </p:to>
                                    </p:set>
                                    <p:animEffect transition="in" filter="wipe(left)">
                                      <p:cBhvr>
                                        <p:cTn id="37" dur="500"/>
                                        <p:tgtEl>
                                          <p:spTgt spid="21517"/>
                                        </p:tgtEl>
                                      </p:cBhvr>
                                    </p:animEffect>
                                  </p:childTnLst>
                                </p:cTn>
                              </p:par>
                            </p:childTnLst>
                          </p:cTn>
                        </p:par>
                        <p:par>
                          <p:cTn id="38" fill="hold">
                            <p:stCondLst>
                              <p:cond delay="4600"/>
                            </p:stCondLst>
                            <p:childTnLst>
                              <p:par>
                                <p:cTn id="39" presetID="2" presetClass="entr" presetSubtype="4" fill="hold" grpId="0" nodeType="afterEffect">
                                  <p:stCondLst>
                                    <p:cond delay="100"/>
                                  </p:stCondLst>
                                  <p:childTnLst>
                                    <p:set>
                                      <p:cBhvr>
                                        <p:cTn id="40" dur="1" fill="hold">
                                          <p:stCondLst>
                                            <p:cond delay="0"/>
                                          </p:stCondLst>
                                        </p:cTn>
                                        <p:tgtEl>
                                          <p:spTgt spid="21520"/>
                                        </p:tgtEl>
                                        <p:attrNameLst>
                                          <p:attrName>style.visibility</p:attrName>
                                        </p:attrNameLst>
                                      </p:cBhvr>
                                      <p:to>
                                        <p:strVal val="visible"/>
                                      </p:to>
                                    </p:set>
                                    <p:anim calcmode="lin" valueType="num">
                                      <p:cBhvr additive="base">
                                        <p:cTn id="41" dur="500" fill="hold"/>
                                        <p:tgtEl>
                                          <p:spTgt spid="21520"/>
                                        </p:tgtEl>
                                        <p:attrNameLst>
                                          <p:attrName>ppt_x</p:attrName>
                                        </p:attrNameLst>
                                      </p:cBhvr>
                                      <p:tavLst>
                                        <p:tav tm="0">
                                          <p:val>
                                            <p:strVal val="#ppt_x"/>
                                          </p:val>
                                        </p:tav>
                                        <p:tav tm="100000">
                                          <p:val>
                                            <p:strVal val="#ppt_x"/>
                                          </p:val>
                                        </p:tav>
                                      </p:tavLst>
                                    </p:anim>
                                    <p:anim calcmode="lin" valueType="num">
                                      <p:cBhvr additive="base">
                                        <p:cTn id="42" dur="500" fill="hold"/>
                                        <p:tgtEl>
                                          <p:spTgt spid="21520"/>
                                        </p:tgtEl>
                                        <p:attrNameLst>
                                          <p:attrName>ppt_y</p:attrName>
                                        </p:attrNameLst>
                                      </p:cBhvr>
                                      <p:tavLst>
                                        <p:tav tm="0">
                                          <p:val>
                                            <p:strVal val="1+#ppt_h/2"/>
                                          </p:val>
                                        </p:tav>
                                        <p:tav tm="100000">
                                          <p:val>
                                            <p:strVal val="#ppt_y"/>
                                          </p:val>
                                        </p:tav>
                                      </p:tavLst>
                                    </p:anim>
                                  </p:childTnLst>
                                </p:cTn>
                              </p:par>
                            </p:childTnLst>
                          </p:cTn>
                        </p:par>
                        <p:par>
                          <p:cTn id="43" fill="hold">
                            <p:stCondLst>
                              <p:cond delay="5200"/>
                            </p:stCondLst>
                            <p:childTnLst>
                              <p:par>
                                <p:cTn id="44" presetID="2" presetClass="entr" presetSubtype="2" fill="hold" grpId="0" nodeType="afterEffect">
                                  <p:stCondLst>
                                    <p:cond delay="100"/>
                                  </p:stCondLst>
                                  <p:childTnLst>
                                    <p:set>
                                      <p:cBhvr>
                                        <p:cTn id="45" dur="1" fill="hold">
                                          <p:stCondLst>
                                            <p:cond delay="0"/>
                                          </p:stCondLst>
                                        </p:cTn>
                                        <p:tgtEl>
                                          <p:spTgt spid="21512"/>
                                        </p:tgtEl>
                                        <p:attrNameLst>
                                          <p:attrName>style.visibility</p:attrName>
                                        </p:attrNameLst>
                                      </p:cBhvr>
                                      <p:to>
                                        <p:strVal val="visible"/>
                                      </p:to>
                                    </p:set>
                                    <p:anim calcmode="lin" valueType="num">
                                      <p:cBhvr additive="base">
                                        <p:cTn id="46" dur="500" fill="hold"/>
                                        <p:tgtEl>
                                          <p:spTgt spid="21512"/>
                                        </p:tgtEl>
                                        <p:attrNameLst>
                                          <p:attrName>ppt_x</p:attrName>
                                        </p:attrNameLst>
                                      </p:cBhvr>
                                      <p:tavLst>
                                        <p:tav tm="0">
                                          <p:val>
                                            <p:strVal val="1+#ppt_w/2"/>
                                          </p:val>
                                        </p:tav>
                                        <p:tav tm="100000">
                                          <p:val>
                                            <p:strVal val="#ppt_x"/>
                                          </p:val>
                                        </p:tav>
                                      </p:tavLst>
                                    </p:anim>
                                    <p:anim calcmode="lin" valueType="num">
                                      <p:cBhvr additive="base">
                                        <p:cTn id="47" dur="500" fill="hold"/>
                                        <p:tgtEl>
                                          <p:spTgt spid="21512"/>
                                        </p:tgtEl>
                                        <p:attrNameLst>
                                          <p:attrName>ppt_y</p:attrName>
                                        </p:attrNameLst>
                                      </p:cBhvr>
                                      <p:tavLst>
                                        <p:tav tm="0">
                                          <p:val>
                                            <p:strVal val="#ppt_y"/>
                                          </p:val>
                                        </p:tav>
                                        <p:tav tm="100000">
                                          <p:val>
                                            <p:strVal val="#ppt_y"/>
                                          </p:val>
                                        </p:tav>
                                      </p:tavLst>
                                    </p:anim>
                                  </p:childTnLst>
                                </p:cTn>
                              </p:par>
                            </p:childTnLst>
                          </p:cTn>
                        </p:par>
                        <p:par>
                          <p:cTn id="48" fill="hold">
                            <p:stCondLst>
                              <p:cond delay="5800"/>
                            </p:stCondLst>
                            <p:childTnLst>
                              <p:par>
                                <p:cTn id="49" presetID="2" presetClass="entr" presetSubtype="2" fill="hold" grpId="0" nodeType="afterEffect">
                                  <p:stCondLst>
                                    <p:cond delay="100"/>
                                  </p:stCondLst>
                                  <p:childTnLst>
                                    <p:set>
                                      <p:cBhvr>
                                        <p:cTn id="50" dur="1" fill="hold">
                                          <p:stCondLst>
                                            <p:cond delay="0"/>
                                          </p:stCondLst>
                                        </p:cTn>
                                        <p:tgtEl>
                                          <p:spTgt spid="21513"/>
                                        </p:tgtEl>
                                        <p:attrNameLst>
                                          <p:attrName>style.visibility</p:attrName>
                                        </p:attrNameLst>
                                      </p:cBhvr>
                                      <p:to>
                                        <p:strVal val="visible"/>
                                      </p:to>
                                    </p:set>
                                    <p:anim calcmode="lin" valueType="num">
                                      <p:cBhvr additive="base">
                                        <p:cTn id="51" dur="500" fill="hold"/>
                                        <p:tgtEl>
                                          <p:spTgt spid="21513"/>
                                        </p:tgtEl>
                                        <p:attrNameLst>
                                          <p:attrName>ppt_x</p:attrName>
                                        </p:attrNameLst>
                                      </p:cBhvr>
                                      <p:tavLst>
                                        <p:tav tm="0">
                                          <p:val>
                                            <p:strVal val="1+#ppt_w/2"/>
                                          </p:val>
                                        </p:tav>
                                        <p:tav tm="100000">
                                          <p:val>
                                            <p:strVal val="#ppt_x"/>
                                          </p:val>
                                        </p:tav>
                                      </p:tavLst>
                                    </p:anim>
                                    <p:anim calcmode="lin" valueType="num">
                                      <p:cBhvr additive="base">
                                        <p:cTn id="52" dur="500" fill="hold"/>
                                        <p:tgtEl>
                                          <p:spTgt spid="21513"/>
                                        </p:tgtEl>
                                        <p:attrNameLst>
                                          <p:attrName>ppt_y</p:attrName>
                                        </p:attrNameLst>
                                      </p:cBhvr>
                                      <p:tavLst>
                                        <p:tav tm="0">
                                          <p:val>
                                            <p:strVal val="#ppt_y"/>
                                          </p:val>
                                        </p:tav>
                                        <p:tav tm="100000">
                                          <p:val>
                                            <p:strVal val="#ppt_y"/>
                                          </p:val>
                                        </p:tav>
                                      </p:tavLst>
                                    </p:anim>
                                  </p:childTnLst>
                                </p:cTn>
                              </p:par>
                            </p:childTnLst>
                          </p:cTn>
                        </p:par>
                        <p:par>
                          <p:cTn id="53" fill="hold">
                            <p:stCondLst>
                              <p:cond delay="6400"/>
                            </p:stCondLst>
                            <p:childTnLst>
                              <p:par>
                                <p:cTn id="54" presetID="2" presetClass="entr" presetSubtype="2" fill="hold" grpId="0" nodeType="afterEffect">
                                  <p:stCondLst>
                                    <p:cond delay="100"/>
                                  </p:stCondLst>
                                  <p:childTnLst>
                                    <p:set>
                                      <p:cBhvr>
                                        <p:cTn id="55" dur="1" fill="hold">
                                          <p:stCondLst>
                                            <p:cond delay="0"/>
                                          </p:stCondLst>
                                        </p:cTn>
                                        <p:tgtEl>
                                          <p:spTgt spid="21514"/>
                                        </p:tgtEl>
                                        <p:attrNameLst>
                                          <p:attrName>style.visibility</p:attrName>
                                        </p:attrNameLst>
                                      </p:cBhvr>
                                      <p:to>
                                        <p:strVal val="visible"/>
                                      </p:to>
                                    </p:set>
                                    <p:anim calcmode="lin" valueType="num">
                                      <p:cBhvr additive="base">
                                        <p:cTn id="56" dur="500" fill="hold"/>
                                        <p:tgtEl>
                                          <p:spTgt spid="21514"/>
                                        </p:tgtEl>
                                        <p:attrNameLst>
                                          <p:attrName>ppt_x</p:attrName>
                                        </p:attrNameLst>
                                      </p:cBhvr>
                                      <p:tavLst>
                                        <p:tav tm="0">
                                          <p:val>
                                            <p:strVal val="1+#ppt_w/2"/>
                                          </p:val>
                                        </p:tav>
                                        <p:tav tm="100000">
                                          <p:val>
                                            <p:strVal val="#ppt_x"/>
                                          </p:val>
                                        </p:tav>
                                      </p:tavLst>
                                    </p:anim>
                                    <p:anim calcmode="lin" valueType="num">
                                      <p:cBhvr additive="base">
                                        <p:cTn id="57" dur="500" fill="hold"/>
                                        <p:tgtEl>
                                          <p:spTgt spid="215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utoUpdateAnimBg="0"/>
      <p:bldP spid="21513" grpId="0" autoUpdateAnimBg="0"/>
      <p:bldP spid="21514" grpId="0" autoUpdateAnimBg="0"/>
      <p:bldP spid="21515" grpId="0" animBg="1"/>
      <p:bldP spid="21518" grpId="0" autoUpdateAnimBg="0"/>
      <p:bldP spid="21519" grpId="0" autoUpdateAnimBg="0"/>
      <p:bldP spid="21520" grpId="0" autoUpdateAnimBg="0"/>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4919" y="2112961"/>
            <a:ext cx="4836480" cy="4474304"/>
            <a:chOff x="1456227" y="1154647"/>
            <a:chExt cx="3749216" cy="3468459"/>
          </a:xfrm>
        </p:grpSpPr>
        <p:sp>
          <p:nvSpPr>
            <p:cNvPr id="3" name="心形 2"/>
            <p:cNvSpPr/>
            <p:nvPr/>
          </p:nvSpPr>
          <p:spPr bwMode="auto">
            <a:xfrm rot="1297918">
              <a:off x="1456227" y="1227949"/>
              <a:ext cx="3507052" cy="3395157"/>
            </a:xfrm>
            <a:custGeom>
              <a:avLst/>
              <a:gdLst>
                <a:gd name="connsiteX0" fmla="*/ 1925960 w 3851920"/>
                <a:gd name="connsiteY0" fmla="*/ 962980 h 3851920"/>
                <a:gd name="connsiteX1" fmla="*/ 1925960 w 3851920"/>
                <a:gd name="connsiteY1" fmla="*/ 3851920 h 3851920"/>
                <a:gd name="connsiteX2" fmla="*/ 1925960 w 3851920"/>
                <a:gd name="connsiteY2" fmla="*/ 962980 h 3851920"/>
                <a:gd name="connsiteX0-1" fmla="*/ 1876002 w 3880784"/>
                <a:gd name="connsiteY0-2" fmla="*/ 834980 h 4165205"/>
                <a:gd name="connsiteX1-3" fmla="*/ 1969030 w 3880784"/>
                <a:gd name="connsiteY1-4" fmla="*/ 4165205 h 4165205"/>
                <a:gd name="connsiteX2-5" fmla="*/ 1876002 w 3880784"/>
                <a:gd name="connsiteY2-6" fmla="*/ 834980 h 4165205"/>
                <a:gd name="connsiteX0-7" fmla="*/ 1876002 w 3924270"/>
                <a:gd name="connsiteY0-8" fmla="*/ 834980 h 4165205"/>
                <a:gd name="connsiteX1-9" fmla="*/ 1969030 w 3924270"/>
                <a:gd name="connsiteY1-10" fmla="*/ 4165205 h 4165205"/>
                <a:gd name="connsiteX2-11" fmla="*/ 1876002 w 3924270"/>
                <a:gd name="connsiteY2-12" fmla="*/ 834980 h 4165205"/>
                <a:gd name="connsiteX0-13" fmla="*/ 1902465 w 3950733"/>
                <a:gd name="connsiteY0-14" fmla="*/ 551725 h 3881950"/>
                <a:gd name="connsiteX1-15" fmla="*/ 1995493 w 3950733"/>
                <a:gd name="connsiteY1-16" fmla="*/ 3881950 h 3881950"/>
                <a:gd name="connsiteX2-17" fmla="*/ 1902465 w 3950733"/>
                <a:gd name="connsiteY2-18" fmla="*/ 551725 h 3881950"/>
                <a:gd name="connsiteX0-19" fmla="*/ 1722651 w 3960983"/>
                <a:gd name="connsiteY0-20" fmla="*/ 537745 h 3965463"/>
                <a:gd name="connsiteX1-21" fmla="*/ 2086600 w 3960983"/>
                <a:gd name="connsiteY1-22" fmla="*/ 3965463 h 3965463"/>
                <a:gd name="connsiteX2-23" fmla="*/ 1722651 w 3960983"/>
                <a:gd name="connsiteY2-24" fmla="*/ 537745 h 3965463"/>
                <a:gd name="connsiteX0-25" fmla="*/ 1722651 w 3811540"/>
                <a:gd name="connsiteY0-26" fmla="*/ 536376 h 3964094"/>
                <a:gd name="connsiteX1-27" fmla="*/ 2086600 w 3811540"/>
                <a:gd name="connsiteY1-28" fmla="*/ 3964094 h 3964094"/>
                <a:gd name="connsiteX2-29" fmla="*/ 1722651 w 3811540"/>
                <a:gd name="connsiteY2-30" fmla="*/ 536376 h 3964094"/>
                <a:gd name="connsiteX0-31" fmla="*/ 1863823 w 3952712"/>
                <a:gd name="connsiteY0-32" fmla="*/ 536376 h 3964094"/>
                <a:gd name="connsiteX1-33" fmla="*/ 2227772 w 3952712"/>
                <a:gd name="connsiteY1-34" fmla="*/ 3964094 h 3964094"/>
                <a:gd name="connsiteX2-35" fmla="*/ 1863823 w 3952712"/>
                <a:gd name="connsiteY2-36" fmla="*/ 536376 h 3964094"/>
                <a:gd name="connsiteX0-37" fmla="*/ 1972131 w 4061020"/>
                <a:gd name="connsiteY0-38" fmla="*/ 536376 h 3964094"/>
                <a:gd name="connsiteX1-39" fmla="*/ 2336080 w 4061020"/>
                <a:gd name="connsiteY1-40" fmla="*/ 3964094 h 3964094"/>
                <a:gd name="connsiteX2-41" fmla="*/ 1972131 w 4061020"/>
                <a:gd name="connsiteY2-42" fmla="*/ 536376 h 3964094"/>
                <a:gd name="connsiteX0-43" fmla="*/ 1892081 w 3980970"/>
                <a:gd name="connsiteY0-44" fmla="*/ 536376 h 3964094"/>
                <a:gd name="connsiteX1-45" fmla="*/ 2256030 w 3980970"/>
                <a:gd name="connsiteY1-46" fmla="*/ 3964094 h 3964094"/>
                <a:gd name="connsiteX2-47" fmla="*/ 1892081 w 3980970"/>
                <a:gd name="connsiteY2-48" fmla="*/ 536376 h 3964094"/>
                <a:gd name="connsiteX0-49" fmla="*/ 1892081 w 3968385"/>
                <a:gd name="connsiteY0-50" fmla="*/ 561778 h 3989496"/>
                <a:gd name="connsiteX1-51" fmla="*/ 2256030 w 3968385"/>
                <a:gd name="connsiteY1-52" fmla="*/ 3989496 h 3989496"/>
                <a:gd name="connsiteX2-53" fmla="*/ 1892081 w 3968385"/>
                <a:gd name="connsiteY2-54" fmla="*/ 561778 h 3989496"/>
                <a:gd name="connsiteX0-55" fmla="*/ 1916931 w 3993235"/>
                <a:gd name="connsiteY0-56" fmla="*/ 561778 h 3989496"/>
                <a:gd name="connsiteX1-57" fmla="*/ 2280880 w 3993235"/>
                <a:gd name="connsiteY1-58" fmla="*/ 3989496 h 3989496"/>
                <a:gd name="connsiteX2-59" fmla="*/ 1916931 w 3993235"/>
                <a:gd name="connsiteY2-60" fmla="*/ 561778 h 3989496"/>
                <a:gd name="connsiteX0-61" fmla="*/ 1945333 w 4021637"/>
                <a:gd name="connsiteY0-62" fmla="*/ 561778 h 3989496"/>
                <a:gd name="connsiteX1-63" fmla="*/ 2309282 w 4021637"/>
                <a:gd name="connsiteY1-64" fmla="*/ 3989496 h 3989496"/>
                <a:gd name="connsiteX2-65" fmla="*/ 1945333 w 4021637"/>
                <a:gd name="connsiteY2-66" fmla="*/ 561778 h 3989496"/>
                <a:gd name="connsiteX0-67" fmla="*/ 1870632 w 4031796"/>
                <a:gd name="connsiteY0-68" fmla="*/ 568499 h 3949399"/>
                <a:gd name="connsiteX1-69" fmla="*/ 2352637 w 4031796"/>
                <a:gd name="connsiteY1-70" fmla="*/ 3949399 h 3949399"/>
                <a:gd name="connsiteX2-71" fmla="*/ 1870632 w 4031796"/>
                <a:gd name="connsiteY2-72" fmla="*/ 568499 h 3949399"/>
                <a:gd name="connsiteX0-73" fmla="*/ 1922776 w 4024411"/>
                <a:gd name="connsiteY0-74" fmla="*/ 563779 h 3977451"/>
                <a:gd name="connsiteX1-75" fmla="*/ 2322142 w 4024411"/>
                <a:gd name="connsiteY1-76" fmla="*/ 3977451 h 3977451"/>
                <a:gd name="connsiteX2-77" fmla="*/ 1922776 w 4024411"/>
                <a:gd name="connsiteY2-78" fmla="*/ 563779 h 3977451"/>
                <a:gd name="connsiteX0-79" fmla="*/ 1922776 w 4027834"/>
                <a:gd name="connsiteY0-80" fmla="*/ 577461 h 3991133"/>
                <a:gd name="connsiteX1-81" fmla="*/ 2322142 w 4027834"/>
                <a:gd name="connsiteY1-82" fmla="*/ 3991133 h 3991133"/>
                <a:gd name="connsiteX2-83" fmla="*/ 1922776 w 4027834"/>
                <a:gd name="connsiteY2-84" fmla="*/ 577461 h 3991133"/>
                <a:gd name="connsiteX0-85" fmla="*/ 1925663 w 4027468"/>
                <a:gd name="connsiteY0-86" fmla="*/ 579122 h 3981304"/>
                <a:gd name="connsiteX1-87" fmla="*/ 2320484 w 4027468"/>
                <a:gd name="connsiteY1-88" fmla="*/ 3981304 h 3981304"/>
                <a:gd name="connsiteX2-89" fmla="*/ 1925663 w 4027468"/>
                <a:gd name="connsiteY2-90" fmla="*/ 579122 h 3981304"/>
                <a:gd name="connsiteX0-91" fmla="*/ 1925663 w 4116501"/>
                <a:gd name="connsiteY0-92" fmla="*/ 549015 h 3951197"/>
                <a:gd name="connsiteX1-93" fmla="*/ 2320484 w 4116501"/>
                <a:gd name="connsiteY1-94" fmla="*/ 3951197 h 3951197"/>
                <a:gd name="connsiteX2-95" fmla="*/ 1925663 w 4116501"/>
                <a:gd name="connsiteY2-96" fmla="*/ 549015 h 3951197"/>
                <a:gd name="connsiteX0-97" fmla="*/ 1862309 w 4053147"/>
                <a:gd name="connsiteY0-98" fmla="*/ 549015 h 3951197"/>
                <a:gd name="connsiteX1-99" fmla="*/ 2257130 w 4053147"/>
                <a:gd name="connsiteY1-100" fmla="*/ 3951197 h 3951197"/>
                <a:gd name="connsiteX2-101" fmla="*/ 1862309 w 4053147"/>
                <a:gd name="connsiteY2-102" fmla="*/ 549015 h 3951197"/>
                <a:gd name="connsiteX0-103" fmla="*/ 1862309 w 4068397"/>
                <a:gd name="connsiteY0-104" fmla="*/ 550667 h 3952849"/>
                <a:gd name="connsiteX1-105" fmla="*/ 2257130 w 4068397"/>
                <a:gd name="connsiteY1-106" fmla="*/ 3952849 h 3952849"/>
                <a:gd name="connsiteX2-107" fmla="*/ 1862309 w 4068397"/>
                <a:gd name="connsiteY2-108" fmla="*/ 550667 h 3952849"/>
                <a:gd name="connsiteX0-109" fmla="*/ 1857817 w 4068865"/>
                <a:gd name="connsiteY0-110" fmla="*/ 552812 h 3938947"/>
                <a:gd name="connsiteX1-111" fmla="*/ 2259553 w 4068865"/>
                <a:gd name="connsiteY1-112" fmla="*/ 3938947 h 3938947"/>
                <a:gd name="connsiteX2-113" fmla="*/ 1857817 w 4068865"/>
                <a:gd name="connsiteY2-114" fmla="*/ 552812 h 3938947"/>
                <a:gd name="connsiteX0-115" fmla="*/ 1857817 w 4082013"/>
                <a:gd name="connsiteY0-116" fmla="*/ 547797 h 3933932"/>
                <a:gd name="connsiteX1-117" fmla="*/ 2259553 w 4082013"/>
                <a:gd name="connsiteY1-118" fmla="*/ 3933932 h 3933932"/>
                <a:gd name="connsiteX2-119" fmla="*/ 1857817 w 4082013"/>
                <a:gd name="connsiteY2-120" fmla="*/ 547797 h 3933932"/>
                <a:gd name="connsiteX0-121" fmla="*/ 1872683 w 4096879"/>
                <a:gd name="connsiteY0-122" fmla="*/ 547797 h 3933932"/>
                <a:gd name="connsiteX1-123" fmla="*/ 2274419 w 4096879"/>
                <a:gd name="connsiteY1-124" fmla="*/ 3933932 h 3933932"/>
                <a:gd name="connsiteX2-125" fmla="*/ 1872683 w 4096879"/>
                <a:gd name="connsiteY2-126" fmla="*/ 547797 h 3933932"/>
                <a:gd name="connsiteX0-127" fmla="*/ 1869693 w 4093889"/>
                <a:gd name="connsiteY0-128" fmla="*/ 547797 h 3933932"/>
                <a:gd name="connsiteX1-129" fmla="*/ 2271429 w 4093889"/>
                <a:gd name="connsiteY1-130" fmla="*/ 3933932 h 3933932"/>
                <a:gd name="connsiteX2-131" fmla="*/ 1869693 w 4093889"/>
                <a:gd name="connsiteY2-132" fmla="*/ 547797 h 3933932"/>
                <a:gd name="connsiteX0-133" fmla="*/ 1837881 w 4062077"/>
                <a:gd name="connsiteY0-134" fmla="*/ 547797 h 3933932"/>
                <a:gd name="connsiteX1-135" fmla="*/ 2239617 w 4062077"/>
                <a:gd name="connsiteY1-136" fmla="*/ 3933932 h 3933932"/>
                <a:gd name="connsiteX2-137" fmla="*/ 1837881 w 4062077"/>
                <a:gd name="connsiteY2-138" fmla="*/ 547797 h 3933932"/>
                <a:gd name="connsiteX0-139" fmla="*/ 1840592 w 4061827"/>
                <a:gd name="connsiteY0-140" fmla="*/ 546535 h 3942242"/>
                <a:gd name="connsiteX1-141" fmla="*/ 2238202 w 4061827"/>
                <a:gd name="connsiteY1-142" fmla="*/ 3942242 h 3942242"/>
                <a:gd name="connsiteX2-143" fmla="*/ 1840592 w 4061827"/>
                <a:gd name="connsiteY2-144" fmla="*/ 546535 h 3942242"/>
              </a:gdLst>
              <a:ahLst/>
              <a:cxnLst>
                <a:cxn ang="0">
                  <a:pos x="connsiteX0-1" y="connsiteY0-2"/>
                </a:cxn>
                <a:cxn ang="0">
                  <a:pos x="connsiteX1-3" y="connsiteY1-4"/>
                </a:cxn>
                <a:cxn ang="0">
                  <a:pos x="connsiteX2-5" y="connsiteY2-6"/>
                </a:cxn>
              </a:cxnLst>
              <a:rect l="l" t="t" r="r" b="b"/>
              <a:pathLst>
                <a:path w="4061827" h="3942242">
                  <a:moveTo>
                    <a:pt x="1840592" y="546535"/>
                  </a:moveTo>
                  <a:cubicBezTo>
                    <a:pt x="2775798" y="-1124590"/>
                    <a:pt x="6097883" y="1331132"/>
                    <a:pt x="2238202" y="3942242"/>
                  </a:cubicBezTo>
                  <a:cubicBezTo>
                    <a:pt x="-2042826" y="1274016"/>
                    <a:pt x="978184" y="-992933"/>
                    <a:pt x="1840592" y="546535"/>
                  </a:cubicBezTo>
                  <a:close/>
                </a:path>
              </a:pathLst>
            </a:custGeom>
            <a:solidFill>
              <a:srgbClr val="920000"/>
            </a:solidFill>
            <a:ln>
              <a:noFill/>
            </a:ln>
            <a:effectLst/>
          </p:spPr>
          <p:txBody>
            <a:bodyPr rtlCol="0" anchor="ctr"/>
            <a:lstStyle/>
            <a:p>
              <a:pPr algn="ctr" eaLnBrk="1" hangingPunct="1">
                <a:spcBef>
                  <a:spcPct val="0"/>
                </a:spcBef>
                <a:buFontTx/>
                <a:buNone/>
              </a:pPr>
              <a:endParaRPr lang="zh-CN" altLang="en-US" sz="2320">
                <a:solidFill>
                  <a:srgbClr val="FFFFFF"/>
                </a:solidFill>
              </a:endParaRPr>
            </a:p>
          </p:txBody>
        </p:sp>
        <p:sp>
          <p:nvSpPr>
            <p:cNvPr id="4" name="心形 2"/>
            <p:cNvSpPr/>
            <p:nvPr/>
          </p:nvSpPr>
          <p:spPr bwMode="auto">
            <a:xfrm rot="1297918">
              <a:off x="1829366" y="1154647"/>
              <a:ext cx="3376077" cy="3345316"/>
            </a:xfrm>
            <a:custGeom>
              <a:avLst/>
              <a:gdLst>
                <a:gd name="connsiteX0" fmla="*/ 1925960 w 3851920"/>
                <a:gd name="connsiteY0" fmla="*/ 962980 h 3851920"/>
                <a:gd name="connsiteX1" fmla="*/ 1925960 w 3851920"/>
                <a:gd name="connsiteY1" fmla="*/ 3851920 h 3851920"/>
                <a:gd name="connsiteX2" fmla="*/ 1925960 w 3851920"/>
                <a:gd name="connsiteY2" fmla="*/ 962980 h 3851920"/>
                <a:gd name="connsiteX0-1" fmla="*/ 1876002 w 3880784"/>
                <a:gd name="connsiteY0-2" fmla="*/ 834980 h 4165205"/>
                <a:gd name="connsiteX1-3" fmla="*/ 1969030 w 3880784"/>
                <a:gd name="connsiteY1-4" fmla="*/ 4165205 h 4165205"/>
                <a:gd name="connsiteX2-5" fmla="*/ 1876002 w 3880784"/>
                <a:gd name="connsiteY2-6" fmla="*/ 834980 h 4165205"/>
                <a:gd name="connsiteX0-7" fmla="*/ 1876002 w 3924270"/>
                <a:gd name="connsiteY0-8" fmla="*/ 834980 h 4165205"/>
                <a:gd name="connsiteX1-9" fmla="*/ 1969030 w 3924270"/>
                <a:gd name="connsiteY1-10" fmla="*/ 4165205 h 4165205"/>
                <a:gd name="connsiteX2-11" fmla="*/ 1876002 w 3924270"/>
                <a:gd name="connsiteY2-12" fmla="*/ 834980 h 4165205"/>
                <a:gd name="connsiteX0-13" fmla="*/ 1902465 w 3950733"/>
                <a:gd name="connsiteY0-14" fmla="*/ 551725 h 3881950"/>
                <a:gd name="connsiteX1-15" fmla="*/ 1995493 w 3950733"/>
                <a:gd name="connsiteY1-16" fmla="*/ 3881950 h 3881950"/>
                <a:gd name="connsiteX2-17" fmla="*/ 1902465 w 3950733"/>
                <a:gd name="connsiteY2-18" fmla="*/ 551725 h 3881950"/>
                <a:gd name="connsiteX0-19" fmla="*/ 1722651 w 3960983"/>
                <a:gd name="connsiteY0-20" fmla="*/ 537745 h 3965463"/>
                <a:gd name="connsiteX1-21" fmla="*/ 2086600 w 3960983"/>
                <a:gd name="connsiteY1-22" fmla="*/ 3965463 h 3965463"/>
                <a:gd name="connsiteX2-23" fmla="*/ 1722651 w 3960983"/>
                <a:gd name="connsiteY2-24" fmla="*/ 537745 h 3965463"/>
                <a:gd name="connsiteX0-25" fmla="*/ 1722651 w 3811540"/>
                <a:gd name="connsiteY0-26" fmla="*/ 536376 h 3964094"/>
                <a:gd name="connsiteX1-27" fmla="*/ 2086600 w 3811540"/>
                <a:gd name="connsiteY1-28" fmla="*/ 3964094 h 3964094"/>
                <a:gd name="connsiteX2-29" fmla="*/ 1722651 w 3811540"/>
                <a:gd name="connsiteY2-30" fmla="*/ 536376 h 3964094"/>
                <a:gd name="connsiteX0-31" fmla="*/ 1863823 w 3952712"/>
                <a:gd name="connsiteY0-32" fmla="*/ 536376 h 3964094"/>
                <a:gd name="connsiteX1-33" fmla="*/ 2227772 w 3952712"/>
                <a:gd name="connsiteY1-34" fmla="*/ 3964094 h 3964094"/>
                <a:gd name="connsiteX2-35" fmla="*/ 1863823 w 3952712"/>
                <a:gd name="connsiteY2-36" fmla="*/ 536376 h 3964094"/>
                <a:gd name="connsiteX0-37" fmla="*/ 1972131 w 4061020"/>
                <a:gd name="connsiteY0-38" fmla="*/ 536376 h 3964094"/>
                <a:gd name="connsiteX1-39" fmla="*/ 2336080 w 4061020"/>
                <a:gd name="connsiteY1-40" fmla="*/ 3964094 h 3964094"/>
                <a:gd name="connsiteX2-41" fmla="*/ 1972131 w 4061020"/>
                <a:gd name="connsiteY2-42" fmla="*/ 536376 h 3964094"/>
                <a:gd name="connsiteX0-43" fmla="*/ 1892081 w 3980970"/>
                <a:gd name="connsiteY0-44" fmla="*/ 536376 h 3964094"/>
                <a:gd name="connsiteX1-45" fmla="*/ 2256030 w 3980970"/>
                <a:gd name="connsiteY1-46" fmla="*/ 3964094 h 3964094"/>
                <a:gd name="connsiteX2-47" fmla="*/ 1892081 w 3980970"/>
                <a:gd name="connsiteY2-48" fmla="*/ 536376 h 3964094"/>
                <a:gd name="connsiteX0-49" fmla="*/ 1892081 w 3968385"/>
                <a:gd name="connsiteY0-50" fmla="*/ 561778 h 3989496"/>
                <a:gd name="connsiteX1-51" fmla="*/ 2256030 w 3968385"/>
                <a:gd name="connsiteY1-52" fmla="*/ 3989496 h 3989496"/>
                <a:gd name="connsiteX2-53" fmla="*/ 1892081 w 3968385"/>
                <a:gd name="connsiteY2-54" fmla="*/ 561778 h 3989496"/>
                <a:gd name="connsiteX0-55" fmla="*/ 1916931 w 3993235"/>
                <a:gd name="connsiteY0-56" fmla="*/ 561778 h 3989496"/>
                <a:gd name="connsiteX1-57" fmla="*/ 2280880 w 3993235"/>
                <a:gd name="connsiteY1-58" fmla="*/ 3989496 h 3989496"/>
                <a:gd name="connsiteX2-59" fmla="*/ 1916931 w 3993235"/>
                <a:gd name="connsiteY2-60" fmla="*/ 561778 h 3989496"/>
                <a:gd name="connsiteX0-61" fmla="*/ 1945333 w 4021637"/>
                <a:gd name="connsiteY0-62" fmla="*/ 561778 h 3989496"/>
                <a:gd name="connsiteX1-63" fmla="*/ 2309282 w 4021637"/>
                <a:gd name="connsiteY1-64" fmla="*/ 3989496 h 3989496"/>
                <a:gd name="connsiteX2-65" fmla="*/ 1945333 w 4021637"/>
                <a:gd name="connsiteY2-66" fmla="*/ 561778 h 3989496"/>
                <a:gd name="connsiteX0-67" fmla="*/ 1870632 w 4031796"/>
                <a:gd name="connsiteY0-68" fmla="*/ 568499 h 3949399"/>
                <a:gd name="connsiteX1-69" fmla="*/ 2352637 w 4031796"/>
                <a:gd name="connsiteY1-70" fmla="*/ 3949399 h 3949399"/>
                <a:gd name="connsiteX2-71" fmla="*/ 1870632 w 4031796"/>
                <a:gd name="connsiteY2-72" fmla="*/ 568499 h 3949399"/>
                <a:gd name="connsiteX0-73" fmla="*/ 1922776 w 4024411"/>
                <a:gd name="connsiteY0-74" fmla="*/ 563779 h 3977451"/>
                <a:gd name="connsiteX1-75" fmla="*/ 2322142 w 4024411"/>
                <a:gd name="connsiteY1-76" fmla="*/ 3977451 h 3977451"/>
                <a:gd name="connsiteX2-77" fmla="*/ 1922776 w 4024411"/>
                <a:gd name="connsiteY2-78" fmla="*/ 563779 h 3977451"/>
                <a:gd name="connsiteX0-79" fmla="*/ 1922776 w 4027834"/>
                <a:gd name="connsiteY0-80" fmla="*/ 577461 h 3991133"/>
                <a:gd name="connsiteX1-81" fmla="*/ 2322142 w 4027834"/>
                <a:gd name="connsiteY1-82" fmla="*/ 3991133 h 3991133"/>
                <a:gd name="connsiteX2-83" fmla="*/ 1922776 w 4027834"/>
                <a:gd name="connsiteY2-84" fmla="*/ 577461 h 3991133"/>
              </a:gdLst>
              <a:ahLst/>
              <a:cxnLst>
                <a:cxn ang="0">
                  <a:pos x="connsiteX0-1" y="connsiteY0-2"/>
                </a:cxn>
                <a:cxn ang="0">
                  <a:pos x="connsiteX1-3" y="connsiteY1-4"/>
                </a:cxn>
                <a:cxn ang="0">
                  <a:pos x="connsiteX2-5" y="connsiteY2-6"/>
                </a:cxn>
              </a:cxnLst>
              <a:rect l="l" t="t" r="r" b="b"/>
              <a:pathLst>
                <a:path w="4027834" h="3991133">
                  <a:moveTo>
                    <a:pt x="1922776" y="577461"/>
                  </a:moveTo>
                  <a:cubicBezTo>
                    <a:pt x="2857982" y="-1093664"/>
                    <a:pt x="5917035" y="1112986"/>
                    <a:pt x="2322142" y="3991133"/>
                  </a:cubicBezTo>
                  <a:cubicBezTo>
                    <a:pt x="-1931420" y="1325284"/>
                    <a:pt x="731128" y="-859374"/>
                    <a:pt x="1922776" y="577461"/>
                  </a:cubicBezTo>
                  <a:close/>
                </a:path>
              </a:pathLst>
            </a:custGeom>
            <a:blipFill dpi="0" rotWithShape="1">
              <a:blip r:embed="rId1"/>
              <a:srcRect/>
              <a:stretch>
                <a:fillRect/>
              </a:stretch>
            </a:blipFill>
            <a:ln>
              <a:noFill/>
            </a:ln>
            <a:effectLst/>
          </p:spPr>
          <p:txBody>
            <a:bodyPr rtlCol="0" anchor="ctr"/>
            <a:lstStyle/>
            <a:p>
              <a:pPr algn="ctr" eaLnBrk="1" hangingPunct="1">
                <a:spcBef>
                  <a:spcPct val="0"/>
                </a:spcBef>
                <a:buFontTx/>
                <a:buNone/>
              </a:pPr>
              <a:endParaRPr lang="zh-CN" altLang="en-US" sz="2320">
                <a:solidFill>
                  <a:srgbClr val="FFFFFF"/>
                </a:solidFill>
              </a:endParaRPr>
            </a:p>
          </p:txBody>
        </p:sp>
      </p:grpSp>
      <p:grpSp>
        <p:nvGrpSpPr>
          <p:cNvPr id="5" name="组合 4"/>
          <p:cNvGrpSpPr/>
          <p:nvPr/>
        </p:nvGrpSpPr>
        <p:grpSpPr>
          <a:xfrm>
            <a:off x="5006178" y="2807941"/>
            <a:ext cx="2755445" cy="2492867"/>
            <a:chOff x="5437600" y="1982980"/>
            <a:chExt cx="2136008" cy="1932459"/>
          </a:xfrm>
        </p:grpSpPr>
        <p:sp>
          <p:nvSpPr>
            <p:cNvPr id="6" name="心形 2"/>
            <p:cNvSpPr/>
            <p:nvPr/>
          </p:nvSpPr>
          <p:spPr bwMode="auto">
            <a:xfrm rot="20302082" flipH="1">
              <a:off x="5608187" y="2012727"/>
              <a:ext cx="1965421" cy="1902712"/>
            </a:xfrm>
            <a:custGeom>
              <a:avLst/>
              <a:gdLst>
                <a:gd name="connsiteX0" fmla="*/ 1925960 w 3851920"/>
                <a:gd name="connsiteY0" fmla="*/ 962980 h 3851920"/>
                <a:gd name="connsiteX1" fmla="*/ 1925960 w 3851920"/>
                <a:gd name="connsiteY1" fmla="*/ 3851920 h 3851920"/>
                <a:gd name="connsiteX2" fmla="*/ 1925960 w 3851920"/>
                <a:gd name="connsiteY2" fmla="*/ 962980 h 3851920"/>
                <a:gd name="connsiteX0-1" fmla="*/ 1876002 w 3880784"/>
                <a:gd name="connsiteY0-2" fmla="*/ 834980 h 4165205"/>
                <a:gd name="connsiteX1-3" fmla="*/ 1969030 w 3880784"/>
                <a:gd name="connsiteY1-4" fmla="*/ 4165205 h 4165205"/>
                <a:gd name="connsiteX2-5" fmla="*/ 1876002 w 3880784"/>
                <a:gd name="connsiteY2-6" fmla="*/ 834980 h 4165205"/>
                <a:gd name="connsiteX0-7" fmla="*/ 1876002 w 3924270"/>
                <a:gd name="connsiteY0-8" fmla="*/ 834980 h 4165205"/>
                <a:gd name="connsiteX1-9" fmla="*/ 1969030 w 3924270"/>
                <a:gd name="connsiteY1-10" fmla="*/ 4165205 h 4165205"/>
                <a:gd name="connsiteX2-11" fmla="*/ 1876002 w 3924270"/>
                <a:gd name="connsiteY2-12" fmla="*/ 834980 h 4165205"/>
                <a:gd name="connsiteX0-13" fmla="*/ 1902465 w 3950733"/>
                <a:gd name="connsiteY0-14" fmla="*/ 551725 h 3881950"/>
                <a:gd name="connsiteX1-15" fmla="*/ 1995493 w 3950733"/>
                <a:gd name="connsiteY1-16" fmla="*/ 3881950 h 3881950"/>
                <a:gd name="connsiteX2-17" fmla="*/ 1902465 w 3950733"/>
                <a:gd name="connsiteY2-18" fmla="*/ 551725 h 3881950"/>
                <a:gd name="connsiteX0-19" fmla="*/ 1722651 w 3960983"/>
                <a:gd name="connsiteY0-20" fmla="*/ 537745 h 3965463"/>
                <a:gd name="connsiteX1-21" fmla="*/ 2086600 w 3960983"/>
                <a:gd name="connsiteY1-22" fmla="*/ 3965463 h 3965463"/>
                <a:gd name="connsiteX2-23" fmla="*/ 1722651 w 3960983"/>
                <a:gd name="connsiteY2-24" fmla="*/ 537745 h 3965463"/>
                <a:gd name="connsiteX0-25" fmla="*/ 1722651 w 3811540"/>
                <a:gd name="connsiteY0-26" fmla="*/ 536376 h 3964094"/>
                <a:gd name="connsiteX1-27" fmla="*/ 2086600 w 3811540"/>
                <a:gd name="connsiteY1-28" fmla="*/ 3964094 h 3964094"/>
                <a:gd name="connsiteX2-29" fmla="*/ 1722651 w 3811540"/>
                <a:gd name="connsiteY2-30" fmla="*/ 536376 h 3964094"/>
                <a:gd name="connsiteX0-31" fmla="*/ 1863823 w 3952712"/>
                <a:gd name="connsiteY0-32" fmla="*/ 536376 h 3964094"/>
                <a:gd name="connsiteX1-33" fmla="*/ 2227772 w 3952712"/>
                <a:gd name="connsiteY1-34" fmla="*/ 3964094 h 3964094"/>
                <a:gd name="connsiteX2-35" fmla="*/ 1863823 w 3952712"/>
                <a:gd name="connsiteY2-36" fmla="*/ 536376 h 3964094"/>
                <a:gd name="connsiteX0-37" fmla="*/ 1972131 w 4061020"/>
                <a:gd name="connsiteY0-38" fmla="*/ 536376 h 3964094"/>
                <a:gd name="connsiteX1-39" fmla="*/ 2336080 w 4061020"/>
                <a:gd name="connsiteY1-40" fmla="*/ 3964094 h 3964094"/>
                <a:gd name="connsiteX2-41" fmla="*/ 1972131 w 4061020"/>
                <a:gd name="connsiteY2-42" fmla="*/ 536376 h 3964094"/>
                <a:gd name="connsiteX0-43" fmla="*/ 1892081 w 3980970"/>
                <a:gd name="connsiteY0-44" fmla="*/ 536376 h 3964094"/>
                <a:gd name="connsiteX1-45" fmla="*/ 2256030 w 3980970"/>
                <a:gd name="connsiteY1-46" fmla="*/ 3964094 h 3964094"/>
                <a:gd name="connsiteX2-47" fmla="*/ 1892081 w 3980970"/>
                <a:gd name="connsiteY2-48" fmla="*/ 536376 h 3964094"/>
                <a:gd name="connsiteX0-49" fmla="*/ 1892081 w 3968385"/>
                <a:gd name="connsiteY0-50" fmla="*/ 561778 h 3989496"/>
                <a:gd name="connsiteX1-51" fmla="*/ 2256030 w 3968385"/>
                <a:gd name="connsiteY1-52" fmla="*/ 3989496 h 3989496"/>
                <a:gd name="connsiteX2-53" fmla="*/ 1892081 w 3968385"/>
                <a:gd name="connsiteY2-54" fmla="*/ 561778 h 3989496"/>
                <a:gd name="connsiteX0-55" fmla="*/ 1916931 w 3993235"/>
                <a:gd name="connsiteY0-56" fmla="*/ 561778 h 3989496"/>
                <a:gd name="connsiteX1-57" fmla="*/ 2280880 w 3993235"/>
                <a:gd name="connsiteY1-58" fmla="*/ 3989496 h 3989496"/>
                <a:gd name="connsiteX2-59" fmla="*/ 1916931 w 3993235"/>
                <a:gd name="connsiteY2-60" fmla="*/ 561778 h 3989496"/>
                <a:gd name="connsiteX0-61" fmla="*/ 1945333 w 4021637"/>
                <a:gd name="connsiteY0-62" fmla="*/ 561778 h 3989496"/>
                <a:gd name="connsiteX1-63" fmla="*/ 2309282 w 4021637"/>
                <a:gd name="connsiteY1-64" fmla="*/ 3989496 h 3989496"/>
                <a:gd name="connsiteX2-65" fmla="*/ 1945333 w 4021637"/>
                <a:gd name="connsiteY2-66" fmla="*/ 561778 h 3989496"/>
                <a:gd name="connsiteX0-67" fmla="*/ 1870632 w 4031796"/>
                <a:gd name="connsiteY0-68" fmla="*/ 568499 h 3949399"/>
                <a:gd name="connsiteX1-69" fmla="*/ 2352637 w 4031796"/>
                <a:gd name="connsiteY1-70" fmla="*/ 3949399 h 3949399"/>
                <a:gd name="connsiteX2-71" fmla="*/ 1870632 w 4031796"/>
                <a:gd name="connsiteY2-72" fmla="*/ 568499 h 3949399"/>
                <a:gd name="connsiteX0-73" fmla="*/ 1922776 w 4024411"/>
                <a:gd name="connsiteY0-74" fmla="*/ 563779 h 3977451"/>
                <a:gd name="connsiteX1-75" fmla="*/ 2322142 w 4024411"/>
                <a:gd name="connsiteY1-76" fmla="*/ 3977451 h 3977451"/>
                <a:gd name="connsiteX2-77" fmla="*/ 1922776 w 4024411"/>
                <a:gd name="connsiteY2-78" fmla="*/ 563779 h 3977451"/>
                <a:gd name="connsiteX0-79" fmla="*/ 1922776 w 4027834"/>
                <a:gd name="connsiteY0-80" fmla="*/ 577461 h 3991133"/>
                <a:gd name="connsiteX1-81" fmla="*/ 2322142 w 4027834"/>
                <a:gd name="connsiteY1-82" fmla="*/ 3991133 h 3991133"/>
                <a:gd name="connsiteX2-83" fmla="*/ 1922776 w 4027834"/>
                <a:gd name="connsiteY2-84" fmla="*/ 577461 h 3991133"/>
                <a:gd name="connsiteX0-85" fmla="*/ 1925663 w 4027468"/>
                <a:gd name="connsiteY0-86" fmla="*/ 579122 h 3981304"/>
                <a:gd name="connsiteX1-87" fmla="*/ 2320484 w 4027468"/>
                <a:gd name="connsiteY1-88" fmla="*/ 3981304 h 3981304"/>
                <a:gd name="connsiteX2-89" fmla="*/ 1925663 w 4027468"/>
                <a:gd name="connsiteY2-90" fmla="*/ 579122 h 3981304"/>
                <a:gd name="connsiteX0-91" fmla="*/ 1925663 w 4116501"/>
                <a:gd name="connsiteY0-92" fmla="*/ 549015 h 3951197"/>
                <a:gd name="connsiteX1-93" fmla="*/ 2320484 w 4116501"/>
                <a:gd name="connsiteY1-94" fmla="*/ 3951197 h 3951197"/>
                <a:gd name="connsiteX2-95" fmla="*/ 1925663 w 4116501"/>
                <a:gd name="connsiteY2-96" fmla="*/ 549015 h 3951197"/>
                <a:gd name="connsiteX0-97" fmla="*/ 1862309 w 4053147"/>
                <a:gd name="connsiteY0-98" fmla="*/ 549015 h 3951197"/>
                <a:gd name="connsiteX1-99" fmla="*/ 2257130 w 4053147"/>
                <a:gd name="connsiteY1-100" fmla="*/ 3951197 h 3951197"/>
                <a:gd name="connsiteX2-101" fmla="*/ 1862309 w 4053147"/>
                <a:gd name="connsiteY2-102" fmla="*/ 549015 h 3951197"/>
                <a:gd name="connsiteX0-103" fmla="*/ 1862309 w 4068397"/>
                <a:gd name="connsiteY0-104" fmla="*/ 550667 h 3952849"/>
                <a:gd name="connsiteX1-105" fmla="*/ 2257130 w 4068397"/>
                <a:gd name="connsiteY1-106" fmla="*/ 3952849 h 3952849"/>
                <a:gd name="connsiteX2-107" fmla="*/ 1862309 w 4068397"/>
                <a:gd name="connsiteY2-108" fmla="*/ 550667 h 3952849"/>
                <a:gd name="connsiteX0-109" fmla="*/ 1857817 w 4068865"/>
                <a:gd name="connsiteY0-110" fmla="*/ 552812 h 3938947"/>
                <a:gd name="connsiteX1-111" fmla="*/ 2259553 w 4068865"/>
                <a:gd name="connsiteY1-112" fmla="*/ 3938947 h 3938947"/>
                <a:gd name="connsiteX2-113" fmla="*/ 1857817 w 4068865"/>
                <a:gd name="connsiteY2-114" fmla="*/ 552812 h 3938947"/>
                <a:gd name="connsiteX0-115" fmla="*/ 1857817 w 4082013"/>
                <a:gd name="connsiteY0-116" fmla="*/ 547797 h 3933932"/>
                <a:gd name="connsiteX1-117" fmla="*/ 2259553 w 4082013"/>
                <a:gd name="connsiteY1-118" fmla="*/ 3933932 h 3933932"/>
                <a:gd name="connsiteX2-119" fmla="*/ 1857817 w 4082013"/>
                <a:gd name="connsiteY2-120" fmla="*/ 547797 h 3933932"/>
                <a:gd name="connsiteX0-121" fmla="*/ 1872683 w 4096879"/>
                <a:gd name="connsiteY0-122" fmla="*/ 547797 h 3933932"/>
                <a:gd name="connsiteX1-123" fmla="*/ 2274419 w 4096879"/>
                <a:gd name="connsiteY1-124" fmla="*/ 3933932 h 3933932"/>
                <a:gd name="connsiteX2-125" fmla="*/ 1872683 w 4096879"/>
                <a:gd name="connsiteY2-126" fmla="*/ 547797 h 3933932"/>
                <a:gd name="connsiteX0-127" fmla="*/ 1869693 w 4093889"/>
                <a:gd name="connsiteY0-128" fmla="*/ 547797 h 3933932"/>
                <a:gd name="connsiteX1-129" fmla="*/ 2271429 w 4093889"/>
                <a:gd name="connsiteY1-130" fmla="*/ 3933932 h 3933932"/>
                <a:gd name="connsiteX2-131" fmla="*/ 1869693 w 4093889"/>
                <a:gd name="connsiteY2-132" fmla="*/ 547797 h 3933932"/>
                <a:gd name="connsiteX0-133" fmla="*/ 1837881 w 4062077"/>
                <a:gd name="connsiteY0-134" fmla="*/ 547797 h 3933932"/>
                <a:gd name="connsiteX1-135" fmla="*/ 2239617 w 4062077"/>
                <a:gd name="connsiteY1-136" fmla="*/ 3933932 h 3933932"/>
                <a:gd name="connsiteX2-137" fmla="*/ 1837881 w 4062077"/>
                <a:gd name="connsiteY2-138" fmla="*/ 547797 h 3933932"/>
                <a:gd name="connsiteX0-139" fmla="*/ 1840592 w 4061827"/>
                <a:gd name="connsiteY0-140" fmla="*/ 546535 h 3942242"/>
                <a:gd name="connsiteX1-141" fmla="*/ 2238202 w 4061827"/>
                <a:gd name="connsiteY1-142" fmla="*/ 3942242 h 3942242"/>
                <a:gd name="connsiteX2-143" fmla="*/ 1840592 w 4061827"/>
                <a:gd name="connsiteY2-144" fmla="*/ 546535 h 3942242"/>
              </a:gdLst>
              <a:ahLst/>
              <a:cxnLst>
                <a:cxn ang="0">
                  <a:pos x="connsiteX0-1" y="connsiteY0-2"/>
                </a:cxn>
                <a:cxn ang="0">
                  <a:pos x="connsiteX1-3" y="connsiteY1-4"/>
                </a:cxn>
                <a:cxn ang="0">
                  <a:pos x="connsiteX2-5" y="connsiteY2-6"/>
                </a:cxn>
              </a:cxnLst>
              <a:rect l="l" t="t" r="r" b="b"/>
              <a:pathLst>
                <a:path w="4061827" h="3942242">
                  <a:moveTo>
                    <a:pt x="1840592" y="546535"/>
                  </a:moveTo>
                  <a:cubicBezTo>
                    <a:pt x="2775798" y="-1124590"/>
                    <a:pt x="6097883" y="1331132"/>
                    <a:pt x="2238202" y="3942242"/>
                  </a:cubicBezTo>
                  <a:cubicBezTo>
                    <a:pt x="-2042826" y="1274016"/>
                    <a:pt x="978184" y="-992933"/>
                    <a:pt x="1840592" y="546535"/>
                  </a:cubicBezTo>
                  <a:close/>
                </a:path>
              </a:pathLst>
            </a:custGeom>
            <a:solidFill>
              <a:srgbClr val="920000"/>
            </a:solidFill>
            <a:ln>
              <a:noFill/>
            </a:ln>
            <a:effectLst/>
          </p:spPr>
          <p:txBody>
            <a:bodyPr rtlCol="0" anchor="ctr"/>
            <a:lstStyle/>
            <a:p>
              <a:pPr algn="ctr" eaLnBrk="1" hangingPunct="1">
                <a:spcBef>
                  <a:spcPct val="0"/>
                </a:spcBef>
                <a:buFontTx/>
                <a:buNone/>
              </a:pPr>
              <a:endParaRPr lang="zh-CN" altLang="en-US" sz="2320">
                <a:solidFill>
                  <a:srgbClr val="FFFFFF"/>
                </a:solidFill>
              </a:endParaRPr>
            </a:p>
          </p:txBody>
        </p:sp>
        <p:sp>
          <p:nvSpPr>
            <p:cNvPr id="7" name="任意多边形 6"/>
            <p:cNvSpPr/>
            <p:nvPr/>
          </p:nvSpPr>
          <p:spPr bwMode="auto">
            <a:xfrm rot="20741369">
              <a:off x="5437600" y="1982980"/>
              <a:ext cx="1878211" cy="1885093"/>
            </a:xfrm>
            <a:custGeom>
              <a:avLst/>
              <a:gdLst>
                <a:gd name="connsiteX0" fmla="*/ 1520397 w 1878211"/>
                <a:gd name="connsiteY0" fmla="*/ 15463 h 1885093"/>
                <a:gd name="connsiteX1" fmla="*/ 959517 w 1878211"/>
                <a:gd name="connsiteY1" fmla="*/ 1885093 h 1885093"/>
                <a:gd name="connsiteX2" fmla="*/ 941237 w 1878211"/>
                <a:gd name="connsiteY2" fmla="*/ 270734 h 1885093"/>
                <a:gd name="connsiteX3" fmla="*/ 1520397 w 1878211"/>
                <a:gd name="connsiteY3" fmla="*/ 15463 h 1885093"/>
              </a:gdLst>
              <a:ahLst/>
              <a:cxnLst>
                <a:cxn ang="0">
                  <a:pos x="connsiteX0" y="connsiteY0"/>
                </a:cxn>
                <a:cxn ang="0">
                  <a:pos x="connsiteX1" y="connsiteY1"/>
                </a:cxn>
                <a:cxn ang="0">
                  <a:pos x="connsiteX2" y="connsiteY2"/>
                </a:cxn>
                <a:cxn ang="0">
                  <a:pos x="connsiteX3" y="connsiteY3"/>
                </a:cxn>
              </a:cxnLst>
              <a:rect l="l" t="t" r="r" b="b"/>
              <a:pathLst>
                <a:path w="1878211" h="1885093">
                  <a:moveTo>
                    <a:pt x="1520397" y="15463"/>
                  </a:moveTo>
                  <a:cubicBezTo>
                    <a:pt x="1955609" y="128833"/>
                    <a:pt x="2212266" y="856139"/>
                    <a:pt x="959517" y="1885093"/>
                  </a:cubicBezTo>
                  <a:cubicBezTo>
                    <a:pt x="-887657" y="759341"/>
                    <a:pt x="405483" y="-451871"/>
                    <a:pt x="941237" y="270734"/>
                  </a:cubicBezTo>
                  <a:cubicBezTo>
                    <a:pt x="1087858" y="39245"/>
                    <a:pt x="1322573" y="-36069"/>
                    <a:pt x="1520397" y="15463"/>
                  </a:cubicBezTo>
                  <a:close/>
                </a:path>
              </a:pathLst>
            </a:custGeom>
            <a:blipFill dpi="0" rotWithShape="1">
              <a:blip r:embed="rId2"/>
              <a:srcRect/>
              <a:stretch>
                <a:fillRect/>
              </a:stretch>
            </a:blipFill>
            <a:ln>
              <a:noFill/>
            </a:ln>
            <a:effectLst/>
          </p:spPr>
          <p:txBody>
            <a:bodyPr rtlCol="0" anchor="ctr"/>
            <a:lstStyle/>
            <a:p>
              <a:pPr algn="ctr" eaLnBrk="1" hangingPunct="1">
                <a:spcBef>
                  <a:spcPct val="0"/>
                </a:spcBef>
                <a:buFontTx/>
                <a:buNone/>
              </a:pPr>
              <a:endParaRPr lang="zh-CN" altLang="en-US" sz="2320">
                <a:solidFill>
                  <a:srgbClr val="FFFFFF"/>
                </a:solidFill>
              </a:endParaRPr>
            </a:p>
          </p:txBody>
        </p:sp>
      </p:grpSp>
      <p:grpSp>
        <p:nvGrpSpPr>
          <p:cNvPr id="8" name="组合 7"/>
          <p:cNvGrpSpPr/>
          <p:nvPr/>
        </p:nvGrpSpPr>
        <p:grpSpPr>
          <a:xfrm>
            <a:off x="7468511" y="1583957"/>
            <a:ext cx="4322240" cy="3910356"/>
            <a:chOff x="5437600" y="1982980"/>
            <a:chExt cx="2136008" cy="1932459"/>
          </a:xfrm>
        </p:grpSpPr>
        <p:sp>
          <p:nvSpPr>
            <p:cNvPr id="9" name="心形 2"/>
            <p:cNvSpPr/>
            <p:nvPr/>
          </p:nvSpPr>
          <p:spPr bwMode="auto">
            <a:xfrm rot="20302082" flipH="1">
              <a:off x="5608187" y="2012727"/>
              <a:ext cx="1965421" cy="1902712"/>
            </a:xfrm>
            <a:custGeom>
              <a:avLst/>
              <a:gdLst>
                <a:gd name="connsiteX0" fmla="*/ 1925960 w 3851920"/>
                <a:gd name="connsiteY0" fmla="*/ 962980 h 3851920"/>
                <a:gd name="connsiteX1" fmla="*/ 1925960 w 3851920"/>
                <a:gd name="connsiteY1" fmla="*/ 3851920 h 3851920"/>
                <a:gd name="connsiteX2" fmla="*/ 1925960 w 3851920"/>
                <a:gd name="connsiteY2" fmla="*/ 962980 h 3851920"/>
                <a:gd name="connsiteX0-1" fmla="*/ 1876002 w 3880784"/>
                <a:gd name="connsiteY0-2" fmla="*/ 834980 h 4165205"/>
                <a:gd name="connsiteX1-3" fmla="*/ 1969030 w 3880784"/>
                <a:gd name="connsiteY1-4" fmla="*/ 4165205 h 4165205"/>
                <a:gd name="connsiteX2-5" fmla="*/ 1876002 w 3880784"/>
                <a:gd name="connsiteY2-6" fmla="*/ 834980 h 4165205"/>
                <a:gd name="connsiteX0-7" fmla="*/ 1876002 w 3924270"/>
                <a:gd name="connsiteY0-8" fmla="*/ 834980 h 4165205"/>
                <a:gd name="connsiteX1-9" fmla="*/ 1969030 w 3924270"/>
                <a:gd name="connsiteY1-10" fmla="*/ 4165205 h 4165205"/>
                <a:gd name="connsiteX2-11" fmla="*/ 1876002 w 3924270"/>
                <a:gd name="connsiteY2-12" fmla="*/ 834980 h 4165205"/>
                <a:gd name="connsiteX0-13" fmla="*/ 1902465 w 3950733"/>
                <a:gd name="connsiteY0-14" fmla="*/ 551725 h 3881950"/>
                <a:gd name="connsiteX1-15" fmla="*/ 1995493 w 3950733"/>
                <a:gd name="connsiteY1-16" fmla="*/ 3881950 h 3881950"/>
                <a:gd name="connsiteX2-17" fmla="*/ 1902465 w 3950733"/>
                <a:gd name="connsiteY2-18" fmla="*/ 551725 h 3881950"/>
                <a:gd name="connsiteX0-19" fmla="*/ 1722651 w 3960983"/>
                <a:gd name="connsiteY0-20" fmla="*/ 537745 h 3965463"/>
                <a:gd name="connsiteX1-21" fmla="*/ 2086600 w 3960983"/>
                <a:gd name="connsiteY1-22" fmla="*/ 3965463 h 3965463"/>
                <a:gd name="connsiteX2-23" fmla="*/ 1722651 w 3960983"/>
                <a:gd name="connsiteY2-24" fmla="*/ 537745 h 3965463"/>
                <a:gd name="connsiteX0-25" fmla="*/ 1722651 w 3811540"/>
                <a:gd name="connsiteY0-26" fmla="*/ 536376 h 3964094"/>
                <a:gd name="connsiteX1-27" fmla="*/ 2086600 w 3811540"/>
                <a:gd name="connsiteY1-28" fmla="*/ 3964094 h 3964094"/>
                <a:gd name="connsiteX2-29" fmla="*/ 1722651 w 3811540"/>
                <a:gd name="connsiteY2-30" fmla="*/ 536376 h 3964094"/>
                <a:gd name="connsiteX0-31" fmla="*/ 1863823 w 3952712"/>
                <a:gd name="connsiteY0-32" fmla="*/ 536376 h 3964094"/>
                <a:gd name="connsiteX1-33" fmla="*/ 2227772 w 3952712"/>
                <a:gd name="connsiteY1-34" fmla="*/ 3964094 h 3964094"/>
                <a:gd name="connsiteX2-35" fmla="*/ 1863823 w 3952712"/>
                <a:gd name="connsiteY2-36" fmla="*/ 536376 h 3964094"/>
                <a:gd name="connsiteX0-37" fmla="*/ 1972131 w 4061020"/>
                <a:gd name="connsiteY0-38" fmla="*/ 536376 h 3964094"/>
                <a:gd name="connsiteX1-39" fmla="*/ 2336080 w 4061020"/>
                <a:gd name="connsiteY1-40" fmla="*/ 3964094 h 3964094"/>
                <a:gd name="connsiteX2-41" fmla="*/ 1972131 w 4061020"/>
                <a:gd name="connsiteY2-42" fmla="*/ 536376 h 3964094"/>
                <a:gd name="connsiteX0-43" fmla="*/ 1892081 w 3980970"/>
                <a:gd name="connsiteY0-44" fmla="*/ 536376 h 3964094"/>
                <a:gd name="connsiteX1-45" fmla="*/ 2256030 w 3980970"/>
                <a:gd name="connsiteY1-46" fmla="*/ 3964094 h 3964094"/>
                <a:gd name="connsiteX2-47" fmla="*/ 1892081 w 3980970"/>
                <a:gd name="connsiteY2-48" fmla="*/ 536376 h 3964094"/>
                <a:gd name="connsiteX0-49" fmla="*/ 1892081 w 3968385"/>
                <a:gd name="connsiteY0-50" fmla="*/ 561778 h 3989496"/>
                <a:gd name="connsiteX1-51" fmla="*/ 2256030 w 3968385"/>
                <a:gd name="connsiteY1-52" fmla="*/ 3989496 h 3989496"/>
                <a:gd name="connsiteX2-53" fmla="*/ 1892081 w 3968385"/>
                <a:gd name="connsiteY2-54" fmla="*/ 561778 h 3989496"/>
                <a:gd name="connsiteX0-55" fmla="*/ 1916931 w 3993235"/>
                <a:gd name="connsiteY0-56" fmla="*/ 561778 h 3989496"/>
                <a:gd name="connsiteX1-57" fmla="*/ 2280880 w 3993235"/>
                <a:gd name="connsiteY1-58" fmla="*/ 3989496 h 3989496"/>
                <a:gd name="connsiteX2-59" fmla="*/ 1916931 w 3993235"/>
                <a:gd name="connsiteY2-60" fmla="*/ 561778 h 3989496"/>
                <a:gd name="connsiteX0-61" fmla="*/ 1945333 w 4021637"/>
                <a:gd name="connsiteY0-62" fmla="*/ 561778 h 3989496"/>
                <a:gd name="connsiteX1-63" fmla="*/ 2309282 w 4021637"/>
                <a:gd name="connsiteY1-64" fmla="*/ 3989496 h 3989496"/>
                <a:gd name="connsiteX2-65" fmla="*/ 1945333 w 4021637"/>
                <a:gd name="connsiteY2-66" fmla="*/ 561778 h 3989496"/>
                <a:gd name="connsiteX0-67" fmla="*/ 1870632 w 4031796"/>
                <a:gd name="connsiteY0-68" fmla="*/ 568499 h 3949399"/>
                <a:gd name="connsiteX1-69" fmla="*/ 2352637 w 4031796"/>
                <a:gd name="connsiteY1-70" fmla="*/ 3949399 h 3949399"/>
                <a:gd name="connsiteX2-71" fmla="*/ 1870632 w 4031796"/>
                <a:gd name="connsiteY2-72" fmla="*/ 568499 h 3949399"/>
                <a:gd name="connsiteX0-73" fmla="*/ 1922776 w 4024411"/>
                <a:gd name="connsiteY0-74" fmla="*/ 563779 h 3977451"/>
                <a:gd name="connsiteX1-75" fmla="*/ 2322142 w 4024411"/>
                <a:gd name="connsiteY1-76" fmla="*/ 3977451 h 3977451"/>
                <a:gd name="connsiteX2-77" fmla="*/ 1922776 w 4024411"/>
                <a:gd name="connsiteY2-78" fmla="*/ 563779 h 3977451"/>
                <a:gd name="connsiteX0-79" fmla="*/ 1922776 w 4027834"/>
                <a:gd name="connsiteY0-80" fmla="*/ 577461 h 3991133"/>
                <a:gd name="connsiteX1-81" fmla="*/ 2322142 w 4027834"/>
                <a:gd name="connsiteY1-82" fmla="*/ 3991133 h 3991133"/>
                <a:gd name="connsiteX2-83" fmla="*/ 1922776 w 4027834"/>
                <a:gd name="connsiteY2-84" fmla="*/ 577461 h 3991133"/>
                <a:gd name="connsiteX0-85" fmla="*/ 1925663 w 4027468"/>
                <a:gd name="connsiteY0-86" fmla="*/ 579122 h 3981304"/>
                <a:gd name="connsiteX1-87" fmla="*/ 2320484 w 4027468"/>
                <a:gd name="connsiteY1-88" fmla="*/ 3981304 h 3981304"/>
                <a:gd name="connsiteX2-89" fmla="*/ 1925663 w 4027468"/>
                <a:gd name="connsiteY2-90" fmla="*/ 579122 h 3981304"/>
                <a:gd name="connsiteX0-91" fmla="*/ 1925663 w 4116501"/>
                <a:gd name="connsiteY0-92" fmla="*/ 549015 h 3951197"/>
                <a:gd name="connsiteX1-93" fmla="*/ 2320484 w 4116501"/>
                <a:gd name="connsiteY1-94" fmla="*/ 3951197 h 3951197"/>
                <a:gd name="connsiteX2-95" fmla="*/ 1925663 w 4116501"/>
                <a:gd name="connsiteY2-96" fmla="*/ 549015 h 3951197"/>
                <a:gd name="connsiteX0-97" fmla="*/ 1862309 w 4053147"/>
                <a:gd name="connsiteY0-98" fmla="*/ 549015 h 3951197"/>
                <a:gd name="connsiteX1-99" fmla="*/ 2257130 w 4053147"/>
                <a:gd name="connsiteY1-100" fmla="*/ 3951197 h 3951197"/>
                <a:gd name="connsiteX2-101" fmla="*/ 1862309 w 4053147"/>
                <a:gd name="connsiteY2-102" fmla="*/ 549015 h 3951197"/>
                <a:gd name="connsiteX0-103" fmla="*/ 1862309 w 4068397"/>
                <a:gd name="connsiteY0-104" fmla="*/ 550667 h 3952849"/>
                <a:gd name="connsiteX1-105" fmla="*/ 2257130 w 4068397"/>
                <a:gd name="connsiteY1-106" fmla="*/ 3952849 h 3952849"/>
                <a:gd name="connsiteX2-107" fmla="*/ 1862309 w 4068397"/>
                <a:gd name="connsiteY2-108" fmla="*/ 550667 h 3952849"/>
                <a:gd name="connsiteX0-109" fmla="*/ 1857817 w 4068865"/>
                <a:gd name="connsiteY0-110" fmla="*/ 552812 h 3938947"/>
                <a:gd name="connsiteX1-111" fmla="*/ 2259553 w 4068865"/>
                <a:gd name="connsiteY1-112" fmla="*/ 3938947 h 3938947"/>
                <a:gd name="connsiteX2-113" fmla="*/ 1857817 w 4068865"/>
                <a:gd name="connsiteY2-114" fmla="*/ 552812 h 3938947"/>
                <a:gd name="connsiteX0-115" fmla="*/ 1857817 w 4082013"/>
                <a:gd name="connsiteY0-116" fmla="*/ 547797 h 3933932"/>
                <a:gd name="connsiteX1-117" fmla="*/ 2259553 w 4082013"/>
                <a:gd name="connsiteY1-118" fmla="*/ 3933932 h 3933932"/>
                <a:gd name="connsiteX2-119" fmla="*/ 1857817 w 4082013"/>
                <a:gd name="connsiteY2-120" fmla="*/ 547797 h 3933932"/>
                <a:gd name="connsiteX0-121" fmla="*/ 1872683 w 4096879"/>
                <a:gd name="connsiteY0-122" fmla="*/ 547797 h 3933932"/>
                <a:gd name="connsiteX1-123" fmla="*/ 2274419 w 4096879"/>
                <a:gd name="connsiteY1-124" fmla="*/ 3933932 h 3933932"/>
                <a:gd name="connsiteX2-125" fmla="*/ 1872683 w 4096879"/>
                <a:gd name="connsiteY2-126" fmla="*/ 547797 h 3933932"/>
                <a:gd name="connsiteX0-127" fmla="*/ 1869693 w 4093889"/>
                <a:gd name="connsiteY0-128" fmla="*/ 547797 h 3933932"/>
                <a:gd name="connsiteX1-129" fmla="*/ 2271429 w 4093889"/>
                <a:gd name="connsiteY1-130" fmla="*/ 3933932 h 3933932"/>
                <a:gd name="connsiteX2-131" fmla="*/ 1869693 w 4093889"/>
                <a:gd name="connsiteY2-132" fmla="*/ 547797 h 3933932"/>
                <a:gd name="connsiteX0-133" fmla="*/ 1837881 w 4062077"/>
                <a:gd name="connsiteY0-134" fmla="*/ 547797 h 3933932"/>
                <a:gd name="connsiteX1-135" fmla="*/ 2239617 w 4062077"/>
                <a:gd name="connsiteY1-136" fmla="*/ 3933932 h 3933932"/>
                <a:gd name="connsiteX2-137" fmla="*/ 1837881 w 4062077"/>
                <a:gd name="connsiteY2-138" fmla="*/ 547797 h 3933932"/>
                <a:gd name="connsiteX0-139" fmla="*/ 1840592 w 4061827"/>
                <a:gd name="connsiteY0-140" fmla="*/ 546535 h 3942242"/>
                <a:gd name="connsiteX1-141" fmla="*/ 2238202 w 4061827"/>
                <a:gd name="connsiteY1-142" fmla="*/ 3942242 h 3942242"/>
                <a:gd name="connsiteX2-143" fmla="*/ 1840592 w 4061827"/>
                <a:gd name="connsiteY2-144" fmla="*/ 546535 h 3942242"/>
              </a:gdLst>
              <a:ahLst/>
              <a:cxnLst>
                <a:cxn ang="0">
                  <a:pos x="connsiteX0-1" y="connsiteY0-2"/>
                </a:cxn>
                <a:cxn ang="0">
                  <a:pos x="connsiteX1-3" y="connsiteY1-4"/>
                </a:cxn>
                <a:cxn ang="0">
                  <a:pos x="connsiteX2-5" y="connsiteY2-6"/>
                </a:cxn>
              </a:cxnLst>
              <a:rect l="l" t="t" r="r" b="b"/>
              <a:pathLst>
                <a:path w="4061827" h="3942242">
                  <a:moveTo>
                    <a:pt x="1840592" y="546535"/>
                  </a:moveTo>
                  <a:cubicBezTo>
                    <a:pt x="2775798" y="-1124590"/>
                    <a:pt x="6097883" y="1331132"/>
                    <a:pt x="2238202" y="3942242"/>
                  </a:cubicBezTo>
                  <a:cubicBezTo>
                    <a:pt x="-2042826" y="1274016"/>
                    <a:pt x="978184" y="-992933"/>
                    <a:pt x="1840592" y="546535"/>
                  </a:cubicBezTo>
                  <a:close/>
                </a:path>
              </a:pathLst>
            </a:custGeom>
            <a:solidFill>
              <a:srgbClr val="920000"/>
            </a:solidFill>
            <a:ln>
              <a:noFill/>
            </a:ln>
            <a:effectLst/>
          </p:spPr>
          <p:txBody>
            <a:bodyPr rtlCol="0" anchor="ctr"/>
            <a:lstStyle/>
            <a:p>
              <a:pPr algn="ctr" eaLnBrk="1" hangingPunct="1">
                <a:spcBef>
                  <a:spcPct val="0"/>
                </a:spcBef>
                <a:buFontTx/>
                <a:buNone/>
              </a:pPr>
              <a:endParaRPr lang="zh-CN" altLang="en-US" sz="2320">
                <a:solidFill>
                  <a:srgbClr val="FFFFFF"/>
                </a:solidFill>
              </a:endParaRPr>
            </a:p>
          </p:txBody>
        </p:sp>
        <p:sp>
          <p:nvSpPr>
            <p:cNvPr id="10" name="任意多边形 9"/>
            <p:cNvSpPr/>
            <p:nvPr/>
          </p:nvSpPr>
          <p:spPr bwMode="auto">
            <a:xfrm rot="20741369">
              <a:off x="5437600" y="1982980"/>
              <a:ext cx="1878211" cy="1885093"/>
            </a:xfrm>
            <a:custGeom>
              <a:avLst/>
              <a:gdLst>
                <a:gd name="connsiteX0" fmla="*/ 1520397 w 1878211"/>
                <a:gd name="connsiteY0" fmla="*/ 15463 h 1885093"/>
                <a:gd name="connsiteX1" fmla="*/ 959517 w 1878211"/>
                <a:gd name="connsiteY1" fmla="*/ 1885093 h 1885093"/>
                <a:gd name="connsiteX2" fmla="*/ 941237 w 1878211"/>
                <a:gd name="connsiteY2" fmla="*/ 270734 h 1885093"/>
                <a:gd name="connsiteX3" fmla="*/ 1520397 w 1878211"/>
                <a:gd name="connsiteY3" fmla="*/ 15463 h 1885093"/>
              </a:gdLst>
              <a:ahLst/>
              <a:cxnLst>
                <a:cxn ang="0">
                  <a:pos x="connsiteX0" y="connsiteY0"/>
                </a:cxn>
                <a:cxn ang="0">
                  <a:pos x="connsiteX1" y="connsiteY1"/>
                </a:cxn>
                <a:cxn ang="0">
                  <a:pos x="connsiteX2" y="connsiteY2"/>
                </a:cxn>
                <a:cxn ang="0">
                  <a:pos x="connsiteX3" y="connsiteY3"/>
                </a:cxn>
              </a:cxnLst>
              <a:rect l="l" t="t" r="r" b="b"/>
              <a:pathLst>
                <a:path w="1878211" h="1885093">
                  <a:moveTo>
                    <a:pt x="1520397" y="15463"/>
                  </a:moveTo>
                  <a:cubicBezTo>
                    <a:pt x="1955609" y="128833"/>
                    <a:pt x="2212266" y="856139"/>
                    <a:pt x="959517" y="1885093"/>
                  </a:cubicBezTo>
                  <a:cubicBezTo>
                    <a:pt x="-887657" y="759341"/>
                    <a:pt x="405483" y="-451871"/>
                    <a:pt x="941237" y="270734"/>
                  </a:cubicBezTo>
                  <a:cubicBezTo>
                    <a:pt x="1087858" y="39245"/>
                    <a:pt x="1322573" y="-36069"/>
                    <a:pt x="1520397" y="15463"/>
                  </a:cubicBezTo>
                  <a:close/>
                </a:path>
              </a:pathLst>
            </a:custGeom>
            <a:blipFill dpi="0" rotWithShape="1">
              <a:blip r:embed="rId3"/>
              <a:srcRect/>
              <a:stretch>
                <a:fillRect/>
              </a:stretch>
            </a:blipFill>
            <a:ln>
              <a:noFill/>
            </a:ln>
            <a:effectLst/>
          </p:spPr>
          <p:txBody>
            <a:bodyPr rtlCol="0" anchor="ctr"/>
            <a:lstStyle/>
            <a:p>
              <a:pPr algn="ctr" eaLnBrk="1" hangingPunct="1">
                <a:spcBef>
                  <a:spcPct val="0"/>
                </a:spcBef>
                <a:buFontTx/>
                <a:buNone/>
              </a:pPr>
              <a:endParaRPr lang="zh-CN" altLang="en-US" sz="2320">
                <a:solidFill>
                  <a:srgbClr val="FFFFFF"/>
                </a:solidFill>
              </a:endParaRPr>
            </a:p>
          </p:txBody>
        </p:sp>
      </p:grpSp>
      <p:sp>
        <p:nvSpPr>
          <p:cNvPr id="11" name="矩形 10"/>
          <p:cNvSpPr/>
          <p:nvPr/>
        </p:nvSpPr>
        <p:spPr>
          <a:xfrm rot="20613158">
            <a:off x="5400058" y="2416060"/>
            <a:ext cx="1579278" cy="370422"/>
          </a:xfrm>
          <a:prstGeom prst="rect">
            <a:avLst/>
          </a:prstGeom>
        </p:spPr>
        <p:txBody>
          <a:bodyPr wrap="none">
            <a:spAutoFit/>
          </a:bodyPr>
          <a:lstStyle/>
          <a:p>
            <a:r>
              <a:rPr lang="zh-CN" altLang="en-US" sz="1805" dirty="0">
                <a:solidFill>
                  <a:schemeClr val="accent1"/>
                </a:solidFill>
                <a:latin typeface="微软雅黑" panose="020B0503020204020204" pitchFamily="34" charset="-122"/>
                <a:ea typeface="微软雅黑" panose="020B0503020204020204" pitchFamily="34" charset="-122"/>
              </a:rPr>
              <a:t>输入标题文字</a:t>
            </a:r>
            <a:endParaRPr lang="zh-CN" altLang="en-US" sz="1805" dirty="0">
              <a:solidFill>
                <a:schemeClr val="accent1"/>
              </a:solidFill>
              <a:latin typeface="微软雅黑" panose="020B0503020204020204" pitchFamily="34" charset="-122"/>
              <a:ea typeface="微软雅黑" panose="020B0503020204020204" pitchFamily="34" charset="-122"/>
            </a:endParaRPr>
          </a:p>
        </p:txBody>
      </p:sp>
      <p:sp>
        <p:nvSpPr>
          <p:cNvPr id="12" name="矩形 11"/>
          <p:cNvSpPr/>
          <p:nvPr/>
        </p:nvSpPr>
        <p:spPr>
          <a:xfrm rot="20613158">
            <a:off x="7997102" y="1427233"/>
            <a:ext cx="1579278" cy="370422"/>
          </a:xfrm>
          <a:prstGeom prst="rect">
            <a:avLst/>
          </a:prstGeom>
        </p:spPr>
        <p:txBody>
          <a:bodyPr wrap="none">
            <a:spAutoFit/>
          </a:bodyPr>
          <a:lstStyle/>
          <a:p>
            <a:r>
              <a:rPr lang="zh-CN" altLang="en-US" sz="1805" dirty="0">
                <a:solidFill>
                  <a:schemeClr val="accent1"/>
                </a:solidFill>
                <a:latin typeface="微软雅黑" panose="020B0503020204020204" pitchFamily="34" charset="-122"/>
                <a:ea typeface="微软雅黑" panose="020B0503020204020204" pitchFamily="34" charset="-122"/>
              </a:rPr>
              <a:t>输入标题文字</a:t>
            </a:r>
            <a:endParaRPr lang="zh-CN" altLang="en-US" sz="1805" dirty="0">
              <a:solidFill>
                <a:schemeClr val="accent1"/>
              </a:solidFill>
              <a:latin typeface="微软雅黑" panose="020B0503020204020204" pitchFamily="34" charset="-122"/>
              <a:ea typeface="微软雅黑" panose="020B0503020204020204" pitchFamily="34" charset="-122"/>
            </a:endParaRPr>
          </a:p>
        </p:txBody>
      </p:sp>
      <p:sp>
        <p:nvSpPr>
          <p:cNvPr id="13" name="矩形 12"/>
          <p:cNvSpPr/>
          <p:nvPr/>
        </p:nvSpPr>
        <p:spPr>
          <a:xfrm rot="1217087">
            <a:off x="2899334" y="1836846"/>
            <a:ext cx="1579278" cy="370422"/>
          </a:xfrm>
          <a:prstGeom prst="rect">
            <a:avLst/>
          </a:prstGeom>
        </p:spPr>
        <p:txBody>
          <a:bodyPr wrap="none">
            <a:spAutoFit/>
          </a:bodyPr>
          <a:lstStyle/>
          <a:p>
            <a:r>
              <a:rPr lang="zh-CN" altLang="en-US" sz="1805" dirty="0">
                <a:solidFill>
                  <a:schemeClr val="accent1"/>
                </a:solidFill>
                <a:latin typeface="微软雅黑" panose="020B0503020204020204" pitchFamily="34" charset="-122"/>
                <a:ea typeface="微软雅黑" panose="020B0503020204020204" pitchFamily="34" charset="-122"/>
              </a:rPr>
              <a:t>输入标题文字</a:t>
            </a:r>
            <a:endParaRPr lang="zh-CN" altLang="en-US" sz="1805" dirty="0">
              <a:solidFill>
                <a:schemeClr val="accent1"/>
              </a:solidFill>
              <a:latin typeface="微软雅黑" panose="020B0503020204020204" pitchFamily="34" charset="-122"/>
              <a:ea typeface="微软雅黑" panose="020B0503020204020204" pitchFamily="34" charset="-122"/>
            </a:endParaRPr>
          </a:p>
        </p:txBody>
      </p:sp>
      <p:sp>
        <p:nvSpPr>
          <p:cNvPr id="14" name="矩形 55"/>
          <p:cNvSpPr/>
          <p:nvPr/>
        </p:nvSpPr>
        <p:spPr>
          <a:xfrm>
            <a:off x="4850773" y="5302780"/>
            <a:ext cx="4037345" cy="985398"/>
          </a:xfrm>
          <a:prstGeom prst="rect">
            <a:avLst/>
          </a:prstGeom>
        </p:spPr>
        <p:txBody>
          <a:bodyPr wrap="square">
            <a:spAutoFit/>
          </a:bodyPr>
          <a:lstStyle/>
          <a:p>
            <a:r>
              <a:rPr lang="zh-CN" altLang="en-US" sz="2320" b="1" dirty="0">
                <a:solidFill>
                  <a:schemeClr val="accent1"/>
                </a:solidFill>
                <a:latin typeface="微软雅黑" panose="020B0503020204020204" pitchFamily="34" charset="-122"/>
                <a:ea typeface="微软雅黑" panose="020B0503020204020204" pitchFamily="34" charset="-122"/>
              </a:rPr>
              <a:t>替换图片方法</a:t>
            </a:r>
            <a:endParaRPr lang="en-US" altLang="zh-CN" sz="2320" b="1" dirty="0">
              <a:solidFill>
                <a:schemeClr val="accent1"/>
              </a:solidFill>
              <a:latin typeface="微软雅黑" panose="020B0503020204020204" pitchFamily="34" charset="-122"/>
              <a:ea typeface="微软雅黑" panose="020B0503020204020204" pitchFamily="34" charset="-122"/>
            </a:endParaRPr>
          </a:p>
          <a:p>
            <a:r>
              <a:rPr lang="zh-CN" altLang="en-US" sz="1160" dirty="0">
                <a:solidFill>
                  <a:schemeClr val="accent1"/>
                </a:solidFill>
                <a:latin typeface="微软雅黑" panose="020B0503020204020204" pitchFamily="34" charset="-122"/>
                <a:ea typeface="微软雅黑" panose="020B0503020204020204" pitchFamily="34" charset="-122"/>
              </a:rPr>
              <a:t>单击选中图片，右键，设置图片格式，填充，图片或文理填充，文件，选择你要的图片即可（备注，建议使用图片前先将图片裁剪成如图差不多的长方形，图片不会变形）</a:t>
            </a:r>
            <a:endParaRPr lang="zh-CN" altLang="en-US" sz="1160" dirty="0">
              <a:solidFill>
                <a:schemeClr val="accent1"/>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101600" y="279401"/>
            <a:ext cx="12334152" cy="403870"/>
            <a:chOff x="76200" y="209550"/>
            <a:chExt cx="9250614" cy="302902"/>
          </a:xfrm>
        </p:grpSpPr>
        <p:sp>
          <p:nvSpPr>
            <p:cNvPr id="34"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lumMod val="50000"/>
                    </a:schemeClr>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36" name="组合 35"/>
            <p:cNvGrpSpPr/>
            <p:nvPr/>
          </p:nvGrpSpPr>
          <p:grpSpPr>
            <a:xfrm>
              <a:off x="3040154" y="381104"/>
              <a:ext cx="6286660" cy="0"/>
              <a:chOff x="4348525" y="620688"/>
              <a:chExt cx="8181294" cy="0"/>
            </a:xfrm>
          </p:grpSpPr>
          <p:cxnSp>
            <p:nvCxnSpPr>
              <p:cNvPr id="37" name="直接连接符 36"/>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style.rotation</p:attrName>
                                        </p:attrNameLst>
                                      </p:cBhvr>
                                      <p:tavLst>
                                        <p:tav tm="0">
                                          <p:val>
                                            <p:fltVal val="90"/>
                                          </p:val>
                                        </p:tav>
                                        <p:tav tm="100000">
                                          <p:val>
                                            <p:fltVal val="0"/>
                                          </p:val>
                                        </p:tav>
                                      </p:tavLst>
                                    </p:anim>
                                    <p:animEffect transition="in" filter="fade">
                                      <p:cBhvr>
                                        <p:cTn id="10" dur="1250"/>
                                        <p:tgtEl>
                                          <p:spTgt spid="2"/>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par>
                          <p:cTn id="17" fill="hold">
                            <p:stCondLst>
                              <p:cond delay="2000"/>
                            </p:stCondLst>
                            <p:childTnLst>
                              <p:par>
                                <p:cTn id="18" presetID="3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250" fill="hold"/>
                                        <p:tgtEl>
                                          <p:spTgt spid="5"/>
                                        </p:tgtEl>
                                        <p:attrNameLst>
                                          <p:attrName>ppt_w</p:attrName>
                                        </p:attrNameLst>
                                      </p:cBhvr>
                                      <p:tavLst>
                                        <p:tav tm="0">
                                          <p:val>
                                            <p:fltVal val="0"/>
                                          </p:val>
                                        </p:tav>
                                        <p:tav tm="100000">
                                          <p:val>
                                            <p:strVal val="#ppt_w"/>
                                          </p:val>
                                        </p:tav>
                                      </p:tavLst>
                                    </p:anim>
                                    <p:anim calcmode="lin" valueType="num">
                                      <p:cBhvr>
                                        <p:cTn id="21" dur="1250" fill="hold"/>
                                        <p:tgtEl>
                                          <p:spTgt spid="5"/>
                                        </p:tgtEl>
                                        <p:attrNameLst>
                                          <p:attrName>ppt_h</p:attrName>
                                        </p:attrNameLst>
                                      </p:cBhvr>
                                      <p:tavLst>
                                        <p:tav tm="0">
                                          <p:val>
                                            <p:fltVal val="0"/>
                                          </p:val>
                                        </p:tav>
                                        <p:tav tm="100000">
                                          <p:val>
                                            <p:strVal val="#ppt_h"/>
                                          </p:val>
                                        </p:tav>
                                      </p:tavLst>
                                    </p:anim>
                                    <p:anim calcmode="lin" valueType="num">
                                      <p:cBhvr>
                                        <p:cTn id="22" dur="1250" fill="hold"/>
                                        <p:tgtEl>
                                          <p:spTgt spid="5"/>
                                        </p:tgtEl>
                                        <p:attrNameLst>
                                          <p:attrName>style.rotation</p:attrName>
                                        </p:attrNameLst>
                                      </p:cBhvr>
                                      <p:tavLst>
                                        <p:tav tm="0">
                                          <p:val>
                                            <p:fltVal val="90"/>
                                          </p:val>
                                        </p:tav>
                                        <p:tav tm="100000">
                                          <p:val>
                                            <p:fltVal val="0"/>
                                          </p:val>
                                        </p:tav>
                                      </p:tavLst>
                                    </p:anim>
                                    <p:animEffect transition="in" filter="fade">
                                      <p:cBhvr>
                                        <p:cTn id="23" dur="1250"/>
                                        <p:tgtEl>
                                          <p:spTgt spid="5"/>
                                        </p:tgtEl>
                                      </p:cBhvr>
                                    </p:animEffect>
                                  </p:childTnLst>
                                </p:cTn>
                              </p:par>
                            </p:childTnLst>
                          </p:cTn>
                        </p:par>
                        <p:par>
                          <p:cTn id="24" fill="hold">
                            <p:stCondLst>
                              <p:cond delay="3500"/>
                            </p:stCondLst>
                            <p:childTnLst>
                              <p:par>
                                <p:cTn id="25" presetID="53" presetClass="entr" presetSubtype="1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par>
                          <p:cTn id="30" fill="hold">
                            <p:stCondLst>
                              <p:cond delay="4000"/>
                            </p:stCondLst>
                            <p:childTnLst>
                              <p:par>
                                <p:cTn id="31" presetID="31"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250" fill="hold"/>
                                        <p:tgtEl>
                                          <p:spTgt spid="8"/>
                                        </p:tgtEl>
                                        <p:attrNameLst>
                                          <p:attrName>ppt_w</p:attrName>
                                        </p:attrNameLst>
                                      </p:cBhvr>
                                      <p:tavLst>
                                        <p:tav tm="0">
                                          <p:val>
                                            <p:fltVal val="0"/>
                                          </p:val>
                                        </p:tav>
                                        <p:tav tm="100000">
                                          <p:val>
                                            <p:strVal val="#ppt_w"/>
                                          </p:val>
                                        </p:tav>
                                      </p:tavLst>
                                    </p:anim>
                                    <p:anim calcmode="lin" valueType="num">
                                      <p:cBhvr>
                                        <p:cTn id="34" dur="1250" fill="hold"/>
                                        <p:tgtEl>
                                          <p:spTgt spid="8"/>
                                        </p:tgtEl>
                                        <p:attrNameLst>
                                          <p:attrName>ppt_h</p:attrName>
                                        </p:attrNameLst>
                                      </p:cBhvr>
                                      <p:tavLst>
                                        <p:tav tm="0">
                                          <p:val>
                                            <p:fltVal val="0"/>
                                          </p:val>
                                        </p:tav>
                                        <p:tav tm="100000">
                                          <p:val>
                                            <p:strVal val="#ppt_h"/>
                                          </p:val>
                                        </p:tav>
                                      </p:tavLst>
                                    </p:anim>
                                    <p:anim calcmode="lin" valueType="num">
                                      <p:cBhvr>
                                        <p:cTn id="35" dur="1250" fill="hold"/>
                                        <p:tgtEl>
                                          <p:spTgt spid="8"/>
                                        </p:tgtEl>
                                        <p:attrNameLst>
                                          <p:attrName>style.rotation</p:attrName>
                                        </p:attrNameLst>
                                      </p:cBhvr>
                                      <p:tavLst>
                                        <p:tav tm="0">
                                          <p:val>
                                            <p:fltVal val="90"/>
                                          </p:val>
                                        </p:tav>
                                        <p:tav tm="100000">
                                          <p:val>
                                            <p:fltVal val="0"/>
                                          </p:val>
                                        </p:tav>
                                      </p:tavLst>
                                    </p:anim>
                                    <p:animEffect transition="in" filter="fade">
                                      <p:cBhvr>
                                        <p:cTn id="36" dur="1250"/>
                                        <p:tgtEl>
                                          <p:spTgt spid="8"/>
                                        </p:tgtEl>
                                      </p:cBhvr>
                                    </p:animEffect>
                                  </p:childTnLst>
                                </p:cTn>
                              </p:par>
                            </p:childTnLst>
                          </p:cTn>
                        </p:par>
                        <p:par>
                          <p:cTn id="37" fill="hold">
                            <p:stCondLst>
                              <p:cond delay="5500"/>
                            </p:stCondLst>
                            <p:childTnLst>
                              <p:par>
                                <p:cTn id="38" presetID="53" presetClass="entr" presetSubtype="16"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par>
                          <p:cTn id="43" fill="hold">
                            <p:stCondLst>
                              <p:cond delay="6000"/>
                            </p:stCondLst>
                            <p:childTnLst>
                              <p:par>
                                <p:cTn id="44" presetID="15" presetClass="entr" presetSubtype="0" fill="hold" grpId="0" nodeType="afterEffect">
                                  <p:stCondLst>
                                    <p:cond delay="0"/>
                                  </p:stCondLst>
                                  <p:iterate type="lt">
                                    <p:tmPct val="0"/>
                                  </p:iterate>
                                  <p:childTnLst>
                                    <p:set>
                                      <p:cBhvr>
                                        <p:cTn id="45" dur="1" fill="hold">
                                          <p:stCondLst>
                                            <p:cond delay="0"/>
                                          </p:stCondLst>
                                        </p:cTn>
                                        <p:tgtEl>
                                          <p:spTgt spid="14"/>
                                        </p:tgtEl>
                                        <p:attrNameLst>
                                          <p:attrName>style.visibility</p:attrName>
                                        </p:attrNameLst>
                                      </p:cBhvr>
                                      <p:to>
                                        <p:strVal val="visible"/>
                                      </p:to>
                                    </p:set>
                                    <p:anim calcmode="lin" valueType="num">
                                      <p:cBhvr>
                                        <p:cTn id="46" dur="750" fill="hold"/>
                                        <p:tgtEl>
                                          <p:spTgt spid="14"/>
                                        </p:tgtEl>
                                        <p:attrNameLst>
                                          <p:attrName>ppt_w</p:attrName>
                                        </p:attrNameLst>
                                      </p:cBhvr>
                                      <p:tavLst>
                                        <p:tav tm="0">
                                          <p:val>
                                            <p:fltVal val="0"/>
                                          </p:val>
                                        </p:tav>
                                        <p:tav tm="100000">
                                          <p:val>
                                            <p:strVal val="#ppt_w"/>
                                          </p:val>
                                        </p:tav>
                                      </p:tavLst>
                                    </p:anim>
                                    <p:anim calcmode="lin" valueType="num">
                                      <p:cBhvr>
                                        <p:cTn id="47" dur="750" fill="hold"/>
                                        <p:tgtEl>
                                          <p:spTgt spid="14"/>
                                        </p:tgtEl>
                                        <p:attrNameLst>
                                          <p:attrName>ppt_h</p:attrName>
                                        </p:attrNameLst>
                                      </p:cBhvr>
                                      <p:tavLst>
                                        <p:tav tm="0">
                                          <p:val>
                                            <p:fltVal val="0"/>
                                          </p:val>
                                        </p:tav>
                                        <p:tav tm="100000">
                                          <p:val>
                                            <p:strVal val="#ppt_h"/>
                                          </p:val>
                                        </p:tav>
                                      </p:tavLst>
                                    </p:anim>
                                    <p:anim calcmode="lin" valueType="num">
                                      <p:cBhvr>
                                        <p:cTn id="48" dur="750" fill="hold"/>
                                        <p:tgtEl>
                                          <p:spTgt spid="14"/>
                                        </p:tgtEl>
                                        <p:attrNameLst>
                                          <p:attrName>ppt_x</p:attrName>
                                        </p:attrNameLst>
                                      </p:cBhvr>
                                      <p:tavLst>
                                        <p:tav tm="0" fmla="#ppt_x+(cos(-2*pi*(1-$))*-#ppt_x-sin(-2*pi*(1-$))*(1-#ppt_y))*(1-$)">
                                          <p:val>
                                            <p:fltVal val="0"/>
                                          </p:val>
                                        </p:tav>
                                        <p:tav tm="100000">
                                          <p:val>
                                            <p:fltVal val="1"/>
                                          </p:val>
                                        </p:tav>
                                      </p:tavLst>
                                    </p:anim>
                                    <p:anim calcmode="lin" valueType="num">
                                      <p:cBhvr>
                                        <p:cTn id="49" dur="75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50" fill="hold">
                            <p:stCondLst>
                              <p:cond delay="4750"/>
                            </p:stCondLst>
                            <p:childTnLst>
                              <p:par>
                                <p:cTn id="51" presetID="41" presetClass="entr" presetSubtype="0" fill="hold" grpId="1" nodeType="afterEffect">
                                  <p:stCondLst>
                                    <p:cond delay="0"/>
                                  </p:stCondLst>
                                  <p:iterate type="lt">
                                    <p:tmPct val="10000"/>
                                  </p:iterate>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14"/>
                                        </p:tgtEl>
                                        <p:attrNameLst>
                                          <p:attrName>ppt_y</p:attrName>
                                        </p:attrNameLst>
                                      </p:cBhvr>
                                      <p:tavLst>
                                        <p:tav tm="0">
                                          <p:val>
                                            <p:strVal val="#ppt_y"/>
                                          </p:val>
                                        </p:tav>
                                        <p:tav tm="100000">
                                          <p:val>
                                            <p:strVal val="#ppt_y"/>
                                          </p:val>
                                        </p:tav>
                                      </p:tavLst>
                                    </p:anim>
                                    <p:anim calcmode="lin" valueType="num">
                                      <p:cBhvr>
                                        <p:cTn id="5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128579" y="5253293"/>
            <a:ext cx="8301175" cy="42873"/>
          </a:xfrm>
          <a:prstGeom prst="rect">
            <a:avLst/>
          </a:prstGeom>
          <a:gradFill>
            <a:gsLst>
              <a:gs pos="0">
                <a:schemeClr val="accent1">
                  <a:lumMod val="5000"/>
                  <a:lumOff val="95000"/>
                </a:schemeClr>
              </a:gs>
              <a:gs pos="16000">
                <a:schemeClr val="tx2">
                  <a:lumMod val="20000"/>
                  <a:lumOff val="80000"/>
                </a:schemeClr>
              </a:gs>
              <a:gs pos="100000">
                <a:schemeClr val="tx2">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7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TextBox 27"/>
          <p:cNvSpPr txBox="1"/>
          <p:nvPr/>
        </p:nvSpPr>
        <p:spPr>
          <a:xfrm>
            <a:off x="1827055" y="5432321"/>
            <a:ext cx="603052" cy="245110"/>
          </a:xfrm>
          <a:prstGeom prst="rect">
            <a:avLst/>
          </a:prstGeom>
          <a:noFill/>
        </p:spPr>
        <p:txBody>
          <a:bodyPr wrap="square" lIns="0" tIns="0" rIns="0" bIns="0" rtlCol="0">
            <a:spAutoFit/>
          </a:bodyPr>
          <a:lstStyle/>
          <a:p>
            <a:pPr algn="ctr">
              <a:lnSpc>
                <a:spcPct val="120000"/>
              </a:lnSpc>
            </a:pPr>
            <a:r>
              <a:rPr lang="en-US"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2016</a:t>
            </a:r>
            <a:endParaRPr lang="en-AU"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
          <p:cNvGrpSpPr/>
          <p:nvPr/>
        </p:nvGrpSpPr>
        <p:grpSpPr>
          <a:xfrm>
            <a:off x="1827136" y="3670292"/>
            <a:ext cx="602888" cy="1663912"/>
            <a:chOff x="1178887" y="3706932"/>
            <a:chExt cx="694440" cy="1916585"/>
          </a:xfrm>
        </p:grpSpPr>
        <p:cxnSp>
          <p:nvCxnSpPr>
            <p:cNvPr id="32" name="Straight Connector 31"/>
            <p:cNvCxnSpPr/>
            <p:nvPr/>
          </p:nvCxnSpPr>
          <p:spPr>
            <a:xfrm>
              <a:off x="1526107" y="4231183"/>
              <a:ext cx="0" cy="12458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0" name="Group 29"/>
            <p:cNvGrpSpPr>
              <a:grpSpLocks noChangeAspect="1"/>
            </p:cNvGrpSpPr>
            <p:nvPr/>
          </p:nvGrpSpPr>
          <p:grpSpPr>
            <a:xfrm>
              <a:off x="1178887" y="3706932"/>
              <a:ext cx="694440" cy="694438"/>
              <a:chOff x="5737686" y="1481235"/>
              <a:chExt cx="375488" cy="375488"/>
            </a:xfrm>
            <a:solidFill>
              <a:schemeClr val="accent1"/>
            </a:solidFill>
          </p:grpSpPr>
          <p:sp>
            <p:nvSpPr>
              <p:cNvPr id="33" name="Teardrop 32"/>
              <p:cNvSpPr/>
              <p:nvPr/>
            </p:nvSpPr>
            <p:spPr>
              <a:xfrm rot="8100000">
                <a:off x="5737686" y="1481235"/>
                <a:ext cx="375488" cy="37548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TextBox 33"/>
              <p:cNvSpPr txBox="1"/>
              <p:nvPr/>
            </p:nvSpPr>
            <p:spPr>
              <a:xfrm>
                <a:off x="5773675" y="1613620"/>
                <a:ext cx="303506" cy="109023"/>
              </a:xfrm>
              <a:prstGeom prst="rect">
                <a:avLst/>
              </a:prstGeom>
              <a:noFill/>
            </p:spPr>
            <p:txBody>
              <a:bodyPr wrap="none" lIns="0" tIns="0" rIns="0" bIns="0" rtlCol="0">
                <a:spAutoFit/>
              </a:bodyPr>
              <a:lstStyle/>
              <a:p>
                <a:pPr algn="just">
                  <a:lnSpc>
                    <a:spcPct val="120000"/>
                  </a:lnSpc>
                </a:pPr>
                <a:r>
                  <a:rPr lang="zh-CN" altLang="en-US" sz="95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95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1" name="Oval 30"/>
            <p:cNvSpPr>
              <a:spLocks noChangeAspect="1"/>
            </p:cNvSpPr>
            <p:nvPr/>
          </p:nvSpPr>
          <p:spPr>
            <a:xfrm>
              <a:off x="1450542" y="5472387"/>
              <a:ext cx="151130" cy="151130"/>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760" dirty="0">
                <a:solidFill>
                  <a:srgbClr val="26A6C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5" name="Text Placeholder 33"/>
          <p:cNvSpPr txBox="1"/>
          <p:nvPr/>
        </p:nvSpPr>
        <p:spPr>
          <a:xfrm>
            <a:off x="2310246" y="4409579"/>
            <a:ext cx="1240924" cy="245067"/>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132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Text Placeholder 32"/>
          <p:cNvSpPr txBox="1"/>
          <p:nvPr/>
        </p:nvSpPr>
        <p:spPr>
          <a:xfrm>
            <a:off x="2310247" y="4640620"/>
            <a:ext cx="1519781"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TextBox 36"/>
          <p:cNvSpPr txBox="1"/>
          <p:nvPr/>
        </p:nvSpPr>
        <p:spPr>
          <a:xfrm>
            <a:off x="3484414" y="5432321"/>
            <a:ext cx="603052" cy="245110"/>
          </a:xfrm>
          <a:prstGeom prst="rect">
            <a:avLst/>
          </a:prstGeom>
          <a:noFill/>
        </p:spPr>
        <p:txBody>
          <a:bodyPr wrap="square" lIns="0" tIns="0" rIns="0" bIns="0" rtlCol="0">
            <a:spAutoFit/>
          </a:bodyPr>
          <a:lstStyle/>
          <a:p>
            <a:pPr algn="ctr">
              <a:lnSpc>
                <a:spcPct val="120000"/>
              </a:lnSpc>
            </a:pPr>
            <a:r>
              <a:rPr lang="en-US"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2017</a:t>
            </a:r>
            <a:endParaRPr lang="en-AU"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 name="Group 2"/>
          <p:cNvGrpSpPr/>
          <p:nvPr/>
        </p:nvGrpSpPr>
        <p:grpSpPr>
          <a:xfrm>
            <a:off x="3484494" y="2402568"/>
            <a:ext cx="602888" cy="2931635"/>
            <a:chOff x="3087924" y="2246699"/>
            <a:chExt cx="694440" cy="3376818"/>
          </a:xfrm>
        </p:grpSpPr>
        <p:cxnSp>
          <p:nvCxnSpPr>
            <p:cNvPr id="47" name="Straight Connector 46"/>
            <p:cNvCxnSpPr>
              <a:stCxn id="45" idx="2"/>
              <a:endCxn id="46" idx="0"/>
            </p:cNvCxnSpPr>
            <p:nvPr/>
          </p:nvCxnSpPr>
          <p:spPr>
            <a:xfrm>
              <a:off x="3435141" y="2691429"/>
              <a:ext cx="3" cy="278095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p:cNvGrpSpPr>
              <a:grpSpLocks noChangeAspect="1"/>
            </p:cNvGrpSpPr>
            <p:nvPr/>
          </p:nvGrpSpPr>
          <p:grpSpPr>
            <a:xfrm>
              <a:off x="3087924" y="2246699"/>
              <a:ext cx="694440" cy="694438"/>
              <a:chOff x="5737686" y="1481235"/>
              <a:chExt cx="375488" cy="375488"/>
            </a:xfrm>
            <a:solidFill>
              <a:schemeClr val="accent2"/>
            </a:solidFill>
          </p:grpSpPr>
          <p:sp>
            <p:nvSpPr>
              <p:cNvPr id="39" name="Teardrop 38"/>
              <p:cNvSpPr/>
              <p:nvPr/>
            </p:nvSpPr>
            <p:spPr>
              <a:xfrm rot="8100000">
                <a:off x="5737686" y="1481235"/>
                <a:ext cx="375488" cy="37548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TextBox 44"/>
              <p:cNvSpPr txBox="1"/>
              <p:nvPr/>
            </p:nvSpPr>
            <p:spPr>
              <a:xfrm>
                <a:off x="5773675" y="1612681"/>
                <a:ext cx="303506" cy="109023"/>
              </a:xfrm>
              <a:prstGeom prst="rect">
                <a:avLst/>
              </a:prstGeom>
              <a:noFill/>
            </p:spPr>
            <p:txBody>
              <a:bodyPr wrap="none" lIns="0" tIns="0" rIns="0" bIns="0" rtlCol="0">
                <a:spAutoFit/>
              </a:bodyPr>
              <a:lstStyle>
                <a:defPPr>
                  <a:defRPr lang="zh-CN"/>
                </a:defPPr>
                <a:lvl1pPr algn="just">
                  <a:lnSpc>
                    <a:spcPct val="120000"/>
                  </a:lnSpc>
                  <a:spcBef>
                    <a:spcPts val="0"/>
                  </a:spcBef>
                  <a:spcAft>
                    <a:spcPts val="0"/>
                  </a:spcAft>
                  <a:defRPr sz="1100">
                    <a:solidFill>
                      <a:schemeClr val="bg1"/>
                    </a:solidFill>
                    <a:latin typeface="Arial" panose="020B0604020202020204" pitchFamily="34" charset="0"/>
                    <a:ea typeface="微软雅黑" panose="020B0503020204020204" pitchFamily="34" charset="-122"/>
                    <a:cs typeface="+mn-ea"/>
                  </a:defRPr>
                </a:lvl1pPr>
              </a:lstStyle>
              <a:p>
                <a:r>
                  <a:rPr lang="zh-CN" altLang="en-US" sz="950" dirty="0">
                    <a:sym typeface="Arial" panose="020B0604020202020204" pitchFamily="34" charset="0"/>
                  </a:rPr>
                  <a:t>文字内容</a:t>
                </a:r>
                <a:endParaRPr lang="en-US" sz="950" dirty="0">
                  <a:sym typeface="Arial" panose="020B0604020202020204" pitchFamily="34" charset="0"/>
                </a:endParaRPr>
              </a:p>
            </p:txBody>
          </p:sp>
        </p:grpSp>
        <p:sp>
          <p:nvSpPr>
            <p:cNvPr id="46" name="Oval 45"/>
            <p:cNvSpPr>
              <a:spLocks noChangeAspect="1"/>
            </p:cNvSpPr>
            <p:nvPr/>
          </p:nvSpPr>
          <p:spPr>
            <a:xfrm>
              <a:off x="3359579" y="5472387"/>
              <a:ext cx="151130" cy="151130"/>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760" dirty="0">
                <a:solidFill>
                  <a:srgbClr val="26A6C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8" name="Text Placeholder 33"/>
          <p:cNvSpPr txBox="1"/>
          <p:nvPr/>
        </p:nvSpPr>
        <p:spPr>
          <a:xfrm>
            <a:off x="3959661" y="3158277"/>
            <a:ext cx="1282343" cy="245067"/>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132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Text Placeholder 32"/>
          <p:cNvSpPr txBox="1"/>
          <p:nvPr/>
        </p:nvSpPr>
        <p:spPr>
          <a:xfrm>
            <a:off x="3959662" y="3389319"/>
            <a:ext cx="1585092"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Group 4"/>
          <p:cNvGrpSpPr/>
          <p:nvPr/>
        </p:nvGrpSpPr>
        <p:grpSpPr>
          <a:xfrm>
            <a:off x="5191759" y="1709657"/>
            <a:ext cx="602888" cy="3624547"/>
            <a:chOff x="5054449" y="1448565"/>
            <a:chExt cx="694440" cy="4174952"/>
          </a:xfrm>
        </p:grpSpPr>
        <p:cxnSp>
          <p:nvCxnSpPr>
            <p:cNvPr id="54" name="Straight Connector 53"/>
            <p:cNvCxnSpPr/>
            <p:nvPr/>
          </p:nvCxnSpPr>
          <p:spPr>
            <a:xfrm>
              <a:off x="5401671" y="2111697"/>
              <a:ext cx="0" cy="344968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0" name="Group 49"/>
            <p:cNvGrpSpPr>
              <a:grpSpLocks noChangeAspect="1"/>
            </p:cNvGrpSpPr>
            <p:nvPr/>
          </p:nvGrpSpPr>
          <p:grpSpPr>
            <a:xfrm>
              <a:off x="5054449" y="1448565"/>
              <a:ext cx="694440" cy="694438"/>
              <a:chOff x="5737686" y="1481235"/>
              <a:chExt cx="375488" cy="375488"/>
            </a:xfrm>
            <a:solidFill>
              <a:schemeClr val="accent6"/>
            </a:solidFill>
          </p:grpSpPr>
          <p:sp>
            <p:nvSpPr>
              <p:cNvPr id="51" name="Teardrop 50"/>
              <p:cNvSpPr/>
              <p:nvPr/>
            </p:nvSpPr>
            <p:spPr>
              <a:xfrm rot="8100000">
                <a:off x="5737686" y="1481235"/>
                <a:ext cx="375488" cy="375488"/>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TextBox 51"/>
              <p:cNvSpPr txBox="1"/>
              <p:nvPr/>
            </p:nvSpPr>
            <p:spPr>
              <a:xfrm>
                <a:off x="5773675" y="1594987"/>
                <a:ext cx="303506" cy="109023"/>
              </a:xfrm>
              <a:prstGeom prst="rect">
                <a:avLst/>
              </a:prstGeom>
              <a:noFill/>
            </p:spPr>
            <p:txBody>
              <a:bodyPr wrap="none" lIns="0" tIns="0" rIns="0" bIns="0" rtlCol="0">
                <a:spAutoFit/>
              </a:bodyPr>
              <a:lstStyle>
                <a:defPPr>
                  <a:defRPr lang="zh-CN"/>
                </a:defPPr>
                <a:lvl1pPr algn="just">
                  <a:lnSpc>
                    <a:spcPct val="120000"/>
                  </a:lnSpc>
                  <a:spcBef>
                    <a:spcPts val="0"/>
                  </a:spcBef>
                  <a:spcAft>
                    <a:spcPts val="0"/>
                  </a:spcAft>
                  <a:defRPr sz="1100">
                    <a:solidFill>
                      <a:schemeClr val="bg1"/>
                    </a:solidFill>
                    <a:latin typeface="Arial" panose="020B0604020202020204" pitchFamily="34" charset="0"/>
                    <a:ea typeface="微软雅黑" panose="020B0503020204020204" pitchFamily="34" charset="-122"/>
                    <a:cs typeface="+mn-ea"/>
                  </a:defRPr>
                </a:lvl1pPr>
              </a:lstStyle>
              <a:p>
                <a:r>
                  <a:rPr lang="zh-CN" altLang="en-US" sz="950" dirty="0">
                    <a:sym typeface="Arial" panose="020B0604020202020204" pitchFamily="34" charset="0"/>
                  </a:rPr>
                  <a:t>文字内容</a:t>
                </a:r>
                <a:endParaRPr lang="en-US" sz="950" dirty="0">
                  <a:sym typeface="Arial" panose="020B0604020202020204" pitchFamily="34" charset="0"/>
                </a:endParaRPr>
              </a:p>
            </p:txBody>
          </p:sp>
        </p:grpSp>
        <p:sp>
          <p:nvSpPr>
            <p:cNvPr id="53" name="Oval 52"/>
            <p:cNvSpPr>
              <a:spLocks noChangeAspect="1"/>
            </p:cNvSpPr>
            <p:nvPr/>
          </p:nvSpPr>
          <p:spPr>
            <a:xfrm>
              <a:off x="5326104" y="5472387"/>
              <a:ext cx="151130" cy="151130"/>
            </a:xfrm>
            <a:prstGeom prst="ellips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760" dirty="0">
                <a:solidFill>
                  <a:srgbClr val="26A6C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6" name="Text Placeholder 33"/>
          <p:cNvSpPr txBox="1"/>
          <p:nvPr/>
        </p:nvSpPr>
        <p:spPr>
          <a:xfrm>
            <a:off x="5666929" y="2478125"/>
            <a:ext cx="2403977" cy="245067"/>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132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Text Placeholder 32"/>
          <p:cNvSpPr txBox="1"/>
          <p:nvPr/>
        </p:nvSpPr>
        <p:spPr>
          <a:xfrm>
            <a:off x="5666930" y="2709164"/>
            <a:ext cx="1468959"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 name="Group 5"/>
          <p:cNvGrpSpPr/>
          <p:nvPr/>
        </p:nvGrpSpPr>
        <p:grpSpPr>
          <a:xfrm>
            <a:off x="6899030" y="3883707"/>
            <a:ext cx="602888" cy="1450496"/>
            <a:chOff x="7020976" y="3952755"/>
            <a:chExt cx="694440" cy="1670762"/>
          </a:xfrm>
        </p:grpSpPr>
        <p:cxnSp>
          <p:nvCxnSpPr>
            <p:cNvPr id="63" name="Straight Connector 62"/>
            <p:cNvCxnSpPr>
              <a:endCxn id="62" idx="0"/>
            </p:cNvCxnSpPr>
            <p:nvPr/>
          </p:nvCxnSpPr>
          <p:spPr>
            <a:xfrm>
              <a:off x="7368196" y="4376684"/>
              <a:ext cx="0" cy="109570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9" name="Group 58"/>
            <p:cNvGrpSpPr>
              <a:grpSpLocks noChangeAspect="1"/>
            </p:cNvGrpSpPr>
            <p:nvPr/>
          </p:nvGrpSpPr>
          <p:grpSpPr>
            <a:xfrm>
              <a:off x="7020976" y="3952755"/>
              <a:ext cx="694440" cy="694438"/>
              <a:chOff x="5737686" y="1481235"/>
              <a:chExt cx="375488" cy="375488"/>
            </a:xfrm>
            <a:solidFill>
              <a:schemeClr val="accent4"/>
            </a:solidFill>
          </p:grpSpPr>
          <p:sp>
            <p:nvSpPr>
              <p:cNvPr id="60" name="Teardrop 59"/>
              <p:cNvSpPr/>
              <p:nvPr/>
            </p:nvSpPr>
            <p:spPr>
              <a:xfrm rot="8100000">
                <a:off x="5737686" y="1481235"/>
                <a:ext cx="375488" cy="37548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TextBox 60"/>
              <p:cNvSpPr txBox="1"/>
              <p:nvPr/>
            </p:nvSpPr>
            <p:spPr>
              <a:xfrm>
                <a:off x="5773679" y="1615517"/>
                <a:ext cx="303506" cy="109023"/>
              </a:xfrm>
              <a:prstGeom prst="rect">
                <a:avLst/>
              </a:prstGeom>
              <a:noFill/>
            </p:spPr>
            <p:txBody>
              <a:bodyPr wrap="none" lIns="0" tIns="0" rIns="0" bIns="0" rtlCol="0">
                <a:spAutoFit/>
              </a:bodyPr>
              <a:lstStyle>
                <a:defPPr>
                  <a:defRPr lang="zh-CN"/>
                </a:defPPr>
                <a:lvl1pPr algn="just">
                  <a:lnSpc>
                    <a:spcPct val="120000"/>
                  </a:lnSpc>
                  <a:spcBef>
                    <a:spcPts val="0"/>
                  </a:spcBef>
                  <a:spcAft>
                    <a:spcPts val="0"/>
                  </a:spcAft>
                  <a:defRPr sz="1100">
                    <a:solidFill>
                      <a:schemeClr val="bg1"/>
                    </a:solidFill>
                    <a:latin typeface="Arial" panose="020B0604020202020204" pitchFamily="34" charset="0"/>
                    <a:ea typeface="微软雅黑" panose="020B0503020204020204" pitchFamily="34" charset="-122"/>
                    <a:cs typeface="+mn-ea"/>
                  </a:defRPr>
                </a:lvl1pPr>
              </a:lstStyle>
              <a:p>
                <a:r>
                  <a:rPr lang="zh-CN" altLang="en-US" sz="950" dirty="0">
                    <a:sym typeface="Arial" panose="020B0604020202020204" pitchFamily="34" charset="0"/>
                  </a:rPr>
                  <a:t>文字内容</a:t>
                </a:r>
                <a:endParaRPr lang="en-US" sz="950" dirty="0">
                  <a:sym typeface="Arial" panose="020B0604020202020204" pitchFamily="34" charset="0"/>
                </a:endParaRPr>
              </a:p>
            </p:txBody>
          </p:sp>
        </p:grpSp>
        <p:sp>
          <p:nvSpPr>
            <p:cNvPr id="62" name="Oval 61"/>
            <p:cNvSpPr>
              <a:spLocks noChangeAspect="1"/>
            </p:cNvSpPr>
            <p:nvPr/>
          </p:nvSpPr>
          <p:spPr>
            <a:xfrm>
              <a:off x="7292631" y="5472387"/>
              <a:ext cx="151130" cy="151130"/>
            </a:xfrm>
            <a:prstGeom prst="ellipse">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760" dirty="0">
                <a:solidFill>
                  <a:srgbClr val="26A6C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9" name="Text Placeholder 33"/>
          <p:cNvSpPr txBox="1"/>
          <p:nvPr/>
        </p:nvSpPr>
        <p:spPr>
          <a:xfrm>
            <a:off x="7304717" y="4596752"/>
            <a:ext cx="1282343" cy="245067"/>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132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Text Placeholder 32"/>
          <p:cNvSpPr txBox="1"/>
          <p:nvPr/>
        </p:nvSpPr>
        <p:spPr>
          <a:xfrm>
            <a:off x="7304718" y="4827793"/>
            <a:ext cx="1585092"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7" name="Group 6"/>
          <p:cNvGrpSpPr/>
          <p:nvPr/>
        </p:nvGrpSpPr>
        <p:grpSpPr>
          <a:xfrm>
            <a:off x="8540697" y="2424788"/>
            <a:ext cx="602888" cy="2909417"/>
            <a:chOff x="8911938" y="2272291"/>
            <a:chExt cx="694440" cy="3351226"/>
          </a:xfrm>
        </p:grpSpPr>
        <p:cxnSp>
          <p:nvCxnSpPr>
            <p:cNvPr id="85" name="Straight Connector 84"/>
            <p:cNvCxnSpPr/>
            <p:nvPr/>
          </p:nvCxnSpPr>
          <p:spPr>
            <a:xfrm>
              <a:off x="9259158" y="2883158"/>
              <a:ext cx="0" cy="263588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81" name="Group 80"/>
            <p:cNvGrpSpPr>
              <a:grpSpLocks noChangeAspect="1"/>
            </p:cNvGrpSpPr>
            <p:nvPr/>
          </p:nvGrpSpPr>
          <p:grpSpPr>
            <a:xfrm>
              <a:off x="8911938" y="2272291"/>
              <a:ext cx="694440" cy="694438"/>
              <a:chOff x="5737686" y="1481235"/>
              <a:chExt cx="375488" cy="375488"/>
            </a:xfrm>
            <a:solidFill>
              <a:schemeClr val="accent5"/>
            </a:solidFill>
          </p:grpSpPr>
          <p:sp>
            <p:nvSpPr>
              <p:cNvPr id="82" name="Teardrop 81"/>
              <p:cNvSpPr/>
              <p:nvPr/>
            </p:nvSpPr>
            <p:spPr>
              <a:xfrm rot="8100000">
                <a:off x="5737686" y="1481235"/>
                <a:ext cx="375488" cy="37548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TextBox 82"/>
              <p:cNvSpPr txBox="1"/>
              <p:nvPr/>
            </p:nvSpPr>
            <p:spPr>
              <a:xfrm>
                <a:off x="5773679" y="1608883"/>
                <a:ext cx="303506" cy="109023"/>
              </a:xfrm>
              <a:prstGeom prst="rect">
                <a:avLst/>
              </a:prstGeom>
              <a:noFill/>
            </p:spPr>
            <p:txBody>
              <a:bodyPr wrap="none" lIns="0" tIns="0" rIns="0" bIns="0" rtlCol="0">
                <a:spAutoFit/>
              </a:bodyPr>
              <a:lstStyle>
                <a:defPPr>
                  <a:defRPr lang="zh-CN"/>
                </a:defPPr>
                <a:lvl1pPr algn="just">
                  <a:lnSpc>
                    <a:spcPct val="120000"/>
                  </a:lnSpc>
                  <a:spcBef>
                    <a:spcPts val="0"/>
                  </a:spcBef>
                  <a:spcAft>
                    <a:spcPts val="0"/>
                  </a:spcAft>
                  <a:defRPr sz="1100">
                    <a:solidFill>
                      <a:schemeClr val="bg1"/>
                    </a:solidFill>
                    <a:latin typeface="Arial" panose="020B0604020202020204" pitchFamily="34" charset="0"/>
                    <a:ea typeface="微软雅黑" panose="020B0503020204020204" pitchFamily="34" charset="-122"/>
                    <a:cs typeface="+mn-ea"/>
                  </a:defRPr>
                </a:lvl1pPr>
              </a:lstStyle>
              <a:p>
                <a:r>
                  <a:rPr lang="zh-CN" altLang="en-US" sz="950" dirty="0">
                    <a:sym typeface="Arial" panose="020B0604020202020204" pitchFamily="34" charset="0"/>
                  </a:rPr>
                  <a:t>文字内容</a:t>
                </a:r>
                <a:endParaRPr lang="en-US" altLang="zh-CN" sz="950" dirty="0">
                  <a:sym typeface="Arial" panose="020B0604020202020204" pitchFamily="34" charset="0"/>
                </a:endParaRPr>
              </a:p>
            </p:txBody>
          </p:sp>
        </p:grpSp>
        <p:sp>
          <p:nvSpPr>
            <p:cNvPr id="84" name="Oval 83"/>
            <p:cNvSpPr>
              <a:spLocks noChangeAspect="1"/>
            </p:cNvSpPr>
            <p:nvPr/>
          </p:nvSpPr>
          <p:spPr>
            <a:xfrm>
              <a:off x="9183593" y="5472387"/>
              <a:ext cx="151130" cy="151130"/>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760" dirty="0">
                <a:solidFill>
                  <a:srgbClr val="26A6C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6" name="Text Placeholder 33"/>
          <p:cNvSpPr txBox="1"/>
          <p:nvPr/>
        </p:nvSpPr>
        <p:spPr>
          <a:xfrm>
            <a:off x="9015866" y="3158277"/>
            <a:ext cx="1282343" cy="245067"/>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Text Placeholder 32"/>
          <p:cNvSpPr txBox="1"/>
          <p:nvPr/>
        </p:nvSpPr>
        <p:spPr>
          <a:xfrm>
            <a:off x="9015866" y="3389319"/>
            <a:ext cx="1585092"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TextBox 87"/>
          <p:cNvSpPr txBox="1"/>
          <p:nvPr/>
        </p:nvSpPr>
        <p:spPr>
          <a:xfrm>
            <a:off x="5191681" y="5432321"/>
            <a:ext cx="603052" cy="245110"/>
          </a:xfrm>
          <a:prstGeom prst="rect">
            <a:avLst/>
          </a:prstGeom>
          <a:noFill/>
        </p:spPr>
        <p:txBody>
          <a:bodyPr wrap="square" lIns="0" tIns="0" rIns="0" bIns="0" rtlCol="0">
            <a:spAutoFit/>
          </a:bodyPr>
          <a:lstStyle/>
          <a:p>
            <a:pPr algn="ctr">
              <a:lnSpc>
                <a:spcPct val="120000"/>
              </a:lnSpc>
            </a:pPr>
            <a:r>
              <a:rPr lang="en-US"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2018</a:t>
            </a:r>
            <a:endParaRPr lang="en-AU"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TextBox 88"/>
          <p:cNvSpPr txBox="1"/>
          <p:nvPr/>
        </p:nvSpPr>
        <p:spPr>
          <a:xfrm>
            <a:off x="6898949" y="5432321"/>
            <a:ext cx="603052" cy="245110"/>
          </a:xfrm>
          <a:prstGeom prst="rect">
            <a:avLst/>
          </a:prstGeom>
          <a:noFill/>
        </p:spPr>
        <p:txBody>
          <a:bodyPr wrap="square" lIns="0" tIns="0" rIns="0" bIns="0" rtlCol="0">
            <a:spAutoFit/>
          </a:bodyPr>
          <a:lstStyle/>
          <a:p>
            <a:pPr algn="ctr">
              <a:lnSpc>
                <a:spcPct val="120000"/>
              </a:lnSpc>
            </a:pPr>
            <a:r>
              <a:rPr lang="en-US"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2019</a:t>
            </a:r>
            <a:endParaRPr lang="en-AU"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TextBox 89"/>
          <p:cNvSpPr txBox="1"/>
          <p:nvPr/>
        </p:nvSpPr>
        <p:spPr>
          <a:xfrm>
            <a:off x="8540619" y="5432321"/>
            <a:ext cx="603052" cy="245110"/>
          </a:xfrm>
          <a:prstGeom prst="rect">
            <a:avLst/>
          </a:prstGeom>
          <a:noFill/>
        </p:spPr>
        <p:txBody>
          <a:bodyPr wrap="square" lIns="0" tIns="0" rIns="0" bIns="0" rtlCol="0">
            <a:spAutoFit/>
          </a:bodyPr>
          <a:lstStyle/>
          <a:p>
            <a:pPr algn="ctr">
              <a:lnSpc>
                <a:spcPct val="120000"/>
              </a:lnSpc>
            </a:pPr>
            <a:r>
              <a:rPr lang="en-US"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2020</a:t>
            </a:r>
            <a:endParaRPr lang="en-AU"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5" name="组合 64"/>
          <p:cNvGrpSpPr/>
          <p:nvPr/>
        </p:nvGrpSpPr>
        <p:grpSpPr>
          <a:xfrm>
            <a:off x="101600" y="279401"/>
            <a:ext cx="12334152" cy="403870"/>
            <a:chOff x="76200" y="209550"/>
            <a:chExt cx="9250614" cy="302902"/>
          </a:xfrm>
        </p:grpSpPr>
        <p:sp>
          <p:nvSpPr>
            <p:cNvPr id="66"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solidFill>
                <a:latin typeface="微软雅黑" panose="020B0503020204020204" pitchFamily="34" charset="-122"/>
                <a:ea typeface="微软雅黑" panose="020B0503020204020204" pitchFamily="34" charset="-122"/>
              </a:endParaRPr>
            </a:p>
          </p:txBody>
        </p:sp>
        <p:sp>
          <p:nvSpPr>
            <p:cNvPr id="67"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solidFill>
                    <a:schemeClr val="accent1"/>
                  </a:solidFill>
                </a:rPr>
                <a:t>Company profile </a:t>
              </a:r>
              <a:endParaRPr lang="zh-CN" altLang="en-US" sz="1550" dirty="0">
                <a:solidFill>
                  <a:schemeClr val="accent1"/>
                </a:solidFill>
              </a:endParaRPr>
            </a:p>
          </p:txBody>
        </p:sp>
        <p:grpSp>
          <p:nvGrpSpPr>
            <p:cNvPr id="68" name="组合 67"/>
            <p:cNvGrpSpPr/>
            <p:nvPr/>
          </p:nvGrpSpPr>
          <p:grpSpPr>
            <a:xfrm>
              <a:off x="3040154" y="381104"/>
              <a:ext cx="6286660" cy="0"/>
              <a:chOff x="4348525" y="620688"/>
              <a:chExt cx="8181294" cy="0"/>
            </a:xfrm>
          </p:grpSpPr>
          <p:cxnSp>
            <p:nvCxnSpPr>
              <p:cNvPr id="69" name="直接连接符 68"/>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fade">
                                      <p:cBhvr>
                                        <p:cTn id="52" dur="500"/>
                                        <p:tgtEl>
                                          <p:spTgt spid="8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fade">
                                      <p:cBhvr>
                                        <p:cTn id="55" dur="500"/>
                                        <p:tgtEl>
                                          <p:spTgt spid="7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7"/>
                                        </p:tgtEl>
                                        <p:attrNameLst>
                                          <p:attrName>style.visibility</p:attrName>
                                        </p:attrNameLst>
                                      </p:cBhvr>
                                      <p:to>
                                        <p:strVal val="visible"/>
                                      </p:to>
                                    </p:set>
                                    <p:animEffect transition="in" filter="fade">
                                      <p:cBhvr>
                                        <p:cTn id="63" dur="500"/>
                                        <p:tgtEl>
                                          <p:spTgt spid="8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fade">
                                      <p:cBhvr>
                                        <p:cTn id="66" dur="500"/>
                                        <p:tgtEl>
                                          <p:spTgt spid="8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8"/>
                                        </p:tgtEl>
                                        <p:attrNameLst>
                                          <p:attrName>style.visibility</p:attrName>
                                        </p:attrNameLst>
                                      </p:cBhvr>
                                      <p:to>
                                        <p:strVal val="visible"/>
                                      </p:to>
                                    </p:set>
                                    <p:animEffect transition="in" filter="fade">
                                      <p:cBhvr>
                                        <p:cTn id="77" dur="500"/>
                                        <p:tgtEl>
                                          <p:spTgt spid="8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animEffect transition="in" filter="fade">
                                      <p:cBhvr>
                                        <p:cTn id="8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5" grpId="0"/>
      <p:bldP spid="36" grpId="0"/>
      <p:bldP spid="37" grpId="0"/>
      <p:bldP spid="48" grpId="0"/>
      <p:bldP spid="49" grpId="0"/>
      <p:bldP spid="56" grpId="0"/>
      <p:bldP spid="57" grpId="0"/>
      <p:bldP spid="79" grpId="0"/>
      <p:bldP spid="80" grpId="0"/>
      <p:bldP spid="86" grpId="0"/>
      <p:bldP spid="87" grpId="0"/>
      <p:bldP spid="88" grpId="0"/>
      <p:bldP spid="89" grpId="0"/>
      <p:bldP spid="9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265973" y="1971712"/>
            <a:ext cx="3445335" cy="2502125"/>
          </a:xfrm>
          <a:prstGeom prst="rect">
            <a:avLst/>
          </a:prstGeom>
          <a:blipFill dpi="0" rotWithShape="1">
            <a:blip r:embed="rId1"/>
            <a:srcRect/>
            <a:stretch>
              <a:fillRect/>
            </a:stretch>
          </a:blip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20"/>
          </a:p>
        </p:txBody>
      </p:sp>
      <p:sp>
        <p:nvSpPr>
          <p:cNvPr id="48" name="矩形 47"/>
          <p:cNvSpPr/>
          <p:nvPr/>
        </p:nvSpPr>
        <p:spPr>
          <a:xfrm>
            <a:off x="309459" y="1996530"/>
            <a:ext cx="3445335" cy="2502125"/>
          </a:xfrm>
          <a:prstGeom prst="rect">
            <a:avLst/>
          </a:prstGeom>
          <a:blipFill dpi="0" rotWithShape="1">
            <a:blip r:embed="rId2"/>
            <a:srcRect/>
            <a:stretch>
              <a:fillRect/>
            </a:stretch>
          </a:blip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20"/>
          </a:p>
        </p:txBody>
      </p:sp>
      <p:sp>
        <p:nvSpPr>
          <p:cNvPr id="49" name="矩形 48"/>
          <p:cNvSpPr/>
          <p:nvPr/>
        </p:nvSpPr>
        <p:spPr>
          <a:xfrm>
            <a:off x="8293742" y="1979107"/>
            <a:ext cx="3445335" cy="2502125"/>
          </a:xfrm>
          <a:prstGeom prst="rect">
            <a:avLst/>
          </a:prstGeom>
          <a:blipFill dpi="0" rotWithShape="1">
            <a:blip r:embed="rId3"/>
            <a:srcRect/>
            <a:stretch>
              <a:fillRect/>
            </a:stretch>
          </a:blip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20"/>
          </a:p>
        </p:txBody>
      </p:sp>
      <p:sp>
        <p:nvSpPr>
          <p:cNvPr id="50" name="矩形 49"/>
          <p:cNvSpPr/>
          <p:nvPr/>
        </p:nvSpPr>
        <p:spPr>
          <a:xfrm>
            <a:off x="605053" y="1971711"/>
            <a:ext cx="3445335" cy="2502125"/>
          </a:xfrm>
          <a:prstGeom prst="rect">
            <a:avLst/>
          </a:prstGeom>
          <a:blipFill dpi="0" rotWithShape="1">
            <a:blip r:embed="rId4"/>
            <a:srcRect/>
            <a:stretch>
              <a:fillRect/>
            </a:stretch>
          </a:blip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20"/>
          </a:p>
        </p:txBody>
      </p:sp>
      <p:sp>
        <p:nvSpPr>
          <p:cNvPr id="51" name="矩形 50"/>
          <p:cNvSpPr/>
          <p:nvPr/>
        </p:nvSpPr>
        <p:spPr>
          <a:xfrm>
            <a:off x="524666" y="1971711"/>
            <a:ext cx="3445335" cy="2502125"/>
          </a:xfrm>
          <a:prstGeom prst="rect">
            <a:avLst/>
          </a:prstGeom>
          <a:blipFill dpi="0" rotWithShape="1">
            <a:blip r:embed="rId5"/>
            <a:srcRect/>
            <a:stretch>
              <a:fillRect/>
            </a:stretch>
          </a:blip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20"/>
          </a:p>
        </p:txBody>
      </p:sp>
      <p:sp>
        <p:nvSpPr>
          <p:cNvPr id="52" name="矩形 51"/>
          <p:cNvSpPr/>
          <p:nvPr/>
        </p:nvSpPr>
        <p:spPr>
          <a:xfrm>
            <a:off x="366097" y="1996528"/>
            <a:ext cx="3445335" cy="2502125"/>
          </a:xfrm>
          <a:prstGeom prst="rect">
            <a:avLst/>
          </a:prstGeom>
          <a:blipFill dpi="0" rotWithShape="1">
            <a:blip r:embed="rId6"/>
            <a:srcRect/>
            <a:stretch>
              <a:fillRect/>
            </a:stretch>
          </a:blip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20"/>
          </a:p>
        </p:txBody>
      </p:sp>
      <p:sp>
        <p:nvSpPr>
          <p:cNvPr id="53" name="矩形 52"/>
          <p:cNvSpPr/>
          <p:nvPr/>
        </p:nvSpPr>
        <p:spPr>
          <a:xfrm>
            <a:off x="3811434" y="1675278"/>
            <a:ext cx="4282060" cy="3109785"/>
          </a:xfrm>
          <a:prstGeom prst="rect">
            <a:avLst/>
          </a:prstGeom>
          <a:blipFill dpi="0" rotWithShape="1">
            <a:blip r:embed="rId7"/>
            <a:srcRect/>
            <a:stretch>
              <a:fillRect/>
            </a:stretch>
          </a:blip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20"/>
          </a:p>
        </p:txBody>
      </p:sp>
      <p:sp>
        <p:nvSpPr>
          <p:cNvPr id="54" name="矩形 53"/>
          <p:cNvSpPr/>
          <p:nvPr/>
        </p:nvSpPr>
        <p:spPr>
          <a:xfrm>
            <a:off x="344355" y="1996530"/>
            <a:ext cx="3445335" cy="2502125"/>
          </a:xfrm>
          <a:prstGeom prst="rect">
            <a:avLst/>
          </a:prstGeom>
          <a:blipFill dpi="0" rotWithShape="1">
            <a:blip r:embed="rId8"/>
            <a:srcRect/>
            <a:stretch>
              <a:fillRect/>
            </a:stretch>
          </a:blip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20"/>
          </a:p>
        </p:txBody>
      </p:sp>
      <p:sp>
        <p:nvSpPr>
          <p:cNvPr id="55" name="矩形 54"/>
          <p:cNvSpPr/>
          <p:nvPr/>
        </p:nvSpPr>
        <p:spPr>
          <a:xfrm>
            <a:off x="0" y="5499957"/>
            <a:ext cx="12192000" cy="1246595"/>
          </a:xfrm>
          <a:prstGeom prst="rect">
            <a:avLst/>
          </a:prstGeom>
          <a:solidFill>
            <a:schemeClr val="bg1">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20"/>
          </a:p>
        </p:txBody>
      </p:sp>
      <p:grpSp>
        <p:nvGrpSpPr>
          <p:cNvPr id="56" name="组合 55"/>
          <p:cNvGrpSpPr/>
          <p:nvPr/>
        </p:nvGrpSpPr>
        <p:grpSpPr>
          <a:xfrm>
            <a:off x="5361979" y="5618354"/>
            <a:ext cx="1045532" cy="1045532"/>
            <a:chOff x="-2680855" y="4405745"/>
            <a:chExt cx="810491" cy="810491"/>
          </a:xfrm>
        </p:grpSpPr>
        <p:sp>
          <p:nvSpPr>
            <p:cNvPr id="57" name="椭圆 56"/>
            <p:cNvSpPr/>
            <p:nvPr/>
          </p:nvSpPr>
          <p:spPr>
            <a:xfrm>
              <a:off x="-2680855" y="4405745"/>
              <a:ext cx="810491" cy="810491"/>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20"/>
            </a:p>
          </p:txBody>
        </p:sp>
        <p:sp>
          <p:nvSpPr>
            <p:cNvPr id="58" name="等腰三角形 57"/>
            <p:cNvSpPr/>
            <p:nvPr/>
          </p:nvSpPr>
          <p:spPr>
            <a:xfrm rot="5400000">
              <a:off x="-2473038" y="4588481"/>
              <a:ext cx="540327" cy="4657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20"/>
            </a:p>
          </p:txBody>
        </p:sp>
      </p:grpSp>
      <p:grpSp>
        <p:nvGrpSpPr>
          <p:cNvPr id="59" name="组合 58"/>
          <p:cNvGrpSpPr/>
          <p:nvPr/>
        </p:nvGrpSpPr>
        <p:grpSpPr>
          <a:xfrm>
            <a:off x="5361979" y="5618354"/>
            <a:ext cx="1045532" cy="1045532"/>
            <a:chOff x="-3356264" y="3616033"/>
            <a:chExt cx="810491" cy="810491"/>
          </a:xfrm>
        </p:grpSpPr>
        <p:sp>
          <p:nvSpPr>
            <p:cNvPr id="60" name="椭圆 59"/>
            <p:cNvSpPr/>
            <p:nvPr/>
          </p:nvSpPr>
          <p:spPr>
            <a:xfrm>
              <a:off x="-3356264" y="3616033"/>
              <a:ext cx="810491" cy="810491"/>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20"/>
            </a:p>
          </p:txBody>
        </p:sp>
        <p:sp>
          <p:nvSpPr>
            <p:cNvPr id="61" name="矩形 16"/>
            <p:cNvSpPr/>
            <p:nvPr/>
          </p:nvSpPr>
          <p:spPr>
            <a:xfrm>
              <a:off x="-3153642" y="3823844"/>
              <a:ext cx="405245" cy="439887"/>
            </a:xfrm>
            <a:custGeom>
              <a:avLst/>
              <a:gdLst/>
              <a:ahLst/>
              <a:cxnLst/>
              <a:rect l="l" t="t" r="r" b="b"/>
              <a:pathLst>
                <a:path w="405245" h="439887">
                  <a:moveTo>
                    <a:pt x="214048" y="0"/>
                  </a:moveTo>
                  <a:lnTo>
                    <a:pt x="405245" y="0"/>
                  </a:lnTo>
                  <a:lnTo>
                    <a:pt x="405245" y="439887"/>
                  </a:lnTo>
                  <a:lnTo>
                    <a:pt x="214048" y="439887"/>
                  </a:lnTo>
                  <a:close/>
                  <a:moveTo>
                    <a:pt x="0" y="0"/>
                  </a:moveTo>
                  <a:lnTo>
                    <a:pt x="168329" y="0"/>
                  </a:lnTo>
                  <a:lnTo>
                    <a:pt x="168329" y="439887"/>
                  </a:lnTo>
                  <a:lnTo>
                    <a:pt x="0" y="4398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20"/>
            </a:p>
          </p:txBody>
        </p:sp>
      </p:grpSp>
      <p:pic>
        <p:nvPicPr>
          <p:cNvPr id="62"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5539047" y="8025289"/>
            <a:ext cx="515039" cy="515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组合 24"/>
          <p:cNvGrpSpPr/>
          <p:nvPr/>
        </p:nvGrpSpPr>
        <p:grpSpPr>
          <a:xfrm>
            <a:off x="101600" y="279401"/>
            <a:ext cx="12334152" cy="403870"/>
            <a:chOff x="76200" y="209550"/>
            <a:chExt cx="9250614" cy="302902"/>
          </a:xfrm>
        </p:grpSpPr>
        <p:sp>
          <p:nvSpPr>
            <p:cNvPr id="33"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lumMod val="50000"/>
                    </a:schemeClr>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4"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35" name="组合 34"/>
            <p:cNvGrpSpPr/>
            <p:nvPr/>
          </p:nvGrpSpPr>
          <p:grpSpPr>
            <a:xfrm>
              <a:off x="3040154" y="381104"/>
              <a:ext cx="6286660" cy="0"/>
              <a:chOff x="4348525" y="620688"/>
              <a:chExt cx="8181294" cy="0"/>
            </a:xfrm>
          </p:grpSpPr>
          <p:cxnSp>
            <p:nvCxnSpPr>
              <p:cNvPr id="36" name="直接连接符 35"/>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0.00677 -0.00401 L 0.00452 -0.243 " pathEditMode="relative" rAng="0" ptsTypes="AA">
                                      <p:cBhvr>
                                        <p:cTn id="6" dur="500" fill="hold"/>
                                        <p:tgtEl>
                                          <p:spTgt spid="62"/>
                                        </p:tgtEl>
                                        <p:attrNameLst>
                                          <p:attrName>ppt_x</p:attrName>
                                          <p:attrName>ppt_y</p:attrName>
                                        </p:attrNameLst>
                                      </p:cBhvr>
                                      <p:rCtr x="-122" y="-11949"/>
                                    </p:animMotion>
                                  </p:childTnLst>
                                </p:cTn>
                              </p:par>
                            </p:childTnLst>
                          </p:cTn>
                        </p:par>
                        <p:par>
                          <p:cTn id="7" fill="hold">
                            <p:stCondLst>
                              <p:cond delay="500"/>
                            </p:stCondLst>
                            <p:childTnLst>
                              <p:par>
                                <p:cTn id="8" presetID="10" presetClass="exit" presetSubtype="0" fill="hold" nodeType="afterEffect">
                                  <p:stCondLst>
                                    <p:cond delay="0"/>
                                  </p:stCondLst>
                                  <p:childTnLst>
                                    <p:animEffect transition="out" filter="fade">
                                      <p:cBhvr>
                                        <p:cTn id="9" dur="500"/>
                                        <p:tgtEl>
                                          <p:spTgt spid="56"/>
                                        </p:tgtEl>
                                      </p:cBhvr>
                                    </p:animEffect>
                                    <p:set>
                                      <p:cBhvr>
                                        <p:cTn id="10" dur="1" fill="hold">
                                          <p:stCondLst>
                                            <p:cond delay="499"/>
                                          </p:stCondLst>
                                        </p:cTn>
                                        <p:tgtEl>
                                          <p:spTgt spid="56"/>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childTnLst>
                          </p:cTn>
                        </p:par>
                        <p:par>
                          <p:cTn id="14" fill="hold">
                            <p:stCondLst>
                              <p:cond delay="1000"/>
                            </p:stCondLst>
                            <p:childTnLst>
                              <p:par>
                                <p:cTn id="15" presetID="42" presetClass="path" presetSubtype="0" accel="50000" decel="50000" fill="hold" nodeType="afterEffect">
                                  <p:stCondLst>
                                    <p:cond delay="0"/>
                                  </p:stCondLst>
                                  <p:childTnLst>
                                    <p:animMotion origin="layout" path="M 0.00452 -0.243 L 0.00452 0.00708 " pathEditMode="relative" rAng="0" ptsTypes="AA">
                                      <p:cBhvr>
                                        <p:cTn id="16" dur="500" fill="hold"/>
                                        <p:tgtEl>
                                          <p:spTgt spid="62"/>
                                        </p:tgtEl>
                                        <p:attrNameLst>
                                          <p:attrName>ppt_x</p:attrName>
                                          <p:attrName>ppt_y</p:attrName>
                                        </p:attrNameLst>
                                      </p:cBhvr>
                                      <p:rCtr x="0" y="12504"/>
                                    </p:animMotion>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par>
                          <p:cTn id="17" fill="hold">
                            <p:stCondLst>
                              <p:cond delay="1500"/>
                            </p:stCondLst>
                            <p:childTnLst>
                              <p:par>
                                <p:cTn id="18" presetID="6" presetClass="emph" presetSubtype="0" fill="hold" grpId="0" nodeType="afterEffect">
                                  <p:stCondLst>
                                    <p:cond delay="0"/>
                                  </p:stCondLst>
                                  <p:childTnLst>
                                    <p:animScale>
                                      <p:cBhvr>
                                        <p:cTn id="19" dur="1000" fill="hold"/>
                                        <p:tgtEl>
                                          <p:spTgt spid="53"/>
                                        </p:tgtEl>
                                      </p:cBhvr>
                                      <p:by x="82000" y="82000"/>
                                    </p:animScale>
                                  </p:childTnLst>
                                </p:cTn>
                              </p:par>
                              <p:par>
                                <p:cTn id="20" presetID="63" presetClass="path" presetSubtype="0" accel="26000" fill="hold" grpId="1" nodeType="withEffect">
                                  <p:stCondLst>
                                    <p:cond delay="0"/>
                                  </p:stCondLst>
                                  <p:childTnLst>
                                    <p:animMotion origin="layout" path="M -1.38889E-6 3.14603E-6 L 0.35 0.00185 " pathEditMode="relative" rAng="0" ptsTypes="AA">
                                      <p:cBhvr>
                                        <p:cTn id="21" dur="1000" fill="hold"/>
                                        <p:tgtEl>
                                          <p:spTgt spid="53"/>
                                        </p:tgtEl>
                                        <p:attrNameLst>
                                          <p:attrName>ppt_x</p:attrName>
                                          <p:attrName>ppt_y</p:attrName>
                                        </p:attrNameLst>
                                      </p:cBhvr>
                                      <p:rCtr x="17500" y="93"/>
                                    </p:animMotion>
                                  </p:childTnLst>
                                  <p:subTnLst>
                                    <p:set>
                                      <p:cBhvr override="childStyle">
                                        <p:cTn dur="1" fill="hold" display="0" masterRel="sameClick" afterEffect="1">
                                          <p:stCondLst>
                                            <p:cond evt="end" delay="0">
                                              <p:tn val="20"/>
                                            </p:cond>
                                          </p:stCondLst>
                                        </p:cTn>
                                        <p:tgtEl>
                                          <p:spTgt spid="53"/>
                                        </p:tgtEl>
                                        <p:attrNameLst>
                                          <p:attrName>style.visibility</p:attrName>
                                        </p:attrNameLst>
                                      </p:cBhvr>
                                      <p:to>
                                        <p:strVal val="hidden"/>
                                      </p:to>
                                    </p:set>
                                  </p:subTnLst>
                                </p:cTn>
                              </p:par>
                              <p:par>
                                <p:cTn id="22" presetID="6" presetClass="emph" presetSubtype="0" fill="hold" grpId="0" nodeType="withEffect">
                                  <p:stCondLst>
                                    <p:cond delay="0"/>
                                  </p:stCondLst>
                                  <p:childTnLst>
                                    <p:animScale>
                                      <p:cBhvr>
                                        <p:cTn id="23" dur="1000" fill="hold"/>
                                        <p:tgtEl>
                                          <p:spTgt spid="54"/>
                                        </p:tgtEl>
                                      </p:cBhvr>
                                      <p:by x="123000" y="123000"/>
                                    </p:animScale>
                                  </p:childTnLst>
                                </p:cTn>
                              </p:par>
                              <p:par>
                                <p:cTn id="24" presetID="63" presetClass="path" presetSubtype="0" accel="26000" fill="hold" grpId="1" nodeType="withEffect">
                                  <p:stCondLst>
                                    <p:cond delay="0"/>
                                  </p:stCondLst>
                                  <p:childTnLst>
                                    <p:animMotion origin="layout" path="M -1.38889E-6 -1.7284E-6 L 0.34583 -1.7284E-6 " pathEditMode="relative" rAng="0" ptsTypes="AA">
                                      <p:cBhvr>
                                        <p:cTn id="25" dur="1000" fill="hold"/>
                                        <p:tgtEl>
                                          <p:spTgt spid="54"/>
                                        </p:tgtEl>
                                        <p:attrNameLst>
                                          <p:attrName>ppt_x</p:attrName>
                                          <p:attrName>ppt_y</p:attrName>
                                        </p:attrNameLst>
                                      </p:cBhvr>
                                      <p:rCtr x="17292" y="0"/>
                                    </p:animMotion>
                                  </p:childTnLst>
                                </p:cTn>
                              </p:par>
                            </p:childTnLst>
                          </p:cTn>
                        </p:par>
                        <p:par>
                          <p:cTn id="26" fill="hold">
                            <p:stCondLst>
                              <p:cond delay="2500"/>
                            </p:stCondLst>
                            <p:childTnLst>
                              <p:par>
                                <p:cTn id="27" presetID="6" presetClass="emph" presetSubtype="0" fill="hold" grpId="2" nodeType="afterEffect">
                                  <p:stCondLst>
                                    <p:cond delay="500"/>
                                  </p:stCondLst>
                                  <p:childTnLst>
                                    <p:animScale>
                                      <p:cBhvr>
                                        <p:cTn id="28" dur="1000" fill="hold"/>
                                        <p:tgtEl>
                                          <p:spTgt spid="54"/>
                                        </p:tgtEl>
                                      </p:cBhvr>
                                      <p:by x="82000" y="82000"/>
                                    </p:animScale>
                                  </p:childTnLst>
                                </p:cTn>
                              </p:par>
                              <p:par>
                                <p:cTn id="29" presetID="63" presetClass="path" presetSubtype="0" accel="26000" fill="hold" grpId="3" nodeType="withEffect">
                                  <p:stCondLst>
                                    <p:cond delay="500"/>
                                  </p:stCondLst>
                                  <p:childTnLst>
                                    <p:animMotion origin="layout" path="M 0.34583 -1.7284E-6 L 0.69167 -1.7284E-6 " pathEditMode="relative" rAng="0" ptsTypes="AA">
                                      <p:cBhvr>
                                        <p:cTn id="30" dur="1000" fill="hold"/>
                                        <p:tgtEl>
                                          <p:spTgt spid="54"/>
                                        </p:tgtEl>
                                        <p:attrNameLst>
                                          <p:attrName>ppt_x</p:attrName>
                                          <p:attrName>ppt_y</p:attrName>
                                        </p:attrNameLst>
                                      </p:cBhvr>
                                      <p:rCtr x="17292" y="0"/>
                                    </p:animMotion>
                                  </p:childTnLst>
                                  <p:subTnLst>
                                    <p:set>
                                      <p:cBhvr override="childStyle">
                                        <p:cTn dur="1" fill="hold" display="0" masterRel="sameClick" afterEffect="1">
                                          <p:stCondLst>
                                            <p:cond evt="end" delay="0">
                                              <p:tn val="29"/>
                                            </p:cond>
                                          </p:stCondLst>
                                        </p:cTn>
                                        <p:tgtEl>
                                          <p:spTgt spid="54"/>
                                        </p:tgtEl>
                                        <p:attrNameLst>
                                          <p:attrName>style.visibility</p:attrName>
                                        </p:attrNameLst>
                                      </p:cBhvr>
                                      <p:to>
                                        <p:strVal val="hidden"/>
                                      </p:to>
                                    </p:set>
                                  </p:subTnLst>
                                </p:cTn>
                              </p:par>
                              <p:par>
                                <p:cTn id="31" presetID="6" presetClass="emph" presetSubtype="0" fill="hold" grpId="0" nodeType="withEffect">
                                  <p:stCondLst>
                                    <p:cond delay="500"/>
                                  </p:stCondLst>
                                  <p:childTnLst>
                                    <p:animScale>
                                      <p:cBhvr>
                                        <p:cTn id="32" dur="1000" fill="hold"/>
                                        <p:tgtEl>
                                          <p:spTgt spid="52"/>
                                        </p:tgtEl>
                                      </p:cBhvr>
                                      <p:by x="123000" y="123000"/>
                                    </p:animScale>
                                  </p:childTnLst>
                                </p:cTn>
                              </p:par>
                              <p:par>
                                <p:cTn id="33" presetID="63" presetClass="path" presetSubtype="0" accel="26000" fill="hold" grpId="1" nodeType="withEffect">
                                  <p:stCondLst>
                                    <p:cond delay="500"/>
                                  </p:stCondLst>
                                  <p:childTnLst>
                                    <p:animMotion origin="layout" path="M 3.88889E-6 -1.7284E-6 L 0.34583 -1.7284E-6 " pathEditMode="relative" rAng="0" ptsTypes="AA">
                                      <p:cBhvr>
                                        <p:cTn id="34" dur="1000" fill="hold"/>
                                        <p:tgtEl>
                                          <p:spTgt spid="52"/>
                                        </p:tgtEl>
                                        <p:attrNameLst>
                                          <p:attrName>ppt_x</p:attrName>
                                          <p:attrName>ppt_y</p:attrName>
                                        </p:attrNameLst>
                                      </p:cBhvr>
                                      <p:rCtr x="17292" y="0"/>
                                    </p:animMotion>
                                  </p:childTnLst>
                                </p:cTn>
                              </p:par>
                            </p:childTnLst>
                          </p:cTn>
                        </p:par>
                        <p:par>
                          <p:cTn id="35" fill="hold">
                            <p:stCondLst>
                              <p:cond delay="4000"/>
                            </p:stCondLst>
                            <p:childTnLst>
                              <p:par>
                                <p:cTn id="36" presetID="6" presetClass="emph" presetSubtype="0" fill="hold" grpId="2" nodeType="afterEffect">
                                  <p:stCondLst>
                                    <p:cond delay="500"/>
                                  </p:stCondLst>
                                  <p:childTnLst>
                                    <p:animScale>
                                      <p:cBhvr>
                                        <p:cTn id="37" dur="1000" fill="hold"/>
                                        <p:tgtEl>
                                          <p:spTgt spid="52"/>
                                        </p:tgtEl>
                                      </p:cBhvr>
                                      <p:by x="82000" y="82000"/>
                                    </p:animScale>
                                  </p:childTnLst>
                                </p:cTn>
                              </p:par>
                              <p:par>
                                <p:cTn id="38" presetID="63" presetClass="path" presetSubtype="0" accel="26000" fill="hold" grpId="3" nodeType="withEffect">
                                  <p:stCondLst>
                                    <p:cond delay="500"/>
                                  </p:stCondLst>
                                  <p:childTnLst>
                                    <p:animMotion origin="layout" path="M 0.34583 -1.7284E-6 L 0.69167 -1.7284E-6 " pathEditMode="relative" rAng="0" ptsTypes="AA">
                                      <p:cBhvr>
                                        <p:cTn id="39" dur="1000" fill="hold"/>
                                        <p:tgtEl>
                                          <p:spTgt spid="52"/>
                                        </p:tgtEl>
                                        <p:attrNameLst>
                                          <p:attrName>ppt_x</p:attrName>
                                          <p:attrName>ppt_y</p:attrName>
                                        </p:attrNameLst>
                                      </p:cBhvr>
                                      <p:rCtr x="17292" y="0"/>
                                    </p:animMotion>
                                  </p:childTnLst>
                                  <p:subTnLst>
                                    <p:set>
                                      <p:cBhvr override="childStyle">
                                        <p:cTn dur="1" fill="hold" display="0" masterRel="sameClick" afterEffect="1">
                                          <p:stCondLst>
                                            <p:cond evt="end" delay="0">
                                              <p:tn val="38"/>
                                            </p:cond>
                                          </p:stCondLst>
                                        </p:cTn>
                                        <p:tgtEl>
                                          <p:spTgt spid="52"/>
                                        </p:tgtEl>
                                        <p:attrNameLst>
                                          <p:attrName>style.visibility</p:attrName>
                                        </p:attrNameLst>
                                      </p:cBhvr>
                                      <p:to>
                                        <p:strVal val="hidden"/>
                                      </p:to>
                                    </p:set>
                                  </p:subTnLst>
                                </p:cTn>
                              </p:par>
                              <p:par>
                                <p:cTn id="40" presetID="6" presetClass="emph" presetSubtype="0" fill="hold" grpId="0" nodeType="withEffect">
                                  <p:stCondLst>
                                    <p:cond delay="500"/>
                                  </p:stCondLst>
                                  <p:childTnLst>
                                    <p:animScale>
                                      <p:cBhvr>
                                        <p:cTn id="41" dur="1000" fill="hold"/>
                                        <p:tgtEl>
                                          <p:spTgt spid="51"/>
                                        </p:tgtEl>
                                      </p:cBhvr>
                                      <p:by x="123000" y="123000"/>
                                    </p:animScale>
                                  </p:childTnLst>
                                </p:cTn>
                              </p:par>
                              <p:par>
                                <p:cTn id="42" presetID="63" presetClass="path" presetSubtype="0" accel="26000" fill="hold" grpId="1" nodeType="withEffect">
                                  <p:stCondLst>
                                    <p:cond delay="500"/>
                                  </p:stCondLst>
                                  <p:childTnLst>
                                    <p:animMotion origin="layout" path="M 3.88889E-6 -1.7284E-6 L 0.34583 -1.7284E-6 " pathEditMode="relative" rAng="0" ptsTypes="AA">
                                      <p:cBhvr>
                                        <p:cTn id="43" dur="1000" fill="hold"/>
                                        <p:tgtEl>
                                          <p:spTgt spid="51"/>
                                        </p:tgtEl>
                                        <p:attrNameLst>
                                          <p:attrName>ppt_x</p:attrName>
                                          <p:attrName>ppt_y</p:attrName>
                                        </p:attrNameLst>
                                      </p:cBhvr>
                                      <p:rCtr x="17292" y="0"/>
                                    </p:animMotion>
                                  </p:childTnLst>
                                </p:cTn>
                              </p:par>
                            </p:childTnLst>
                          </p:cTn>
                        </p:par>
                        <p:par>
                          <p:cTn id="44" fill="hold">
                            <p:stCondLst>
                              <p:cond delay="5500"/>
                            </p:stCondLst>
                            <p:childTnLst>
                              <p:par>
                                <p:cTn id="45" presetID="6" presetClass="emph" presetSubtype="0" fill="hold" grpId="2" nodeType="afterEffect">
                                  <p:stCondLst>
                                    <p:cond delay="500"/>
                                  </p:stCondLst>
                                  <p:childTnLst>
                                    <p:animScale>
                                      <p:cBhvr>
                                        <p:cTn id="46" dur="1000" fill="hold"/>
                                        <p:tgtEl>
                                          <p:spTgt spid="51"/>
                                        </p:tgtEl>
                                      </p:cBhvr>
                                      <p:by x="82000" y="82000"/>
                                    </p:animScale>
                                  </p:childTnLst>
                                </p:cTn>
                              </p:par>
                              <p:par>
                                <p:cTn id="47" presetID="63" presetClass="path" presetSubtype="0" accel="26000" fill="hold" grpId="3" nodeType="withEffect">
                                  <p:stCondLst>
                                    <p:cond delay="500"/>
                                  </p:stCondLst>
                                  <p:childTnLst>
                                    <p:animMotion origin="layout" path="M 0.34583 -1.7284E-6 L 0.69167 -1.7284E-6 " pathEditMode="relative" rAng="0" ptsTypes="AA">
                                      <p:cBhvr>
                                        <p:cTn id="48" dur="1000" fill="hold"/>
                                        <p:tgtEl>
                                          <p:spTgt spid="51"/>
                                        </p:tgtEl>
                                        <p:attrNameLst>
                                          <p:attrName>ppt_x</p:attrName>
                                          <p:attrName>ppt_y</p:attrName>
                                        </p:attrNameLst>
                                      </p:cBhvr>
                                      <p:rCtr x="17292" y="0"/>
                                    </p:animMotion>
                                  </p:childTnLst>
                                  <p:subTnLst>
                                    <p:set>
                                      <p:cBhvr override="childStyle">
                                        <p:cTn dur="1" fill="hold" display="0" masterRel="sameClick" afterEffect="1">
                                          <p:stCondLst>
                                            <p:cond evt="end" delay="0">
                                              <p:tn val="47"/>
                                            </p:cond>
                                          </p:stCondLst>
                                        </p:cTn>
                                        <p:tgtEl>
                                          <p:spTgt spid="51"/>
                                        </p:tgtEl>
                                        <p:attrNameLst>
                                          <p:attrName>style.visibility</p:attrName>
                                        </p:attrNameLst>
                                      </p:cBhvr>
                                      <p:to>
                                        <p:strVal val="hidden"/>
                                      </p:to>
                                    </p:set>
                                  </p:subTnLst>
                                </p:cTn>
                              </p:par>
                              <p:par>
                                <p:cTn id="49" presetID="6" presetClass="emph" presetSubtype="0" fill="hold" grpId="0" nodeType="withEffect">
                                  <p:stCondLst>
                                    <p:cond delay="500"/>
                                  </p:stCondLst>
                                  <p:childTnLst>
                                    <p:animScale>
                                      <p:cBhvr>
                                        <p:cTn id="50" dur="1000" fill="hold"/>
                                        <p:tgtEl>
                                          <p:spTgt spid="50"/>
                                        </p:tgtEl>
                                      </p:cBhvr>
                                      <p:by x="123000" y="123000"/>
                                    </p:animScale>
                                  </p:childTnLst>
                                </p:cTn>
                              </p:par>
                              <p:par>
                                <p:cTn id="51" presetID="63" presetClass="path" presetSubtype="0" accel="26000" fill="hold" grpId="1" nodeType="withEffect">
                                  <p:stCondLst>
                                    <p:cond delay="500"/>
                                  </p:stCondLst>
                                  <p:childTnLst>
                                    <p:animMotion origin="layout" path="M 3.88889E-6 -1.7284E-6 L 0.34583 -1.7284E-6 " pathEditMode="relative" rAng="0" ptsTypes="AA">
                                      <p:cBhvr>
                                        <p:cTn id="52" dur="1000" fill="hold"/>
                                        <p:tgtEl>
                                          <p:spTgt spid="50"/>
                                        </p:tgtEl>
                                        <p:attrNameLst>
                                          <p:attrName>ppt_x</p:attrName>
                                          <p:attrName>ppt_y</p:attrName>
                                        </p:attrNameLst>
                                      </p:cBhvr>
                                      <p:rCtr x="17292" y="0"/>
                                    </p:animMotion>
                                  </p:childTnLst>
                                </p:cTn>
                              </p:par>
                            </p:childTnLst>
                          </p:cTn>
                        </p:par>
                        <p:par>
                          <p:cTn id="53" fill="hold">
                            <p:stCondLst>
                              <p:cond delay="7000"/>
                            </p:stCondLst>
                            <p:childTnLst>
                              <p:par>
                                <p:cTn id="54" presetID="6" presetClass="emph" presetSubtype="0" fill="hold" grpId="2" nodeType="afterEffect">
                                  <p:stCondLst>
                                    <p:cond delay="500"/>
                                  </p:stCondLst>
                                  <p:childTnLst>
                                    <p:animScale>
                                      <p:cBhvr>
                                        <p:cTn id="55" dur="1000" fill="hold"/>
                                        <p:tgtEl>
                                          <p:spTgt spid="50"/>
                                        </p:tgtEl>
                                      </p:cBhvr>
                                      <p:by x="82000" y="82000"/>
                                    </p:animScale>
                                  </p:childTnLst>
                                </p:cTn>
                              </p:par>
                              <p:par>
                                <p:cTn id="56" presetID="63" presetClass="path" presetSubtype="0" accel="26000" fill="hold" grpId="3" nodeType="withEffect">
                                  <p:stCondLst>
                                    <p:cond delay="500"/>
                                  </p:stCondLst>
                                  <p:childTnLst>
                                    <p:animMotion origin="layout" path="M 0.34583 -1.7284E-6 L 0.69167 -1.7284E-6 " pathEditMode="relative" rAng="0" ptsTypes="AA">
                                      <p:cBhvr>
                                        <p:cTn id="57" dur="1000" fill="hold"/>
                                        <p:tgtEl>
                                          <p:spTgt spid="50"/>
                                        </p:tgtEl>
                                        <p:attrNameLst>
                                          <p:attrName>ppt_x</p:attrName>
                                          <p:attrName>ppt_y</p:attrName>
                                        </p:attrNameLst>
                                      </p:cBhvr>
                                      <p:rCtr x="17292" y="0"/>
                                    </p:animMotion>
                                  </p:childTnLst>
                                </p:cTn>
                              </p:par>
                              <p:par>
                                <p:cTn id="58" presetID="6" presetClass="emph" presetSubtype="0" fill="hold" grpId="0" nodeType="withEffect">
                                  <p:stCondLst>
                                    <p:cond delay="500"/>
                                  </p:stCondLst>
                                  <p:childTnLst>
                                    <p:animScale>
                                      <p:cBhvr>
                                        <p:cTn id="59" dur="1000" fill="hold"/>
                                        <p:tgtEl>
                                          <p:spTgt spid="48"/>
                                        </p:tgtEl>
                                      </p:cBhvr>
                                      <p:by x="123000" y="123000"/>
                                    </p:animScale>
                                  </p:childTnLst>
                                </p:cTn>
                              </p:par>
                              <p:par>
                                <p:cTn id="60" presetID="63" presetClass="path" presetSubtype="0" accel="26000" fill="hold" grpId="1" nodeType="withEffect">
                                  <p:stCondLst>
                                    <p:cond delay="500"/>
                                  </p:stCondLst>
                                  <p:childTnLst>
                                    <p:animMotion origin="layout" path="M 3.88889E-6 -1.7284E-6 L 0.34583 -1.7284E-6 " pathEditMode="relative" rAng="0" ptsTypes="AA">
                                      <p:cBhvr>
                                        <p:cTn id="61" dur="1000" fill="hold"/>
                                        <p:tgtEl>
                                          <p:spTgt spid="48"/>
                                        </p:tgtEl>
                                        <p:attrNameLst>
                                          <p:attrName>ppt_x</p:attrName>
                                          <p:attrName>ppt_y</p:attrName>
                                        </p:attrNameLst>
                                      </p:cBhvr>
                                      <p:rCtr x="1729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0" grpId="0" animBg="1"/>
      <p:bldP spid="50" grpId="1" animBg="1"/>
      <p:bldP spid="50" grpId="2" animBg="1"/>
      <p:bldP spid="50" grpId="3" animBg="1"/>
      <p:bldP spid="51" grpId="0" animBg="1"/>
      <p:bldP spid="51" grpId="1" animBg="1"/>
      <p:bldP spid="51" grpId="2" animBg="1"/>
      <p:bldP spid="51" grpId="3" animBg="1"/>
      <p:bldP spid="52" grpId="0" animBg="1"/>
      <p:bldP spid="52" grpId="1" animBg="1"/>
      <p:bldP spid="52" grpId="2" animBg="1"/>
      <p:bldP spid="52" grpId="3" animBg="1"/>
      <p:bldP spid="53" grpId="0" animBg="1"/>
      <p:bldP spid="53" grpId="1" animBg="1"/>
      <p:bldP spid="54" grpId="0" animBg="1"/>
      <p:bldP spid="54" grpId="1" animBg="1"/>
      <p:bldP spid="54" grpId="2" animBg="1"/>
      <p:bldP spid="54" grpId="3"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050" y="1974517"/>
            <a:ext cx="3157320" cy="20900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11"/>
          <p:cNvSpPr txBox="1"/>
          <p:nvPr/>
        </p:nvSpPr>
        <p:spPr>
          <a:xfrm>
            <a:off x="356970" y="2422342"/>
            <a:ext cx="2141608" cy="1200329"/>
          </a:xfrm>
          <a:prstGeom prst="rect">
            <a:avLst/>
          </a:prstGeom>
          <a:noFill/>
        </p:spPr>
        <p:txBody>
          <a:bodyPr wrap="square" rtlCol="0">
            <a:spAutoFit/>
          </a:bodyPr>
          <a:lstStyle/>
          <a:p>
            <a:r>
              <a:rPr lang="en-US" altLang="zh-CN" sz="7200" dirty="0" smtClean="0">
                <a:solidFill>
                  <a:schemeClr val="bg1"/>
                </a:solidFill>
              </a:rPr>
              <a:t>C</a:t>
            </a:r>
            <a:r>
              <a:rPr lang="en-US" altLang="zh-CN" sz="2800" dirty="0" smtClean="0">
                <a:solidFill>
                  <a:schemeClr val="bg1"/>
                </a:solidFill>
              </a:rPr>
              <a:t>ONTENT</a:t>
            </a:r>
            <a:endParaRPr lang="zh-CN" altLang="en-US" sz="2800" dirty="0">
              <a:solidFill>
                <a:schemeClr val="bg1"/>
              </a:solidFill>
            </a:endParaRPr>
          </a:p>
        </p:txBody>
      </p:sp>
      <p:sp>
        <p:nvSpPr>
          <p:cNvPr id="6" name="文本框 5"/>
          <p:cNvSpPr txBox="1"/>
          <p:nvPr/>
        </p:nvSpPr>
        <p:spPr>
          <a:xfrm>
            <a:off x="983671" y="2436304"/>
            <a:ext cx="1589809" cy="523220"/>
          </a:xfrm>
          <a:prstGeom prst="rect">
            <a:avLst/>
          </a:prstGeom>
          <a:noFill/>
        </p:spPr>
        <p:txBody>
          <a:bodyPr wrap="square" rtlCol="0">
            <a:spAutoFit/>
          </a:bodyPr>
          <a:lstStyle/>
          <a:p>
            <a:r>
              <a:rPr lang="zh-CN" altLang="en-US" sz="2800" dirty="0" smtClean="0">
                <a:solidFill>
                  <a:schemeClr val="bg1"/>
                </a:solidFill>
                <a:latin typeface="微软雅黑" panose="020B0503020204020204" pitchFamily="34" charset="-122"/>
                <a:ea typeface="微软雅黑" panose="020B0503020204020204" pitchFamily="34" charset="-122"/>
              </a:rPr>
              <a:t>目   录</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nvGrpSpPr>
          <p:cNvPr id="7" name="组合 9"/>
          <p:cNvGrpSpPr/>
          <p:nvPr/>
        </p:nvGrpSpPr>
        <p:grpSpPr bwMode="auto">
          <a:xfrm>
            <a:off x="4113015" y="2149638"/>
            <a:ext cx="575533" cy="521337"/>
            <a:chOff x="3050349" y="1844085"/>
            <a:chExt cx="833779" cy="678092"/>
          </a:xfrm>
          <a:solidFill>
            <a:srgbClr val="0070C0"/>
          </a:solidFill>
        </p:grpSpPr>
        <p:sp>
          <p:nvSpPr>
            <p:cNvPr id="8" name="任意多边形 7"/>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9" name="文本框 6"/>
            <p:cNvSpPr txBox="1">
              <a:spLocks noChangeArrowheads="1"/>
            </p:cNvSpPr>
            <p:nvPr/>
          </p:nvSpPr>
          <p:spPr bwMode="auto">
            <a:xfrm>
              <a:off x="3146443" y="1890742"/>
              <a:ext cx="611465" cy="520415"/>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01</a:t>
              </a:r>
              <a:endParaRPr lang="zh-CN" altLang="en-US" sz="2000" dirty="0">
                <a:solidFill>
                  <a:schemeClr val="bg1"/>
                </a:solidFill>
                <a:latin typeface="Impact" panose="020B0806030902050204" pitchFamily="34" charset="0"/>
              </a:endParaRPr>
            </a:p>
          </p:txBody>
        </p:sp>
      </p:grpSp>
      <p:grpSp>
        <p:nvGrpSpPr>
          <p:cNvPr id="10" name="组合 37"/>
          <p:cNvGrpSpPr/>
          <p:nvPr/>
        </p:nvGrpSpPr>
        <p:grpSpPr bwMode="auto">
          <a:xfrm>
            <a:off x="4096534" y="5345607"/>
            <a:ext cx="608496" cy="520167"/>
            <a:chOff x="3050206" y="1844053"/>
            <a:chExt cx="881613" cy="678154"/>
          </a:xfrm>
          <a:solidFill>
            <a:srgbClr val="0070C0"/>
          </a:solidFill>
        </p:grpSpPr>
        <p:sp>
          <p:nvSpPr>
            <p:cNvPr id="11" name="任意多边形 10"/>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2" name="文本框 39"/>
            <p:cNvSpPr txBox="1">
              <a:spLocks noChangeArrowheads="1"/>
            </p:cNvSpPr>
            <p:nvPr/>
          </p:nvSpPr>
          <p:spPr bwMode="auto">
            <a:xfrm>
              <a:off x="3123827" y="1885459"/>
              <a:ext cx="807992" cy="521633"/>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05</a:t>
              </a:r>
              <a:endParaRPr lang="zh-CN" altLang="en-US" sz="2000" dirty="0">
                <a:solidFill>
                  <a:schemeClr val="bg1"/>
                </a:solidFill>
                <a:latin typeface="Impact" panose="020B0806030902050204" pitchFamily="34" charset="0"/>
              </a:endParaRPr>
            </a:p>
          </p:txBody>
        </p:sp>
      </p:grpSp>
      <p:grpSp>
        <p:nvGrpSpPr>
          <p:cNvPr id="13" name="组合 40"/>
          <p:cNvGrpSpPr/>
          <p:nvPr/>
        </p:nvGrpSpPr>
        <p:grpSpPr bwMode="auto">
          <a:xfrm>
            <a:off x="4112889" y="4538750"/>
            <a:ext cx="575786" cy="520119"/>
            <a:chOff x="3050167" y="1844084"/>
            <a:chExt cx="834144" cy="678092"/>
          </a:xfrm>
          <a:solidFill>
            <a:srgbClr val="0070C0"/>
          </a:solidFill>
        </p:grpSpPr>
        <p:sp>
          <p:nvSpPr>
            <p:cNvPr id="14" name="任意多边形 13"/>
            <p:cNvSpPr/>
            <p:nvPr/>
          </p:nvSpPr>
          <p:spPr>
            <a:xfrm rot="8100000" flipV="1">
              <a:off x="3050167" y="1844084"/>
              <a:ext cx="834144"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5" name="文本框 42"/>
            <p:cNvSpPr txBox="1">
              <a:spLocks noChangeArrowheads="1"/>
            </p:cNvSpPr>
            <p:nvPr/>
          </p:nvSpPr>
          <p:spPr bwMode="auto">
            <a:xfrm>
              <a:off x="3123828" y="1901391"/>
              <a:ext cx="726001" cy="521633"/>
            </a:xfrm>
            <a:prstGeom prst="rect">
              <a:avLst/>
            </a:prstGeom>
            <a:noFill/>
            <a:ln w="9525">
              <a:noFill/>
              <a:miter lim="800000"/>
            </a:ln>
          </p:spPr>
          <p:txBody>
            <a:bodyPr>
              <a:spAutoFit/>
            </a:bodyPr>
            <a:lstStyle/>
            <a:p>
              <a:r>
                <a:rPr lang="en-US" altLang="zh-CN" sz="2000">
                  <a:solidFill>
                    <a:schemeClr val="bg1"/>
                  </a:solidFill>
                  <a:latin typeface="Impact" panose="020B0806030902050204" pitchFamily="34" charset="0"/>
                </a:rPr>
                <a:t>04</a:t>
              </a:r>
              <a:endParaRPr lang="zh-CN" altLang="en-US" sz="2000">
                <a:solidFill>
                  <a:schemeClr val="bg1"/>
                </a:solidFill>
                <a:latin typeface="Impact" panose="020B0806030902050204" pitchFamily="34" charset="0"/>
              </a:endParaRPr>
            </a:p>
          </p:txBody>
        </p:sp>
      </p:grpSp>
      <p:grpSp>
        <p:nvGrpSpPr>
          <p:cNvPr id="16" name="组合 43"/>
          <p:cNvGrpSpPr/>
          <p:nvPr/>
        </p:nvGrpSpPr>
        <p:grpSpPr bwMode="auto">
          <a:xfrm>
            <a:off x="4112890" y="3751726"/>
            <a:ext cx="575785" cy="520120"/>
            <a:chOff x="3050167" y="1844084"/>
            <a:chExt cx="834142" cy="678092"/>
          </a:xfrm>
          <a:solidFill>
            <a:srgbClr val="0070C0"/>
          </a:solidFill>
        </p:grpSpPr>
        <p:sp>
          <p:nvSpPr>
            <p:cNvPr id="17" name="任意多边形 16"/>
            <p:cNvSpPr/>
            <p:nvPr/>
          </p:nvSpPr>
          <p:spPr>
            <a:xfrm rot="8100000" flipV="1">
              <a:off x="3050167" y="1844084"/>
              <a:ext cx="834142"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8" name="文本框 45"/>
            <p:cNvSpPr txBox="1">
              <a:spLocks noChangeArrowheads="1"/>
            </p:cNvSpPr>
            <p:nvPr/>
          </p:nvSpPr>
          <p:spPr bwMode="auto">
            <a:xfrm>
              <a:off x="3123828" y="1885458"/>
              <a:ext cx="726001" cy="521632"/>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03</a:t>
              </a:r>
              <a:endParaRPr lang="zh-CN" altLang="en-US" sz="2000" dirty="0">
                <a:solidFill>
                  <a:schemeClr val="bg1"/>
                </a:solidFill>
                <a:latin typeface="Impact" panose="020B0806030902050204" pitchFamily="34" charset="0"/>
              </a:endParaRPr>
            </a:p>
          </p:txBody>
        </p:sp>
      </p:grpSp>
      <p:grpSp>
        <p:nvGrpSpPr>
          <p:cNvPr id="19" name="组合 46"/>
          <p:cNvGrpSpPr/>
          <p:nvPr/>
        </p:nvGrpSpPr>
        <p:grpSpPr bwMode="auto">
          <a:xfrm>
            <a:off x="4113015" y="2926127"/>
            <a:ext cx="575533" cy="521338"/>
            <a:chOff x="3050349" y="1844085"/>
            <a:chExt cx="833779" cy="678092"/>
          </a:xfrm>
          <a:solidFill>
            <a:srgbClr val="0070C0"/>
          </a:solidFill>
        </p:grpSpPr>
        <p:sp>
          <p:nvSpPr>
            <p:cNvPr id="20" name="任意多边形 19"/>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21" name="文本框 48"/>
            <p:cNvSpPr txBox="1">
              <a:spLocks noChangeArrowheads="1"/>
            </p:cNvSpPr>
            <p:nvPr/>
          </p:nvSpPr>
          <p:spPr bwMode="auto">
            <a:xfrm>
              <a:off x="3123827" y="1885460"/>
              <a:ext cx="726001" cy="520414"/>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02</a:t>
              </a:r>
              <a:endParaRPr lang="zh-CN" altLang="en-US" sz="2000" dirty="0">
                <a:solidFill>
                  <a:schemeClr val="bg1"/>
                </a:solidFill>
                <a:latin typeface="Impact" panose="020B0806030902050204" pitchFamily="34" charset="0"/>
              </a:endParaRPr>
            </a:p>
          </p:txBody>
        </p:sp>
      </p:grpSp>
      <p:grpSp>
        <p:nvGrpSpPr>
          <p:cNvPr id="22" name="组合 21"/>
          <p:cNvGrpSpPr/>
          <p:nvPr/>
        </p:nvGrpSpPr>
        <p:grpSpPr>
          <a:xfrm>
            <a:off x="4951769" y="2146220"/>
            <a:ext cx="2806850" cy="426154"/>
            <a:chOff x="6339097" y="1573726"/>
            <a:chExt cx="3744416" cy="511504"/>
          </a:xfrm>
          <a:solidFill>
            <a:srgbClr val="EB340D"/>
          </a:solidFill>
        </p:grpSpPr>
        <p:sp>
          <p:nvSpPr>
            <p:cNvPr id="23" name="圆角矩形 22"/>
            <p:cNvSpPr/>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4" name="矩形 23"/>
            <p:cNvSpPr/>
            <p:nvPr/>
          </p:nvSpPr>
          <p:spPr>
            <a:xfrm>
              <a:off x="6723350" y="1614015"/>
              <a:ext cx="265307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5" name="组合 24"/>
          <p:cNvGrpSpPr/>
          <p:nvPr/>
        </p:nvGrpSpPr>
        <p:grpSpPr>
          <a:xfrm>
            <a:off x="4933855" y="2916541"/>
            <a:ext cx="2806850" cy="426154"/>
            <a:chOff x="6315199" y="2410178"/>
            <a:chExt cx="3744416" cy="511504"/>
          </a:xfrm>
          <a:solidFill>
            <a:srgbClr val="EB340D"/>
          </a:solidFill>
        </p:grpSpPr>
        <p:sp>
          <p:nvSpPr>
            <p:cNvPr id="26" name="圆角矩形 25"/>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7" name="矩形 26"/>
            <p:cNvSpPr/>
            <p:nvPr/>
          </p:nvSpPr>
          <p:spPr>
            <a:xfrm>
              <a:off x="6747248" y="2450467"/>
              <a:ext cx="265307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8" name="组合 27"/>
          <p:cNvGrpSpPr/>
          <p:nvPr/>
        </p:nvGrpSpPr>
        <p:grpSpPr>
          <a:xfrm>
            <a:off x="4951769" y="3751724"/>
            <a:ext cx="2806850" cy="426154"/>
            <a:chOff x="6339097" y="3296031"/>
            <a:chExt cx="3744416" cy="511504"/>
          </a:xfrm>
          <a:solidFill>
            <a:srgbClr val="EB340D"/>
          </a:solidFill>
        </p:grpSpPr>
        <p:sp>
          <p:nvSpPr>
            <p:cNvPr id="29" name="圆角矩形 28"/>
            <p:cNvSpPr/>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0" name="矩形 29"/>
            <p:cNvSpPr/>
            <p:nvPr/>
          </p:nvSpPr>
          <p:spPr>
            <a:xfrm>
              <a:off x="6723349" y="3336320"/>
              <a:ext cx="273630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1" name="组合 30"/>
          <p:cNvGrpSpPr/>
          <p:nvPr/>
        </p:nvGrpSpPr>
        <p:grpSpPr>
          <a:xfrm>
            <a:off x="4951769" y="4548942"/>
            <a:ext cx="2806850" cy="426155"/>
            <a:chOff x="6339097" y="4180903"/>
            <a:chExt cx="3744416" cy="511504"/>
          </a:xfrm>
          <a:solidFill>
            <a:srgbClr val="EB340D"/>
          </a:solidFill>
        </p:grpSpPr>
        <p:sp>
          <p:nvSpPr>
            <p:cNvPr id="32" name="圆角矩形 31"/>
            <p:cNvSpPr/>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3" name="矩形 32"/>
            <p:cNvSpPr/>
            <p:nvPr/>
          </p:nvSpPr>
          <p:spPr>
            <a:xfrm>
              <a:off x="6723349" y="4221882"/>
              <a:ext cx="273630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4" name="组合 33"/>
          <p:cNvGrpSpPr/>
          <p:nvPr/>
        </p:nvGrpSpPr>
        <p:grpSpPr>
          <a:xfrm>
            <a:off x="4951769" y="5339250"/>
            <a:ext cx="2806850" cy="426154"/>
            <a:chOff x="6339097" y="5057483"/>
            <a:chExt cx="3744416" cy="511504"/>
          </a:xfrm>
          <a:solidFill>
            <a:srgbClr val="EB340D"/>
          </a:solidFill>
        </p:grpSpPr>
        <p:sp>
          <p:nvSpPr>
            <p:cNvPr id="35" name="圆角矩形 34"/>
            <p:cNvSpPr/>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6" name="矩形 35"/>
            <p:cNvSpPr/>
            <p:nvPr/>
          </p:nvSpPr>
          <p:spPr>
            <a:xfrm>
              <a:off x="6723478" y="5085978"/>
              <a:ext cx="2736174" cy="424879"/>
            </a:xfrm>
            <a:prstGeom prst="rect">
              <a:avLst/>
            </a:prstGeom>
            <a:grpFill/>
          </p:spPr>
          <p:txBody>
            <a:bodyPr wrap="square" lIns="121960" tIns="60980" rIns="121960" bIns="60980">
              <a:spAutoFit/>
            </a:bodyPr>
            <a:lstStyle/>
            <a:p>
              <a:pPr>
                <a:defRPr/>
              </a:pPr>
              <a:r>
                <a:rPr lang="zh-CN" altLang="en-US" sz="15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新年工作</a:t>
              </a: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计划</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7" name="下箭头 36"/>
          <p:cNvSpPr/>
          <p:nvPr/>
        </p:nvSpPr>
        <p:spPr>
          <a:xfrm rot="16200000">
            <a:off x="3440400" y="3781794"/>
            <a:ext cx="479942" cy="509606"/>
          </a:xfrm>
          <a:prstGeom prst="downArrow">
            <a:avLst/>
          </a:prstGeom>
          <a:solidFill>
            <a:srgbClr val="EB340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sz="1600"/>
          </a:p>
        </p:txBody>
      </p:sp>
      <p:sp>
        <p:nvSpPr>
          <p:cNvPr id="38" name="矩形 37"/>
          <p:cNvSpPr/>
          <p:nvPr/>
        </p:nvSpPr>
        <p:spPr>
          <a:xfrm>
            <a:off x="8215744" y="2064360"/>
            <a:ext cx="3976256" cy="20900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22" presetClass="entr" presetSubtype="8" fill="hold" nodeType="withEffect">
                                  <p:stCondLst>
                                    <p:cond delay="30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0" presetClass="entr" presetSubtype="0" fill="hold" nodeType="withEffect">
                                  <p:stCondLst>
                                    <p:cond delay="3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22" presetClass="entr" presetSubtype="8" fill="hold" nodeType="withEffect">
                                  <p:stCondLst>
                                    <p:cond delay="60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par>
                                <p:cTn id="33" presetID="10" presetClass="entr" presetSubtype="0" fill="hold" nodeType="withEffect">
                                  <p:stCondLst>
                                    <p:cond delay="6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22" presetClass="entr" presetSubtype="8" fill="hold" nodeType="withEffect">
                                  <p:stCondLst>
                                    <p:cond delay="90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10" presetClass="entr" presetSubtype="0" fill="hold" nodeType="withEffect">
                                  <p:stCondLst>
                                    <p:cond delay="9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22" presetClass="entr" presetSubtype="8" fill="hold" nodeType="withEffect">
                                  <p:stCondLst>
                                    <p:cond delay="120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par>
                                <p:cTn id="45" presetID="10" presetClass="entr" presetSubtype="0" fill="hold" nodeType="withEffect">
                                  <p:stCondLst>
                                    <p:cond delay="12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22" presetClass="entr" presetSubtype="8" fill="hold" nodeType="withEffect">
                                  <p:stCondLst>
                                    <p:cond delay="150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par>
                          <p:cTn id="51" fill="hold">
                            <p:stCondLst>
                              <p:cond delay="2000"/>
                            </p:stCondLst>
                            <p:childTnLst>
                              <p:par>
                                <p:cTn id="52" presetID="2" presetClass="entr" presetSubtype="8"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0-#ppt_w/2"/>
                                          </p:val>
                                        </p:tav>
                                        <p:tav tm="100000">
                                          <p:val>
                                            <p:strVal val="#ppt_x"/>
                                          </p:val>
                                        </p:tav>
                                      </p:tavLst>
                                    </p:anim>
                                    <p:anim calcmode="lin" valueType="num">
                                      <p:cBhvr additive="base">
                                        <p:cTn id="55" dur="500" fill="hold"/>
                                        <p:tgtEl>
                                          <p:spTgt spid="37"/>
                                        </p:tgtEl>
                                        <p:attrNameLst>
                                          <p:attrName>ppt_y</p:attrName>
                                        </p:attrNameLst>
                                      </p:cBhvr>
                                      <p:tavLst>
                                        <p:tav tm="0">
                                          <p:val>
                                            <p:strVal val="#ppt_y"/>
                                          </p:val>
                                        </p:tav>
                                        <p:tav tm="100000">
                                          <p:val>
                                            <p:strVal val="#ppt_y"/>
                                          </p:val>
                                        </p:tav>
                                      </p:tavLst>
                                    </p:anim>
                                  </p:childTnLst>
                                </p:cTn>
                              </p:par>
                            </p:childTnLst>
                          </p:cTn>
                        </p:par>
                        <p:par>
                          <p:cTn id="56" fill="hold">
                            <p:stCondLst>
                              <p:cond delay="2500"/>
                            </p:stCondLst>
                            <p:childTnLst>
                              <p:par>
                                <p:cTn id="57" presetID="26" presetClass="emph" presetSubtype="0" fill="hold" nodeType="afterEffect">
                                  <p:stCondLst>
                                    <p:cond delay="0"/>
                                  </p:stCondLst>
                                  <p:childTnLst>
                                    <p:animEffect transition="out" filter="fade">
                                      <p:cBhvr>
                                        <p:cTn id="58" dur="500" tmFilter="0, 0; .2, .5; .8, .5; 1, 0"/>
                                        <p:tgtEl>
                                          <p:spTgt spid="7"/>
                                        </p:tgtEl>
                                      </p:cBhvr>
                                    </p:animEffect>
                                    <p:animScale>
                                      <p:cBhvr>
                                        <p:cTn id="59" dur="250" autoRev="1" fill="hold"/>
                                        <p:tgtEl>
                                          <p:spTgt spid="7"/>
                                        </p:tgtEl>
                                      </p:cBhvr>
                                      <p:by x="105000" y="105000"/>
                                    </p:animScale>
                                  </p:childTnLst>
                                </p:cTn>
                              </p:par>
                              <p:par>
                                <p:cTn id="60" presetID="26" presetClass="emph" presetSubtype="0" fill="hold" nodeType="withEffect">
                                  <p:stCondLst>
                                    <p:cond delay="0"/>
                                  </p:stCondLst>
                                  <p:childTnLst>
                                    <p:animEffect transition="out" filter="fade">
                                      <p:cBhvr>
                                        <p:cTn id="61" dur="500" tmFilter="0, 0; .2, .5; .8, .5; 1, 0"/>
                                        <p:tgtEl>
                                          <p:spTgt spid="22"/>
                                        </p:tgtEl>
                                      </p:cBhvr>
                                    </p:animEffect>
                                    <p:animScale>
                                      <p:cBhvr>
                                        <p:cTn id="62" dur="250" autoRev="1" fill="hold"/>
                                        <p:tgtEl>
                                          <p:spTgt spid="22"/>
                                        </p:tgtEl>
                                      </p:cBhvr>
                                      <p:by x="105000" y="105000"/>
                                    </p:animScale>
                                  </p:childTnLst>
                                </p:cTn>
                              </p:par>
                              <p:par>
                                <p:cTn id="63" presetID="22" presetClass="entr" presetSubtype="2"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right)">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7"/>
          <p:cNvSpPr/>
          <p:nvPr/>
        </p:nvSpPr>
        <p:spPr bwMode="auto">
          <a:xfrm rot="18900000">
            <a:off x="7262419" y="1559541"/>
            <a:ext cx="1746079" cy="1746079"/>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sz="1800" dirty="0">
              <a:latin typeface="微软雅黑" panose="020B0503020204020204" pitchFamily="34" charset="-122"/>
            </a:endParaRPr>
          </a:p>
        </p:txBody>
      </p:sp>
      <p:sp>
        <p:nvSpPr>
          <p:cNvPr id="42" name="Freeform 6"/>
          <p:cNvSpPr/>
          <p:nvPr/>
        </p:nvSpPr>
        <p:spPr bwMode="auto">
          <a:xfrm rot="18900000">
            <a:off x="7913410" y="2823914"/>
            <a:ext cx="1749191" cy="1746079"/>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sz="1800" dirty="0">
              <a:latin typeface="微软雅黑" panose="020B0503020204020204" pitchFamily="34" charset="-122"/>
            </a:endParaRPr>
          </a:p>
        </p:txBody>
      </p:sp>
      <p:sp>
        <p:nvSpPr>
          <p:cNvPr id="43" name="Freeform 5"/>
          <p:cNvSpPr/>
          <p:nvPr/>
        </p:nvSpPr>
        <p:spPr bwMode="auto">
          <a:xfrm rot="18900000">
            <a:off x="6651690" y="3477562"/>
            <a:ext cx="1746079" cy="1746079"/>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sz="1800" dirty="0">
              <a:latin typeface="微软雅黑" panose="020B0503020204020204" pitchFamily="34" charset="-122"/>
            </a:endParaRPr>
          </a:p>
        </p:txBody>
      </p:sp>
      <p:sp>
        <p:nvSpPr>
          <p:cNvPr id="44" name="Freeform 8"/>
          <p:cNvSpPr/>
          <p:nvPr/>
        </p:nvSpPr>
        <p:spPr bwMode="auto">
          <a:xfrm rot="18900000">
            <a:off x="5999146" y="2213185"/>
            <a:ext cx="1746079" cy="1746079"/>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sz="1800" dirty="0">
              <a:latin typeface="微软雅黑" panose="020B0503020204020204" pitchFamily="34" charset="-122"/>
            </a:endParaRPr>
          </a:p>
        </p:txBody>
      </p:sp>
      <p:cxnSp>
        <p:nvCxnSpPr>
          <p:cNvPr id="45" name="직선 연결선 250"/>
          <p:cNvCxnSpPr/>
          <p:nvPr/>
        </p:nvCxnSpPr>
        <p:spPr>
          <a:xfrm>
            <a:off x="5637519" y="2753359"/>
            <a:ext cx="326272"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6" name="직선 연결선 250"/>
          <p:cNvCxnSpPr/>
          <p:nvPr/>
        </p:nvCxnSpPr>
        <p:spPr>
          <a:xfrm>
            <a:off x="5709062" y="5020335"/>
            <a:ext cx="1191732"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7" name="직선 연결선 250"/>
          <p:cNvCxnSpPr/>
          <p:nvPr/>
        </p:nvCxnSpPr>
        <p:spPr>
          <a:xfrm flipH="1">
            <a:off x="8710314" y="1784337"/>
            <a:ext cx="1426020"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8" name="직선 연결선 250"/>
          <p:cNvCxnSpPr/>
          <p:nvPr/>
        </p:nvCxnSpPr>
        <p:spPr>
          <a:xfrm flipH="1">
            <a:off x="9682939" y="4054615"/>
            <a:ext cx="453395"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49" name="Text Placeholder 8"/>
          <p:cNvSpPr txBox="1"/>
          <p:nvPr/>
        </p:nvSpPr>
        <p:spPr>
          <a:xfrm>
            <a:off x="482300" y="2181138"/>
            <a:ext cx="3100277" cy="3404127"/>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30000"/>
              </a:lnSpc>
            </a:pPr>
            <a:r>
              <a:rPr lang="zh-CN" altLang="en-US" sz="1600" dirty="0">
                <a:solidFill>
                  <a:srgbClr val="414455"/>
                </a:solidFill>
                <a:latin typeface="微软雅黑" panose="020B0503020204020204" pitchFamily="34" charset="-122"/>
                <a:ea typeface="微软雅黑" panose="020B0503020204020204" pitchFamily="34" charset="-122"/>
              </a:rPr>
              <a:t>点击添加文字内容点击添加文字内容点击添加文字内容</a:t>
            </a:r>
            <a:endParaRPr lang="en-US" altLang="zh-CN" sz="1600" dirty="0">
              <a:solidFill>
                <a:srgbClr val="414455"/>
              </a:solidFill>
              <a:latin typeface="微软雅黑" panose="020B0503020204020204" pitchFamily="34" charset="-122"/>
              <a:ea typeface="微软雅黑" panose="020B0503020204020204" pitchFamily="34" charset="-122"/>
            </a:endParaRPr>
          </a:p>
          <a:p>
            <a:pPr algn="just">
              <a:lnSpc>
                <a:spcPct val="130000"/>
              </a:lnSpc>
            </a:pPr>
            <a:r>
              <a:rPr lang="zh-CN" altLang="en-US" sz="1600" dirty="0">
                <a:solidFill>
                  <a:srgbClr val="414455"/>
                </a:solidFill>
                <a:latin typeface="微软雅黑" panose="020B0503020204020204" pitchFamily="34" charset="-122"/>
                <a:ea typeface="微软雅黑" panose="020B0503020204020204" pitchFamily="34" charset="-122"/>
              </a:rPr>
              <a:t>点击添加文字内容点击添加文字内容点击添加文字内容</a:t>
            </a:r>
            <a:endParaRPr lang="en-US" altLang="zh-CN" sz="1600" dirty="0">
              <a:solidFill>
                <a:srgbClr val="414455"/>
              </a:solidFill>
              <a:latin typeface="微软雅黑" panose="020B0503020204020204" pitchFamily="34" charset="-122"/>
              <a:ea typeface="微软雅黑" panose="020B0503020204020204" pitchFamily="34" charset="-122"/>
            </a:endParaRPr>
          </a:p>
          <a:p>
            <a:pPr algn="just">
              <a:lnSpc>
                <a:spcPct val="130000"/>
              </a:lnSpc>
            </a:pPr>
            <a:r>
              <a:rPr lang="zh-CN" altLang="en-US" sz="1600" dirty="0">
                <a:solidFill>
                  <a:srgbClr val="414455"/>
                </a:solidFill>
                <a:latin typeface="微软雅黑" panose="020B0503020204020204" pitchFamily="34" charset="-122"/>
                <a:ea typeface="微软雅黑" panose="020B0503020204020204" pitchFamily="34" charset="-122"/>
              </a:rPr>
              <a:t>点击添加文字内容点击添加文字内容点击添加文字内容</a:t>
            </a:r>
            <a:endParaRPr lang="en-US" altLang="zh-CN" sz="1600" dirty="0">
              <a:solidFill>
                <a:srgbClr val="414455"/>
              </a:solidFill>
              <a:latin typeface="微软雅黑" panose="020B0503020204020204" pitchFamily="34" charset="-122"/>
              <a:ea typeface="微软雅黑" panose="020B0503020204020204" pitchFamily="34" charset="-122"/>
            </a:endParaRPr>
          </a:p>
          <a:p>
            <a:pPr algn="just">
              <a:lnSpc>
                <a:spcPct val="130000"/>
              </a:lnSpc>
            </a:pPr>
            <a:r>
              <a:rPr lang="zh-CN" altLang="en-US" sz="1600" dirty="0">
                <a:solidFill>
                  <a:srgbClr val="414455"/>
                </a:solidFill>
                <a:latin typeface="微软雅黑" panose="020B0503020204020204" pitchFamily="34" charset="-122"/>
                <a:ea typeface="微软雅黑" panose="020B0503020204020204" pitchFamily="34" charset="-122"/>
              </a:rPr>
              <a:t>点击添加文字内容点击添加文字内容点击添加文字内容</a:t>
            </a:r>
            <a:endParaRPr lang="en-US" sz="1600" dirty="0">
              <a:solidFill>
                <a:srgbClr val="414455"/>
              </a:solidFill>
              <a:latin typeface="微软雅黑" panose="020B0503020204020204" pitchFamily="34" charset="-122"/>
              <a:ea typeface="微软雅黑" panose="020B0503020204020204" pitchFamily="34" charset="-122"/>
            </a:endParaRPr>
          </a:p>
        </p:txBody>
      </p:sp>
      <p:cxnSp>
        <p:nvCxnSpPr>
          <p:cNvPr id="50" name="Straight Connector 59"/>
          <p:cNvCxnSpPr/>
          <p:nvPr/>
        </p:nvCxnSpPr>
        <p:spPr>
          <a:xfrm flipV="1">
            <a:off x="4003747" y="1472535"/>
            <a:ext cx="0" cy="4481083"/>
          </a:xfrm>
          <a:prstGeom prst="line">
            <a:avLst/>
          </a:prstGeom>
          <a:ln w="3175">
            <a:solidFill>
              <a:srgbClr val="414455"/>
            </a:solidFill>
          </a:ln>
        </p:spPr>
        <p:style>
          <a:lnRef idx="1">
            <a:schemeClr val="dk1"/>
          </a:lnRef>
          <a:fillRef idx="0">
            <a:schemeClr val="dk1"/>
          </a:fillRef>
          <a:effectRef idx="0">
            <a:schemeClr val="dk1"/>
          </a:effectRef>
          <a:fontRef idx="minor">
            <a:schemeClr val="tx1"/>
          </a:fontRef>
        </p:style>
      </p:cxnSp>
      <p:sp>
        <p:nvSpPr>
          <p:cNvPr id="51" name="矩形 10"/>
          <p:cNvSpPr>
            <a:spLocks noChangeArrowheads="1"/>
          </p:cNvSpPr>
          <p:nvPr/>
        </p:nvSpPr>
        <p:spPr bwMode="auto">
          <a:xfrm>
            <a:off x="4344224" y="2511197"/>
            <a:ext cx="1107996" cy="646074"/>
          </a:xfrm>
          <a:prstGeom prst="rect">
            <a:avLst/>
          </a:prstGeom>
          <a:noFill/>
          <a:ln w="9525">
            <a:noFill/>
            <a:miter lim="800000"/>
          </a:ln>
        </p:spPr>
        <p:txBody>
          <a:bodyPr wrap="none">
            <a:spAutoFit/>
          </a:bodyPr>
          <a:lstStyle/>
          <a:p>
            <a:r>
              <a:rPr lang="zh-CN" altLang="en-US" sz="1800" dirty="0">
                <a:solidFill>
                  <a:srgbClr val="414455"/>
                </a:solidFill>
                <a:latin typeface="微软雅黑" panose="020B0503020204020204" pitchFamily="34" charset="-122"/>
                <a:ea typeface="微软雅黑" panose="020B0503020204020204" pitchFamily="34" charset="-122"/>
              </a:rPr>
              <a:t>点击此处</a:t>
            </a:r>
            <a:endParaRPr lang="en-US" altLang="zh-CN" sz="1800" dirty="0">
              <a:solidFill>
                <a:srgbClr val="414455"/>
              </a:solidFill>
              <a:latin typeface="微软雅黑" panose="020B0503020204020204" pitchFamily="34" charset="-122"/>
              <a:ea typeface="微软雅黑" panose="020B0503020204020204" pitchFamily="34" charset="-122"/>
            </a:endParaRPr>
          </a:p>
          <a:p>
            <a:r>
              <a:rPr lang="zh-CN" altLang="en-US" sz="1800" dirty="0">
                <a:solidFill>
                  <a:srgbClr val="414455"/>
                </a:solidFill>
                <a:latin typeface="微软雅黑" panose="020B0503020204020204" pitchFamily="34" charset="-122"/>
                <a:ea typeface="微软雅黑" panose="020B0503020204020204" pitchFamily="34" charset="-122"/>
              </a:rPr>
              <a:t>添加内容</a:t>
            </a:r>
            <a:endParaRPr lang="zh-CN" altLang="en-US" sz="1800" dirty="0">
              <a:solidFill>
                <a:srgbClr val="414455"/>
              </a:solidFill>
              <a:latin typeface="微软雅黑" panose="020B0503020204020204" pitchFamily="34" charset="-122"/>
              <a:ea typeface="微软雅黑" panose="020B0503020204020204" pitchFamily="34" charset="-122"/>
            </a:endParaRPr>
          </a:p>
        </p:txBody>
      </p:sp>
      <p:sp>
        <p:nvSpPr>
          <p:cNvPr id="52" name="矩形 10"/>
          <p:cNvSpPr>
            <a:spLocks noChangeArrowheads="1"/>
          </p:cNvSpPr>
          <p:nvPr/>
        </p:nvSpPr>
        <p:spPr bwMode="auto">
          <a:xfrm>
            <a:off x="10289984" y="1528561"/>
            <a:ext cx="1107996" cy="646074"/>
          </a:xfrm>
          <a:prstGeom prst="rect">
            <a:avLst/>
          </a:prstGeom>
          <a:noFill/>
          <a:ln w="9525">
            <a:noFill/>
            <a:miter lim="800000"/>
          </a:ln>
        </p:spPr>
        <p:txBody>
          <a:bodyPr wrap="none">
            <a:spAutoFit/>
          </a:bodyPr>
          <a:lstStyle/>
          <a:p>
            <a:r>
              <a:rPr lang="zh-CN" altLang="en-US" sz="1800" dirty="0">
                <a:solidFill>
                  <a:srgbClr val="414455"/>
                </a:solidFill>
                <a:latin typeface="微软雅黑" panose="020B0503020204020204" pitchFamily="34" charset="-122"/>
                <a:ea typeface="微软雅黑" panose="020B0503020204020204" pitchFamily="34" charset="-122"/>
              </a:rPr>
              <a:t>点击此处</a:t>
            </a:r>
            <a:endParaRPr lang="en-US" altLang="zh-CN" sz="1800" dirty="0">
              <a:solidFill>
                <a:srgbClr val="414455"/>
              </a:solidFill>
              <a:latin typeface="微软雅黑" panose="020B0503020204020204" pitchFamily="34" charset="-122"/>
              <a:ea typeface="微软雅黑" panose="020B0503020204020204" pitchFamily="34" charset="-122"/>
            </a:endParaRPr>
          </a:p>
          <a:p>
            <a:r>
              <a:rPr lang="zh-CN" altLang="en-US" sz="1800" dirty="0">
                <a:solidFill>
                  <a:srgbClr val="414455"/>
                </a:solidFill>
                <a:latin typeface="微软雅黑" panose="020B0503020204020204" pitchFamily="34" charset="-122"/>
                <a:ea typeface="微软雅黑" panose="020B0503020204020204" pitchFamily="34" charset="-122"/>
              </a:rPr>
              <a:t>添加内容</a:t>
            </a:r>
            <a:endParaRPr lang="zh-CN" altLang="en-US" sz="1800" dirty="0">
              <a:solidFill>
                <a:srgbClr val="414455"/>
              </a:solidFill>
              <a:latin typeface="微软雅黑" panose="020B0503020204020204" pitchFamily="34" charset="-122"/>
              <a:ea typeface="微软雅黑" panose="020B0503020204020204" pitchFamily="34" charset="-122"/>
            </a:endParaRPr>
          </a:p>
        </p:txBody>
      </p:sp>
      <p:sp>
        <p:nvSpPr>
          <p:cNvPr id="53" name="矩形 10"/>
          <p:cNvSpPr>
            <a:spLocks noChangeArrowheads="1"/>
          </p:cNvSpPr>
          <p:nvPr/>
        </p:nvSpPr>
        <p:spPr bwMode="auto">
          <a:xfrm>
            <a:off x="4420868" y="4655353"/>
            <a:ext cx="1107996" cy="646074"/>
          </a:xfrm>
          <a:prstGeom prst="rect">
            <a:avLst/>
          </a:prstGeom>
          <a:noFill/>
          <a:ln w="9525">
            <a:noFill/>
            <a:miter lim="800000"/>
          </a:ln>
        </p:spPr>
        <p:txBody>
          <a:bodyPr wrap="none">
            <a:spAutoFit/>
          </a:bodyPr>
          <a:lstStyle/>
          <a:p>
            <a:r>
              <a:rPr lang="zh-CN" altLang="en-US" sz="1800" dirty="0">
                <a:solidFill>
                  <a:srgbClr val="414455"/>
                </a:solidFill>
                <a:latin typeface="微软雅黑" panose="020B0503020204020204" pitchFamily="34" charset="-122"/>
                <a:ea typeface="微软雅黑" panose="020B0503020204020204" pitchFamily="34" charset="-122"/>
              </a:rPr>
              <a:t>点击此处</a:t>
            </a:r>
            <a:endParaRPr lang="en-US" altLang="zh-CN" sz="1800" dirty="0">
              <a:solidFill>
                <a:srgbClr val="414455"/>
              </a:solidFill>
              <a:latin typeface="微软雅黑" panose="020B0503020204020204" pitchFamily="34" charset="-122"/>
              <a:ea typeface="微软雅黑" panose="020B0503020204020204" pitchFamily="34" charset="-122"/>
            </a:endParaRPr>
          </a:p>
          <a:p>
            <a:r>
              <a:rPr lang="zh-CN" altLang="en-US" sz="1800" dirty="0">
                <a:solidFill>
                  <a:srgbClr val="414455"/>
                </a:solidFill>
                <a:latin typeface="微软雅黑" panose="020B0503020204020204" pitchFamily="34" charset="-122"/>
                <a:ea typeface="微软雅黑" panose="020B0503020204020204" pitchFamily="34" charset="-122"/>
              </a:rPr>
              <a:t>添加内容</a:t>
            </a:r>
            <a:endParaRPr lang="zh-CN" altLang="en-US" sz="1800" dirty="0">
              <a:solidFill>
                <a:srgbClr val="414455"/>
              </a:solidFill>
              <a:latin typeface="微软雅黑" panose="020B0503020204020204" pitchFamily="34" charset="-122"/>
              <a:ea typeface="微软雅黑" panose="020B0503020204020204" pitchFamily="34" charset="-122"/>
            </a:endParaRPr>
          </a:p>
        </p:txBody>
      </p:sp>
      <p:sp>
        <p:nvSpPr>
          <p:cNvPr id="54" name="矩形 10"/>
          <p:cNvSpPr>
            <a:spLocks noChangeArrowheads="1"/>
          </p:cNvSpPr>
          <p:nvPr/>
        </p:nvSpPr>
        <p:spPr bwMode="auto">
          <a:xfrm>
            <a:off x="10357693" y="3796363"/>
            <a:ext cx="1107996" cy="646074"/>
          </a:xfrm>
          <a:prstGeom prst="rect">
            <a:avLst/>
          </a:prstGeom>
          <a:noFill/>
          <a:ln w="9525">
            <a:noFill/>
            <a:miter lim="800000"/>
          </a:ln>
        </p:spPr>
        <p:txBody>
          <a:bodyPr wrap="none">
            <a:spAutoFit/>
          </a:bodyPr>
          <a:lstStyle/>
          <a:p>
            <a:r>
              <a:rPr lang="zh-CN" altLang="en-US" sz="1800" dirty="0">
                <a:solidFill>
                  <a:srgbClr val="414455"/>
                </a:solidFill>
                <a:latin typeface="微软雅黑" panose="020B0503020204020204" pitchFamily="34" charset="-122"/>
                <a:ea typeface="微软雅黑" panose="020B0503020204020204" pitchFamily="34" charset="-122"/>
              </a:rPr>
              <a:t>点击此处</a:t>
            </a:r>
            <a:endParaRPr lang="en-US" altLang="zh-CN" sz="1800" dirty="0">
              <a:solidFill>
                <a:srgbClr val="414455"/>
              </a:solidFill>
              <a:latin typeface="微软雅黑" panose="020B0503020204020204" pitchFamily="34" charset="-122"/>
              <a:ea typeface="微软雅黑" panose="020B0503020204020204" pitchFamily="34" charset="-122"/>
            </a:endParaRPr>
          </a:p>
          <a:p>
            <a:r>
              <a:rPr lang="zh-CN" altLang="en-US" sz="1800" dirty="0">
                <a:solidFill>
                  <a:srgbClr val="414455"/>
                </a:solidFill>
                <a:latin typeface="微软雅黑" panose="020B0503020204020204" pitchFamily="34" charset="-122"/>
                <a:ea typeface="微软雅黑" panose="020B0503020204020204" pitchFamily="34" charset="-122"/>
              </a:rPr>
              <a:t>添加内容</a:t>
            </a:r>
            <a:endParaRPr lang="zh-CN" altLang="en-US" sz="1800" dirty="0">
              <a:solidFill>
                <a:srgbClr val="414455"/>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101600" y="279401"/>
            <a:ext cx="12334152" cy="403870"/>
            <a:chOff x="76200" y="209550"/>
            <a:chExt cx="9250614" cy="302902"/>
          </a:xfrm>
        </p:grpSpPr>
        <p:sp>
          <p:nvSpPr>
            <p:cNvPr id="17"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lumMod val="50000"/>
                    </a:schemeClr>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8"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19" name="组合 18"/>
            <p:cNvGrpSpPr/>
            <p:nvPr/>
          </p:nvGrpSpPr>
          <p:grpSpPr>
            <a:xfrm>
              <a:off x="3040154" y="381104"/>
              <a:ext cx="6286660" cy="0"/>
              <a:chOff x="4348525" y="620688"/>
              <a:chExt cx="8181294" cy="0"/>
            </a:xfrm>
          </p:grpSpPr>
          <p:cxnSp>
            <p:nvCxnSpPr>
              <p:cNvPr id="20" name="直接连接符 19"/>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 calcmode="lin" valueType="num">
                                      <p:cBhvr>
                                        <p:cTn id="9" dur="500" fill="hold"/>
                                        <p:tgtEl>
                                          <p:spTgt spid="41"/>
                                        </p:tgtEl>
                                        <p:attrNameLst>
                                          <p:attrName>style.rotation</p:attrName>
                                        </p:attrNameLst>
                                      </p:cBhvr>
                                      <p:tavLst>
                                        <p:tav tm="0">
                                          <p:val>
                                            <p:fltVal val="360"/>
                                          </p:val>
                                        </p:tav>
                                        <p:tav tm="100000">
                                          <p:val>
                                            <p:fltVal val="0"/>
                                          </p:val>
                                        </p:tav>
                                      </p:tavLst>
                                    </p:anim>
                                    <p:animEffect transition="in" filter="fade">
                                      <p:cBhvr>
                                        <p:cTn id="10" dur="500"/>
                                        <p:tgtEl>
                                          <p:spTgt spid="4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wipe(left)">
                                      <p:cBhvr>
                                        <p:cTn id="14" dur="500"/>
                                        <p:tgtEl>
                                          <p:spTgt spid="47"/>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down)">
                                      <p:cBhvr>
                                        <p:cTn id="18" dur="500"/>
                                        <p:tgtEl>
                                          <p:spTgt spid="52"/>
                                        </p:tgtEl>
                                      </p:cBhvr>
                                    </p:animEffect>
                                  </p:childTnLst>
                                </p:cTn>
                              </p:par>
                            </p:childTnLst>
                          </p:cTn>
                        </p:par>
                        <p:par>
                          <p:cTn id="19" fill="hold">
                            <p:stCondLst>
                              <p:cond delay="1500"/>
                            </p:stCondLst>
                            <p:childTnLst>
                              <p:par>
                                <p:cTn id="20" presetID="49" presetClass="entr" presetSubtype="0" decel="10000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 calcmode="lin" valueType="num">
                                      <p:cBhvr>
                                        <p:cTn id="24" dur="500" fill="hold"/>
                                        <p:tgtEl>
                                          <p:spTgt spid="44"/>
                                        </p:tgtEl>
                                        <p:attrNameLst>
                                          <p:attrName>style.rotation</p:attrName>
                                        </p:attrNameLst>
                                      </p:cBhvr>
                                      <p:tavLst>
                                        <p:tav tm="0">
                                          <p:val>
                                            <p:fltVal val="360"/>
                                          </p:val>
                                        </p:tav>
                                        <p:tav tm="100000">
                                          <p:val>
                                            <p:fltVal val="0"/>
                                          </p:val>
                                        </p:tav>
                                      </p:tavLst>
                                    </p:anim>
                                    <p:animEffect transition="in" filter="fade">
                                      <p:cBhvr>
                                        <p:cTn id="25" dur="500"/>
                                        <p:tgtEl>
                                          <p:spTgt spid="44"/>
                                        </p:tgtEl>
                                      </p:cBhvr>
                                    </p:animEffect>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right)">
                                      <p:cBhvr>
                                        <p:cTn id="29" dur="500"/>
                                        <p:tgtEl>
                                          <p:spTgt spid="45"/>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left)">
                                      <p:cBhvr>
                                        <p:cTn id="33" dur="500"/>
                                        <p:tgtEl>
                                          <p:spTgt spid="51"/>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 calcmode="lin" valueType="num">
                                      <p:cBhvr>
                                        <p:cTn id="39" dur="500" fill="hold"/>
                                        <p:tgtEl>
                                          <p:spTgt spid="43"/>
                                        </p:tgtEl>
                                        <p:attrNameLst>
                                          <p:attrName>style.rotation</p:attrName>
                                        </p:attrNameLst>
                                      </p:cBhvr>
                                      <p:tavLst>
                                        <p:tav tm="0">
                                          <p:val>
                                            <p:fltVal val="360"/>
                                          </p:val>
                                        </p:tav>
                                        <p:tav tm="100000">
                                          <p:val>
                                            <p:fltVal val="0"/>
                                          </p:val>
                                        </p:tav>
                                      </p:tavLst>
                                    </p:anim>
                                    <p:animEffect transition="in" filter="fade">
                                      <p:cBhvr>
                                        <p:cTn id="40" dur="500"/>
                                        <p:tgtEl>
                                          <p:spTgt spid="43"/>
                                        </p:tgtEl>
                                      </p:cBhvr>
                                    </p:animEffec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wipe(right)">
                                      <p:cBhvr>
                                        <p:cTn id="44" dur="500"/>
                                        <p:tgtEl>
                                          <p:spTgt spid="46"/>
                                        </p:tgtEl>
                                      </p:cBhvr>
                                    </p:animEffect>
                                  </p:childTnLst>
                                </p:cTn>
                              </p:par>
                            </p:childTnLst>
                          </p:cTn>
                        </p:par>
                        <p:par>
                          <p:cTn id="45" fill="hold">
                            <p:stCondLst>
                              <p:cond delay="4000"/>
                            </p:stCondLst>
                            <p:childTnLst>
                              <p:par>
                                <p:cTn id="46" presetID="22" presetClass="entr" presetSubtype="4"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wipe(down)">
                                      <p:cBhvr>
                                        <p:cTn id="48" dur="500"/>
                                        <p:tgtEl>
                                          <p:spTgt spid="53"/>
                                        </p:tgtEl>
                                      </p:cBhvr>
                                    </p:animEffect>
                                  </p:childTnLst>
                                </p:cTn>
                              </p:par>
                            </p:childTnLst>
                          </p:cTn>
                        </p:par>
                        <p:par>
                          <p:cTn id="49" fill="hold">
                            <p:stCondLst>
                              <p:cond delay="4500"/>
                            </p:stCondLst>
                            <p:childTnLst>
                              <p:par>
                                <p:cTn id="50" presetID="49" presetClass="entr" presetSubtype="0" decel="100000"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p:cTn id="52" dur="500" fill="hold"/>
                                        <p:tgtEl>
                                          <p:spTgt spid="42"/>
                                        </p:tgtEl>
                                        <p:attrNameLst>
                                          <p:attrName>ppt_w</p:attrName>
                                        </p:attrNameLst>
                                      </p:cBhvr>
                                      <p:tavLst>
                                        <p:tav tm="0">
                                          <p:val>
                                            <p:fltVal val="0"/>
                                          </p:val>
                                        </p:tav>
                                        <p:tav tm="100000">
                                          <p:val>
                                            <p:strVal val="#ppt_w"/>
                                          </p:val>
                                        </p:tav>
                                      </p:tavLst>
                                    </p:anim>
                                    <p:anim calcmode="lin" valueType="num">
                                      <p:cBhvr>
                                        <p:cTn id="53" dur="500" fill="hold"/>
                                        <p:tgtEl>
                                          <p:spTgt spid="42"/>
                                        </p:tgtEl>
                                        <p:attrNameLst>
                                          <p:attrName>ppt_h</p:attrName>
                                        </p:attrNameLst>
                                      </p:cBhvr>
                                      <p:tavLst>
                                        <p:tav tm="0">
                                          <p:val>
                                            <p:fltVal val="0"/>
                                          </p:val>
                                        </p:tav>
                                        <p:tav tm="100000">
                                          <p:val>
                                            <p:strVal val="#ppt_h"/>
                                          </p:val>
                                        </p:tav>
                                      </p:tavLst>
                                    </p:anim>
                                    <p:anim calcmode="lin" valueType="num">
                                      <p:cBhvr>
                                        <p:cTn id="54" dur="500" fill="hold"/>
                                        <p:tgtEl>
                                          <p:spTgt spid="42"/>
                                        </p:tgtEl>
                                        <p:attrNameLst>
                                          <p:attrName>style.rotation</p:attrName>
                                        </p:attrNameLst>
                                      </p:cBhvr>
                                      <p:tavLst>
                                        <p:tav tm="0">
                                          <p:val>
                                            <p:fltVal val="360"/>
                                          </p:val>
                                        </p:tav>
                                        <p:tav tm="100000">
                                          <p:val>
                                            <p:fltVal val="0"/>
                                          </p:val>
                                        </p:tav>
                                      </p:tavLst>
                                    </p:anim>
                                    <p:animEffect transition="in" filter="fade">
                                      <p:cBhvr>
                                        <p:cTn id="55" dur="500"/>
                                        <p:tgtEl>
                                          <p:spTgt spid="42"/>
                                        </p:tgtEl>
                                      </p:cBhvr>
                                    </p:animEffect>
                                  </p:childTnLst>
                                </p:cTn>
                              </p:par>
                            </p:childTnLst>
                          </p:cTn>
                        </p:par>
                        <p:par>
                          <p:cTn id="56" fill="hold">
                            <p:stCondLst>
                              <p:cond delay="5000"/>
                            </p:stCondLst>
                            <p:childTnLst>
                              <p:par>
                                <p:cTn id="57" presetID="22" presetClass="entr" presetSubtype="8" fill="hold"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wipe(left)">
                                      <p:cBhvr>
                                        <p:cTn id="59" dur="500"/>
                                        <p:tgtEl>
                                          <p:spTgt spid="48"/>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ipe(left)">
                                      <p:cBhvr>
                                        <p:cTn id="63" dur="500"/>
                                        <p:tgtEl>
                                          <p:spTgt spid="54"/>
                                        </p:tgtEl>
                                      </p:cBhvr>
                                    </p:animEffect>
                                  </p:childTnLst>
                                </p:cTn>
                              </p:par>
                            </p:childTnLst>
                          </p:cTn>
                        </p:par>
                        <p:par>
                          <p:cTn id="64" fill="hold">
                            <p:stCondLst>
                              <p:cond delay="6000"/>
                            </p:stCondLst>
                            <p:childTnLst>
                              <p:par>
                                <p:cTn id="65" presetID="22" presetClass="entr" presetSubtype="1" fill="hold" nodeType="after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ipe(up)">
                                      <p:cBhvr>
                                        <p:cTn id="67" dur="500"/>
                                        <p:tgtEl>
                                          <p:spTgt spid="50"/>
                                        </p:tgtEl>
                                      </p:cBhvr>
                                    </p:animEffect>
                                  </p:childTnLst>
                                </p:cTn>
                              </p:par>
                            </p:childTnLst>
                          </p:cTn>
                        </p:par>
                        <p:par>
                          <p:cTn id="68" fill="hold">
                            <p:stCondLst>
                              <p:cond delay="6500"/>
                            </p:stCondLst>
                            <p:childTnLst>
                              <p:par>
                                <p:cTn id="69" presetID="22" presetClass="entr" presetSubtype="1" fill="hold" grpId="0" nodeType="after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wipe(up)">
                                      <p:cBhvr>
                                        <p:cTn id="7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9" grpId="0"/>
      <p:bldP spid="51" grpId="0"/>
      <p:bldP spid="52" grpId="0"/>
      <p:bldP spid="53"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ChangeArrowheads="1"/>
          </p:cNvSpPr>
          <p:nvPr/>
        </p:nvSpPr>
        <p:spPr bwMode="auto">
          <a:xfrm>
            <a:off x="2" y="2875543"/>
            <a:ext cx="2856879" cy="222976"/>
          </a:xfrm>
          <a:prstGeom prst="rect">
            <a:avLst/>
          </a:prstGeom>
          <a:solidFill>
            <a:schemeClr val="accent4"/>
          </a:solidFill>
          <a:ln w="9525">
            <a:noFill/>
            <a:miter lim="800000"/>
          </a:ln>
        </p:spPr>
        <p:txBody>
          <a:bodyPr/>
          <a:lstStyle/>
          <a:p>
            <a:pPr defTabSz="1146175"/>
            <a:endParaRPr lang="zh-CN" altLang="en-US" sz="2255">
              <a:ea typeface="宋体" panose="02010600030101010101" pitchFamily="2" charset="-122"/>
            </a:endParaRPr>
          </a:p>
        </p:txBody>
      </p:sp>
      <p:sp>
        <p:nvSpPr>
          <p:cNvPr id="6" name="Rectangle 12"/>
          <p:cNvSpPr>
            <a:spLocks noChangeArrowheads="1"/>
          </p:cNvSpPr>
          <p:nvPr/>
        </p:nvSpPr>
        <p:spPr bwMode="auto">
          <a:xfrm>
            <a:off x="2" y="3255796"/>
            <a:ext cx="5526615" cy="222976"/>
          </a:xfrm>
          <a:prstGeom prst="rect">
            <a:avLst/>
          </a:prstGeom>
          <a:solidFill>
            <a:schemeClr val="tx2"/>
          </a:solidFill>
          <a:ln w="9525">
            <a:noFill/>
            <a:miter lim="800000"/>
          </a:ln>
        </p:spPr>
        <p:txBody>
          <a:bodyPr/>
          <a:lstStyle/>
          <a:p>
            <a:pPr defTabSz="1146175"/>
            <a:endParaRPr lang="zh-CN" altLang="en-US" sz="2255">
              <a:ea typeface="宋体" panose="02010600030101010101" pitchFamily="2" charset="-122"/>
            </a:endParaRPr>
          </a:p>
        </p:txBody>
      </p:sp>
      <p:sp>
        <p:nvSpPr>
          <p:cNvPr id="7" name="Rectangle 13"/>
          <p:cNvSpPr>
            <a:spLocks noChangeArrowheads="1"/>
          </p:cNvSpPr>
          <p:nvPr/>
        </p:nvSpPr>
        <p:spPr bwMode="auto">
          <a:xfrm>
            <a:off x="2" y="3653967"/>
            <a:ext cx="8646287" cy="222976"/>
          </a:xfrm>
          <a:prstGeom prst="rect">
            <a:avLst/>
          </a:prstGeom>
          <a:solidFill>
            <a:schemeClr val="accent4"/>
          </a:solidFill>
          <a:ln w="9525">
            <a:noFill/>
            <a:miter lim="800000"/>
          </a:ln>
        </p:spPr>
        <p:txBody>
          <a:bodyPr/>
          <a:lstStyle/>
          <a:p>
            <a:pPr defTabSz="1146175"/>
            <a:endParaRPr lang="zh-CN" altLang="en-US" sz="2255">
              <a:ea typeface="宋体" panose="02010600030101010101" pitchFamily="2" charset="-122"/>
            </a:endParaRPr>
          </a:p>
        </p:txBody>
      </p:sp>
      <p:sp>
        <p:nvSpPr>
          <p:cNvPr id="8" name="Rectangle 14"/>
          <p:cNvSpPr>
            <a:spLocks noChangeArrowheads="1"/>
          </p:cNvSpPr>
          <p:nvPr/>
        </p:nvSpPr>
        <p:spPr bwMode="auto">
          <a:xfrm>
            <a:off x="1" y="4030240"/>
            <a:ext cx="6245315" cy="220984"/>
          </a:xfrm>
          <a:prstGeom prst="rect">
            <a:avLst/>
          </a:prstGeom>
          <a:solidFill>
            <a:schemeClr val="tx2"/>
          </a:solidFill>
          <a:ln w="9525">
            <a:noFill/>
            <a:miter lim="800000"/>
          </a:ln>
        </p:spPr>
        <p:txBody>
          <a:bodyPr/>
          <a:lstStyle/>
          <a:p>
            <a:pPr defTabSz="1146175"/>
            <a:endParaRPr lang="zh-CN" altLang="en-US" sz="2255">
              <a:ea typeface="宋体" panose="02010600030101010101" pitchFamily="2" charset="-122"/>
            </a:endParaRPr>
          </a:p>
        </p:txBody>
      </p:sp>
      <p:sp>
        <p:nvSpPr>
          <p:cNvPr id="9" name="Rectangle 15"/>
          <p:cNvSpPr>
            <a:spLocks noChangeArrowheads="1"/>
          </p:cNvSpPr>
          <p:nvPr/>
        </p:nvSpPr>
        <p:spPr bwMode="auto">
          <a:xfrm>
            <a:off x="1" y="4434383"/>
            <a:ext cx="3543723" cy="220987"/>
          </a:xfrm>
          <a:prstGeom prst="rect">
            <a:avLst/>
          </a:prstGeom>
          <a:solidFill>
            <a:schemeClr val="accent4"/>
          </a:solidFill>
          <a:ln w="9525">
            <a:noFill/>
            <a:miter lim="800000"/>
          </a:ln>
        </p:spPr>
        <p:txBody>
          <a:bodyPr/>
          <a:lstStyle/>
          <a:p>
            <a:pPr defTabSz="1146175"/>
            <a:endParaRPr lang="zh-CN" altLang="en-US" sz="2255">
              <a:ea typeface="宋体" panose="02010600030101010101" pitchFamily="2" charset="-122"/>
            </a:endParaRPr>
          </a:p>
        </p:txBody>
      </p:sp>
      <p:grpSp>
        <p:nvGrpSpPr>
          <p:cNvPr id="95267" name="Group 35"/>
          <p:cNvGrpSpPr/>
          <p:nvPr/>
        </p:nvGrpSpPr>
        <p:grpSpPr bwMode="auto">
          <a:xfrm>
            <a:off x="2120264" y="1623296"/>
            <a:ext cx="1473233" cy="1475225"/>
            <a:chOff x="1065" y="794"/>
            <a:chExt cx="740" cy="741"/>
          </a:xfrm>
          <a:solidFill>
            <a:schemeClr val="accent4"/>
          </a:solidFill>
        </p:grpSpPr>
        <p:sp>
          <p:nvSpPr>
            <p:cNvPr id="60443" name="Freeform 6"/>
            <p:cNvSpPr>
              <a:spLocks noEditPoints="1"/>
            </p:cNvSpPr>
            <p:nvPr/>
          </p:nvSpPr>
          <p:spPr bwMode="auto">
            <a:xfrm>
              <a:off x="1065" y="794"/>
              <a:ext cx="740" cy="741"/>
            </a:xfrm>
            <a:custGeom>
              <a:avLst/>
              <a:gdLst>
                <a:gd name="T0" fmla="*/ 31107 w 2222"/>
                <a:gd name="T1" fmla="*/ 0 h 2222"/>
                <a:gd name="T2" fmla="*/ 62215 w 2222"/>
                <a:gd name="T3" fmla="*/ 31233 h 2222"/>
                <a:gd name="T4" fmla="*/ 31107 w 2222"/>
                <a:gd name="T5" fmla="*/ 62467 h 2222"/>
                <a:gd name="T6" fmla="*/ 0 w 2222"/>
                <a:gd name="T7" fmla="*/ 31233 h 2222"/>
                <a:gd name="T8" fmla="*/ 31107 w 2222"/>
                <a:gd name="T9" fmla="*/ 0 h 2222"/>
                <a:gd name="T10" fmla="*/ 31107 w 2222"/>
                <a:gd name="T11" fmla="*/ 9418 h 2222"/>
                <a:gd name="T12" fmla="*/ 52807 w 2222"/>
                <a:gd name="T13" fmla="*/ 31233 h 2222"/>
                <a:gd name="T14" fmla="*/ 31107 w 2222"/>
                <a:gd name="T15" fmla="*/ 53049 h 2222"/>
                <a:gd name="T16" fmla="*/ 9380 w 2222"/>
                <a:gd name="T17" fmla="*/ 31233 h 2222"/>
                <a:gd name="T18" fmla="*/ 31107 w 2222"/>
                <a:gd name="T19" fmla="*/ 9418 h 2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22"/>
                <a:gd name="T31" fmla="*/ 0 h 2222"/>
                <a:gd name="T32" fmla="*/ 2222 w 2222"/>
                <a:gd name="T33" fmla="*/ 2222 h 2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22" h="2222">
                  <a:moveTo>
                    <a:pt x="1111" y="0"/>
                  </a:moveTo>
                  <a:cubicBezTo>
                    <a:pt x="1724" y="0"/>
                    <a:pt x="2222" y="497"/>
                    <a:pt x="2222" y="1111"/>
                  </a:cubicBezTo>
                  <a:cubicBezTo>
                    <a:pt x="2222" y="1724"/>
                    <a:pt x="1724" y="2222"/>
                    <a:pt x="1111" y="2222"/>
                  </a:cubicBezTo>
                  <a:cubicBezTo>
                    <a:pt x="497" y="2222"/>
                    <a:pt x="0" y="1724"/>
                    <a:pt x="0" y="1111"/>
                  </a:cubicBezTo>
                  <a:cubicBezTo>
                    <a:pt x="0" y="497"/>
                    <a:pt x="497" y="0"/>
                    <a:pt x="1111" y="0"/>
                  </a:cubicBezTo>
                  <a:close/>
                  <a:moveTo>
                    <a:pt x="1111" y="335"/>
                  </a:moveTo>
                  <a:cubicBezTo>
                    <a:pt x="1539" y="335"/>
                    <a:pt x="1886" y="683"/>
                    <a:pt x="1886" y="1111"/>
                  </a:cubicBezTo>
                  <a:cubicBezTo>
                    <a:pt x="1886" y="1539"/>
                    <a:pt x="1539" y="1887"/>
                    <a:pt x="1111" y="1887"/>
                  </a:cubicBezTo>
                  <a:cubicBezTo>
                    <a:pt x="682" y="1887"/>
                    <a:pt x="335" y="1539"/>
                    <a:pt x="335" y="1111"/>
                  </a:cubicBezTo>
                  <a:cubicBezTo>
                    <a:pt x="335" y="683"/>
                    <a:pt x="682" y="335"/>
                    <a:pt x="1111" y="335"/>
                  </a:cubicBezTo>
                  <a:close/>
                </a:path>
              </a:pathLst>
            </a:custGeom>
            <a:grpFill/>
            <a:ln w="9525">
              <a:noFill/>
              <a:round/>
            </a:ln>
          </p:spPr>
          <p:txBody>
            <a:bodyPr/>
            <a:lstStyle/>
            <a:p>
              <a:endParaRPr lang="zh-CN" altLang="en-US" sz="2255"/>
            </a:p>
          </p:txBody>
        </p:sp>
        <p:sp>
          <p:nvSpPr>
            <p:cNvPr id="60444" name="TextBox 11"/>
            <p:cNvSpPr txBox="1">
              <a:spLocks noChangeArrowheads="1"/>
            </p:cNvSpPr>
            <p:nvPr/>
          </p:nvSpPr>
          <p:spPr bwMode="auto">
            <a:xfrm>
              <a:off x="1248" y="975"/>
              <a:ext cx="368" cy="376"/>
            </a:xfrm>
            <a:prstGeom prst="rect">
              <a:avLst/>
            </a:prstGeom>
            <a:noFill/>
            <a:ln w="9525">
              <a:noFill/>
              <a:miter lim="800000"/>
            </a:ln>
          </p:spPr>
          <p:txBody>
            <a:bodyPr wrap="none">
              <a:spAutoFit/>
            </a:bodyPr>
            <a:lstStyle/>
            <a:p>
              <a:pPr defTabSz="1146175"/>
              <a:r>
                <a:rPr lang="zh-CN" altLang="en-US" sz="2130" dirty="0">
                  <a:solidFill>
                    <a:srgbClr val="808080"/>
                  </a:solidFill>
                  <a:latin typeface="微软雅黑" panose="020B0503020204020204" pitchFamily="34" charset="-122"/>
                </a:rPr>
                <a:t>标题</a:t>
              </a:r>
              <a:endParaRPr lang="zh-CN" altLang="en-US" sz="2130" dirty="0">
                <a:solidFill>
                  <a:srgbClr val="808080"/>
                </a:solidFill>
                <a:latin typeface="微软雅黑" panose="020B0503020204020204" pitchFamily="34" charset="-122"/>
              </a:endParaRPr>
            </a:p>
            <a:p>
              <a:pPr defTabSz="1146175"/>
              <a:r>
                <a:rPr lang="zh-CN" altLang="en-US" sz="2130" dirty="0">
                  <a:solidFill>
                    <a:srgbClr val="808080"/>
                  </a:solidFill>
                  <a:latin typeface="微软雅黑" panose="020B0503020204020204" pitchFamily="34" charset="-122"/>
                </a:rPr>
                <a:t>内容</a:t>
              </a:r>
              <a:endParaRPr lang="zh-CN" altLang="en-US" sz="2130" dirty="0">
                <a:solidFill>
                  <a:srgbClr val="808080"/>
                </a:solidFill>
                <a:latin typeface="微软雅黑" panose="020B0503020204020204" pitchFamily="34" charset="-122"/>
              </a:endParaRPr>
            </a:p>
          </p:txBody>
        </p:sp>
      </p:grpSp>
      <p:grpSp>
        <p:nvGrpSpPr>
          <p:cNvPr id="95268" name="Group 36"/>
          <p:cNvGrpSpPr/>
          <p:nvPr/>
        </p:nvGrpSpPr>
        <p:grpSpPr bwMode="auto">
          <a:xfrm>
            <a:off x="4774073" y="2003550"/>
            <a:ext cx="1473233" cy="1475223"/>
            <a:chOff x="2398" y="985"/>
            <a:chExt cx="740" cy="741"/>
          </a:xfrm>
        </p:grpSpPr>
        <p:sp>
          <p:nvSpPr>
            <p:cNvPr id="60441" name="Freeform 7"/>
            <p:cNvSpPr>
              <a:spLocks noEditPoints="1"/>
            </p:cNvSpPr>
            <p:nvPr/>
          </p:nvSpPr>
          <p:spPr bwMode="auto">
            <a:xfrm>
              <a:off x="2398" y="985"/>
              <a:ext cx="740" cy="741"/>
            </a:xfrm>
            <a:custGeom>
              <a:avLst/>
              <a:gdLst>
                <a:gd name="T0" fmla="*/ 31107 w 2222"/>
                <a:gd name="T1" fmla="*/ 0 h 2222"/>
                <a:gd name="T2" fmla="*/ 62215 w 2222"/>
                <a:gd name="T3" fmla="*/ 31233 h 2222"/>
                <a:gd name="T4" fmla="*/ 31107 w 2222"/>
                <a:gd name="T5" fmla="*/ 62467 h 2222"/>
                <a:gd name="T6" fmla="*/ 0 w 2222"/>
                <a:gd name="T7" fmla="*/ 31233 h 2222"/>
                <a:gd name="T8" fmla="*/ 31107 w 2222"/>
                <a:gd name="T9" fmla="*/ 0 h 2222"/>
                <a:gd name="T10" fmla="*/ 31107 w 2222"/>
                <a:gd name="T11" fmla="*/ 9446 h 2222"/>
                <a:gd name="T12" fmla="*/ 52835 w 2222"/>
                <a:gd name="T13" fmla="*/ 31233 h 2222"/>
                <a:gd name="T14" fmla="*/ 31107 w 2222"/>
                <a:gd name="T15" fmla="*/ 53049 h 2222"/>
                <a:gd name="T16" fmla="*/ 9408 w 2222"/>
                <a:gd name="T17" fmla="*/ 31233 h 2222"/>
                <a:gd name="T18" fmla="*/ 31107 w 2222"/>
                <a:gd name="T19" fmla="*/ 9446 h 2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22"/>
                <a:gd name="T31" fmla="*/ 0 h 2222"/>
                <a:gd name="T32" fmla="*/ 2222 w 2222"/>
                <a:gd name="T33" fmla="*/ 2222 h 2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22" h="2222">
                  <a:moveTo>
                    <a:pt x="1111" y="0"/>
                  </a:moveTo>
                  <a:cubicBezTo>
                    <a:pt x="1725" y="0"/>
                    <a:pt x="2222" y="498"/>
                    <a:pt x="2222" y="1111"/>
                  </a:cubicBezTo>
                  <a:cubicBezTo>
                    <a:pt x="2222" y="1725"/>
                    <a:pt x="1725" y="2222"/>
                    <a:pt x="1111" y="2222"/>
                  </a:cubicBezTo>
                  <a:cubicBezTo>
                    <a:pt x="498" y="2222"/>
                    <a:pt x="0" y="1725"/>
                    <a:pt x="0" y="1111"/>
                  </a:cubicBezTo>
                  <a:cubicBezTo>
                    <a:pt x="0" y="498"/>
                    <a:pt x="498" y="0"/>
                    <a:pt x="1111" y="0"/>
                  </a:cubicBezTo>
                  <a:close/>
                  <a:moveTo>
                    <a:pt x="1111" y="336"/>
                  </a:moveTo>
                  <a:cubicBezTo>
                    <a:pt x="1540" y="336"/>
                    <a:pt x="1887" y="683"/>
                    <a:pt x="1887" y="1111"/>
                  </a:cubicBezTo>
                  <a:cubicBezTo>
                    <a:pt x="1887" y="1540"/>
                    <a:pt x="1540" y="1887"/>
                    <a:pt x="1111" y="1887"/>
                  </a:cubicBezTo>
                  <a:cubicBezTo>
                    <a:pt x="683" y="1887"/>
                    <a:pt x="336" y="1540"/>
                    <a:pt x="336" y="1111"/>
                  </a:cubicBezTo>
                  <a:cubicBezTo>
                    <a:pt x="336" y="683"/>
                    <a:pt x="683" y="336"/>
                    <a:pt x="1111" y="336"/>
                  </a:cubicBezTo>
                  <a:close/>
                </a:path>
              </a:pathLst>
            </a:custGeom>
            <a:solidFill>
              <a:schemeClr val="tx2"/>
            </a:solidFill>
            <a:ln w="9525">
              <a:noFill/>
              <a:round/>
            </a:ln>
          </p:spPr>
          <p:txBody>
            <a:bodyPr/>
            <a:lstStyle/>
            <a:p>
              <a:endParaRPr lang="zh-CN" altLang="en-US" sz="2255"/>
            </a:p>
          </p:txBody>
        </p:sp>
        <p:sp>
          <p:nvSpPr>
            <p:cNvPr id="60442" name="TextBox 14"/>
            <p:cNvSpPr txBox="1">
              <a:spLocks noChangeArrowheads="1"/>
            </p:cNvSpPr>
            <p:nvPr/>
          </p:nvSpPr>
          <p:spPr bwMode="auto">
            <a:xfrm>
              <a:off x="2591" y="1157"/>
              <a:ext cx="368" cy="376"/>
            </a:xfrm>
            <a:prstGeom prst="rect">
              <a:avLst/>
            </a:prstGeom>
            <a:noFill/>
            <a:ln w="9525">
              <a:noFill/>
              <a:miter lim="800000"/>
            </a:ln>
          </p:spPr>
          <p:txBody>
            <a:bodyPr wrap="none">
              <a:spAutoFit/>
            </a:bodyPr>
            <a:lstStyle/>
            <a:p>
              <a:pPr algn="ctr" defTabSz="1146175"/>
              <a:r>
                <a:rPr lang="zh-CN" altLang="en-US" sz="2130">
                  <a:solidFill>
                    <a:srgbClr val="808080"/>
                  </a:solidFill>
                  <a:latin typeface="微软雅黑" panose="020B0503020204020204" pitchFamily="34" charset="-122"/>
                </a:rPr>
                <a:t>标题</a:t>
              </a:r>
              <a:endParaRPr lang="zh-CN" altLang="en-US" sz="2130">
                <a:solidFill>
                  <a:srgbClr val="808080"/>
                </a:solidFill>
                <a:latin typeface="微软雅黑" panose="020B0503020204020204" pitchFamily="34" charset="-122"/>
              </a:endParaRPr>
            </a:p>
            <a:p>
              <a:pPr algn="ctr" defTabSz="1146175"/>
              <a:r>
                <a:rPr lang="zh-CN" altLang="en-US" sz="2130">
                  <a:solidFill>
                    <a:srgbClr val="808080"/>
                  </a:solidFill>
                  <a:latin typeface="微软雅黑" panose="020B0503020204020204" pitchFamily="34" charset="-122"/>
                </a:rPr>
                <a:t>内容</a:t>
              </a:r>
              <a:endParaRPr lang="zh-CN" altLang="en-US" sz="2130">
                <a:solidFill>
                  <a:srgbClr val="808080"/>
                </a:solidFill>
                <a:latin typeface="微软雅黑" panose="020B0503020204020204" pitchFamily="34" charset="-122"/>
              </a:endParaRPr>
            </a:p>
          </p:txBody>
        </p:sp>
      </p:grpSp>
      <p:grpSp>
        <p:nvGrpSpPr>
          <p:cNvPr id="95269" name="Group 37"/>
          <p:cNvGrpSpPr/>
          <p:nvPr/>
        </p:nvGrpSpPr>
        <p:grpSpPr bwMode="auto">
          <a:xfrm>
            <a:off x="7909673" y="2403712"/>
            <a:ext cx="1475223" cy="1473233"/>
            <a:chOff x="3973" y="1186"/>
            <a:chExt cx="741" cy="740"/>
          </a:xfrm>
          <a:solidFill>
            <a:schemeClr val="accent4"/>
          </a:solidFill>
        </p:grpSpPr>
        <p:sp>
          <p:nvSpPr>
            <p:cNvPr id="60439" name="Freeform 8"/>
            <p:cNvSpPr>
              <a:spLocks noEditPoints="1"/>
            </p:cNvSpPr>
            <p:nvPr/>
          </p:nvSpPr>
          <p:spPr bwMode="auto">
            <a:xfrm>
              <a:off x="3973" y="1186"/>
              <a:ext cx="741" cy="740"/>
            </a:xfrm>
            <a:custGeom>
              <a:avLst/>
              <a:gdLst>
                <a:gd name="T0" fmla="*/ 31262 w 2221"/>
                <a:gd name="T1" fmla="*/ 0 h 2222"/>
                <a:gd name="T2" fmla="*/ 62552 w 2221"/>
                <a:gd name="T3" fmla="*/ 31078 h 2222"/>
                <a:gd name="T4" fmla="*/ 31262 w 2221"/>
                <a:gd name="T5" fmla="*/ 62156 h 2222"/>
                <a:gd name="T6" fmla="*/ 0 w 2221"/>
                <a:gd name="T7" fmla="*/ 31078 h 2222"/>
                <a:gd name="T8" fmla="*/ 31262 w 2221"/>
                <a:gd name="T9" fmla="*/ 0 h 2222"/>
                <a:gd name="T10" fmla="*/ 31262 w 2221"/>
                <a:gd name="T11" fmla="*/ 9371 h 2222"/>
                <a:gd name="T12" fmla="*/ 53117 w 2221"/>
                <a:gd name="T13" fmla="*/ 31078 h 2222"/>
                <a:gd name="T14" fmla="*/ 31262 w 2221"/>
                <a:gd name="T15" fmla="*/ 52757 h 2222"/>
                <a:gd name="T16" fmla="*/ 9435 w 2221"/>
                <a:gd name="T17" fmla="*/ 31078 h 2222"/>
                <a:gd name="T18" fmla="*/ 31262 w 2221"/>
                <a:gd name="T19" fmla="*/ 9371 h 2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21"/>
                <a:gd name="T31" fmla="*/ 0 h 2222"/>
                <a:gd name="T32" fmla="*/ 2221 w 2221"/>
                <a:gd name="T33" fmla="*/ 2222 h 2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21" h="2222">
                  <a:moveTo>
                    <a:pt x="1110" y="0"/>
                  </a:moveTo>
                  <a:cubicBezTo>
                    <a:pt x="1724" y="0"/>
                    <a:pt x="2221" y="497"/>
                    <a:pt x="2221" y="1111"/>
                  </a:cubicBezTo>
                  <a:cubicBezTo>
                    <a:pt x="2221" y="1724"/>
                    <a:pt x="1724" y="2222"/>
                    <a:pt x="1110" y="2222"/>
                  </a:cubicBezTo>
                  <a:cubicBezTo>
                    <a:pt x="497" y="2222"/>
                    <a:pt x="0" y="1724"/>
                    <a:pt x="0" y="1111"/>
                  </a:cubicBezTo>
                  <a:cubicBezTo>
                    <a:pt x="0" y="497"/>
                    <a:pt x="497" y="0"/>
                    <a:pt x="1110" y="0"/>
                  </a:cubicBezTo>
                  <a:close/>
                  <a:moveTo>
                    <a:pt x="1110" y="335"/>
                  </a:moveTo>
                  <a:cubicBezTo>
                    <a:pt x="1539" y="335"/>
                    <a:pt x="1886" y="682"/>
                    <a:pt x="1886" y="1111"/>
                  </a:cubicBezTo>
                  <a:cubicBezTo>
                    <a:pt x="1886" y="1539"/>
                    <a:pt x="1539" y="1886"/>
                    <a:pt x="1110" y="1886"/>
                  </a:cubicBezTo>
                  <a:cubicBezTo>
                    <a:pt x="682" y="1886"/>
                    <a:pt x="335" y="1539"/>
                    <a:pt x="335" y="1111"/>
                  </a:cubicBezTo>
                  <a:cubicBezTo>
                    <a:pt x="335" y="682"/>
                    <a:pt x="682" y="335"/>
                    <a:pt x="1110" y="335"/>
                  </a:cubicBezTo>
                  <a:close/>
                </a:path>
              </a:pathLst>
            </a:custGeom>
            <a:grpFill/>
            <a:ln w="9525">
              <a:noFill/>
              <a:round/>
            </a:ln>
          </p:spPr>
          <p:txBody>
            <a:bodyPr/>
            <a:lstStyle/>
            <a:p>
              <a:endParaRPr lang="zh-CN" altLang="en-US" sz="2255"/>
            </a:p>
          </p:txBody>
        </p:sp>
        <p:sp>
          <p:nvSpPr>
            <p:cNvPr id="60440" name="TextBox 17"/>
            <p:cNvSpPr txBox="1">
              <a:spLocks noChangeArrowheads="1"/>
            </p:cNvSpPr>
            <p:nvPr/>
          </p:nvSpPr>
          <p:spPr bwMode="auto">
            <a:xfrm>
              <a:off x="4152" y="1342"/>
              <a:ext cx="368" cy="376"/>
            </a:xfrm>
            <a:prstGeom prst="rect">
              <a:avLst/>
            </a:prstGeom>
            <a:noFill/>
            <a:ln w="9525">
              <a:noFill/>
              <a:miter lim="800000"/>
            </a:ln>
          </p:spPr>
          <p:txBody>
            <a:bodyPr wrap="none">
              <a:spAutoFit/>
            </a:bodyPr>
            <a:lstStyle/>
            <a:p>
              <a:pPr defTabSz="1146175"/>
              <a:r>
                <a:rPr lang="zh-CN" altLang="en-US" sz="2130" dirty="0">
                  <a:solidFill>
                    <a:srgbClr val="808080"/>
                  </a:solidFill>
                  <a:latin typeface="微软雅黑" panose="020B0503020204020204" pitchFamily="34" charset="-122"/>
                </a:rPr>
                <a:t>标题</a:t>
              </a:r>
              <a:endParaRPr lang="zh-CN" altLang="en-US" sz="2130" dirty="0">
                <a:solidFill>
                  <a:srgbClr val="808080"/>
                </a:solidFill>
                <a:latin typeface="微软雅黑" panose="020B0503020204020204" pitchFamily="34" charset="-122"/>
              </a:endParaRPr>
            </a:p>
            <a:p>
              <a:pPr defTabSz="1146175"/>
              <a:r>
                <a:rPr lang="zh-CN" altLang="en-US" sz="2130" dirty="0">
                  <a:solidFill>
                    <a:srgbClr val="808080"/>
                  </a:solidFill>
                  <a:latin typeface="微软雅黑" panose="020B0503020204020204" pitchFamily="34" charset="-122"/>
                </a:rPr>
                <a:t>内容</a:t>
              </a:r>
              <a:endParaRPr lang="zh-CN" altLang="en-US" sz="2130" dirty="0">
                <a:solidFill>
                  <a:srgbClr val="808080"/>
                </a:solidFill>
                <a:latin typeface="微软雅黑" panose="020B0503020204020204" pitchFamily="34" charset="-122"/>
              </a:endParaRPr>
            </a:p>
          </p:txBody>
        </p:sp>
      </p:grpSp>
      <p:grpSp>
        <p:nvGrpSpPr>
          <p:cNvPr id="95270" name="Group 38"/>
          <p:cNvGrpSpPr/>
          <p:nvPr/>
        </p:nvGrpSpPr>
        <p:grpSpPr bwMode="auto">
          <a:xfrm>
            <a:off x="5506709" y="4030242"/>
            <a:ext cx="1475225" cy="1475223"/>
            <a:chOff x="2766" y="2003"/>
            <a:chExt cx="741" cy="741"/>
          </a:xfrm>
        </p:grpSpPr>
        <p:sp>
          <p:nvSpPr>
            <p:cNvPr id="60437" name="Freeform 9"/>
            <p:cNvSpPr>
              <a:spLocks noEditPoints="1"/>
            </p:cNvSpPr>
            <p:nvPr/>
          </p:nvSpPr>
          <p:spPr bwMode="auto">
            <a:xfrm>
              <a:off x="2766" y="2003"/>
              <a:ext cx="741" cy="741"/>
            </a:xfrm>
            <a:custGeom>
              <a:avLst/>
              <a:gdLst>
                <a:gd name="T0" fmla="*/ 31290 w 2221"/>
                <a:gd name="T1" fmla="*/ 62467 h 2222"/>
                <a:gd name="T2" fmla="*/ 62552 w 2221"/>
                <a:gd name="T3" fmla="*/ 31233 h 2222"/>
                <a:gd name="T4" fmla="*/ 31290 w 2221"/>
                <a:gd name="T5" fmla="*/ 0 h 2222"/>
                <a:gd name="T6" fmla="*/ 0 w 2221"/>
                <a:gd name="T7" fmla="*/ 31233 h 2222"/>
                <a:gd name="T8" fmla="*/ 31290 w 2221"/>
                <a:gd name="T9" fmla="*/ 62467 h 2222"/>
                <a:gd name="T10" fmla="*/ 31290 w 2221"/>
                <a:gd name="T11" fmla="*/ 53049 h 2222"/>
                <a:gd name="T12" fmla="*/ 53117 w 2221"/>
                <a:gd name="T13" fmla="*/ 31233 h 2222"/>
                <a:gd name="T14" fmla="*/ 31290 w 2221"/>
                <a:gd name="T15" fmla="*/ 9418 h 2222"/>
                <a:gd name="T16" fmla="*/ 9435 w 2221"/>
                <a:gd name="T17" fmla="*/ 31233 h 2222"/>
                <a:gd name="T18" fmla="*/ 31290 w 2221"/>
                <a:gd name="T19" fmla="*/ 53049 h 2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21"/>
                <a:gd name="T31" fmla="*/ 0 h 2222"/>
                <a:gd name="T32" fmla="*/ 2221 w 2221"/>
                <a:gd name="T33" fmla="*/ 2222 h 2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21" h="2222">
                  <a:moveTo>
                    <a:pt x="1111" y="2222"/>
                  </a:moveTo>
                  <a:cubicBezTo>
                    <a:pt x="1724" y="2222"/>
                    <a:pt x="2221" y="1724"/>
                    <a:pt x="2221" y="1111"/>
                  </a:cubicBezTo>
                  <a:cubicBezTo>
                    <a:pt x="2221" y="497"/>
                    <a:pt x="1724" y="0"/>
                    <a:pt x="1111" y="0"/>
                  </a:cubicBezTo>
                  <a:cubicBezTo>
                    <a:pt x="497" y="0"/>
                    <a:pt x="0" y="497"/>
                    <a:pt x="0" y="1111"/>
                  </a:cubicBezTo>
                  <a:cubicBezTo>
                    <a:pt x="0" y="1724"/>
                    <a:pt x="497" y="2222"/>
                    <a:pt x="1111" y="2222"/>
                  </a:cubicBezTo>
                  <a:close/>
                  <a:moveTo>
                    <a:pt x="1111" y="1887"/>
                  </a:moveTo>
                  <a:cubicBezTo>
                    <a:pt x="1539" y="1887"/>
                    <a:pt x="1886" y="1539"/>
                    <a:pt x="1886" y="1111"/>
                  </a:cubicBezTo>
                  <a:cubicBezTo>
                    <a:pt x="1886" y="682"/>
                    <a:pt x="1539" y="335"/>
                    <a:pt x="1111" y="335"/>
                  </a:cubicBezTo>
                  <a:cubicBezTo>
                    <a:pt x="682" y="335"/>
                    <a:pt x="335" y="682"/>
                    <a:pt x="335" y="1111"/>
                  </a:cubicBezTo>
                  <a:cubicBezTo>
                    <a:pt x="335" y="1539"/>
                    <a:pt x="682" y="1887"/>
                    <a:pt x="1111" y="1887"/>
                  </a:cubicBezTo>
                  <a:close/>
                </a:path>
              </a:pathLst>
            </a:custGeom>
            <a:solidFill>
              <a:schemeClr val="tx2"/>
            </a:solidFill>
            <a:ln w="9525">
              <a:noFill/>
              <a:round/>
            </a:ln>
          </p:spPr>
          <p:txBody>
            <a:bodyPr/>
            <a:lstStyle/>
            <a:p>
              <a:endParaRPr lang="zh-CN" altLang="en-US" sz="2255"/>
            </a:p>
          </p:txBody>
        </p:sp>
        <p:sp>
          <p:nvSpPr>
            <p:cNvPr id="60438" name="TextBox 20"/>
            <p:cNvSpPr txBox="1">
              <a:spLocks noChangeArrowheads="1"/>
            </p:cNvSpPr>
            <p:nvPr/>
          </p:nvSpPr>
          <p:spPr bwMode="auto">
            <a:xfrm>
              <a:off x="2940" y="2159"/>
              <a:ext cx="368" cy="376"/>
            </a:xfrm>
            <a:prstGeom prst="rect">
              <a:avLst/>
            </a:prstGeom>
            <a:noFill/>
            <a:ln w="9525">
              <a:noFill/>
              <a:miter lim="800000"/>
            </a:ln>
          </p:spPr>
          <p:txBody>
            <a:bodyPr wrap="none">
              <a:spAutoFit/>
            </a:bodyPr>
            <a:lstStyle/>
            <a:p>
              <a:pPr defTabSz="1146175"/>
              <a:r>
                <a:rPr lang="zh-CN" altLang="en-US" sz="2130">
                  <a:solidFill>
                    <a:srgbClr val="808080"/>
                  </a:solidFill>
                  <a:latin typeface="微软雅黑" panose="020B0503020204020204" pitchFamily="34" charset="-122"/>
                </a:rPr>
                <a:t>标题</a:t>
              </a:r>
              <a:endParaRPr lang="zh-CN" altLang="en-US" sz="2130">
                <a:solidFill>
                  <a:srgbClr val="808080"/>
                </a:solidFill>
                <a:latin typeface="微软雅黑" panose="020B0503020204020204" pitchFamily="34" charset="-122"/>
              </a:endParaRPr>
            </a:p>
            <a:p>
              <a:pPr defTabSz="1146175"/>
              <a:r>
                <a:rPr lang="zh-CN" altLang="en-US" sz="2130">
                  <a:solidFill>
                    <a:srgbClr val="808080"/>
                  </a:solidFill>
                  <a:latin typeface="微软雅黑" panose="020B0503020204020204" pitchFamily="34" charset="-122"/>
                </a:rPr>
                <a:t>内容</a:t>
              </a:r>
              <a:endParaRPr lang="en-US" altLang="zh-CN" sz="2130">
                <a:solidFill>
                  <a:srgbClr val="808080"/>
                </a:solidFill>
                <a:latin typeface="微软雅黑" panose="020B0503020204020204" pitchFamily="34" charset="-122"/>
              </a:endParaRPr>
            </a:p>
          </p:txBody>
        </p:sp>
      </p:grpSp>
      <p:grpSp>
        <p:nvGrpSpPr>
          <p:cNvPr id="95271" name="Group 39"/>
          <p:cNvGrpSpPr/>
          <p:nvPr/>
        </p:nvGrpSpPr>
        <p:grpSpPr bwMode="auto">
          <a:xfrm>
            <a:off x="2809097" y="4434385"/>
            <a:ext cx="1471243" cy="1473233"/>
            <a:chOff x="1411" y="2206"/>
            <a:chExt cx="739" cy="740"/>
          </a:xfrm>
          <a:solidFill>
            <a:schemeClr val="accent4"/>
          </a:solidFill>
        </p:grpSpPr>
        <p:sp>
          <p:nvSpPr>
            <p:cNvPr id="60435" name="Freeform 10"/>
            <p:cNvSpPr>
              <a:spLocks noEditPoints="1"/>
            </p:cNvSpPr>
            <p:nvPr/>
          </p:nvSpPr>
          <p:spPr bwMode="auto">
            <a:xfrm>
              <a:off x="1411" y="2206"/>
              <a:ext cx="739" cy="740"/>
            </a:xfrm>
            <a:custGeom>
              <a:avLst/>
              <a:gdLst>
                <a:gd name="T0" fmla="*/ 30952 w 2222"/>
                <a:gd name="T1" fmla="*/ 62156 h 2222"/>
                <a:gd name="T2" fmla="*/ 61904 w 2222"/>
                <a:gd name="T3" fmla="*/ 31078 h 2222"/>
                <a:gd name="T4" fmla="*/ 30952 w 2222"/>
                <a:gd name="T5" fmla="*/ 0 h 2222"/>
                <a:gd name="T6" fmla="*/ 0 w 2222"/>
                <a:gd name="T7" fmla="*/ 31078 h 2222"/>
                <a:gd name="T8" fmla="*/ 30952 w 2222"/>
                <a:gd name="T9" fmla="*/ 62156 h 2222"/>
                <a:gd name="T10" fmla="*/ 30952 w 2222"/>
                <a:gd name="T11" fmla="*/ 52785 h 2222"/>
                <a:gd name="T12" fmla="*/ 52571 w 2222"/>
                <a:gd name="T13" fmla="*/ 31078 h 2222"/>
                <a:gd name="T14" fmla="*/ 30952 w 2222"/>
                <a:gd name="T15" fmla="*/ 9371 h 2222"/>
                <a:gd name="T16" fmla="*/ 9333 w 2222"/>
                <a:gd name="T17" fmla="*/ 31078 h 2222"/>
                <a:gd name="T18" fmla="*/ 30952 w 2222"/>
                <a:gd name="T19" fmla="*/ 52785 h 2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22"/>
                <a:gd name="T31" fmla="*/ 0 h 2222"/>
                <a:gd name="T32" fmla="*/ 2222 w 2222"/>
                <a:gd name="T33" fmla="*/ 2222 h 2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22" h="2222">
                  <a:moveTo>
                    <a:pt x="1111" y="2222"/>
                  </a:moveTo>
                  <a:cubicBezTo>
                    <a:pt x="1724" y="2222"/>
                    <a:pt x="2222" y="1724"/>
                    <a:pt x="2222" y="1111"/>
                  </a:cubicBezTo>
                  <a:cubicBezTo>
                    <a:pt x="2222" y="497"/>
                    <a:pt x="1724" y="0"/>
                    <a:pt x="1111" y="0"/>
                  </a:cubicBezTo>
                  <a:cubicBezTo>
                    <a:pt x="497" y="0"/>
                    <a:pt x="0" y="497"/>
                    <a:pt x="0" y="1111"/>
                  </a:cubicBezTo>
                  <a:cubicBezTo>
                    <a:pt x="0" y="1724"/>
                    <a:pt x="497" y="2222"/>
                    <a:pt x="1111" y="2222"/>
                  </a:cubicBezTo>
                  <a:close/>
                  <a:moveTo>
                    <a:pt x="1111" y="1887"/>
                  </a:moveTo>
                  <a:cubicBezTo>
                    <a:pt x="1539" y="1887"/>
                    <a:pt x="1887" y="1539"/>
                    <a:pt x="1887" y="1111"/>
                  </a:cubicBezTo>
                  <a:cubicBezTo>
                    <a:pt x="1887" y="683"/>
                    <a:pt x="1539" y="335"/>
                    <a:pt x="1111" y="335"/>
                  </a:cubicBezTo>
                  <a:cubicBezTo>
                    <a:pt x="682" y="335"/>
                    <a:pt x="335" y="683"/>
                    <a:pt x="335" y="1111"/>
                  </a:cubicBezTo>
                  <a:cubicBezTo>
                    <a:pt x="335" y="1539"/>
                    <a:pt x="682" y="1887"/>
                    <a:pt x="1111" y="1887"/>
                  </a:cubicBezTo>
                  <a:close/>
                </a:path>
              </a:pathLst>
            </a:custGeom>
            <a:grpFill/>
            <a:ln w="9525">
              <a:noFill/>
              <a:round/>
            </a:ln>
          </p:spPr>
          <p:txBody>
            <a:bodyPr/>
            <a:lstStyle/>
            <a:p>
              <a:endParaRPr lang="zh-CN" altLang="en-US" sz="2255"/>
            </a:p>
          </p:txBody>
        </p:sp>
        <p:sp>
          <p:nvSpPr>
            <p:cNvPr id="60436" name="TextBox 23"/>
            <p:cNvSpPr txBox="1">
              <a:spLocks noChangeArrowheads="1"/>
            </p:cNvSpPr>
            <p:nvPr/>
          </p:nvSpPr>
          <p:spPr bwMode="auto">
            <a:xfrm>
              <a:off x="1600" y="2374"/>
              <a:ext cx="368" cy="376"/>
            </a:xfrm>
            <a:prstGeom prst="rect">
              <a:avLst/>
            </a:prstGeom>
            <a:noFill/>
            <a:ln w="9525">
              <a:noFill/>
              <a:miter lim="800000"/>
            </a:ln>
          </p:spPr>
          <p:txBody>
            <a:bodyPr wrap="none">
              <a:spAutoFit/>
            </a:bodyPr>
            <a:lstStyle/>
            <a:p>
              <a:pPr defTabSz="1146175"/>
              <a:r>
                <a:rPr lang="zh-CN" altLang="en-US" sz="2130" dirty="0">
                  <a:solidFill>
                    <a:srgbClr val="808080"/>
                  </a:solidFill>
                  <a:latin typeface="微软雅黑" panose="020B0503020204020204" pitchFamily="34" charset="-122"/>
                </a:rPr>
                <a:t>标题</a:t>
              </a:r>
              <a:endParaRPr lang="zh-CN" altLang="en-US" sz="2130" dirty="0">
                <a:solidFill>
                  <a:srgbClr val="808080"/>
                </a:solidFill>
                <a:latin typeface="微软雅黑" panose="020B0503020204020204" pitchFamily="34" charset="-122"/>
              </a:endParaRPr>
            </a:p>
            <a:p>
              <a:pPr defTabSz="1146175"/>
              <a:r>
                <a:rPr lang="zh-CN" altLang="en-US" sz="2130" dirty="0">
                  <a:solidFill>
                    <a:srgbClr val="808080"/>
                  </a:solidFill>
                  <a:latin typeface="微软雅黑" panose="020B0503020204020204" pitchFamily="34" charset="-122"/>
                </a:rPr>
                <a:t>内容</a:t>
              </a:r>
              <a:endParaRPr lang="zh-CN" altLang="en-US" sz="2130" dirty="0">
                <a:solidFill>
                  <a:srgbClr val="808080"/>
                </a:solidFill>
                <a:latin typeface="微软雅黑" panose="020B0503020204020204" pitchFamily="34" charset="-122"/>
              </a:endParaRPr>
            </a:p>
          </p:txBody>
        </p:sp>
      </p:grpSp>
      <p:sp>
        <p:nvSpPr>
          <p:cNvPr id="36" name="等腰三角形 1"/>
          <p:cNvSpPr/>
          <p:nvPr/>
        </p:nvSpPr>
        <p:spPr bwMode="auto">
          <a:xfrm flipV="1">
            <a:off x="4610821" y="1890070"/>
            <a:ext cx="1652411" cy="151305"/>
          </a:xfrm>
          <a:custGeom>
            <a:avLst/>
            <a:gdLst>
              <a:gd name="T0" fmla="*/ 179441 w 2313967"/>
              <a:gd name="T1" fmla="*/ 0 h 288032"/>
              <a:gd name="T2" fmla="*/ 227733 w 2313967"/>
              <a:gd name="T3" fmla="*/ 37903 h 288032"/>
              <a:gd name="T4" fmla="*/ 750286 w 2313967"/>
              <a:gd name="T5" fmla="*/ 37903 h 288032"/>
              <a:gd name="T6" fmla="*/ 750286 w 2313967"/>
              <a:gd name="T7" fmla="*/ 50538 h 288032"/>
              <a:gd name="T8" fmla="*/ 243830 w 2313967"/>
              <a:gd name="T9" fmla="*/ 50538 h 288032"/>
              <a:gd name="T10" fmla="*/ 115052 w 2313967"/>
              <a:gd name="T11" fmla="*/ 50538 h 288032"/>
              <a:gd name="T12" fmla="*/ 0 w 2313967"/>
              <a:gd name="T13" fmla="*/ 50538 h 288032"/>
              <a:gd name="T14" fmla="*/ 0 w 2313967"/>
              <a:gd name="T15" fmla="*/ 37903 h 288032"/>
              <a:gd name="T16" fmla="*/ 131149 w 2313967"/>
              <a:gd name="T17" fmla="*/ 37903 h 2880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3967"/>
              <a:gd name="T28" fmla="*/ 0 h 288032"/>
              <a:gd name="T29" fmla="*/ 2313967 w 2313967"/>
              <a:gd name="T30" fmla="*/ 288032 h 2880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close/>
              </a:path>
            </a:pathLst>
          </a:custGeom>
          <a:solidFill>
            <a:srgbClr val="808080"/>
          </a:solidFill>
          <a:ln w="9525" cap="flat" cmpd="sng" algn="ctr">
            <a:noFill/>
            <a:prstDash val="solid"/>
            <a:round/>
            <a:headEnd type="none" w="med" len="med"/>
            <a:tailEnd type="none" w="med" len="med"/>
          </a:ln>
        </p:spPr>
        <p:txBody>
          <a:bodyPr/>
          <a:lstStyle/>
          <a:p>
            <a:endParaRPr lang="zh-CN" altLang="en-US" sz="2255"/>
          </a:p>
        </p:txBody>
      </p:sp>
      <p:sp>
        <p:nvSpPr>
          <p:cNvPr id="38" name="等腰三角形 1"/>
          <p:cNvSpPr/>
          <p:nvPr/>
        </p:nvSpPr>
        <p:spPr bwMode="auto">
          <a:xfrm flipV="1">
            <a:off x="7786239" y="2300186"/>
            <a:ext cx="1650419" cy="153297"/>
          </a:xfrm>
          <a:custGeom>
            <a:avLst/>
            <a:gdLst>
              <a:gd name="T0" fmla="*/ 179009 w 2313967"/>
              <a:gd name="T1" fmla="*/ 0 h 288032"/>
              <a:gd name="T2" fmla="*/ 227185 w 2313967"/>
              <a:gd name="T3" fmla="*/ 38907 h 288032"/>
              <a:gd name="T4" fmla="*/ 748478 w 2313967"/>
              <a:gd name="T5" fmla="*/ 38907 h 288032"/>
              <a:gd name="T6" fmla="*/ 748478 w 2313967"/>
              <a:gd name="T7" fmla="*/ 51877 h 288032"/>
              <a:gd name="T8" fmla="*/ 243243 w 2313967"/>
              <a:gd name="T9" fmla="*/ 51877 h 288032"/>
              <a:gd name="T10" fmla="*/ 114774 w 2313967"/>
              <a:gd name="T11" fmla="*/ 51877 h 288032"/>
              <a:gd name="T12" fmla="*/ 0 w 2313967"/>
              <a:gd name="T13" fmla="*/ 51877 h 288032"/>
              <a:gd name="T14" fmla="*/ 0 w 2313967"/>
              <a:gd name="T15" fmla="*/ 38907 h 288032"/>
              <a:gd name="T16" fmla="*/ 130833 w 2313967"/>
              <a:gd name="T17" fmla="*/ 38907 h 2880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3967"/>
              <a:gd name="T28" fmla="*/ 0 h 288032"/>
              <a:gd name="T29" fmla="*/ 2313967 w 2313967"/>
              <a:gd name="T30" fmla="*/ 288032 h 2880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close/>
              </a:path>
            </a:pathLst>
          </a:custGeom>
          <a:solidFill>
            <a:srgbClr val="808080"/>
          </a:solidFill>
          <a:ln w="9525" cap="flat" cmpd="sng" algn="ctr">
            <a:noFill/>
            <a:prstDash val="solid"/>
            <a:round/>
            <a:headEnd type="none" w="med" len="med"/>
            <a:tailEnd type="none" w="med" len="med"/>
          </a:ln>
        </p:spPr>
        <p:txBody>
          <a:bodyPr/>
          <a:lstStyle/>
          <a:p>
            <a:endParaRPr lang="zh-CN" altLang="en-US" sz="2255"/>
          </a:p>
        </p:txBody>
      </p:sp>
      <p:sp>
        <p:nvSpPr>
          <p:cNvPr id="40" name="等腰三角形 1"/>
          <p:cNvSpPr/>
          <p:nvPr/>
        </p:nvSpPr>
        <p:spPr bwMode="auto">
          <a:xfrm>
            <a:off x="5433047" y="5505465"/>
            <a:ext cx="1650419" cy="153297"/>
          </a:xfrm>
          <a:custGeom>
            <a:avLst/>
            <a:gdLst>
              <a:gd name="T0" fmla="*/ 179009 w 2313967"/>
              <a:gd name="T1" fmla="*/ 0 h 288032"/>
              <a:gd name="T2" fmla="*/ 227185 w 2313967"/>
              <a:gd name="T3" fmla="*/ 38907 h 288032"/>
              <a:gd name="T4" fmla="*/ 748478 w 2313967"/>
              <a:gd name="T5" fmla="*/ 38907 h 288032"/>
              <a:gd name="T6" fmla="*/ 748478 w 2313967"/>
              <a:gd name="T7" fmla="*/ 51877 h 288032"/>
              <a:gd name="T8" fmla="*/ 243243 w 2313967"/>
              <a:gd name="T9" fmla="*/ 51877 h 288032"/>
              <a:gd name="T10" fmla="*/ 114774 w 2313967"/>
              <a:gd name="T11" fmla="*/ 51877 h 288032"/>
              <a:gd name="T12" fmla="*/ 0 w 2313967"/>
              <a:gd name="T13" fmla="*/ 51877 h 288032"/>
              <a:gd name="T14" fmla="*/ 0 w 2313967"/>
              <a:gd name="T15" fmla="*/ 38907 h 288032"/>
              <a:gd name="T16" fmla="*/ 130833 w 2313967"/>
              <a:gd name="T17" fmla="*/ 38907 h 2880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3967"/>
              <a:gd name="T28" fmla="*/ 0 h 288032"/>
              <a:gd name="T29" fmla="*/ 2313967 w 2313967"/>
              <a:gd name="T30" fmla="*/ 288032 h 2880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close/>
              </a:path>
            </a:pathLst>
          </a:custGeom>
          <a:solidFill>
            <a:srgbClr val="808080"/>
          </a:solidFill>
          <a:ln w="9525" cap="flat" cmpd="sng" algn="ctr">
            <a:noFill/>
            <a:prstDash val="solid"/>
            <a:round/>
            <a:headEnd type="none" w="med" len="med"/>
            <a:tailEnd type="none" w="med" len="med"/>
          </a:ln>
        </p:spPr>
        <p:txBody>
          <a:bodyPr/>
          <a:lstStyle/>
          <a:p>
            <a:endParaRPr lang="zh-CN" altLang="en-US" sz="2255"/>
          </a:p>
        </p:txBody>
      </p:sp>
      <p:sp>
        <p:nvSpPr>
          <p:cNvPr id="42" name="等腰三角形 1"/>
          <p:cNvSpPr/>
          <p:nvPr/>
        </p:nvSpPr>
        <p:spPr bwMode="auto">
          <a:xfrm>
            <a:off x="2733447" y="5835947"/>
            <a:ext cx="1650419" cy="155287"/>
          </a:xfrm>
          <a:custGeom>
            <a:avLst/>
            <a:gdLst>
              <a:gd name="T0" fmla="*/ 179009 w 2313967"/>
              <a:gd name="T1" fmla="*/ 0 h 288032"/>
              <a:gd name="T2" fmla="*/ 227185 w 2313967"/>
              <a:gd name="T3" fmla="*/ 39924 h 288032"/>
              <a:gd name="T4" fmla="*/ 748478 w 2313967"/>
              <a:gd name="T5" fmla="*/ 39924 h 288032"/>
              <a:gd name="T6" fmla="*/ 748478 w 2313967"/>
              <a:gd name="T7" fmla="*/ 53232 h 288032"/>
              <a:gd name="T8" fmla="*/ 243243 w 2313967"/>
              <a:gd name="T9" fmla="*/ 53232 h 288032"/>
              <a:gd name="T10" fmla="*/ 114774 w 2313967"/>
              <a:gd name="T11" fmla="*/ 53232 h 288032"/>
              <a:gd name="T12" fmla="*/ 0 w 2313967"/>
              <a:gd name="T13" fmla="*/ 53232 h 288032"/>
              <a:gd name="T14" fmla="*/ 0 w 2313967"/>
              <a:gd name="T15" fmla="*/ 39924 h 288032"/>
              <a:gd name="T16" fmla="*/ 130833 w 2313967"/>
              <a:gd name="T17" fmla="*/ 39924 h 2880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3967"/>
              <a:gd name="T28" fmla="*/ 0 h 288032"/>
              <a:gd name="T29" fmla="*/ 2313967 w 2313967"/>
              <a:gd name="T30" fmla="*/ 288032 h 2880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close/>
              </a:path>
            </a:pathLst>
          </a:custGeom>
          <a:solidFill>
            <a:srgbClr val="808080"/>
          </a:solidFill>
          <a:ln w="9525" cap="flat" cmpd="sng" algn="ctr">
            <a:noFill/>
            <a:prstDash val="solid"/>
            <a:round/>
            <a:headEnd type="none" w="med" len="med"/>
            <a:tailEnd type="none" w="med" len="med"/>
          </a:ln>
        </p:spPr>
        <p:txBody>
          <a:bodyPr/>
          <a:lstStyle/>
          <a:p>
            <a:endParaRPr lang="zh-CN" altLang="en-US" sz="2255"/>
          </a:p>
        </p:txBody>
      </p:sp>
      <p:sp>
        <p:nvSpPr>
          <p:cNvPr id="95263" name="Text Box 31"/>
          <p:cNvSpPr txBox="1">
            <a:spLocks noChangeArrowheads="1"/>
          </p:cNvSpPr>
          <p:nvPr/>
        </p:nvSpPr>
        <p:spPr bwMode="auto">
          <a:xfrm>
            <a:off x="4471463" y="1352539"/>
            <a:ext cx="1895295" cy="477951"/>
          </a:xfrm>
          <a:prstGeom prst="rect">
            <a:avLst/>
          </a:prstGeom>
          <a:noFill/>
          <a:ln w="9525">
            <a:noFill/>
            <a:miter lim="800000"/>
          </a:ln>
        </p:spPr>
        <p:txBody>
          <a:bodyPr>
            <a:spAutoFit/>
          </a:bodyPr>
          <a:lstStyle/>
          <a:p>
            <a:pPr defTabSz="1146175">
              <a:spcBef>
                <a:spcPct val="50000"/>
              </a:spcBef>
            </a:pPr>
            <a:r>
              <a:rPr lang="zh-CN" altLang="en-US" sz="1255">
                <a:solidFill>
                  <a:srgbClr val="808080"/>
                </a:solidFill>
              </a:rPr>
              <a:t>请在此处添加文字内容请在此处添加文字内容</a:t>
            </a:r>
            <a:endParaRPr lang="zh-CN" altLang="en-US" sz="1255">
              <a:solidFill>
                <a:srgbClr val="808080"/>
              </a:solidFill>
            </a:endParaRPr>
          </a:p>
        </p:txBody>
      </p:sp>
      <p:sp>
        <p:nvSpPr>
          <p:cNvPr id="95264" name="Text Box 32"/>
          <p:cNvSpPr txBox="1">
            <a:spLocks noChangeArrowheads="1"/>
          </p:cNvSpPr>
          <p:nvPr/>
        </p:nvSpPr>
        <p:spPr bwMode="auto">
          <a:xfrm>
            <a:off x="7632942" y="1756685"/>
            <a:ext cx="1895295" cy="477951"/>
          </a:xfrm>
          <a:prstGeom prst="rect">
            <a:avLst/>
          </a:prstGeom>
          <a:noFill/>
          <a:ln w="9525">
            <a:noFill/>
            <a:miter lim="800000"/>
          </a:ln>
        </p:spPr>
        <p:txBody>
          <a:bodyPr>
            <a:spAutoFit/>
          </a:bodyPr>
          <a:lstStyle/>
          <a:p>
            <a:pPr defTabSz="1146175">
              <a:spcBef>
                <a:spcPct val="50000"/>
              </a:spcBef>
            </a:pPr>
            <a:r>
              <a:rPr lang="zh-CN" altLang="en-US" sz="1255">
                <a:solidFill>
                  <a:srgbClr val="808080"/>
                </a:solidFill>
              </a:rPr>
              <a:t>请在此处添加文字内容请在此处添加文字内容</a:t>
            </a:r>
            <a:endParaRPr lang="zh-CN" altLang="en-US" sz="1255">
              <a:solidFill>
                <a:srgbClr val="808080"/>
              </a:solidFill>
            </a:endParaRPr>
          </a:p>
        </p:txBody>
      </p:sp>
      <p:sp>
        <p:nvSpPr>
          <p:cNvPr id="95265" name="Text Box 33"/>
          <p:cNvSpPr txBox="1">
            <a:spLocks noChangeArrowheads="1"/>
          </p:cNvSpPr>
          <p:nvPr/>
        </p:nvSpPr>
        <p:spPr bwMode="auto">
          <a:xfrm>
            <a:off x="2574178" y="6001189"/>
            <a:ext cx="1895295" cy="477951"/>
          </a:xfrm>
          <a:prstGeom prst="rect">
            <a:avLst/>
          </a:prstGeom>
          <a:noFill/>
          <a:ln w="9525">
            <a:noFill/>
            <a:miter lim="800000"/>
          </a:ln>
        </p:spPr>
        <p:txBody>
          <a:bodyPr>
            <a:spAutoFit/>
          </a:bodyPr>
          <a:lstStyle/>
          <a:p>
            <a:pPr defTabSz="1146175">
              <a:spcBef>
                <a:spcPct val="50000"/>
              </a:spcBef>
            </a:pPr>
            <a:r>
              <a:rPr lang="zh-CN" altLang="en-US" sz="1255">
                <a:solidFill>
                  <a:srgbClr val="808080"/>
                </a:solidFill>
              </a:rPr>
              <a:t>请在此处添加文字内容请在此处添加文字内容</a:t>
            </a:r>
            <a:endParaRPr lang="zh-CN" altLang="en-US" sz="1255">
              <a:solidFill>
                <a:srgbClr val="808080"/>
              </a:solidFill>
            </a:endParaRPr>
          </a:p>
        </p:txBody>
      </p:sp>
      <p:sp>
        <p:nvSpPr>
          <p:cNvPr id="95266" name="Text Box 34"/>
          <p:cNvSpPr txBox="1">
            <a:spLocks noChangeArrowheads="1"/>
          </p:cNvSpPr>
          <p:nvPr/>
        </p:nvSpPr>
        <p:spPr bwMode="auto">
          <a:xfrm>
            <a:off x="5283733" y="5686634"/>
            <a:ext cx="1895295" cy="477951"/>
          </a:xfrm>
          <a:prstGeom prst="rect">
            <a:avLst/>
          </a:prstGeom>
          <a:noFill/>
          <a:ln w="9525">
            <a:noFill/>
            <a:miter lim="800000"/>
          </a:ln>
        </p:spPr>
        <p:txBody>
          <a:bodyPr>
            <a:spAutoFit/>
          </a:bodyPr>
          <a:lstStyle/>
          <a:p>
            <a:pPr defTabSz="1146175">
              <a:spcBef>
                <a:spcPct val="50000"/>
              </a:spcBef>
            </a:pPr>
            <a:r>
              <a:rPr lang="zh-CN" altLang="en-US" sz="1255">
                <a:solidFill>
                  <a:srgbClr val="808080"/>
                </a:solidFill>
              </a:rPr>
              <a:t>请在此处添加文字内容请在此处添加文字内容</a:t>
            </a:r>
            <a:endParaRPr lang="zh-CN" altLang="en-US" sz="1255">
              <a:solidFill>
                <a:srgbClr val="808080"/>
              </a:solidFill>
            </a:endParaRPr>
          </a:p>
        </p:txBody>
      </p:sp>
      <p:grpSp>
        <p:nvGrpSpPr>
          <p:cNvPr id="30" name="组合 29"/>
          <p:cNvGrpSpPr/>
          <p:nvPr/>
        </p:nvGrpSpPr>
        <p:grpSpPr>
          <a:xfrm>
            <a:off x="101600" y="279401"/>
            <a:ext cx="12334152" cy="403870"/>
            <a:chOff x="76200" y="209550"/>
            <a:chExt cx="9250614" cy="302902"/>
          </a:xfrm>
        </p:grpSpPr>
        <p:sp>
          <p:nvSpPr>
            <p:cNvPr id="31"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lumMod val="50000"/>
                    </a:schemeClr>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2"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33" name="组合 32"/>
            <p:cNvGrpSpPr/>
            <p:nvPr/>
          </p:nvGrpSpPr>
          <p:grpSpPr>
            <a:xfrm>
              <a:off x="3040154" y="381104"/>
              <a:ext cx="6286660" cy="0"/>
              <a:chOff x="4348525" y="620688"/>
              <a:chExt cx="8181294" cy="0"/>
            </a:xfrm>
          </p:grpSpPr>
          <p:cxnSp>
            <p:nvCxnSpPr>
              <p:cNvPr id="34" name="直接连接符 33"/>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5267"/>
                                        </p:tgtEl>
                                        <p:attrNameLst>
                                          <p:attrName>style.visibility</p:attrName>
                                        </p:attrNameLst>
                                      </p:cBhvr>
                                      <p:to>
                                        <p:strVal val="visible"/>
                                      </p:to>
                                    </p:set>
                                    <p:animEffect transition="in" filter="wipe(down)">
                                      <p:cBhvr>
                                        <p:cTn id="10" dur="1000"/>
                                        <p:tgtEl>
                                          <p:spTgt spid="9526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0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95268"/>
                                        </p:tgtEl>
                                        <p:attrNameLst>
                                          <p:attrName>style.visibility</p:attrName>
                                        </p:attrNameLst>
                                      </p:cBhvr>
                                      <p:to>
                                        <p:strVal val="visible"/>
                                      </p:to>
                                    </p:set>
                                    <p:animEffect transition="in" filter="wipe(down)">
                                      <p:cBhvr>
                                        <p:cTn id="16" dur="1000"/>
                                        <p:tgtEl>
                                          <p:spTgt spid="9526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5269"/>
                                        </p:tgtEl>
                                        <p:attrNameLst>
                                          <p:attrName>style.visibility</p:attrName>
                                        </p:attrNameLst>
                                      </p:cBhvr>
                                      <p:to>
                                        <p:strVal val="visible"/>
                                      </p:to>
                                    </p:set>
                                    <p:animEffect transition="in" filter="wipe(down)">
                                      <p:cBhvr>
                                        <p:cTn id="22" dur="1000"/>
                                        <p:tgtEl>
                                          <p:spTgt spid="9526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par>
                                <p:cTn id="26" presetID="22" presetClass="entr" presetSubtype="1" fill="hold" nodeType="withEffect">
                                  <p:stCondLst>
                                    <p:cond delay="0"/>
                                  </p:stCondLst>
                                  <p:childTnLst>
                                    <p:set>
                                      <p:cBhvr>
                                        <p:cTn id="27" dur="1" fill="hold">
                                          <p:stCondLst>
                                            <p:cond delay="0"/>
                                          </p:stCondLst>
                                        </p:cTn>
                                        <p:tgtEl>
                                          <p:spTgt spid="95270"/>
                                        </p:tgtEl>
                                        <p:attrNameLst>
                                          <p:attrName>style.visibility</p:attrName>
                                        </p:attrNameLst>
                                      </p:cBhvr>
                                      <p:to>
                                        <p:strVal val="visible"/>
                                      </p:to>
                                    </p:set>
                                    <p:animEffect transition="in" filter="wipe(up)">
                                      <p:cBhvr>
                                        <p:cTn id="28" dur="1000"/>
                                        <p:tgtEl>
                                          <p:spTgt spid="9527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000"/>
                                        <p:tgtEl>
                                          <p:spTgt spid="9"/>
                                        </p:tgtEl>
                                      </p:cBhvr>
                                    </p:animEffect>
                                  </p:childTnLst>
                                </p:cTn>
                              </p:par>
                              <p:par>
                                <p:cTn id="32" presetID="22" presetClass="entr" presetSubtype="1" fill="hold" nodeType="withEffect">
                                  <p:stCondLst>
                                    <p:cond delay="0"/>
                                  </p:stCondLst>
                                  <p:childTnLst>
                                    <p:set>
                                      <p:cBhvr>
                                        <p:cTn id="33" dur="1" fill="hold">
                                          <p:stCondLst>
                                            <p:cond delay="0"/>
                                          </p:stCondLst>
                                        </p:cTn>
                                        <p:tgtEl>
                                          <p:spTgt spid="95271"/>
                                        </p:tgtEl>
                                        <p:attrNameLst>
                                          <p:attrName>style.visibility</p:attrName>
                                        </p:attrNameLst>
                                      </p:cBhvr>
                                      <p:to>
                                        <p:strVal val="visible"/>
                                      </p:to>
                                    </p:set>
                                    <p:animEffect transition="in" filter="wipe(up)">
                                      <p:cBhvr>
                                        <p:cTn id="34" dur="1000"/>
                                        <p:tgtEl>
                                          <p:spTgt spid="95271"/>
                                        </p:tgtEl>
                                      </p:cBhvr>
                                    </p:animEffect>
                                  </p:childTnLst>
                                </p:cTn>
                              </p:par>
                            </p:childTnLst>
                          </p:cTn>
                        </p:par>
                        <p:par>
                          <p:cTn id="35" fill="hold">
                            <p:stCondLst>
                              <p:cond delay="500"/>
                            </p:stCondLst>
                            <p:childTnLst>
                              <p:par>
                                <p:cTn id="36" presetID="17" presetClass="entr" presetSubtype="10" fill="hold" grpId="0" nodeType="after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p:cTn id="38" dur="500" fill="hold"/>
                                        <p:tgtEl>
                                          <p:spTgt spid="36"/>
                                        </p:tgtEl>
                                        <p:attrNameLst>
                                          <p:attrName>ppt_w</p:attrName>
                                        </p:attrNameLst>
                                      </p:cBhvr>
                                      <p:tavLst>
                                        <p:tav tm="0">
                                          <p:val>
                                            <p:fltVal val="0"/>
                                          </p:val>
                                        </p:tav>
                                        <p:tav tm="100000">
                                          <p:val>
                                            <p:strVal val="#ppt_w"/>
                                          </p:val>
                                        </p:tav>
                                      </p:tavLst>
                                    </p:anim>
                                    <p:anim calcmode="lin" valueType="num">
                                      <p:cBhvr>
                                        <p:cTn id="39" dur="500" fill="hold"/>
                                        <p:tgtEl>
                                          <p:spTgt spid="36"/>
                                        </p:tgtEl>
                                        <p:attrNameLst>
                                          <p:attrName>ppt_h</p:attrName>
                                        </p:attrNameLst>
                                      </p:cBhvr>
                                      <p:tavLst>
                                        <p:tav tm="0">
                                          <p:val>
                                            <p:strVal val="#ppt_h"/>
                                          </p:val>
                                        </p:tav>
                                        <p:tav tm="100000">
                                          <p:val>
                                            <p:strVal val="#ppt_h"/>
                                          </p:val>
                                        </p:tav>
                                      </p:tavLst>
                                    </p:anim>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95263"/>
                                        </p:tgtEl>
                                        <p:attrNameLst>
                                          <p:attrName>style.visibility</p:attrName>
                                        </p:attrNameLst>
                                      </p:cBhvr>
                                      <p:to>
                                        <p:strVal val="visible"/>
                                      </p:to>
                                    </p:set>
                                    <p:animEffect transition="in" filter="fade">
                                      <p:cBhvr>
                                        <p:cTn id="43" dur="1000"/>
                                        <p:tgtEl>
                                          <p:spTgt spid="95263"/>
                                        </p:tgtEl>
                                      </p:cBhvr>
                                    </p:animEffect>
                                    <p:anim calcmode="lin" valueType="num">
                                      <p:cBhvr>
                                        <p:cTn id="44" dur="1000" fill="hold"/>
                                        <p:tgtEl>
                                          <p:spTgt spid="95263"/>
                                        </p:tgtEl>
                                        <p:attrNameLst>
                                          <p:attrName>ppt_x</p:attrName>
                                        </p:attrNameLst>
                                      </p:cBhvr>
                                      <p:tavLst>
                                        <p:tav tm="0">
                                          <p:val>
                                            <p:strVal val="#ppt_x"/>
                                          </p:val>
                                        </p:tav>
                                        <p:tav tm="100000">
                                          <p:val>
                                            <p:strVal val="#ppt_x"/>
                                          </p:val>
                                        </p:tav>
                                      </p:tavLst>
                                    </p:anim>
                                    <p:anim calcmode="lin" valueType="num">
                                      <p:cBhvr>
                                        <p:cTn id="45" dur="1000" fill="hold"/>
                                        <p:tgtEl>
                                          <p:spTgt spid="95263"/>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17" presetClass="entr" presetSubtype="10"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strVal val="#ppt_h"/>
                                          </p:val>
                                        </p:tav>
                                        <p:tav tm="100000">
                                          <p:val>
                                            <p:strVal val="#ppt_h"/>
                                          </p:val>
                                        </p:tav>
                                      </p:tavLst>
                                    </p:anim>
                                  </p:childTnLst>
                                </p:cTn>
                              </p:par>
                            </p:childTnLst>
                          </p:cTn>
                        </p:par>
                        <p:par>
                          <p:cTn id="51" fill="hold">
                            <p:stCondLst>
                              <p:cond delay="2500"/>
                            </p:stCondLst>
                            <p:childTnLst>
                              <p:par>
                                <p:cTn id="52" presetID="42" presetClass="entr" presetSubtype="0" fill="hold" grpId="0" nodeType="afterEffect">
                                  <p:stCondLst>
                                    <p:cond delay="0"/>
                                  </p:stCondLst>
                                  <p:childTnLst>
                                    <p:set>
                                      <p:cBhvr>
                                        <p:cTn id="53" dur="1" fill="hold">
                                          <p:stCondLst>
                                            <p:cond delay="0"/>
                                          </p:stCondLst>
                                        </p:cTn>
                                        <p:tgtEl>
                                          <p:spTgt spid="95264"/>
                                        </p:tgtEl>
                                        <p:attrNameLst>
                                          <p:attrName>style.visibility</p:attrName>
                                        </p:attrNameLst>
                                      </p:cBhvr>
                                      <p:to>
                                        <p:strVal val="visible"/>
                                      </p:to>
                                    </p:set>
                                    <p:animEffect transition="in" filter="fade">
                                      <p:cBhvr>
                                        <p:cTn id="54" dur="1000"/>
                                        <p:tgtEl>
                                          <p:spTgt spid="95264"/>
                                        </p:tgtEl>
                                      </p:cBhvr>
                                    </p:animEffect>
                                    <p:anim calcmode="lin" valueType="num">
                                      <p:cBhvr>
                                        <p:cTn id="55" dur="1000" fill="hold"/>
                                        <p:tgtEl>
                                          <p:spTgt spid="95264"/>
                                        </p:tgtEl>
                                        <p:attrNameLst>
                                          <p:attrName>ppt_x</p:attrName>
                                        </p:attrNameLst>
                                      </p:cBhvr>
                                      <p:tavLst>
                                        <p:tav tm="0">
                                          <p:val>
                                            <p:strVal val="#ppt_x"/>
                                          </p:val>
                                        </p:tav>
                                        <p:tav tm="100000">
                                          <p:val>
                                            <p:strVal val="#ppt_x"/>
                                          </p:val>
                                        </p:tav>
                                      </p:tavLst>
                                    </p:anim>
                                    <p:anim calcmode="lin" valueType="num">
                                      <p:cBhvr>
                                        <p:cTn id="56" dur="1000" fill="hold"/>
                                        <p:tgtEl>
                                          <p:spTgt spid="95264"/>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17" presetClass="entr" presetSubtype="1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p:cTn id="60" dur="500" fill="hold"/>
                                        <p:tgtEl>
                                          <p:spTgt spid="40"/>
                                        </p:tgtEl>
                                        <p:attrNameLst>
                                          <p:attrName>ppt_w</p:attrName>
                                        </p:attrNameLst>
                                      </p:cBhvr>
                                      <p:tavLst>
                                        <p:tav tm="0">
                                          <p:val>
                                            <p:fltVal val="0"/>
                                          </p:val>
                                        </p:tav>
                                        <p:tav tm="100000">
                                          <p:val>
                                            <p:strVal val="#ppt_w"/>
                                          </p:val>
                                        </p:tav>
                                      </p:tavLst>
                                    </p:anim>
                                    <p:anim calcmode="lin" valueType="num">
                                      <p:cBhvr>
                                        <p:cTn id="61" dur="500" fill="hold"/>
                                        <p:tgtEl>
                                          <p:spTgt spid="40"/>
                                        </p:tgtEl>
                                        <p:attrNameLst>
                                          <p:attrName>ppt_h</p:attrName>
                                        </p:attrNameLst>
                                      </p:cBhvr>
                                      <p:tavLst>
                                        <p:tav tm="0">
                                          <p:val>
                                            <p:strVal val="#ppt_h"/>
                                          </p:val>
                                        </p:tav>
                                        <p:tav tm="100000">
                                          <p:val>
                                            <p:strVal val="#ppt_h"/>
                                          </p:val>
                                        </p:tav>
                                      </p:tavLst>
                                    </p:anim>
                                  </p:childTnLst>
                                </p:cTn>
                              </p:par>
                            </p:childTnLst>
                          </p:cTn>
                        </p:par>
                        <p:par>
                          <p:cTn id="62" fill="hold">
                            <p:stCondLst>
                              <p:cond delay="4000"/>
                            </p:stCondLst>
                            <p:childTnLst>
                              <p:par>
                                <p:cTn id="63" presetID="42" presetClass="entr" presetSubtype="0" fill="hold" grpId="0" nodeType="afterEffect">
                                  <p:stCondLst>
                                    <p:cond delay="0"/>
                                  </p:stCondLst>
                                  <p:childTnLst>
                                    <p:set>
                                      <p:cBhvr>
                                        <p:cTn id="64" dur="1" fill="hold">
                                          <p:stCondLst>
                                            <p:cond delay="0"/>
                                          </p:stCondLst>
                                        </p:cTn>
                                        <p:tgtEl>
                                          <p:spTgt spid="95266"/>
                                        </p:tgtEl>
                                        <p:attrNameLst>
                                          <p:attrName>style.visibility</p:attrName>
                                        </p:attrNameLst>
                                      </p:cBhvr>
                                      <p:to>
                                        <p:strVal val="visible"/>
                                      </p:to>
                                    </p:set>
                                    <p:animEffect transition="in" filter="fade">
                                      <p:cBhvr>
                                        <p:cTn id="65" dur="1000"/>
                                        <p:tgtEl>
                                          <p:spTgt spid="95266"/>
                                        </p:tgtEl>
                                      </p:cBhvr>
                                    </p:animEffect>
                                    <p:anim calcmode="lin" valueType="num">
                                      <p:cBhvr>
                                        <p:cTn id="66" dur="1000" fill="hold"/>
                                        <p:tgtEl>
                                          <p:spTgt spid="95266"/>
                                        </p:tgtEl>
                                        <p:attrNameLst>
                                          <p:attrName>ppt_x</p:attrName>
                                        </p:attrNameLst>
                                      </p:cBhvr>
                                      <p:tavLst>
                                        <p:tav tm="0">
                                          <p:val>
                                            <p:strVal val="#ppt_x"/>
                                          </p:val>
                                        </p:tav>
                                        <p:tav tm="100000">
                                          <p:val>
                                            <p:strVal val="#ppt_x"/>
                                          </p:val>
                                        </p:tav>
                                      </p:tavLst>
                                    </p:anim>
                                    <p:anim calcmode="lin" valueType="num">
                                      <p:cBhvr>
                                        <p:cTn id="67" dur="1000" fill="hold"/>
                                        <p:tgtEl>
                                          <p:spTgt spid="95266"/>
                                        </p:tgtEl>
                                        <p:attrNameLst>
                                          <p:attrName>ppt_y</p:attrName>
                                        </p:attrNameLst>
                                      </p:cBhvr>
                                      <p:tavLst>
                                        <p:tav tm="0">
                                          <p:val>
                                            <p:strVal val="#ppt_y+.1"/>
                                          </p:val>
                                        </p:tav>
                                        <p:tav tm="100000">
                                          <p:val>
                                            <p:strVal val="#ppt_y"/>
                                          </p:val>
                                        </p:tav>
                                      </p:tavLst>
                                    </p:anim>
                                  </p:childTnLst>
                                </p:cTn>
                              </p:par>
                            </p:childTnLst>
                          </p:cTn>
                        </p:par>
                        <p:par>
                          <p:cTn id="68" fill="hold">
                            <p:stCondLst>
                              <p:cond delay="5000"/>
                            </p:stCondLst>
                            <p:childTnLst>
                              <p:par>
                                <p:cTn id="69" presetID="17" presetClass="entr" presetSubtype="10" fill="hold" grpId="0" nodeType="after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p:cTn id="71" dur="500" fill="hold"/>
                                        <p:tgtEl>
                                          <p:spTgt spid="42"/>
                                        </p:tgtEl>
                                        <p:attrNameLst>
                                          <p:attrName>ppt_w</p:attrName>
                                        </p:attrNameLst>
                                      </p:cBhvr>
                                      <p:tavLst>
                                        <p:tav tm="0">
                                          <p:val>
                                            <p:fltVal val="0"/>
                                          </p:val>
                                        </p:tav>
                                        <p:tav tm="100000">
                                          <p:val>
                                            <p:strVal val="#ppt_w"/>
                                          </p:val>
                                        </p:tav>
                                      </p:tavLst>
                                    </p:anim>
                                    <p:anim calcmode="lin" valueType="num">
                                      <p:cBhvr>
                                        <p:cTn id="72" dur="500" fill="hold"/>
                                        <p:tgtEl>
                                          <p:spTgt spid="42"/>
                                        </p:tgtEl>
                                        <p:attrNameLst>
                                          <p:attrName>ppt_h</p:attrName>
                                        </p:attrNameLst>
                                      </p:cBhvr>
                                      <p:tavLst>
                                        <p:tav tm="0">
                                          <p:val>
                                            <p:strVal val="#ppt_h"/>
                                          </p:val>
                                        </p:tav>
                                        <p:tav tm="100000">
                                          <p:val>
                                            <p:strVal val="#ppt_h"/>
                                          </p:val>
                                        </p:tav>
                                      </p:tavLst>
                                    </p:anim>
                                  </p:childTnLst>
                                </p:cTn>
                              </p:par>
                            </p:childTnLst>
                          </p:cTn>
                        </p:par>
                        <p:par>
                          <p:cTn id="73" fill="hold">
                            <p:stCondLst>
                              <p:cond delay="5500"/>
                            </p:stCondLst>
                            <p:childTnLst>
                              <p:par>
                                <p:cTn id="74" presetID="42" presetClass="entr" presetSubtype="0" fill="hold" grpId="0" nodeType="afterEffect">
                                  <p:stCondLst>
                                    <p:cond delay="0"/>
                                  </p:stCondLst>
                                  <p:childTnLst>
                                    <p:set>
                                      <p:cBhvr>
                                        <p:cTn id="75" dur="1" fill="hold">
                                          <p:stCondLst>
                                            <p:cond delay="0"/>
                                          </p:stCondLst>
                                        </p:cTn>
                                        <p:tgtEl>
                                          <p:spTgt spid="95265"/>
                                        </p:tgtEl>
                                        <p:attrNameLst>
                                          <p:attrName>style.visibility</p:attrName>
                                        </p:attrNameLst>
                                      </p:cBhvr>
                                      <p:to>
                                        <p:strVal val="visible"/>
                                      </p:to>
                                    </p:set>
                                    <p:animEffect transition="in" filter="fade">
                                      <p:cBhvr>
                                        <p:cTn id="76" dur="500"/>
                                        <p:tgtEl>
                                          <p:spTgt spid="95265"/>
                                        </p:tgtEl>
                                      </p:cBhvr>
                                    </p:animEffect>
                                    <p:anim calcmode="lin" valueType="num">
                                      <p:cBhvr>
                                        <p:cTn id="77" dur="500" fill="hold"/>
                                        <p:tgtEl>
                                          <p:spTgt spid="95265"/>
                                        </p:tgtEl>
                                        <p:attrNameLst>
                                          <p:attrName>ppt_x</p:attrName>
                                        </p:attrNameLst>
                                      </p:cBhvr>
                                      <p:tavLst>
                                        <p:tav tm="0">
                                          <p:val>
                                            <p:strVal val="#ppt_x"/>
                                          </p:val>
                                        </p:tav>
                                        <p:tav tm="100000">
                                          <p:val>
                                            <p:strVal val="#ppt_x"/>
                                          </p:val>
                                        </p:tav>
                                      </p:tavLst>
                                    </p:anim>
                                    <p:anim calcmode="lin" valueType="num">
                                      <p:cBhvr>
                                        <p:cTn id="78" dur="500" fill="hold"/>
                                        <p:tgtEl>
                                          <p:spTgt spid="952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36" grpId="0" animBg="1"/>
      <p:bldP spid="38" grpId="0" animBg="1"/>
      <p:bldP spid="40" grpId="0" animBg="1"/>
      <p:bldP spid="42" grpId="0" animBg="1"/>
      <p:bldP spid="95263" grpId="0"/>
      <p:bldP spid="95264" grpId="0"/>
      <p:bldP spid="95265" grpId="0"/>
      <p:bldP spid="9526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40557" y="1847083"/>
            <a:ext cx="8584419" cy="937201"/>
            <a:chOff x="2454731" y="858257"/>
            <a:chExt cx="8584419" cy="937201"/>
          </a:xfrm>
        </p:grpSpPr>
        <p:grpSp>
          <p:nvGrpSpPr>
            <p:cNvPr id="4" name="组合 3"/>
            <p:cNvGrpSpPr/>
            <p:nvPr/>
          </p:nvGrpSpPr>
          <p:grpSpPr>
            <a:xfrm>
              <a:off x="2454731" y="858257"/>
              <a:ext cx="909655" cy="937201"/>
              <a:chOff x="1252331" y="973457"/>
              <a:chExt cx="909655" cy="937201"/>
            </a:xfrm>
            <a:effectLst/>
          </p:grpSpPr>
          <p:sp>
            <p:nvSpPr>
              <p:cNvPr id="6" name="椭圆形标注 5">
                <a:hlinkClick r:id="rId1"/>
              </p:cNvPr>
              <p:cNvSpPr/>
              <p:nvPr/>
            </p:nvSpPr>
            <p:spPr>
              <a:xfrm>
                <a:off x="1252331" y="1049266"/>
                <a:ext cx="907774" cy="861392"/>
              </a:xfrm>
              <a:prstGeom prst="wedgeEllipseCallout">
                <a:avLst>
                  <a:gd name="adj1" fmla="val -71929"/>
                  <a:gd name="adj2" fmla="val -1346"/>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zh-CN" altLang="en-US" sz="135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1343212" y="973457"/>
                <a:ext cx="818774" cy="825419"/>
              </a:xfrm>
              <a:prstGeom prst="rect">
                <a:avLst/>
              </a:prstGeom>
            </p:spPr>
            <p:txBody>
              <a:bodyPr wrap="square">
                <a:spAutoFit/>
              </a:bodyPr>
              <a:lstStyle/>
              <a:p>
                <a:pPr algn="just" defTabSz="685165">
                  <a:lnSpc>
                    <a:spcPct val="150000"/>
                  </a:lnSpc>
                  <a:buClr>
                    <a:srgbClr val="0070C0"/>
                  </a:buClr>
                </a:pPr>
                <a:r>
                  <a:rPr lang="en-US" altLang="zh-CN" sz="3600" dirty="0">
                    <a:solidFill>
                      <a:schemeClr val="bg1"/>
                    </a:solidFill>
                    <a:latin typeface="微软雅黑" panose="020B0503020204020204" pitchFamily="34" charset="-122"/>
                    <a:ea typeface="微软雅黑" panose="020B0503020204020204" pitchFamily="34" charset="-122"/>
                  </a:rPr>
                  <a:t>01</a:t>
                </a:r>
                <a:endParaRPr lang="zh-CN" altLang="zh-CN" sz="3600" dirty="0">
                  <a:solidFill>
                    <a:schemeClr val="bg1"/>
                  </a:solidFill>
                  <a:latin typeface="微软雅黑" panose="020B0503020204020204" pitchFamily="34" charset="-122"/>
                  <a:ea typeface="微软雅黑" panose="020B0503020204020204" pitchFamily="34" charset="-122"/>
                </a:endParaRPr>
              </a:p>
            </p:txBody>
          </p:sp>
        </p:grpSp>
        <p:sp>
          <p:nvSpPr>
            <p:cNvPr id="5" name="Text Box 11">
              <a:hlinkClick r:id="rId1"/>
            </p:cNvPr>
            <p:cNvSpPr txBox="1">
              <a:spLocks noChangeArrowheads="1"/>
            </p:cNvSpPr>
            <p:nvPr/>
          </p:nvSpPr>
          <p:spPr bwMode="auto">
            <a:xfrm>
              <a:off x="3497887" y="1000616"/>
              <a:ext cx="7541263" cy="645160"/>
            </a:xfrm>
            <a:prstGeom prst="rect">
              <a:avLst/>
            </a:prstGeom>
            <a:effectLst/>
          </p:spPr>
          <p:txBody>
            <a:bodyPr wrap="square">
              <a:spAutoFit/>
            </a:bodyPr>
            <a:lstStyle>
              <a:defPPr>
                <a:defRPr lang="zh-CN"/>
              </a:defPPr>
              <a:lvl1pPr algn="just">
                <a:lnSpc>
                  <a:spcPct val="150000"/>
                </a:lnSpc>
                <a:buClr>
                  <a:srgbClr val="0070C0"/>
                </a:buClr>
                <a:defRPr sz="800">
                  <a:solidFill>
                    <a:schemeClr val="bg1"/>
                  </a:solidFill>
                  <a:latin typeface="张海山锐线体简" panose="02000000000000000000" pitchFamily="2" charset="-122"/>
                  <a:ea typeface="张海山锐线体简" panose="02000000000000000000" pitchFamily="2" charset="-122"/>
                </a:defRPr>
              </a:lvl1pPr>
            </a:lstStyle>
            <a:p>
              <a:pPr defTabSz="685165"/>
              <a:r>
                <a:rPr lang="zh-CN" altLang="en-US" sz="1200" spc="51" dirty="0">
                  <a:solidFill>
                    <a:schemeClr val="accent1"/>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lang="en-US" altLang="zh-CN" sz="1200" spc="51" dirty="0">
                  <a:solidFill>
                    <a:schemeClr val="accent1"/>
                  </a:solidFill>
                  <a:latin typeface="微软雅黑" panose="020B0503020204020204" pitchFamily="34" charset="-122"/>
                  <a:ea typeface="微软雅黑" panose="020B0503020204020204" pitchFamily="34" charset="-122"/>
                </a:rPr>
                <a:t>200</a:t>
              </a:r>
              <a:r>
                <a:rPr lang="zh-CN" altLang="en-US" sz="1200" spc="51" dirty="0">
                  <a:solidFill>
                    <a:schemeClr val="accent1"/>
                  </a:solidFill>
                  <a:latin typeface="微软雅黑" panose="020B0503020204020204" pitchFamily="34" charset="-122"/>
                  <a:ea typeface="微软雅黑" panose="020B0503020204020204" pitchFamily="34" charset="-122"/>
                </a:rPr>
                <a:t>字以内，据统计每页幻灯片的最好控制在</a:t>
              </a:r>
              <a:r>
                <a:rPr lang="en-US" altLang="zh-CN" sz="1200" spc="51" dirty="0">
                  <a:solidFill>
                    <a:schemeClr val="accent1"/>
                  </a:solidFill>
                  <a:latin typeface="微软雅黑" panose="020B0503020204020204" pitchFamily="34" charset="-122"/>
                  <a:ea typeface="微软雅黑" panose="020B0503020204020204" pitchFamily="34" charset="-122"/>
                </a:rPr>
                <a:t>5</a:t>
              </a:r>
              <a:r>
                <a:rPr lang="zh-CN" altLang="en-US" sz="1200" spc="51" dirty="0">
                  <a:solidFill>
                    <a:schemeClr val="accent1"/>
                  </a:solidFill>
                  <a:latin typeface="微软雅黑" panose="020B0503020204020204" pitchFamily="34" charset="-122"/>
                  <a:ea typeface="微软雅黑" panose="020B0503020204020204" pitchFamily="34" charset="-122"/>
                </a:rPr>
                <a:t>分钟之内。</a:t>
              </a:r>
              <a:endParaRPr lang="zh-CN" altLang="en-US" sz="1200" spc="51" dirty="0">
                <a:solidFill>
                  <a:schemeClr val="accent1"/>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278254" y="3078830"/>
            <a:ext cx="8763335" cy="940114"/>
            <a:chOff x="-1565104" y="2054134"/>
            <a:chExt cx="8763334" cy="940115"/>
          </a:xfrm>
        </p:grpSpPr>
        <p:grpSp>
          <p:nvGrpSpPr>
            <p:cNvPr id="9" name="组合 8"/>
            <p:cNvGrpSpPr/>
            <p:nvPr/>
          </p:nvGrpSpPr>
          <p:grpSpPr>
            <a:xfrm>
              <a:off x="6290456" y="2054134"/>
              <a:ext cx="907774" cy="940115"/>
              <a:chOff x="5037656" y="2169334"/>
              <a:chExt cx="907774" cy="940115"/>
            </a:xfrm>
            <a:effectLst/>
          </p:grpSpPr>
          <p:sp>
            <p:nvSpPr>
              <p:cNvPr id="11" name="椭圆形标注 10">
                <a:hlinkClick r:id="rId1"/>
              </p:cNvPr>
              <p:cNvSpPr/>
              <p:nvPr/>
            </p:nvSpPr>
            <p:spPr>
              <a:xfrm>
                <a:off x="5037656" y="2248057"/>
                <a:ext cx="907774" cy="861392"/>
              </a:xfrm>
              <a:prstGeom prst="wedgeEllipseCallout">
                <a:avLst>
                  <a:gd name="adj1" fmla="val 68947"/>
                  <a:gd name="adj2" fmla="val -577"/>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zh-CN" altLang="en-US" sz="1350">
                  <a:solidFill>
                    <a:schemeClr val="bg1"/>
                  </a:solidFill>
                  <a:latin typeface="微软雅黑" panose="020B0503020204020204" pitchFamily="34" charset="-122"/>
                  <a:ea typeface="微软雅黑" panose="020B0503020204020204" pitchFamily="34" charset="-122"/>
                </a:endParaRPr>
              </a:p>
            </p:txBody>
          </p:sp>
          <p:sp>
            <p:nvSpPr>
              <p:cNvPr id="12" name="矩形 11">
                <a:hlinkClick r:id="rId1"/>
              </p:cNvPr>
              <p:cNvSpPr/>
              <p:nvPr/>
            </p:nvSpPr>
            <p:spPr>
              <a:xfrm>
                <a:off x="5133283" y="2169334"/>
                <a:ext cx="729771" cy="825420"/>
              </a:xfrm>
              <a:prstGeom prst="rect">
                <a:avLst/>
              </a:prstGeom>
            </p:spPr>
            <p:txBody>
              <a:bodyPr wrap="square">
                <a:spAutoFit/>
              </a:bodyPr>
              <a:lstStyle/>
              <a:p>
                <a:pPr algn="just" defTabSz="685165">
                  <a:lnSpc>
                    <a:spcPct val="150000"/>
                  </a:lnSpc>
                  <a:buClr>
                    <a:srgbClr val="0070C0"/>
                  </a:buClr>
                </a:pPr>
                <a:r>
                  <a:rPr lang="en-US" altLang="zh-CN" sz="3600" dirty="0">
                    <a:solidFill>
                      <a:schemeClr val="bg1"/>
                    </a:solidFill>
                    <a:latin typeface="微软雅黑" panose="020B0503020204020204" pitchFamily="34" charset="-122"/>
                    <a:ea typeface="微软雅黑" panose="020B0503020204020204" pitchFamily="34" charset="-122"/>
                  </a:rPr>
                  <a:t>02</a:t>
                </a:r>
                <a:endParaRPr lang="zh-CN" altLang="zh-CN" sz="3600" dirty="0">
                  <a:solidFill>
                    <a:schemeClr val="bg1"/>
                  </a:solidFill>
                  <a:latin typeface="微软雅黑" panose="020B0503020204020204" pitchFamily="34" charset="-122"/>
                  <a:ea typeface="微软雅黑" panose="020B0503020204020204" pitchFamily="34" charset="-122"/>
                </a:endParaRPr>
              </a:p>
            </p:txBody>
          </p:sp>
        </p:grpSp>
        <p:sp>
          <p:nvSpPr>
            <p:cNvPr id="10" name="矩形 18">
              <a:hlinkClick r:id="rId1"/>
            </p:cNvPr>
            <p:cNvSpPr>
              <a:spLocks noChangeArrowheads="1"/>
            </p:cNvSpPr>
            <p:nvPr/>
          </p:nvSpPr>
          <p:spPr bwMode="auto">
            <a:xfrm>
              <a:off x="-1565104" y="2236239"/>
              <a:ext cx="7722785" cy="645161"/>
            </a:xfrm>
            <a:prstGeom prst="rect">
              <a:avLst/>
            </a:prstGeom>
            <a:effectLst/>
          </p:spPr>
          <p:txBody>
            <a:bodyPr wrap="square">
              <a:spAutoFit/>
            </a:bodyPr>
            <a:lstStyle/>
            <a:p>
              <a:pPr algn="ctr" defTabSz="685165">
                <a:lnSpc>
                  <a:spcPct val="150000"/>
                </a:lnSpc>
                <a:buClr>
                  <a:srgbClr val="0070C0"/>
                </a:buClr>
              </a:pPr>
              <a:r>
                <a:rPr lang="zh-CN" altLang="en-US" sz="1200" spc="51" dirty="0">
                  <a:solidFill>
                    <a:schemeClr val="accent1"/>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lang="en-US" altLang="zh-CN" sz="1200" spc="51" dirty="0">
                  <a:solidFill>
                    <a:schemeClr val="accent1"/>
                  </a:solidFill>
                  <a:latin typeface="微软雅黑" panose="020B0503020204020204" pitchFamily="34" charset="-122"/>
                  <a:ea typeface="微软雅黑" panose="020B0503020204020204" pitchFamily="34" charset="-122"/>
                </a:rPr>
                <a:t>200</a:t>
              </a:r>
              <a:r>
                <a:rPr lang="zh-CN" altLang="en-US" sz="1200" spc="51" dirty="0">
                  <a:solidFill>
                    <a:schemeClr val="accent1"/>
                  </a:solidFill>
                  <a:latin typeface="微软雅黑" panose="020B0503020204020204" pitchFamily="34" charset="-122"/>
                  <a:ea typeface="微软雅黑" panose="020B0503020204020204" pitchFamily="34" charset="-122"/>
                </a:rPr>
                <a:t>字以内，据统计每页幻灯片的最好控制在</a:t>
              </a:r>
              <a:r>
                <a:rPr lang="en-US" altLang="zh-CN" sz="1200" spc="51" dirty="0">
                  <a:solidFill>
                    <a:schemeClr val="accent1"/>
                  </a:solidFill>
                  <a:latin typeface="微软雅黑" panose="020B0503020204020204" pitchFamily="34" charset="-122"/>
                  <a:ea typeface="微软雅黑" panose="020B0503020204020204" pitchFamily="34" charset="-122"/>
                </a:rPr>
                <a:t>5</a:t>
              </a:r>
              <a:r>
                <a:rPr lang="zh-CN" altLang="en-US" sz="1200" spc="51" dirty="0">
                  <a:solidFill>
                    <a:schemeClr val="accent1"/>
                  </a:solidFill>
                  <a:latin typeface="微软雅黑" panose="020B0503020204020204" pitchFamily="34" charset="-122"/>
                  <a:ea typeface="微软雅黑" panose="020B0503020204020204" pitchFamily="34" charset="-122"/>
                </a:rPr>
                <a:t>分钟之内。</a:t>
              </a:r>
              <a:endParaRPr lang="zh-CN" altLang="en-US" sz="1200" spc="51" dirty="0">
                <a:solidFill>
                  <a:schemeClr val="accent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2140557" y="4414284"/>
            <a:ext cx="8584419" cy="945324"/>
            <a:chOff x="2454731" y="3349259"/>
            <a:chExt cx="8584419" cy="945324"/>
          </a:xfrm>
        </p:grpSpPr>
        <p:grpSp>
          <p:nvGrpSpPr>
            <p:cNvPr id="14" name="组合 13"/>
            <p:cNvGrpSpPr/>
            <p:nvPr/>
          </p:nvGrpSpPr>
          <p:grpSpPr>
            <a:xfrm>
              <a:off x="2454731" y="3349259"/>
              <a:ext cx="907774" cy="945324"/>
              <a:chOff x="1252331" y="3464459"/>
              <a:chExt cx="907774" cy="945324"/>
            </a:xfrm>
            <a:effectLst/>
          </p:grpSpPr>
          <p:sp>
            <p:nvSpPr>
              <p:cNvPr id="16" name="椭圆形标注 15">
                <a:hlinkClick r:id="rId1"/>
              </p:cNvPr>
              <p:cNvSpPr/>
              <p:nvPr/>
            </p:nvSpPr>
            <p:spPr>
              <a:xfrm>
                <a:off x="1252331" y="3548391"/>
                <a:ext cx="907774" cy="861392"/>
              </a:xfrm>
              <a:prstGeom prst="wedgeEllipseCallout">
                <a:avLst>
                  <a:gd name="adj1" fmla="val -71929"/>
                  <a:gd name="adj2" fmla="val -1346"/>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zh-CN" altLang="en-US" sz="1350">
                  <a:solidFill>
                    <a:schemeClr val="bg1"/>
                  </a:solidFill>
                  <a:latin typeface="微软雅黑" panose="020B0503020204020204" pitchFamily="34" charset="-122"/>
                  <a:ea typeface="微软雅黑" panose="020B0503020204020204" pitchFamily="34" charset="-122"/>
                </a:endParaRPr>
              </a:p>
            </p:txBody>
          </p:sp>
          <p:sp>
            <p:nvSpPr>
              <p:cNvPr id="17" name="矩形 16">
                <a:hlinkClick r:id="rId1"/>
              </p:cNvPr>
              <p:cNvSpPr/>
              <p:nvPr/>
            </p:nvSpPr>
            <p:spPr>
              <a:xfrm>
                <a:off x="1341332" y="3464459"/>
                <a:ext cx="729773" cy="825419"/>
              </a:xfrm>
              <a:prstGeom prst="rect">
                <a:avLst/>
              </a:prstGeom>
            </p:spPr>
            <p:txBody>
              <a:bodyPr wrap="square">
                <a:spAutoFit/>
              </a:bodyPr>
              <a:lstStyle/>
              <a:p>
                <a:pPr algn="just" defTabSz="685165">
                  <a:lnSpc>
                    <a:spcPct val="150000"/>
                  </a:lnSpc>
                  <a:buClr>
                    <a:srgbClr val="0070C0"/>
                  </a:buClr>
                </a:pPr>
                <a:r>
                  <a:rPr lang="en-US" altLang="zh-CN" sz="3600" dirty="0">
                    <a:solidFill>
                      <a:schemeClr val="bg1"/>
                    </a:solidFill>
                    <a:latin typeface="微软雅黑" panose="020B0503020204020204" pitchFamily="34" charset="-122"/>
                    <a:ea typeface="微软雅黑" panose="020B0503020204020204" pitchFamily="34" charset="-122"/>
                  </a:rPr>
                  <a:t>03</a:t>
                </a:r>
                <a:endParaRPr lang="zh-CN" altLang="zh-CN" sz="3600" dirty="0">
                  <a:solidFill>
                    <a:schemeClr val="bg1"/>
                  </a:solidFill>
                  <a:latin typeface="微软雅黑" panose="020B0503020204020204" pitchFamily="34" charset="-122"/>
                  <a:ea typeface="微软雅黑" panose="020B0503020204020204" pitchFamily="34" charset="-122"/>
                </a:endParaRPr>
              </a:p>
            </p:txBody>
          </p:sp>
        </p:grpSp>
        <p:sp>
          <p:nvSpPr>
            <p:cNvPr id="15" name="Text Box 11">
              <a:hlinkClick r:id="rId1"/>
            </p:cNvPr>
            <p:cNvSpPr txBox="1">
              <a:spLocks noChangeArrowheads="1"/>
            </p:cNvSpPr>
            <p:nvPr/>
          </p:nvSpPr>
          <p:spPr bwMode="auto">
            <a:xfrm>
              <a:off x="3497887" y="3528983"/>
              <a:ext cx="7541263" cy="645160"/>
            </a:xfrm>
            <a:prstGeom prst="rect">
              <a:avLst/>
            </a:prstGeom>
            <a:effectLst/>
          </p:spPr>
          <p:txBody>
            <a:bodyPr wrap="square">
              <a:spAutoFit/>
            </a:bodyPr>
            <a:lstStyle>
              <a:defPPr>
                <a:defRPr lang="zh-CN"/>
              </a:defPPr>
              <a:lvl1pPr algn="just" defTabSz="685800">
                <a:lnSpc>
                  <a:spcPct val="150000"/>
                </a:lnSpc>
                <a:buClr>
                  <a:srgbClr val="0070C0"/>
                </a:buClr>
                <a:defRPr sz="1200" spc="5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zh-CN" altLang="en-US" dirty="0">
                  <a:solidFill>
                    <a:schemeClr val="accent1"/>
                  </a:solidFill>
                </a:rPr>
                <a:t>此处添加详细文本描述，建议与标题相关并符合整体语言风格，语言描述尽量简洁生动。尽量将每页幻灯片的字数控制在</a:t>
              </a:r>
              <a:r>
                <a:rPr lang="en-US" altLang="zh-CN" dirty="0">
                  <a:solidFill>
                    <a:schemeClr val="accent1"/>
                  </a:solidFill>
                </a:rPr>
                <a:t>200</a:t>
              </a:r>
              <a:r>
                <a:rPr lang="zh-CN" altLang="en-US" dirty="0">
                  <a:solidFill>
                    <a:schemeClr val="accent1"/>
                  </a:solidFill>
                </a:rPr>
                <a:t>字以内，据统计每页幻灯片的最好控制在</a:t>
              </a:r>
              <a:r>
                <a:rPr lang="en-US" altLang="zh-CN" dirty="0">
                  <a:solidFill>
                    <a:schemeClr val="accent1"/>
                  </a:solidFill>
                </a:rPr>
                <a:t>5</a:t>
              </a:r>
              <a:r>
                <a:rPr lang="zh-CN" altLang="en-US" dirty="0">
                  <a:solidFill>
                    <a:schemeClr val="accent1"/>
                  </a:solidFill>
                </a:rPr>
                <a:t>分钟之内。</a:t>
              </a:r>
              <a:endParaRPr lang="zh-CN" altLang="en-US" dirty="0">
                <a:solidFill>
                  <a:schemeClr val="accent1"/>
                </a:solidFill>
              </a:endParaRPr>
            </a:p>
          </p:txBody>
        </p:sp>
      </p:grpSp>
      <p:sp>
        <p:nvSpPr>
          <p:cNvPr id="18" name="TextBox 17"/>
          <p:cNvSpPr txBox="1"/>
          <p:nvPr/>
        </p:nvSpPr>
        <p:spPr>
          <a:xfrm>
            <a:off x="1146177" y="1895467"/>
            <a:ext cx="800219" cy="830997"/>
          </a:xfrm>
          <a:prstGeom prst="rect">
            <a:avLst/>
          </a:prstGeom>
          <a:noFill/>
        </p:spPr>
        <p:txBody>
          <a:bodyPr wrap="none" rtlCol="0">
            <a:sp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发展</a:t>
            </a:r>
            <a:endParaRPr lang="en-US" altLang="zh-CN" sz="2400" b="1" dirty="0">
              <a:solidFill>
                <a:schemeClr val="accent1"/>
              </a:solidFill>
              <a:latin typeface="微软雅黑" panose="020B0503020204020204" pitchFamily="34" charset="-122"/>
              <a:ea typeface="微软雅黑" panose="020B0503020204020204" pitchFamily="34" charset="-122"/>
            </a:endParaRPr>
          </a:p>
          <a:p>
            <a:r>
              <a:rPr lang="zh-CN" altLang="en-US" sz="2400" b="1" dirty="0">
                <a:solidFill>
                  <a:schemeClr val="accent1"/>
                </a:solidFill>
                <a:latin typeface="微软雅黑" panose="020B0503020204020204" pitchFamily="34" charset="-122"/>
                <a:ea typeface="微软雅黑" panose="020B0503020204020204" pitchFamily="34" charset="-122"/>
              </a:rPr>
              <a:t>趋势</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10299702" y="3157554"/>
            <a:ext cx="800219" cy="830997"/>
          </a:xfrm>
          <a:prstGeom prst="rect">
            <a:avLst/>
          </a:prstGeom>
          <a:noFill/>
        </p:spPr>
        <p:txBody>
          <a:bodyPr wrap="none" rtlCol="0">
            <a:sp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消费</a:t>
            </a:r>
            <a:endParaRPr lang="en-US" altLang="zh-CN" sz="2400" b="1" dirty="0">
              <a:solidFill>
                <a:schemeClr val="accent1"/>
              </a:solidFill>
              <a:latin typeface="微软雅黑" panose="020B0503020204020204" pitchFamily="34" charset="-122"/>
              <a:ea typeface="微软雅黑" panose="020B0503020204020204" pitchFamily="34" charset="-122"/>
            </a:endParaRPr>
          </a:p>
          <a:p>
            <a:r>
              <a:rPr lang="zh-CN" altLang="en-US" sz="2400" b="1" dirty="0">
                <a:solidFill>
                  <a:schemeClr val="accent1"/>
                </a:solidFill>
                <a:latin typeface="微软雅黑" panose="020B0503020204020204" pitchFamily="34" charset="-122"/>
                <a:ea typeface="微软雅黑" panose="020B0503020204020204" pitchFamily="34" charset="-122"/>
              </a:rPr>
              <a:t>习惯</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1146175" y="4513414"/>
            <a:ext cx="800219" cy="830997"/>
          </a:xfrm>
          <a:prstGeom prst="rect">
            <a:avLst/>
          </a:prstGeom>
          <a:noFill/>
        </p:spPr>
        <p:txBody>
          <a:bodyPr wrap="none" rtlCol="0">
            <a:sp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政策</a:t>
            </a:r>
            <a:endParaRPr lang="en-US" altLang="zh-CN" sz="2400" b="1" dirty="0">
              <a:solidFill>
                <a:schemeClr val="accent1"/>
              </a:solidFill>
              <a:latin typeface="微软雅黑" panose="020B0503020204020204" pitchFamily="34" charset="-122"/>
              <a:ea typeface="微软雅黑" panose="020B0503020204020204" pitchFamily="34" charset="-122"/>
            </a:endParaRPr>
          </a:p>
          <a:p>
            <a:r>
              <a:rPr lang="zh-CN" altLang="en-US" sz="2400" b="1" dirty="0">
                <a:solidFill>
                  <a:schemeClr val="accent1"/>
                </a:solidFill>
                <a:latin typeface="微软雅黑" panose="020B0503020204020204" pitchFamily="34" charset="-122"/>
                <a:ea typeface="微软雅黑" panose="020B0503020204020204" pitchFamily="34" charset="-122"/>
              </a:rPr>
              <a:t>扶持</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101600" y="279401"/>
            <a:ext cx="12334152" cy="403870"/>
            <a:chOff x="76200" y="209550"/>
            <a:chExt cx="9250614" cy="302902"/>
          </a:xfrm>
        </p:grpSpPr>
        <p:sp>
          <p:nvSpPr>
            <p:cNvPr id="22"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lumMod val="50000"/>
                    </a:schemeClr>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23"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24" name="组合 23"/>
            <p:cNvGrpSpPr/>
            <p:nvPr/>
          </p:nvGrpSpPr>
          <p:grpSpPr>
            <a:xfrm>
              <a:off x="3040154" y="381104"/>
              <a:ext cx="6286660" cy="0"/>
              <a:chOff x="4348525" y="620688"/>
              <a:chExt cx="8181294" cy="0"/>
            </a:xfrm>
          </p:grpSpPr>
          <p:cxnSp>
            <p:nvCxnSpPr>
              <p:cNvPr id="25" name="直接连接符 24"/>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ChangeAspect="1"/>
          </p:cNvGrpSpPr>
          <p:nvPr/>
        </p:nvGrpSpPr>
        <p:grpSpPr bwMode="auto">
          <a:xfrm>
            <a:off x="4396047" y="2200376"/>
            <a:ext cx="3407936" cy="3407936"/>
            <a:chOff x="1307" y="587"/>
            <a:chExt cx="3147" cy="3147"/>
          </a:xfrm>
        </p:grpSpPr>
        <p:sp>
          <p:nvSpPr>
            <p:cNvPr id="7" name="Freeform 5"/>
            <p:cNvSpPr/>
            <p:nvPr/>
          </p:nvSpPr>
          <p:spPr bwMode="auto">
            <a:xfrm>
              <a:off x="3502" y="2039"/>
              <a:ext cx="663" cy="1375"/>
            </a:xfrm>
            <a:custGeom>
              <a:avLst/>
              <a:gdLst>
                <a:gd name="T0" fmla="*/ 0 w 727"/>
                <a:gd name="T1" fmla="*/ 0 h 1508"/>
                <a:gd name="T2" fmla="*/ 0 w 727"/>
                <a:gd name="T3" fmla="*/ 1508 h 1508"/>
                <a:gd name="T4" fmla="*/ 727 w 727"/>
                <a:gd name="T5" fmla="*/ 722 h 1508"/>
                <a:gd name="T6" fmla="*/ 0 w 727"/>
                <a:gd name="T7" fmla="*/ 0 h 1508"/>
              </a:gdLst>
              <a:ahLst/>
              <a:cxnLst>
                <a:cxn ang="0">
                  <a:pos x="T0" y="T1"/>
                </a:cxn>
                <a:cxn ang="0">
                  <a:pos x="T2" y="T3"/>
                </a:cxn>
                <a:cxn ang="0">
                  <a:pos x="T4" y="T5"/>
                </a:cxn>
                <a:cxn ang="0">
                  <a:pos x="T6" y="T7"/>
                </a:cxn>
              </a:cxnLst>
              <a:rect l="0" t="0" r="r" b="b"/>
              <a:pathLst>
                <a:path w="727" h="1508">
                  <a:moveTo>
                    <a:pt x="0" y="0"/>
                  </a:moveTo>
                  <a:cubicBezTo>
                    <a:pt x="0" y="1508"/>
                    <a:pt x="0" y="1508"/>
                    <a:pt x="0" y="1508"/>
                  </a:cubicBezTo>
                  <a:cubicBezTo>
                    <a:pt x="0" y="1508"/>
                    <a:pt x="535" y="1358"/>
                    <a:pt x="727" y="722"/>
                  </a:cubicBez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79385" tIns="39693" rIns="79385" bIns="39693" numCol="1" anchor="t" anchorCtr="0" compatLnSpc="1"/>
            <a:lstStyle/>
            <a:p>
              <a:pPr>
                <a:lnSpc>
                  <a:spcPct val="120000"/>
                </a:lnSpc>
              </a:pPr>
              <a:endParaRPr lang="en-IN" sz="1515">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6"/>
            <p:cNvSpPr/>
            <p:nvPr/>
          </p:nvSpPr>
          <p:spPr bwMode="auto">
            <a:xfrm>
              <a:off x="3233" y="1631"/>
              <a:ext cx="1221" cy="975"/>
            </a:xfrm>
            <a:custGeom>
              <a:avLst/>
              <a:gdLst>
                <a:gd name="T0" fmla="*/ 0 w 1339"/>
                <a:gd name="T1" fmla="*/ 3 h 1069"/>
                <a:gd name="T2" fmla="*/ 1067 w 1339"/>
                <a:gd name="T3" fmla="*/ 1069 h 1069"/>
                <a:gd name="T4" fmla="*/ 1025 w 1339"/>
                <a:gd name="T5" fmla="*/ 0 h 1069"/>
                <a:gd name="T6" fmla="*/ 0 w 1339"/>
                <a:gd name="T7" fmla="*/ 3 h 1069"/>
              </a:gdLst>
              <a:ahLst/>
              <a:cxnLst>
                <a:cxn ang="0">
                  <a:pos x="T0" y="T1"/>
                </a:cxn>
                <a:cxn ang="0">
                  <a:pos x="T2" y="T3"/>
                </a:cxn>
                <a:cxn ang="0">
                  <a:pos x="T4" y="T5"/>
                </a:cxn>
                <a:cxn ang="0">
                  <a:pos x="T6" y="T7"/>
                </a:cxn>
              </a:cxnLst>
              <a:rect l="0" t="0" r="r" b="b"/>
              <a:pathLst>
                <a:path w="1339" h="1069">
                  <a:moveTo>
                    <a:pt x="0" y="3"/>
                  </a:moveTo>
                  <a:cubicBezTo>
                    <a:pt x="1067" y="1069"/>
                    <a:pt x="1067" y="1069"/>
                    <a:pt x="1067" y="1069"/>
                  </a:cubicBezTo>
                  <a:cubicBezTo>
                    <a:pt x="1067" y="1069"/>
                    <a:pt x="1339" y="585"/>
                    <a:pt x="1025" y="0"/>
                  </a:cubicBezTo>
                  <a:lnTo>
                    <a:pt x="0" y="3"/>
                  </a:ln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79385" tIns="39693" rIns="79385" bIns="39693" numCol="1" anchor="t" anchorCtr="0" compatLnSpc="1"/>
            <a:lstStyle/>
            <a:p>
              <a:pPr>
                <a:lnSpc>
                  <a:spcPct val="120000"/>
                </a:lnSpc>
              </a:pPr>
              <a:endParaRPr lang="en-IN" sz="1515">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7"/>
            <p:cNvSpPr/>
            <p:nvPr/>
          </p:nvSpPr>
          <p:spPr bwMode="auto">
            <a:xfrm>
              <a:off x="2757" y="876"/>
              <a:ext cx="1375" cy="663"/>
            </a:xfrm>
            <a:custGeom>
              <a:avLst/>
              <a:gdLst>
                <a:gd name="T0" fmla="*/ 0 w 1508"/>
                <a:gd name="T1" fmla="*/ 727 h 727"/>
                <a:gd name="T2" fmla="*/ 1508 w 1508"/>
                <a:gd name="T3" fmla="*/ 727 h 727"/>
                <a:gd name="T4" fmla="*/ 722 w 1508"/>
                <a:gd name="T5" fmla="*/ 0 h 727"/>
                <a:gd name="T6" fmla="*/ 0 w 1508"/>
                <a:gd name="T7" fmla="*/ 727 h 727"/>
              </a:gdLst>
              <a:ahLst/>
              <a:cxnLst>
                <a:cxn ang="0">
                  <a:pos x="T0" y="T1"/>
                </a:cxn>
                <a:cxn ang="0">
                  <a:pos x="T2" y="T3"/>
                </a:cxn>
                <a:cxn ang="0">
                  <a:pos x="T4" y="T5"/>
                </a:cxn>
                <a:cxn ang="0">
                  <a:pos x="T6" y="T7"/>
                </a:cxn>
              </a:cxnLst>
              <a:rect l="0" t="0" r="r" b="b"/>
              <a:pathLst>
                <a:path w="1508" h="727">
                  <a:moveTo>
                    <a:pt x="0" y="727"/>
                  </a:moveTo>
                  <a:cubicBezTo>
                    <a:pt x="1508" y="727"/>
                    <a:pt x="1508" y="727"/>
                    <a:pt x="1508" y="727"/>
                  </a:cubicBezTo>
                  <a:cubicBezTo>
                    <a:pt x="1508" y="727"/>
                    <a:pt x="1358" y="192"/>
                    <a:pt x="722" y="0"/>
                  </a:cubicBezTo>
                  <a:lnTo>
                    <a:pt x="0" y="727"/>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79385" tIns="39693" rIns="79385" bIns="39693" numCol="1" anchor="t" anchorCtr="0" compatLnSpc="1"/>
            <a:lstStyle/>
            <a:p>
              <a:pPr>
                <a:lnSpc>
                  <a:spcPct val="120000"/>
                </a:lnSpc>
              </a:pPr>
              <a:endParaRPr lang="en-IN" sz="1515">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8"/>
            <p:cNvSpPr/>
            <p:nvPr/>
          </p:nvSpPr>
          <p:spPr bwMode="auto">
            <a:xfrm>
              <a:off x="2351" y="587"/>
              <a:ext cx="975" cy="1220"/>
            </a:xfrm>
            <a:custGeom>
              <a:avLst/>
              <a:gdLst>
                <a:gd name="T0" fmla="*/ 3 w 1070"/>
                <a:gd name="T1" fmla="*/ 1338 h 1338"/>
                <a:gd name="T2" fmla="*/ 1070 w 1070"/>
                <a:gd name="T3" fmla="*/ 272 h 1338"/>
                <a:gd name="T4" fmla="*/ 0 w 1070"/>
                <a:gd name="T5" fmla="*/ 314 h 1338"/>
                <a:gd name="T6" fmla="*/ 3 w 1070"/>
                <a:gd name="T7" fmla="*/ 1338 h 1338"/>
              </a:gdLst>
              <a:ahLst/>
              <a:cxnLst>
                <a:cxn ang="0">
                  <a:pos x="T0" y="T1"/>
                </a:cxn>
                <a:cxn ang="0">
                  <a:pos x="T2" y="T3"/>
                </a:cxn>
                <a:cxn ang="0">
                  <a:pos x="T4" y="T5"/>
                </a:cxn>
                <a:cxn ang="0">
                  <a:pos x="T6" y="T7"/>
                </a:cxn>
              </a:cxnLst>
              <a:rect l="0" t="0" r="r" b="b"/>
              <a:pathLst>
                <a:path w="1070" h="1338">
                  <a:moveTo>
                    <a:pt x="3" y="1338"/>
                  </a:moveTo>
                  <a:cubicBezTo>
                    <a:pt x="1070" y="272"/>
                    <a:pt x="1070" y="272"/>
                    <a:pt x="1070" y="272"/>
                  </a:cubicBezTo>
                  <a:cubicBezTo>
                    <a:pt x="1070" y="272"/>
                    <a:pt x="585" y="0"/>
                    <a:pt x="0" y="314"/>
                  </a:cubicBezTo>
                  <a:lnTo>
                    <a:pt x="3" y="1338"/>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79385" tIns="39693" rIns="79385" bIns="39693" numCol="1" anchor="t" anchorCtr="0" compatLnSpc="1"/>
            <a:lstStyle/>
            <a:p>
              <a:pPr>
                <a:lnSpc>
                  <a:spcPct val="120000"/>
                </a:lnSpc>
              </a:pPr>
              <a:endParaRPr lang="en-IN" sz="1515">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9"/>
            <p:cNvSpPr/>
            <p:nvPr/>
          </p:nvSpPr>
          <p:spPr bwMode="auto">
            <a:xfrm>
              <a:off x="1596" y="908"/>
              <a:ext cx="663" cy="1375"/>
            </a:xfrm>
            <a:custGeom>
              <a:avLst/>
              <a:gdLst>
                <a:gd name="T0" fmla="*/ 727 w 727"/>
                <a:gd name="T1" fmla="*/ 1508 h 1508"/>
                <a:gd name="T2" fmla="*/ 727 w 727"/>
                <a:gd name="T3" fmla="*/ 0 h 1508"/>
                <a:gd name="T4" fmla="*/ 0 w 727"/>
                <a:gd name="T5" fmla="*/ 786 h 1508"/>
                <a:gd name="T6" fmla="*/ 727 w 727"/>
                <a:gd name="T7" fmla="*/ 1508 h 1508"/>
              </a:gdLst>
              <a:ahLst/>
              <a:cxnLst>
                <a:cxn ang="0">
                  <a:pos x="T0" y="T1"/>
                </a:cxn>
                <a:cxn ang="0">
                  <a:pos x="T2" y="T3"/>
                </a:cxn>
                <a:cxn ang="0">
                  <a:pos x="T4" y="T5"/>
                </a:cxn>
                <a:cxn ang="0">
                  <a:pos x="T6" y="T7"/>
                </a:cxn>
              </a:cxnLst>
              <a:rect l="0" t="0" r="r" b="b"/>
              <a:pathLst>
                <a:path w="727" h="1508">
                  <a:moveTo>
                    <a:pt x="727" y="1508"/>
                  </a:moveTo>
                  <a:cubicBezTo>
                    <a:pt x="727" y="0"/>
                    <a:pt x="727" y="0"/>
                    <a:pt x="727" y="0"/>
                  </a:cubicBezTo>
                  <a:cubicBezTo>
                    <a:pt x="727" y="0"/>
                    <a:pt x="192" y="150"/>
                    <a:pt x="0" y="786"/>
                  </a:cubicBezTo>
                  <a:lnTo>
                    <a:pt x="727" y="150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79385" tIns="39693" rIns="79385" bIns="39693" numCol="1" anchor="t" anchorCtr="0" compatLnSpc="1"/>
            <a:lstStyle/>
            <a:p>
              <a:pPr>
                <a:lnSpc>
                  <a:spcPct val="120000"/>
                </a:lnSpc>
              </a:pPr>
              <a:endParaRPr lang="en-IN" sz="1515">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0"/>
            <p:cNvSpPr/>
            <p:nvPr/>
          </p:nvSpPr>
          <p:spPr bwMode="auto">
            <a:xfrm>
              <a:off x="1307" y="1714"/>
              <a:ext cx="1220" cy="975"/>
            </a:xfrm>
            <a:custGeom>
              <a:avLst/>
              <a:gdLst>
                <a:gd name="T0" fmla="*/ 1338 w 1338"/>
                <a:gd name="T1" fmla="*/ 1066 h 1069"/>
                <a:gd name="T2" fmla="*/ 272 w 1338"/>
                <a:gd name="T3" fmla="*/ 0 h 1069"/>
                <a:gd name="T4" fmla="*/ 314 w 1338"/>
                <a:gd name="T5" fmla="*/ 1069 h 1069"/>
                <a:gd name="T6" fmla="*/ 1338 w 1338"/>
                <a:gd name="T7" fmla="*/ 1066 h 1069"/>
              </a:gdLst>
              <a:ahLst/>
              <a:cxnLst>
                <a:cxn ang="0">
                  <a:pos x="T0" y="T1"/>
                </a:cxn>
                <a:cxn ang="0">
                  <a:pos x="T2" y="T3"/>
                </a:cxn>
                <a:cxn ang="0">
                  <a:pos x="T4" y="T5"/>
                </a:cxn>
                <a:cxn ang="0">
                  <a:pos x="T6" y="T7"/>
                </a:cxn>
              </a:cxnLst>
              <a:rect l="0" t="0" r="r" b="b"/>
              <a:pathLst>
                <a:path w="1338" h="1069">
                  <a:moveTo>
                    <a:pt x="1338" y="1066"/>
                  </a:moveTo>
                  <a:cubicBezTo>
                    <a:pt x="272" y="0"/>
                    <a:pt x="272" y="0"/>
                    <a:pt x="272" y="0"/>
                  </a:cubicBezTo>
                  <a:cubicBezTo>
                    <a:pt x="272" y="0"/>
                    <a:pt x="0" y="484"/>
                    <a:pt x="314" y="1069"/>
                  </a:cubicBezTo>
                  <a:lnTo>
                    <a:pt x="1338" y="106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79385" tIns="39693" rIns="79385" bIns="39693" numCol="1" anchor="t" anchorCtr="0" compatLnSpc="1"/>
            <a:lstStyle/>
            <a:p>
              <a:pPr>
                <a:lnSpc>
                  <a:spcPct val="120000"/>
                </a:lnSpc>
              </a:pPr>
              <a:endParaRPr lang="en-IN" sz="1515">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11"/>
            <p:cNvSpPr/>
            <p:nvPr/>
          </p:nvSpPr>
          <p:spPr bwMode="auto">
            <a:xfrm>
              <a:off x="1627" y="2783"/>
              <a:ext cx="1375" cy="662"/>
            </a:xfrm>
            <a:custGeom>
              <a:avLst/>
              <a:gdLst>
                <a:gd name="T0" fmla="*/ 1508 w 1508"/>
                <a:gd name="T1" fmla="*/ 0 h 727"/>
                <a:gd name="T2" fmla="*/ 0 w 1508"/>
                <a:gd name="T3" fmla="*/ 0 h 727"/>
                <a:gd name="T4" fmla="*/ 786 w 1508"/>
                <a:gd name="T5" fmla="*/ 727 h 727"/>
                <a:gd name="T6" fmla="*/ 1508 w 1508"/>
                <a:gd name="T7" fmla="*/ 0 h 727"/>
              </a:gdLst>
              <a:ahLst/>
              <a:cxnLst>
                <a:cxn ang="0">
                  <a:pos x="T0" y="T1"/>
                </a:cxn>
                <a:cxn ang="0">
                  <a:pos x="T2" y="T3"/>
                </a:cxn>
                <a:cxn ang="0">
                  <a:pos x="T4" y="T5"/>
                </a:cxn>
                <a:cxn ang="0">
                  <a:pos x="T6" y="T7"/>
                </a:cxn>
              </a:cxnLst>
              <a:rect l="0" t="0" r="r" b="b"/>
              <a:pathLst>
                <a:path w="1508" h="727">
                  <a:moveTo>
                    <a:pt x="1508" y="0"/>
                  </a:moveTo>
                  <a:cubicBezTo>
                    <a:pt x="0" y="0"/>
                    <a:pt x="0" y="0"/>
                    <a:pt x="0" y="0"/>
                  </a:cubicBezTo>
                  <a:cubicBezTo>
                    <a:pt x="0" y="0"/>
                    <a:pt x="150" y="535"/>
                    <a:pt x="786" y="727"/>
                  </a:cubicBezTo>
                  <a:lnTo>
                    <a:pt x="1508" y="0"/>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79385" tIns="39693" rIns="79385" bIns="39693" numCol="1" anchor="t" anchorCtr="0" compatLnSpc="1"/>
            <a:lstStyle/>
            <a:p>
              <a:pPr>
                <a:lnSpc>
                  <a:spcPct val="120000"/>
                </a:lnSpc>
              </a:pPr>
              <a:endParaRPr lang="en-IN" sz="1515">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12"/>
            <p:cNvSpPr/>
            <p:nvPr/>
          </p:nvSpPr>
          <p:spPr bwMode="auto">
            <a:xfrm>
              <a:off x="2434" y="2515"/>
              <a:ext cx="975" cy="1219"/>
            </a:xfrm>
            <a:custGeom>
              <a:avLst/>
              <a:gdLst>
                <a:gd name="T0" fmla="*/ 1066 w 1070"/>
                <a:gd name="T1" fmla="*/ 0 h 1338"/>
                <a:gd name="T2" fmla="*/ 0 w 1070"/>
                <a:gd name="T3" fmla="*/ 1066 h 1338"/>
                <a:gd name="T4" fmla="*/ 1070 w 1070"/>
                <a:gd name="T5" fmla="*/ 1024 h 1338"/>
                <a:gd name="T6" fmla="*/ 1066 w 1070"/>
                <a:gd name="T7" fmla="*/ 0 h 1338"/>
              </a:gdLst>
              <a:ahLst/>
              <a:cxnLst>
                <a:cxn ang="0">
                  <a:pos x="T0" y="T1"/>
                </a:cxn>
                <a:cxn ang="0">
                  <a:pos x="T2" y="T3"/>
                </a:cxn>
                <a:cxn ang="0">
                  <a:pos x="T4" y="T5"/>
                </a:cxn>
                <a:cxn ang="0">
                  <a:pos x="T6" y="T7"/>
                </a:cxn>
              </a:cxnLst>
              <a:rect l="0" t="0" r="r" b="b"/>
              <a:pathLst>
                <a:path w="1070" h="1338">
                  <a:moveTo>
                    <a:pt x="1066" y="0"/>
                  </a:moveTo>
                  <a:cubicBezTo>
                    <a:pt x="0" y="1066"/>
                    <a:pt x="0" y="1066"/>
                    <a:pt x="0" y="1066"/>
                  </a:cubicBezTo>
                  <a:cubicBezTo>
                    <a:pt x="0" y="1066"/>
                    <a:pt x="484" y="1338"/>
                    <a:pt x="1070" y="1024"/>
                  </a:cubicBezTo>
                  <a:lnTo>
                    <a:pt x="1066"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79385" tIns="39693" rIns="79385" bIns="39693" numCol="1" anchor="t" anchorCtr="0" compatLnSpc="1"/>
            <a:lstStyle/>
            <a:p>
              <a:pPr>
                <a:lnSpc>
                  <a:spcPct val="120000"/>
                </a:lnSpc>
              </a:pPr>
              <a:endParaRPr lang="en-IN" sz="1515">
                <a:latin typeface="Arial" panose="020B0604020202020204" pitchFamily="34" charset="0"/>
                <a:ea typeface="微软雅黑" panose="020B0503020204020204" pitchFamily="34" charset="-122"/>
                <a:sym typeface="Arial" panose="020B0604020202020204" pitchFamily="34" charset="0"/>
              </a:endParaRPr>
            </a:p>
          </p:txBody>
        </p:sp>
      </p:grpSp>
      <p:sp>
        <p:nvSpPr>
          <p:cNvPr id="54" name="TextBox 53"/>
          <p:cNvSpPr txBox="1"/>
          <p:nvPr/>
        </p:nvSpPr>
        <p:spPr>
          <a:xfrm>
            <a:off x="3982709" y="2601285"/>
            <a:ext cx="378309" cy="490262"/>
          </a:xfrm>
          <a:prstGeom prst="rect">
            <a:avLst/>
          </a:prstGeom>
          <a:noFill/>
        </p:spPr>
        <p:txBody>
          <a:bodyPr wrap="none" lIns="0" tIns="0" rIns="0" bIns="0" rtlCol="0">
            <a:spAutoFit/>
          </a:bodyPr>
          <a:lstStyle/>
          <a:p>
            <a:pPr>
              <a:lnSpc>
                <a:spcPct val="120000"/>
              </a:lnSpc>
            </a:pPr>
            <a:r>
              <a:rPr lang="en-US" sz="265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01</a:t>
            </a:r>
            <a:endParaRPr lang="en-US" sz="265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Rectangle 54"/>
          <p:cNvSpPr/>
          <p:nvPr/>
        </p:nvSpPr>
        <p:spPr>
          <a:xfrm>
            <a:off x="1932328" y="2777411"/>
            <a:ext cx="1979416" cy="280333"/>
          </a:xfrm>
          <a:prstGeom prst="rect">
            <a:avLst/>
          </a:prstGeom>
        </p:spPr>
        <p:txBody>
          <a:bodyPr wrap="square" lIns="0" tIns="0" rIns="0" bIns="0">
            <a:spAutoFit/>
          </a:bodyPr>
          <a:lstStyle/>
          <a:p>
            <a:pPr algn="r">
              <a:lnSpc>
                <a:spcPct val="120000"/>
              </a:lnSpc>
            </a:pPr>
            <a:r>
              <a:rPr lang="zh-CN" altLang="en-US" sz="76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a:t>
            </a:r>
            <a:endParaRPr lang="en-US" sz="76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TextBox 55"/>
          <p:cNvSpPr txBox="1"/>
          <p:nvPr/>
        </p:nvSpPr>
        <p:spPr>
          <a:xfrm>
            <a:off x="2717605" y="2530943"/>
            <a:ext cx="1189428" cy="245067"/>
          </a:xfrm>
          <a:prstGeom prst="rect">
            <a:avLst/>
          </a:prstGeom>
          <a:noFill/>
        </p:spPr>
        <p:txBody>
          <a:bodyPr wrap="none" lIns="0" tIns="0" rIns="0" bIns="0" rtlCol="0">
            <a:spAutoFit/>
          </a:bodyPr>
          <a:lstStyle/>
          <a:p>
            <a:pPr algn="r">
              <a:lnSpc>
                <a:spcPct val="120000"/>
              </a:lnSpc>
            </a:pPr>
            <a:r>
              <a:rPr lang="zh-CN" altLang="en-US" sz="1325">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32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TextBox 56"/>
          <p:cNvSpPr txBox="1"/>
          <p:nvPr/>
        </p:nvSpPr>
        <p:spPr>
          <a:xfrm>
            <a:off x="3982709" y="4668836"/>
            <a:ext cx="378309" cy="490262"/>
          </a:xfrm>
          <a:prstGeom prst="rect">
            <a:avLst/>
          </a:prstGeom>
          <a:noFill/>
        </p:spPr>
        <p:txBody>
          <a:bodyPr wrap="none" lIns="0" tIns="0" rIns="0" bIns="0" rtlCol="0">
            <a:spAutoFit/>
          </a:bodyPr>
          <a:lstStyle/>
          <a:p>
            <a:pPr>
              <a:lnSpc>
                <a:spcPct val="120000"/>
              </a:lnSpc>
            </a:pPr>
            <a:r>
              <a:rPr lang="en-US" sz="265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03</a:t>
            </a:r>
            <a:endParaRPr lang="en-US" sz="265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Rectangle 57"/>
          <p:cNvSpPr/>
          <p:nvPr/>
        </p:nvSpPr>
        <p:spPr>
          <a:xfrm>
            <a:off x="1932328" y="4844963"/>
            <a:ext cx="1979416" cy="280333"/>
          </a:xfrm>
          <a:prstGeom prst="rect">
            <a:avLst/>
          </a:prstGeom>
        </p:spPr>
        <p:txBody>
          <a:bodyPr wrap="square" lIns="0" tIns="0" rIns="0" bIns="0">
            <a:spAutoFit/>
          </a:bodyPr>
          <a:lstStyle/>
          <a:p>
            <a:pPr algn="r">
              <a:lnSpc>
                <a:spcPct val="120000"/>
              </a:lnSpc>
            </a:pPr>
            <a:r>
              <a:rPr lang="zh-CN" altLang="en-US" sz="76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a:t>
            </a:r>
            <a:endParaRPr lang="en-US" sz="76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TextBox 58"/>
          <p:cNvSpPr txBox="1"/>
          <p:nvPr/>
        </p:nvSpPr>
        <p:spPr>
          <a:xfrm>
            <a:off x="2717605" y="4598495"/>
            <a:ext cx="1189428" cy="245067"/>
          </a:xfrm>
          <a:prstGeom prst="rect">
            <a:avLst/>
          </a:prstGeom>
          <a:noFill/>
        </p:spPr>
        <p:txBody>
          <a:bodyPr wrap="none" lIns="0" tIns="0" rIns="0" bIns="0" rtlCol="0">
            <a:spAutoFit/>
          </a:bodyPr>
          <a:lstStyle/>
          <a:p>
            <a:pPr algn="r">
              <a:lnSpc>
                <a:spcPct val="120000"/>
              </a:lnSpc>
            </a:pPr>
            <a:r>
              <a:rPr lang="zh-CN" altLang="en-US" sz="132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32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TextBox 59"/>
          <p:cNvSpPr txBox="1"/>
          <p:nvPr/>
        </p:nvSpPr>
        <p:spPr>
          <a:xfrm>
            <a:off x="7835098" y="2601285"/>
            <a:ext cx="378309" cy="490262"/>
          </a:xfrm>
          <a:prstGeom prst="rect">
            <a:avLst/>
          </a:prstGeom>
          <a:noFill/>
        </p:spPr>
        <p:txBody>
          <a:bodyPr wrap="none" lIns="0" tIns="0" rIns="0" bIns="0" rtlCol="0">
            <a:spAutoFit/>
          </a:bodyPr>
          <a:lstStyle/>
          <a:p>
            <a:pPr>
              <a:lnSpc>
                <a:spcPct val="120000"/>
              </a:lnSpc>
            </a:pPr>
            <a:r>
              <a:rPr lang="en-US" sz="265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02</a:t>
            </a:r>
            <a:endParaRPr lang="en-US" sz="265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Rectangle 60"/>
          <p:cNvSpPr/>
          <p:nvPr/>
        </p:nvSpPr>
        <p:spPr>
          <a:xfrm>
            <a:off x="8315364" y="2777411"/>
            <a:ext cx="1931009" cy="420500"/>
          </a:xfrm>
          <a:prstGeom prst="rect">
            <a:avLst/>
          </a:prstGeom>
        </p:spPr>
        <p:txBody>
          <a:bodyPr wrap="square" lIns="0" tIns="0" rIns="0" bIns="0">
            <a:spAutoFit/>
          </a:bodyPr>
          <a:lstStyle/>
          <a:p>
            <a:pPr>
              <a:lnSpc>
                <a:spcPct val="120000"/>
              </a:lnSpc>
            </a:pPr>
            <a:r>
              <a:rPr lang="zh-CN" altLang="en-US" sz="76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a:t>
            </a:r>
            <a:endParaRPr lang="en-US" sz="76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TextBox 61"/>
          <p:cNvSpPr txBox="1"/>
          <p:nvPr/>
        </p:nvSpPr>
        <p:spPr>
          <a:xfrm>
            <a:off x="8311284" y="2530943"/>
            <a:ext cx="1189428" cy="245067"/>
          </a:xfrm>
          <a:prstGeom prst="rect">
            <a:avLst/>
          </a:prstGeom>
          <a:noFill/>
        </p:spPr>
        <p:txBody>
          <a:bodyPr wrap="none" lIns="0" tIns="0" rIns="0" bIns="0" rtlCol="0">
            <a:spAutoFit/>
          </a:bodyPr>
          <a:lstStyle/>
          <a:p>
            <a:pPr>
              <a:lnSpc>
                <a:spcPct val="120000"/>
              </a:lnSpc>
            </a:pPr>
            <a:r>
              <a:rPr lang="zh-CN" altLang="en-US" sz="1325">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32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TextBox 62"/>
          <p:cNvSpPr txBox="1"/>
          <p:nvPr/>
        </p:nvSpPr>
        <p:spPr>
          <a:xfrm>
            <a:off x="7835099" y="4668836"/>
            <a:ext cx="378309" cy="490262"/>
          </a:xfrm>
          <a:prstGeom prst="rect">
            <a:avLst/>
          </a:prstGeom>
          <a:noFill/>
        </p:spPr>
        <p:txBody>
          <a:bodyPr wrap="none" lIns="0" tIns="0" rIns="0" bIns="0" rtlCol="0">
            <a:spAutoFit/>
          </a:bodyPr>
          <a:lstStyle/>
          <a:p>
            <a:pPr>
              <a:lnSpc>
                <a:spcPct val="120000"/>
              </a:lnSpc>
            </a:pPr>
            <a:r>
              <a:rPr lang="en-US" sz="265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04</a:t>
            </a:r>
            <a:endParaRPr lang="en-US" sz="265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Rectangle 63"/>
          <p:cNvSpPr/>
          <p:nvPr/>
        </p:nvSpPr>
        <p:spPr>
          <a:xfrm>
            <a:off x="8315364" y="4844963"/>
            <a:ext cx="1931009" cy="420500"/>
          </a:xfrm>
          <a:prstGeom prst="rect">
            <a:avLst/>
          </a:prstGeom>
        </p:spPr>
        <p:txBody>
          <a:bodyPr wrap="square" lIns="0" tIns="0" rIns="0" bIns="0">
            <a:spAutoFit/>
          </a:bodyPr>
          <a:lstStyle/>
          <a:p>
            <a:pPr>
              <a:lnSpc>
                <a:spcPct val="120000"/>
              </a:lnSpc>
            </a:pPr>
            <a:r>
              <a:rPr lang="zh-CN" altLang="en-US" sz="76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，点击添加相关标题文字，修改文字内容，也可以直接复制你的内容到此。</a:t>
            </a:r>
            <a:endParaRPr lang="en-US" sz="76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TextBox 64"/>
          <p:cNvSpPr txBox="1"/>
          <p:nvPr/>
        </p:nvSpPr>
        <p:spPr>
          <a:xfrm>
            <a:off x="8311284" y="4598495"/>
            <a:ext cx="1189428" cy="245067"/>
          </a:xfrm>
          <a:prstGeom prst="rect">
            <a:avLst/>
          </a:prstGeom>
          <a:noFill/>
        </p:spPr>
        <p:txBody>
          <a:bodyPr wrap="none" lIns="0" tIns="0" rIns="0" bIns="0" rtlCol="0">
            <a:spAutoFit/>
          </a:bodyPr>
          <a:lstStyle/>
          <a:p>
            <a:pPr>
              <a:lnSpc>
                <a:spcPct val="120000"/>
              </a:lnSpc>
            </a:pPr>
            <a:r>
              <a:rPr lang="zh-CN" altLang="en-US" sz="1325">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32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6" name="组合 25"/>
          <p:cNvGrpSpPr/>
          <p:nvPr/>
        </p:nvGrpSpPr>
        <p:grpSpPr>
          <a:xfrm>
            <a:off x="101600" y="279401"/>
            <a:ext cx="12334152" cy="403870"/>
            <a:chOff x="76200" y="209550"/>
            <a:chExt cx="9250614" cy="302902"/>
          </a:xfrm>
        </p:grpSpPr>
        <p:sp>
          <p:nvSpPr>
            <p:cNvPr id="27"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solidFill>
                <a:latin typeface="微软雅黑" panose="020B0503020204020204" pitchFamily="34" charset="-122"/>
                <a:ea typeface="微软雅黑" panose="020B0503020204020204" pitchFamily="34" charset="-122"/>
              </a:endParaRPr>
            </a:p>
          </p:txBody>
        </p:sp>
        <p:sp>
          <p:nvSpPr>
            <p:cNvPr id="28"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solidFill>
                    <a:schemeClr val="accent1"/>
                  </a:solidFill>
                </a:rPr>
                <a:t>Company profile </a:t>
              </a:r>
              <a:endParaRPr lang="zh-CN" altLang="en-US" sz="1550" dirty="0">
                <a:solidFill>
                  <a:schemeClr val="accent1"/>
                </a:solidFill>
              </a:endParaRPr>
            </a:p>
          </p:txBody>
        </p:sp>
        <p:grpSp>
          <p:nvGrpSpPr>
            <p:cNvPr id="29" name="组合 28"/>
            <p:cNvGrpSpPr/>
            <p:nvPr/>
          </p:nvGrpSpPr>
          <p:grpSpPr>
            <a:xfrm>
              <a:off x="3040154" y="381104"/>
              <a:ext cx="6286660" cy="0"/>
              <a:chOff x="4348525" y="620688"/>
              <a:chExt cx="8181294" cy="0"/>
            </a:xfrm>
          </p:grpSpPr>
          <p:cxnSp>
            <p:nvCxnSpPr>
              <p:cNvPr id="30" name="直接连接符 29"/>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238254" y="2574993"/>
            <a:ext cx="391583" cy="14414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dirty="0">
              <a:solidFill>
                <a:srgbClr val="FFFFFF"/>
              </a:solidFill>
              <a:latin typeface="微软雅黑" panose="020B0503020204020204" pitchFamily="34" charset="-122"/>
            </a:endParaRPr>
          </a:p>
        </p:txBody>
      </p:sp>
      <p:sp>
        <p:nvSpPr>
          <p:cNvPr id="43" name="矩形 42"/>
          <p:cNvSpPr/>
          <p:nvPr/>
        </p:nvSpPr>
        <p:spPr>
          <a:xfrm>
            <a:off x="1238254" y="1535180"/>
            <a:ext cx="10018183" cy="3773488"/>
          </a:xfrm>
          <a:prstGeom prst="rect">
            <a:avLst/>
          </a:prstGeom>
          <a:noFill/>
          <a:ln w="25400">
            <a:solidFill>
              <a:srgbClr val="EB340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dirty="0">
              <a:solidFill>
                <a:srgbClr val="FFFFFF"/>
              </a:solidFill>
              <a:latin typeface="微软雅黑" panose="020B0503020204020204" pitchFamily="34" charset="-122"/>
            </a:endParaRPr>
          </a:p>
        </p:txBody>
      </p:sp>
      <p:grpSp>
        <p:nvGrpSpPr>
          <p:cNvPr id="44" name="组合 43"/>
          <p:cNvGrpSpPr/>
          <p:nvPr/>
        </p:nvGrpSpPr>
        <p:grpSpPr>
          <a:xfrm>
            <a:off x="7395635" y="2574993"/>
            <a:ext cx="3860800" cy="1441451"/>
            <a:chOff x="5546726" y="2075260"/>
            <a:chExt cx="2895600" cy="1081088"/>
          </a:xfrm>
          <a:solidFill>
            <a:srgbClr val="C00000"/>
          </a:solidFill>
        </p:grpSpPr>
        <p:sp>
          <p:nvSpPr>
            <p:cNvPr id="45" name="矩形 44"/>
            <p:cNvSpPr/>
            <p:nvPr/>
          </p:nvSpPr>
          <p:spPr>
            <a:xfrm>
              <a:off x="5546726" y="2075260"/>
              <a:ext cx="568325" cy="1081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dirty="0">
                <a:solidFill>
                  <a:srgbClr val="FFFFFF"/>
                </a:solidFill>
                <a:latin typeface="微软雅黑" panose="020B0503020204020204" pitchFamily="34" charset="-122"/>
              </a:endParaRPr>
            </a:p>
          </p:txBody>
        </p:sp>
        <p:sp>
          <p:nvSpPr>
            <p:cNvPr id="46" name="矩形 45"/>
            <p:cNvSpPr/>
            <p:nvPr/>
          </p:nvSpPr>
          <p:spPr>
            <a:xfrm>
              <a:off x="5805489" y="2075260"/>
              <a:ext cx="2636837" cy="1081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4100" dirty="0">
                  <a:solidFill>
                    <a:srgbClr val="FFFFFF"/>
                  </a:solidFill>
                  <a:latin typeface="+mn-ea"/>
                </a:rPr>
                <a:t>内容主题</a:t>
              </a:r>
              <a:endParaRPr lang="en-US" altLang="zh-CN" sz="4100" dirty="0">
                <a:solidFill>
                  <a:srgbClr val="FFFFFF"/>
                </a:solidFill>
                <a:latin typeface="+mn-ea"/>
              </a:endParaRPr>
            </a:p>
            <a:p>
              <a:pPr algn="ctr">
                <a:defRPr/>
              </a:pPr>
              <a:r>
                <a:rPr lang="en-US" altLang="zh-CN" sz="2600" dirty="0">
                  <a:solidFill>
                    <a:srgbClr val="FFFFFF"/>
                  </a:solidFill>
                  <a:latin typeface="Berlin Sans FB" panose="020E0602020502020306" pitchFamily="34" charset="0"/>
                  <a:ea typeface="Adobe 繁黑體 Std B" panose="020B0700000000000000" pitchFamily="34" charset="-128"/>
                </a:rPr>
                <a:t>ZHUZHI NEIRONG</a:t>
              </a:r>
              <a:endParaRPr lang="en-US" altLang="zh-CN" sz="2600" dirty="0">
                <a:solidFill>
                  <a:srgbClr val="FFFFFF"/>
                </a:solidFill>
                <a:latin typeface="Berlin Sans FB" panose="020E0602020502020306" pitchFamily="34" charset="0"/>
                <a:ea typeface="Adobe 繁黑體 Std B" panose="020B0700000000000000" pitchFamily="34" charset="-128"/>
              </a:endParaRPr>
            </a:p>
          </p:txBody>
        </p:sp>
      </p:grpSp>
      <p:sp>
        <p:nvSpPr>
          <p:cNvPr id="47" name="矩形 46"/>
          <p:cNvSpPr/>
          <p:nvPr/>
        </p:nvSpPr>
        <p:spPr>
          <a:xfrm>
            <a:off x="1629833" y="2532130"/>
            <a:ext cx="5765800" cy="1498600"/>
          </a:xfrm>
          <a:prstGeom prst="rect">
            <a:avLst/>
          </a:prstGeom>
        </p:spPr>
        <p:txBody>
          <a:bodyPr lIns="115380" tIns="59998" rIns="115380" bIns="59998" anchor="ctr"/>
          <a:lstStyle/>
          <a:p>
            <a:pPr algn="just">
              <a:lnSpc>
                <a:spcPct val="140000"/>
              </a:lnSpc>
              <a:spcBef>
                <a:spcPts val="770"/>
              </a:spcBef>
              <a:defRPr/>
            </a:pPr>
            <a:r>
              <a:rPr lang="zh-CN" altLang="en-US" dirty="0">
                <a:solidFill>
                  <a:srgbClr val="FFFFFF">
                    <a:lumMod val="65000"/>
                  </a:srgbClr>
                </a:solidFill>
                <a:latin typeface="微软雅黑" panose="020B0503020204020204" pitchFamily="34" charset="-122"/>
                <a:ea typeface="微软雅黑" panose="020B0503020204020204" pitchFamily="34" charset="-122"/>
              </a:rPr>
              <a:t>请在此处输入您的文本，或者复制您的文本粘贴到。请在此处输入您的文本，或者复制您的文本粘贴到。请在此处输入您的文本，或者复制您的文本粘贴到。</a:t>
            </a:r>
            <a:endParaRPr lang="en-US" altLang="zh-CN" dirty="0">
              <a:solidFill>
                <a:srgbClr val="FFFFFF">
                  <a:lumMod val="65000"/>
                </a:srgbClr>
              </a:solidFill>
              <a:latin typeface="微软雅黑" panose="020B0503020204020204" pitchFamily="34" charset="-122"/>
              <a:ea typeface="微软雅黑" panose="020B0503020204020204" pitchFamily="34" charset="-122"/>
            </a:endParaRPr>
          </a:p>
        </p:txBody>
      </p:sp>
      <p:sp>
        <p:nvSpPr>
          <p:cNvPr id="48" name="矩形 47"/>
          <p:cNvSpPr/>
          <p:nvPr/>
        </p:nvSpPr>
        <p:spPr>
          <a:xfrm>
            <a:off x="1574800" y="4252980"/>
            <a:ext cx="9626600" cy="478469"/>
          </a:xfrm>
          <a:prstGeom prst="rect">
            <a:avLst/>
          </a:prstGeom>
        </p:spPr>
        <p:txBody>
          <a:bodyPr lIns="117226" tIns="58613" rIns="117226" bIns="58613">
            <a:spAutoFit/>
          </a:bodyPr>
          <a:lstStyle/>
          <a:p>
            <a:pPr algn="just">
              <a:lnSpc>
                <a:spcPct val="130000"/>
              </a:lnSpc>
              <a:spcBef>
                <a:spcPts val="770"/>
              </a:spcBef>
              <a:spcAft>
                <a:spcPts val="770"/>
              </a:spcAft>
              <a:defRPr/>
            </a:pPr>
            <a:r>
              <a:rPr lang="zh-CN" altLang="en-US" dirty="0">
                <a:latin typeface="微软雅黑" panose="020B0503020204020204" pitchFamily="34" charset="-122"/>
                <a:ea typeface="微软雅黑" panose="020B0503020204020204" pitchFamily="34" charset="-122"/>
              </a:rPr>
              <a:t>点击添加</a:t>
            </a:r>
            <a:r>
              <a:rPr lang="zh-CN" altLang="en-US" dirty="0">
                <a:solidFill>
                  <a:prstClr val="white">
                    <a:lumMod val="65000"/>
                  </a:prstClr>
                </a:solidFill>
                <a:latin typeface="微软雅黑" panose="020B0503020204020204" pitchFamily="34" charset="-122"/>
                <a:ea typeface="微软雅黑" panose="020B0503020204020204" pitchFamily="34" charset="-122"/>
              </a:rPr>
              <a:t>：</a:t>
            </a:r>
            <a:r>
              <a:rPr lang="zh-CN" altLang="en-US" dirty="0">
                <a:solidFill>
                  <a:srgbClr val="FFFFFF">
                    <a:lumMod val="65000"/>
                  </a:srgbClr>
                </a:solidFill>
                <a:latin typeface="微软雅黑" panose="020B0503020204020204" pitchFamily="34" charset="-122"/>
              </a:rPr>
              <a:t>请在此处输入您的文本，或者复制您的文本粘贴到。</a:t>
            </a:r>
            <a:endParaRPr lang="en-US" altLang="zh-CN" dirty="0">
              <a:solidFill>
                <a:srgbClr val="FFFFFF">
                  <a:lumMod val="65000"/>
                </a:srgbClr>
              </a:solidFill>
              <a:latin typeface="微软雅黑" panose="020B0503020204020204" pitchFamily="34" charset="-122"/>
            </a:endParaRPr>
          </a:p>
        </p:txBody>
      </p:sp>
      <p:sp>
        <p:nvSpPr>
          <p:cNvPr id="49" name="矩形 48"/>
          <p:cNvSpPr/>
          <p:nvPr/>
        </p:nvSpPr>
        <p:spPr bwMode="auto">
          <a:xfrm>
            <a:off x="1583499" y="1078948"/>
            <a:ext cx="2208245" cy="729487"/>
          </a:xfrm>
          <a:prstGeom prst="rect">
            <a:avLst/>
          </a:prstGeom>
          <a:solidFill>
            <a:srgbClr val="C00000"/>
          </a:solidFill>
          <a:ln w="9525" cap="flat" cmpd="sng" algn="ctr">
            <a:noFill/>
            <a:prstDash val="solid"/>
            <a:round/>
            <a:headEnd type="none" w="med" len="med"/>
            <a:tailEnd type="none" w="med" len="med"/>
          </a:ln>
          <a:effectLst/>
        </p:spPr>
        <p:txBody>
          <a:bodyPr vert="horz" wrap="square" lIns="117226" tIns="58613" rIns="117226" bIns="58613" numCol="1" rtlCol="0" anchor="t" anchorCtr="0" compatLnSpc="1"/>
          <a:lstStyle/>
          <a:p>
            <a:pPr fontAlgn="base">
              <a:spcBef>
                <a:spcPct val="0"/>
              </a:spcBef>
              <a:spcAft>
                <a:spcPct val="0"/>
              </a:spcAft>
            </a:pPr>
            <a:endParaRPr lang="zh-CN" altLang="en-US" smtClean="0">
              <a:solidFill>
                <a:prstClr val="black"/>
              </a:solidFill>
              <a:latin typeface="Arial" panose="020B0604020202020204" pitchFamily="34" charset="0"/>
            </a:endParaRPr>
          </a:p>
        </p:txBody>
      </p:sp>
      <p:sp>
        <p:nvSpPr>
          <p:cNvPr id="50" name="TextBox 49"/>
          <p:cNvSpPr txBox="1"/>
          <p:nvPr/>
        </p:nvSpPr>
        <p:spPr bwMode="auto">
          <a:xfrm>
            <a:off x="1970295" y="1028734"/>
            <a:ext cx="1504012" cy="749313"/>
          </a:xfrm>
          <a:prstGeom prst="rect">
            <a:avLst/>
          </a:prstGeom>
          <a:noFill/>
        </p:spPr>
        <p:txBody>
          <a:bodyPr wrap="none" lIns="117226" tIns="58613" rIns="117226" bIns="58613">
            <a:spAutoFit/>
          </a:bodyPr>
          <a:lstStyle/>
          <a:p>
            <a:pPr algn="ctr">
              <a:defRPr/>
            </a:pPr>
            <a:r>
              <a:rPr lang="zh-CN" altLang="en-US" sz="4100" b="1" kern="0" spc="-192" dirty="0">
                <a:ln w="1905">
                  <a:noFill/>
                </a:ln>
                <a:solidFill>
                  <a:prstClr val="white"/>
                </a:solidFill>
                <a:latin typeface="微软雅黑" panose="020B0503020204020204" pitchFamily="34" charset="-122"/>
                <a:ea typeface="微软雅黑" panose="020B0503020204020204" pitchFamily="34" charset="-122"/>
              </a:rPr>
              <a:t>前  言</a:t>
            </a:r>
            <a:endParaRPr lang="zh-CN" altLang="en-US" sz="4100" b="1" kern="0" spc="-192" dirty="0">
              <a:ln w="1905">
                <a:noFill/>
              </a:ln>
              <a:solidFill>
                <a:prstClr val="white"/>
              </a:solidFill>
              <a:latin typeface="微软雅黑" panose="020B0503020204020204" pitchFamily="34" charset="-122"/>
              <a:ea typeface="微软雅黑" panose="020B0503020204020204" pitchFamily="34" charset="-122"/>
            </a:endParaRPr>
          </a:p>
        </p:txBody>
      </p:sp>
      <p:pic>
        <p:nvPicPr>
          <p:cNvPr id="51"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14194" y="4941123"/>
            <a:ext cx="1974097" cy="111043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6350" h="19050"/>
            <a:contourClr>
              <a:srgbClr val="969696"/>
            </a:contourClr>
          </a:sp3d>
        </p:spPr>
      </p:pic>
      <p:pic>
        <p:nvPicPr>
          <p:cNvPr id="5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854817">
            <a:off x="8872389" y="5079230"/>
            <a:ext cx="1887963" cy="120838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right)">
                                      <p:cBhvr>
                                        <p:cTn id="7" dur="250"/>
                                        <p:tgtEl>
                                          <p:spTgt spid="4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250"/>
                                        <p:tgtEl>
                                          <p:spTgt spid="50"/>
                                        </p:tgtEl>
                                      </p:cBhvr>
                                    </p:animEffect>
                                    <p:anim calcmode="lin" valueType="num">
                                      <p:cBhvr>
                                        <p:cTn id="12" dur="250" fill="hold"/>
                                        <p:tgtEl>
                                          <p:spTgt spid="50"/>
                                        </p:tgtEl>
                                        <p:attrNameLst>
                                          <p:attrName>ppt_x</p:attrName>
                                        </p:attrNameLst>
                                      </p:cBhvr>
                                      <p:tavLst>
                                        <p:tav tm="0">
                                          <p:val>
                                            <p:strVal val="#ppt_x"/>
                                          </p:val>
                                        </p:tav>
                                        <p:tav tm="100000">
                                          <p:val>
                                            <p:strVal val="#ppt_x"/>
                                          </p:val>
                                        </p:tav>
                                      </p:tavLst>
                                    </p:anim>
                                    <p:anim calcmode="lin" valueType="num">
                                      <p:cBhvr>
                                        <p:cTn id="13" dur="250" fill="hold"/>
                                        <p:tgtEl>
                                          <p:spTgt spid="5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par>
                                <p:cTn id="22" presetID="22" presetClass="entr" presetSubtype="2"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right)">
                                      <p:cBhvr>
                                        <p:cTn id="24" dur="500"/>
                                        <p:tgtEl>
                                          <p:spTgt spid="44"/>
                                        </p:tgtEl>
                                      </p:cBhvr>
                                    </p:animEffect>
                                  </p:childTnLst>
                                </p:cTn>
                              </p:par>
                            </p:childTnLst>
                          </p:cTn>
                        </p:par>
                        <p:par>
                          <p:cTn id="25" fill="hold">
                            <p:stCondLst>
                              <p:cond delay="2000"/>
                            </p:stCondLst>
                            <p:childTnLst>
                              <p:par>
                                <p:cTn id="26" presetID="30"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800" decel="100000"/>
                                        <p:tgtEl>
                                          <p:spTgt spid="47"/>
                                        </p:tgtEl>
                                      </p:cBhvr>
                                    </p:animEffect>
                                    <p:anim calcmode="lin" valueType="num">
                                      <p:cBhvr>
                                        <p:cTn id="29" dur="800" decel="100000" fill="hold"/>
                                        <p:tgtEl>
                                          <p:spTgt spid="47"/>
                                        </p:tgtEl>
                                        <p:attrNameLst>
                                          <p:attrName>style.rotation</p:attrName>
                                        </p:attrNameLst>
                                      </p:cBhvr>
                                      <p:tavLst>
                                        <p:tav tm="0">
                                          <p:val>
                                            <p:fltVal val="-90"/>
                                          </p:val>
                                        </p:tav>
                                        <p:tav tm="100000">
                                          <p:val>
                                            <p:fltVal val="0"/>
                                          </p:val>
                                        </p:tav>
                                      </p:tavLst>
                                    </p:anim>
                                    <p:anim calcmode="lin" valueType="num">
                                      <p:cBhvr>
                                        <p:cTn id="30" dur="800" decel="100000" fill="hold"/>
                                        <p:tgtEl>
                                          <p:spTgt spid="47"/>
                                        </p:tgtEl>
                                        <p:attrNameLst>
                                          <p:attrName>ppt_x</p:attrName>
                                        </p:attrNameLst>
                                      </p:cBhvr>
                                      <p:tavLst>
                                        <p:tav tm="0">
                                          <p:val>
                                            <p:strVal val="#ppt_x+0.4"/>
                                          </p:val>
                                        </p:tav>
                                        <p:tav tm="100000">
                                          <p:val>
                                            <p:strVal val="#ppt_x-0.05"/>
                                          </p:val>
                                        </p:tav>
                                      </p:tavLst>
                                    </p:anim>
                                    <p:anim calcmode="lin" valueType="num">
                                      <p:cBhvr>
                                        <p:cTn id="31" dur="800" decel="100000" fill="hold"/>
                                        <p:tgtEl>
                                          <p:spTgt spid="47"/>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47"/>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47"/>
                                        </p:tgtEl>
                                        <p:attrNameLst>
                                          <p:attrName>ppt_y</p:attrName>
                                        </p:attrNameLst>
                                      </p:cBhvr>
                                      <p:tavLst>
                                        <p:tav tm="0">
                                          <p:val>
                                            <p:strVal val="#ppt_y+0.1"/>
                                          </p:val>
                                        </p:tav>
                                        <p:tav tm="100000">
                                          <p:val>
                                            <p:strVal val="#ppt_y"/>
                                          </p:val>
                                        </p:tav>
                                      </p:tavLst>
                                    </p:anim>
                                  </p:childTnLst>
                                </p:cTn>
                              </p:par>
                            </p:childTnLst>
                          </p:cTn>
                        </p:par>
                        <p:par>
                          <p:cTn id="34" fill="hold">
                            <p:stCondLst>
                              <p:cond delay="30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48"/>
                                        </p:tgtEl>
                                        <p:attrNameLst>
                                          <p:attrName>style.visibility</p:attrName>
                                        </p:attrNameLst>
                                      </p:cBhvr>
                                      <p:to>
                                        <p:strVal val="visible"/>
                                      </p:to>
                                    </p:set>
                                    <p:anim calcmode="lin" valueType="num">
                                      <p:cBhvr>
                                        <p:cTn id="37"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48"/>
                                        </p:tgtEl>
                                        <p:attrNameLst>
                                          <p:attrName>ppt_y</p:attrName>
                                        </p:attrNameLst>
                                      </p:cBhvr>
                                      <p:tavLst>
                                        <p:tav tm="0">
                                          <p:val>
                                            <p:strVal val="#ppt_y"/>
                                          </p:val>
                                        </p:tav>
                                        <p:tav tm="100000">
                                          <p:val>
                                            <p:strVal val="#ppt_y"/>
                                          </p:val>
                                        </p:tav>
                                      </p:tavLst>
                                    </p:anim>
                                    <p:anim calcmode="lin" valueType="num">
                                      <p:cBhvr>
                                        <p:cTn id="39"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48"/>
                                        </p:tgtEl>
                                      </p:cBhvr>
                                    </p:animEffect>
                                  </p:childTnLst>
                                </p:cTn>
                              </p:par>
                            </p:childTnLst>
                          </p:cTn>
                        </p:par>
                        <p:par>
                          <p:cTn id="42" fill="hold">
                            <p:stCondLst>
                              <p:cond delay="4349"/>
                            </p:stCondLst>
                            <p:childTnLst>
                              <p:par>
                                <p:cTn id="43" presetID="52"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Scale>
                                      <p:cBhvr>
                                        <p:cTn id="45" dur="500" decel="50000" fill="hold">
                                          <p:stCondLst>
                                            <p:cond delay="0"/>
                                          </p:stCondLst>
                                        </p:cTn>
                                        <p:tgtEl>
                                          <p:spTgt spid="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51"/>
                                        </p:tgtEl>
                                        <p:attrNameLst>
                                          <p:attrName>ppt_x</p:attrName>
                                          <p:attrName>ppt_y</p:attrName>
                                        </p:attrNameLst>
                                      </p:cBhvr>
                                    </p:animMotion>
                                    <p:animEffect transition="in" filter="fade">
                                      <p:cBhvr>
                                        <p:cTn id="47" dur="500"/>
                                        <p:tgtEl>
                                          <p:spTgt spid="51"/>
                                        </p:tgtEl>
                                      </p:cBhvr>
                                    </p:animEffect>
                                  </p:childTnLst>
                                </p:cTn>
                              </p:par>
                              <p:par>
                                <p:cTn id="48" presetID="52" presetClass="entr" presetSubtype="0" fill="hold" nodeType="withEffect">
                                  <p:stCondLst>
                                    <p:cond delay="500"/>
                                  </p:stCondLst>
                                  <p:childTnLst>
                                    <p:set>
                                      <p:cBhvr>
                                        <p:cTn id="49" dur="1" fill="hold">
                                          <p:stCondLst>
                                            <p:cond delay="0"/>
                                          </p:stCondLst>
                                        </p:cTn>
                                        <p:tgtEl>
                                          <p:spTgt spid="52"/>
                                        </p:tgtEl>
                                        <p:attrNameLst>
                                          <p:attrName>style.visibility</p:attrName>
                                        </p:attrNameLst>
                                      </p:cBhvr>
                                      <p:to>
                                        <p:strVal val="visible"/>
                                      </p:to>
                                    </p:set>
                                    <p:animScale>
                                      <p:cBhvr>
                                        <p:cTn id="50" dur="5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500" decel="50000" fill="hold">
                                          <p:stCondLst>
                                            <p:cond delay="0"/>
                                          </p:stCondLst>
                                        </p:cTn>
                                        <p:tgtEl>
                                          <p:spTgt spid="52"/>
                                        </p:tgtEl>
                                        <p:attrNameLst>
                                          <p:attrName>ppt_x</p:attrName>
                                          <p:attrName>ppt_y</p:attrName>
                                        </p:attrNameLst>
                                      </p:cBhvr>
                                    </p:animMotion>
                                    <p:animEffect transition="in" filter="fade">
                                      <p:cBhvr>
                                        <p:cTn id="5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7" grpId="0"/>
      <p:bldP spid="48" grpId="0"/>
      <p:bldP spid="49" grpId="0" animBg="1"/>
      <p:bldP spid="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050" y="1974517"/>
            <a:ext cx="3157320" cy="20900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11"/>
          <p:cNvSpPr txBox="1"/>
          <p:nvPr/>
        </p:nvSpPr>
        <p:spPr>
          <a:xfrm>
            <a:off x="356970" y="2422342"/>
            <a:ext cx="2141608" cy="1200329"/>
          </a:xfrm>
          <a:prstGeom prst="rect">
            <a:avLst/>
          </a:prstGeom>
          <a:noFill/>
        </p:spPr>
        <p:txBody>
          <a:bodyPr wrap="square" rtlCol="0">
            <a:spAutoFit/>
          </a:bodyPr>
          <a:lstStyle/>
          <a:p>
            <a:r>
              <a:rPr lang="en-US" altLang="zh-CN" sz="7200" dirty="0" smtClean="0">
                <a:solidFill>
                  <a:schemeClr val="bg1"/>
                </a:solidFill>
              </a:rPr>
              <a:t>C</a:t>
            </a:r>
            <a:r>
              <a:rPr lang="en-US" altLang="zh-CN" sz="2800" dirty="0" smtClean="0">
                <a:solidFill>
                  <a:schemeClr val="bg1"/>
                </a:solidFill>
              </a:rPr>
              <a:t>ONTENT</a:t>
            </a:r>
            <a:endParaRPr lang="zh-CN" altLang="en-US" sz="2800" dirty="0">
              <a:solidFill>
                <a:schemeClr val="bg1"/>
              </a:solidFill>
            </a:endParaRPr>
          </a:p>
        </p:txBody>
      </p:sp>
      <p:sp>
        <p:nvSpPr>
          <p:cNvPr id="6" name="文本框 5"/>
          <p:cNvSpPr txBox="1"/>
          <p:nvPr/>
        </p:nvSpPr>
        <p:spPr>
          <a:xfrm>
            <a:off x="983671" y="2436304"/>
            <a:ext cx="1589809" cy="523220"/>
          </a:xfrm>
          <a:prstGeom prst="rect">
            <a:avLst/>
          </a:prstGeom>
          <a:noFill/>
        </p:spPr>
        <p:txBody>
          <a:bodyPr wrap="square" rtlCol="0">
            <a:spAutoFit/>
          </a:bodyPr>
          <a:lstStyle/>
          <a:p>
            <a:r>
              <a:rPr lang="zh-CN" altLang="en-US" sz="2800" dirty="0" smtClean="0">
                <a:solidFill>
                  <a:schemeClr val="bg1"/>
                </a:solidFill>
                <a:latin typeface="微软雅黑" panose="020B0503020204020204" pitchFamily="34" charset="-122"/>
                <a:ea typeface="微软雅黑" panose="020B0503020204020204" pitchFamily="34" charset="-122"/>
              </a:rPr>
              <a:t>目   录</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nvGrpSpPr>
          <p:cNvPr id="7" name="组合 9"/>
          <p:cNvGrpSpPr/>
          <p:nvPr/>
        </p:nvGrpSpPr>
        <p:grpSpPr bwMode="auto">
          <a:xfrm>
            <a:off x="4113015" y="2149638"/>
            <a:ext cx="575533" cy="521337"/>
            <a:chOff x="3050349" y="1844085"/>
            <a:chExt cx="833779" cy="678092"/>
          </a:xfrm>
          <a:solidFill>
            <a:srgbClr val="0070C0"/>
          </a:solidFill>
        </p:grpSpPr>
        <p:sp>
          <p:nvSpPr>
            <p:cNvPr id="8" name="任意多边形 7"/>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9" name="文本框 6"/>
            <p:cNvSpPr txBox="1">
              <a:spLocks noChangeArrowheads="1"/>
            </p:cNvSpPr>
            <p:nvPr/>
          </p:nvSpPr>
          <p:spPr bwMode="auto">
            <a:xfrm>
              <a:off x="3146443" y="1890742"/>
              <a:ext cx="611465" cy="520415"/>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01</a:t>
              </a:r>
              <a:endParaRPr lang="zh-CN" altLang="en-US" sz="2000" dirty="0">
                <a:solidFill>
                  <a:schemeClr val="bg1"/>
                </a:solidFill>
                <a:latin typeface="Impact" panose="020B0806030902050204" pitchFamily="34" charset="0"/>
              </a:endParaRPr>
            </a:p>
          </p:txBody>
        </p:sp>
      </p:grpSp>
      <p:grpSp>
        <p:nvGrpSpPr>
          <p:cNvPr id="10" name="组合 37"/>
          <p:cNvGrpSpPr/>
          <p:nvPr/>
        </p:nvGrpSpPr>
        <p:grpSpPr bwMode="auto">
          <a:xfrm>
            <a:off x="4096534" y="5345607"/>
            <a:ext cx="608496" cy="520167"/>
            <a:chOff x="3050206" y="1844053"/>
            <a:chExt cx="881613" cy="678154"/>
          </a:xfrm>
          <a:solidFill>
            <a:srgbClr val="0070C0"/>
          </a:solidFill>
        </p:grpSpPr>
        <p:sp>
          <p:nvSpPr>
            <p:cNvPr id="11" name="任意多边形 10"/>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2" name="文本框 39"/>
            <p:cNvSpPr txBox="1">
              <a:spLocks noChangeArrowheads="1"/>
            </p:cNvSpPr>
            <p:nvPr/>
          </p:nvSpPr>
          <p:spPr bwMode="auto">
            <a:xfrm>
              <a:off x="3123827" y="1885459"/>
              <a:ext cx="807992" cy="521633"/>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05</a:t>
              </a:r>
              <a:endParaRPr lang="zh-CN" altLang="en-US" sz="2000" dirty="0">
                <a:solidFill>
                  <a:schemeClr val="bg1"/>
                </a:solidFill>
                <a:latin typeface="Impact" panose="020B0806030902050204" pitchFamily="34" charset="0"/>
              </a:endParaRPr>
            </a:p>
          </p:txBody>
        </p:sp>
      </p:grpSp>
      <p:grpSp>
        <p:nvGrpSpPr>
          <p:cNvPr id="13" name="组合 40"/>
          <p:cNvGrpSpPr/>
          <p:nvPr/>
        </p:nvGrpSpPr>
        <p:grpSpPr bwMode="auto">
          <a:xfrm>
            <a:off x="4112889" y="4538750"/>
            <a:ext cx="575786" cy="520119"/>
            <a:chOff x="3050167" y="1844084"/>
            <a:chExt cx="834144" cy="678092"/>
          </a:xfrm>
          <a:solidFill>
            <a:srgbClr val="0070C0"/>
          </a:solidFill>
        </p:grpSpPr>
        <p:sp>
          <p:nvSpPr>
            <p:cNvPr id="14" name="任意多边形 13"/>
            <p:cNvSpPr/>
            <p:nvPr/>
          </p:nvSpPr>
          <p:spPr>
            <a:xfrm rot="8100000" flipV="1">
              <a:off x="3050167" y="1844084"/>
              <a:ext cx="834144"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5" name="文本框 42"/>
            <p:cNvSpPr txBox="1">
              <a:spLocks noChangeArrowheads="1"/>
            </p:cNvSpPr>
            <p:nvPr/>
          </p:nvSpPr>
          <p:spPr bwMode="auto">
            <a:xfrm>
              <a:off x="3123828" y="1901391"/>
              <a:ext cx="726001" cy="521633"/>
            </a:xfrm>
            <a:prstGeom prst="rect">
              <a:avLst/>
            </a:prstGeom>
            <a:noFill/>
            <a:ln w="9525">
              <a:noFill/>
              <a:miter lim="800000"/>
            </a:ln>
          </p:spPr>
          <p:txBody>
            <a:bodyPr>
              <a:spAutoFit/>
            </a:bodyPr>
            <a:lstStyle/>
            <a:p>
              <a:r>
                <a:rPr lang="en-US" altLang="zh-CN" sz="2000">
                  <a:solidFill>
                    <a:schemeClr val="bg1"/>
                  </a:solidFill>
                  <a:latin typeface="Impact" panose="020B0806030902050204" pitchFamily="34" charset="0"/>
                </a:rPr>
                <a:t>04</a:t>
              </a:r>
              <a:endParaRPr lang="zh-CN" altLang="en-US" sz="2000">
                <a:solidFill>
                  <a:schemeClr val="bg1"/>
                </a:solidFill>
                <a:latin typeface="Impact" panose="020B0806030902050204" pitchFamily="34" charset="0"/>
              </a:endParaRPr>
            </a:p>
          </p:txBody>
        </p:sp>
      </p:grpSp>
      <p:grpSp>
        <p:nvGrpSpPr>
          <p:cNvPr id="16" name="组合 43"/>
          <p:cNvGrpSpPr/>
          <p:nvPr/>
        </p:nvGrpSpPr>
        <p:grpSpPr bwMode="auto">
          <a:xfrm>
            <a:off x="4112890" y="3751726"/>
            <a:ext cx="575785" cy="520120"/>
            <a:chOff x="3050167" y="1844084"/>
            <a:chExt cx="834142" cy="678092"/>
          </a:xfrm>
          <a:solidFill>
            <a:srgbClr val="0070C0"/>
          </a:solidFill>
        </p:grpSpPr>
        <p:sp>
          <p:nvSpPr>
            <p:cNvPr id="17" name="任意多边形 16"/>
            <p:cNvSpPr/>
            <p:nvPr/>
          </p:nvSpPr>
          <p:spPr>
            <a:xfrm rot="8100000" flipV="1">
              <a:off x="3050167" y="1844084"/>
              <a:ext cx="834142"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8" name="文本框 45"/>
            <p:cNvSpPr txBox="1">
              <a:spLocks noChangeArrowheads="1"/>
            </p:cNvSpPr>
            <p:nvPr/>
          </p:nvSpPr>
          <p:spPr bwMode="auto">
            <a:xfrm>
              <a:off x="3123828" y="1885458"/>
              <a:ext cx="726001" cy="521632"/>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03</a:t>
              </a:r>
              <a:endParaRPr lang="zh-CN" altLang="en-US" sz="2000" dirty="0">
                <a:solidFill>
                  <a:schemeClr val="bg1"/>
                </a:solidFill>
                <a:latin typeface="Impact" panose="020B0806030902050204" pitchFamily="34" charset="0"/>
              </a:endParaRPr>
            </a:p>
          </p:txBody>
        </p:sp>
      </p:grpSp>
      <p:grpSp>
        <p:nvGrpSpPr>
          <p:cNvPr id="19" name="组合 46"/>
          <p:cNvGrpSpPr/>
          <p:nvPr/>
        </p:nvGrpSpPr>
        <p:grpSpPr bwMode="auto">
          <a:xfrm>
            <a:off x="4113015" y="2926127"/>
            <a:ext cx="575533" cy="521338"/>
            <a:chOff x="3050349" y="1844085"/>
            <a:chExt cx="833779" cy="678092"/>
          </a:xfrm>
          <a:solidFill>
            <a:srgbClr val="0070C0"/>
          </a:solidFill>
        </p:grpSpPr>
        <p:sp>
          <p:nvSpPr>
            <p:cNvPr id="20" name="任意多边形 19"/>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21" name="文本框 48"/>
            <p:cNvSpPr txBox="1">
              <a:spLocks noChangeArrowheads="1"/>
            </p:cNvSpPr>
            <p:nvPr/>
          </p:nvSpPr>
          <p:spPr bwMode="auto">
            <a:xfrm>
              <a:off x="3123827" y="1885460"/>
              <a:ext cx="726001" cy="520414"/>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02</a:t>
              </a:r>
              <a:endParaRPr lang="zh-CN" altLang="en-US" sz="2000" dirty="0">
                <a:solidFill>
                  <a:schemeClr val="bg1"/>
                </a:solidFill>
                <a:latin typeface="Impact" panose="020B0806030902050204" pitchFamily="34" charset="0"/>
              </a:endParaRPr>
            </a:p>
          </p:txBody>
        </p:sp>
      </p:grpSp>
      <p:grpSp>
        <p:nvGrpSpPr>
          <p:cNvPr id="22" name="组合 21"/>
          <p:cNvGrpSpPr/>
          <p:nvPr/>
        </p:nvGrpSpPr>
        <p:grpSpPr>
          <a:xfrm>
            <a:off x="4951769" y="2146220"/>
            <a:ext cx="2806850" cy="426154"/>
            <a:chOff x="6339097" y="1573726"/>
            <a:chExt cx="3744416" cy="511504"/>
          </a:xfrm>
          <a:solidFill>
            <a:srgbClr val="EB340D"/>
          </a:solidFill>
        </p:grpSpPr>
        <p:sp>
          <p:nvSpPr>
            <p:cNvPr id="23" name="圆角矩形 22"/>
            <p:cNvSpPr/>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4" name="矩形 23"/>
            <p:cNvSpPr/>
            <p:nvPr/>
          </p:nvSpPr>
          <p:spPr>
            <a:xfrm>
              <a:off x="6723350" y="1614015"/>
              <a:ext cx="265307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5" name="组合 24"/>
          <p:cNvGrpSpPr/>
          <p:nvPr/>
        </p:nvGrpSpPr>
        <p:grpSpPr>
          <a:xfrm>
            <a:off x="4933855" y="2916541"/>
            <a:ext cx="2806850" cy="426154"/>
            <a:chOff x="6315199" y="2410178"/>
            <a:chExt cx="3744416" cy="511504"/>
          </a:xfrm>
          <a:solidFill>
            <a:srgbClr val="EB340D"/>
          </a:solidFill>
        </p:grpSpPr>
        <p:sp>
          <p:nvSpPr>
            <p:cNvPr id="26" name="圆角矩形 25"/>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7" name="矩形 26"/>
            <p:cNvSpPr/>
            <p:nvPr/>
          </p:nvSpPr>
          <p:spPr>
            <a:xfrm>
              <a:off x="6747248" y="2450467"/>
              <a:ext cx="265307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8" name="组合 27"/>
          <p:cNvGrpSpPr/>
          <p:nvPr/>
        </p:nvGrpSpPr>
        <p:grpSpPr>
          <a:xfrm>
            <a:off x="4951769" y="3751724"/>
            <a:ext cx="2806850" cy="426154"/>
            <a:chOff x="6339097" y="3296031"/>
            <a:chExt cx="3744416" cy="511504"/>
          </a:xfrm>
          <a:solidFill>
            <a:srgbClr val="EB340D"/>
          </a:solidFill>
        </p:grpSpPr>
        <p:sp>
          <p:nvSpPr>
            <p:cNvPr id="29" name="圆角矩形 28"/>
            <p:cNvSpPr/>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0" name="矩形 29"/>
            <p:cNvSpPr/>
            <p:nvPr/>
          </p:nvSpPr>
          <p:spPr>
            <a:xfrm>
              <a:off x="6723349" y="3336320"/>
              <a:ext cx="273630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1" name="组合 30"/>
          <p:cNvGrpSpPr/>
          <p:nvPr/>
        </p:nvGrpSpPr>
        <p:grpSpPr>
          <a:xfrm>
            <a:off x="4951769" y="4548942"/>
            <a:ext cx="2806850" cy="426155"/>
            <a:chOff x="6339097" y="4180903"/>
            <a:chExt cx="3744416" cy="511504"/>
          </a:xfrm>
          <a:solidFill>
            <a:srgbClr val="EB340D"/>
          </a:solidFill>
        </p:grpSpPr>
        <p:sp>
          <p:nvSpPr>
            <p:cNvPr id="32" name="圆角矩形 31"/>
            <p:cNvSpPr/>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3" name="矩形 32"/>
            <p:cNvSpPr/>
            <p:nvPr/>
          </p:nvSpPr>
          <p:spPr>
            <a:xfrm>
              <a:off x="6723349" y="4221882"/>
              <a:ext cx="273630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4" name="组合 33"/>
          <p:cNvGrpSpPr/>
          <p:nvPr/>
        </p:nvGrpSpPr>
        <p:grpSpPr>
          <a:xfrm>
            <a:off x="4951769" y="5339250"/>
            <a:ext cx="2806850" cy="426154"/>
            <a:chOff x="6339097" y="5057483"/>
            <a:chExt cx="3744416" cy="511504"/>
          </a:xfrm>
          <a:solidFill>
            <a:srgbClr val="EB340D"/>
          </a:solidFill>
        </p:grpSpPr>
        <p:sp>
          <p:nvSpPr>
            <p:cNvPr id="35" name="圆角矩形 34"/>
            <p:cNvSpPr/>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6" name="矩形 35"/>
            <p:cNvSpPr/>
            <p:nvPr/>
          </p:nvSpPr>
          <p:spPr>
            <a:xfrm>
              <a:off x="6723478" y="5085978"/>
              <a:ext cx="2736174" cy="424879"/>
            </a:xfrm>
            <a:prstGeom prst="rect">
              <a:avLst/>
            </a:prstGeom>
            <a:grpFill/>
          </p:spPr>
          <p:txBody>
            <a:bodyPr wrap="square" lIns="121960" tIns="60980" rIns="121960" bIns="60980">
              <a:spAutoFit/>
            </a:bodyPr>
            <a:lstStyle/>
            <a:p>
              <a:pPr>
                <a:defRPr/>
              </a:pPr>
              <a:r>
                <a:rPr lang="zh-CN" altLang="en-US" sz="15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新年工作</a:t>
              </a: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计划</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7" name="下箭头 36"/>
          <p:cNvSpPr/>
          <p:nvPr/>
        </p:nvSpPr>
        <p:spPr>
          <a:xfrm rot="16200000">
            <a:off x="3434666" y="4505271"/>
            <a:ext cx="479942" cy="509606"/>
          </a:xfrm>
          <a:prstGeom prst="downArrow">
            <a:avLst/>
          </a:prstGeom>
          <a:solidFill>
            <a:srgbClr val="EB340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sz="1600"/>
          </a:p>
        </p:txBody>
      </p:sp>
      <p:sp>
        <p:nvSpPr>
          <p:cNvPr id="38" name="矩形 37"/>
          <p:cNvSpPr/>
          <p:nvPr/>
        </p:nvSpPr>
        <p:spPr>
          <a:xfrm>
            <a:off x="8215744" y="2064360"/>
            <a:ext cx="3976256" cy="20900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22" presetClass="entr" presetSubtype="8" fill="hold" nodeType="withEffect">
                                  <p:stCondLst>
                                    <p:cond delay="30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0" presetClass="entr" presetSubtype="0" fill="hold" nodeType="withEffect">
                                  <p:stCondLst>
                                    <p:cond delay="3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22" presetClass="entr" presetSubtype="8" fill="hold" nodeType="withEffect">
                                  <p:stCondLst>
                                    <p:cond delay="60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par>
                                <p:cTn id="33" presetID="10" presetClass="entr" presetSubtype="0" fill="hold" nodeType="withEffect">
                                  <p:stCondLst>
                                    <p:cond delay="6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22" presetClass="entr" presetSubtype="8" fill="hold" nodeType="withEffect">
                                  <p:stCondLst>
                                    <p:cond delay="90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10" presetClass="entr" presetSubtype="0" fill="hold" nodeType="withEffect">
                                  <p:stCondLst>
                                    <p:cond delay="9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22" presetClass="entr" presetSubtype="8" fill="hold" nodeType="withEffect">
                                  <p:stCondLst>
                                    <p:cond delay="120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par>
                                <p:cTn id="45" presetID="10" presetClass="entr" presetSubtype="0" fill="hold" nodeType="withEffect">
                                  <p:stCondLst>
                                    <p:cond delay="12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22" presetClass="entr" presetSubtype="8" fill="hold" nodeType="withEffect">
                                  <p:stCondLst>
                                    <p:cond delay="150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par>
                          <p:cTn id="51" fill="hold">
                            <p:stCondLst>
                              <p:cond delay="2000"/>
                            </p:stCondLst>
                            <p:childTnLst>
                              <p:par>
                                <p:cTn id="52" presetID="2" presetClass="entr" presetSubtype="8"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0-#ppt_w/2"/>
                                          </p:val>
                                        </p:tav>
                                        <p:tav tm="100000">
                                          <p:val>
                                            <p:strVal val="#ppt_x"/>
                                          </p:val>
                                        </p:tav>
                                      </p:tavLst>
                                    </p:anim>
                                    <p:anim calcmode="lin" valueType="num">
                                      <p:cBhvr additive="base">
                                        <p:cTn id="55" dur="500" fill="hold"/>
                                        <p:tgtEl>
                                          <p:spTgt spid="37"/>
                                        </p:tgtEl>
                                        <p:attrNameLst>
                                          <p:attrName>ppt_y</p:attrName>
                                        </p:attrNameLst>
                                      </p:cBhvr>
                                      <p:tavLst>
                                        <p:tav tm="0">
                                          <p:val>
                                            <p:strVal val="#ppt_y"/>
                                          </p:val>
                                        </p:tav>
                                        <p:tav tm="100000">
                                          <p:val>
                                            <p:strVal val="#ppt_y"/>
                                          </p:val>
                                        </p:tav>
                                      </p:tavLst>
                                    </p:anim>
                                  </p:childTnLst>
                                </p:cTn>
                              </p:par>
                            </p:childTnLst>
                          </p:cTn>
                        </p:par>
                        <p:par>
                          <p:cTn id="56" fill="hold">
                            <p:stCondLst>
                              <p:cond delay="2500"/>
                            </p:stCondLst>
                            <p:childTnLst>
                              <p:par>
                                <p:cTn id="57" presetID="26" presetClass="emph" presetSubtype="0" fill="hold" nodeType="afterEffect">
                                  <p:stCondLst>
                                    <p:cond delay="0"/>
                                  </p:stCondLst>
                                  <p:childTnLst>
                                    <p:animEffect transition="out" filter="fade">
                                      <p:cBhvr>
                                        <p:cTn id="58" dur="500" tmFilter="0, 0; .2, .5; .8, .5; 1, 0"/>
                                        <p:tgtEl>
                                          <p:spTgt spid="7"/>
                                        </p:tgtEl>
                                      </p:cBhvr>
                                    </p:animEffect>
                                    <p:animScale>
                                      <p:cBhvr>
                                        <p:cTn id="59" dur="250" autoRev="1" fill="hold"/>
                                        <p:tgtEl>
                                          <p:spTgt spid="7"/>
                                        </p:tgtEl>
                                      </p:cBhvr>
                                      <p:by x="105000" y="105000"/>
                                    </p:animScale>
                                  </p:childTnLst>
                                </p:cTn>
                              </p:par>
                              <p:par>
                                <p:cTn id="60" presetID="26" presetClass="emph" presetSubtype="0" fill="hold" nodeType="withEffect">
                                  <p:stCondLst>
                                    <p:cond delay="0"/>
                                  </p:stCondLst>
                                  <p:childTnLst>
                                    <p:animEffect transition="out" filter="fade">
                                      <p:cBhvr>
                                        <p:cTn id="61" dur="500" tmFilter="0, 0; .2, .5; .8, .5; 1, 0"/>
                                        <p:tgtEl>
                                          <p:spTgt spid="22"/>
                                        </p:tgtEl>
                                      </p:cBhvr>
                                    </p:animEffect>
                                    <p:animScale>
                                      <p:cBhvr>
                                        <p:cTn id="62" dur="250" autoRev="1" fill="hold"/>
                                        <p:tgtEl>
                                          <p:spTgt spid="22"/>
                                        </p:tgtEl>
                                      </p:cBhvr>
                                      <p:by x="105000" y="105000"/>
                                    </p:animScale>
                                  </p:childTnLst>
                                </p:cTn>
                              </p:par>
                              <p:par>
                                <p:cTn id="63" presetID="22" presetClass="entr" presetSubtype="2"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right)">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a:spLocks noEditPoints="1"/>
          </p:cNvSpPr>
          <p:nvPr/>
        </p:nvSpPr>
        <p:spPr bwMode="auto">
          <a:xfrm>
            <a:off x="5832946" y="2705599"/>
            <a:ext cx="620324" cy="515804"/>
          </a:xfrm>
          <a:custGeom>
            <a:avLst/>
            <a:gdLst>
              <a:gd name="T0" fmla="*/ 274 w 309"/>
              <a:gd name="T1" fmla="*/ 0 h 257"/>
              <a:gd name="T2" fmla="*/ 309 w 309"/>
              <a:gd name="T3" fmla="*/ 34 h 257"/>
              <a:gd name="T4" fmla="*/ 299 w 309"/>
              <a:gd name="T5" fmla="*/ 129 h 257"/>
              <a:gd name="T6" fmla="*/ 247 w 309"/>
              <a:gd name="T7" fmla="*/ 139 h 257"/>
              <a:gd name="T8" fmla="*/ 195 w 309"/>
              <a:gd name="T9" fmla="*/ 202 h 257"/>
              <a:gd name="T10" fmla="*/ 195 w 309"/>
              <a:gd name="T11" fmla="*/ 139 h 257"/>
              <a:gd name="T12" fmla="*/ 168 w 309"/>
              <a:gd name="T13" fmla="*/ 123 h 257"/>
              <a:gd name="T14" fmla="*/ 211 w 309"/>
              <a:gd name="T15" fmla="*/ 123 h 257"/>
              <a:gd name="T16" fmla="*/ 211 w 309"/>
              <a:gd name="T17" fmla="*/ 157 h 257"/>
              <a:gd name="T18" fmla="*/ 239 w 309"/>
              <a:gd name="T19" fmla="*/ 123 h 257"/>
              <a:gd name="T20" fmla="*/ 274 w 309"/>
              <a:gd name="T21" fmla="*/ 123 h 257"/>
              <a:gd name="T22" fmla="*/ 293 w 309"/>
              <a:gd name="T23" fmla="*/ 104 h 257"/>
              <a:gd name="T24" fmla="*/ 287 w 309"/>
              <a:gd name="T25" fmla="*/ 21 h 257"/>
              <a:gd name="T26" fmla="*/ 102 w 309"/>
              <a:gd name="T27" fmla="*/ 16 h 257"/>
              <a:gd name="T28" fmla="*/ 83 w 309"/>
              <a:gd name="T29" fmla="*/ 34 h 257"/>
              <a:gd name="T30" fmla="*/ 76 w 309"/>
              <a:gd name="T31" fmla="*/ 118 h 257"/>
              <a:gd name="T32" fmla="*/ 67 w 309"/>
              <a:gd name="T33" fmla="*/ 104 h 257"/>
              <a:gd name="T34" fmla="*/ 77 w 309"/>
              <a:gd name="T35" fmla="*/ 10 h 257"/>
              <a:gd name="T36" fmla="*/ 44 w 309"/>
              <a:gd name="T37" fmla="*/ 115 h 257"/>
              <a:gd name="T38" fmla="*/ 44 w 309"/>
              <a:gd name="T39" fmla="*/ 171 h 257"/>
              <a:gd name="T40" fmla="*/ 44 w 309"/>
              <a:gd name="T41" fmla="*/ 115 h 257"/>
              <a:gd name="T42" fmla="*/ 88 w 309"/>
              <a:gd name="T43" fmla="*/ 123 h 257"/>
              <a:gd name="T44" fmla="*/ 156 w 309"/>
              <a:gd name="T45" fmla="*/ 123 h 257"/>
              <a:gd name="T46" fmla="*/ 92 w 309"/>
              <a:gd name="T47" fmla="*/ 250 h 257"/>
              <a:gd name="T48" fmla="*/ 96 w 309"/>
              <a:gd name="T49" fmla="*/ 201 h 257"/>
              <a:gd name="T50" fmla="*/ 96 w 309"/>
              <a:gd name="T51" fmla="*/ 257 h 257"/>
              <a:gd name="T52" fmla="*/ 149 w 309"/>
              <a:gd name="T53" fmla="*/ 250 h 257"/>
              <a:gd name="T54" fmla="*/ 153 w 309"/>
              <a:gd name="T55" fmla="*/ 201 h 257"/>
              <a:gd name="T56" fmla="*/ 175 w 309"/>
              <a:gd name="T57" fmla="*/ 250 h 257"/>
              <a:gd name="T58" fmla="*/ 153 w 309"/>
              <a:gd name="T59" fmla="*/ 161 h 257"/>
              <a:gd name="T60" fmla="*/ 70 w 309"/>
              <a:gd name="T61" fmla="*/ 183 h 257"/>
              <a:gd name="T62" fmla="*/ 92 w 309"/>
              <a:gd name="T63" fmla="*/ 250 h 257"/>
              <a:gd name="T64" fmla="*/ 19 w 309"/>
              <a:gd name="T65" fmla="*/ 207 h 257"/>
              <a:gd name="T66" fmla="*/ 22 w 309"/>
              <a:gd name="T67" fmla="*/ 248 h 257"/>
              <a:gd name="T68" fmla="*/ 58 w 309"/>
              <a:gd name="T69" fmla="*/ 252 h 257"/>
              <a:gd name="T70" fmla="*/ 59 w 309"/>
              <a:gd name="T71" fmla="*/ 175 h 257"/>
              <a:gd name="T72" fmla="*/ 0 w 309"/>
              <a:gd name="T73" fmla="*/ 193 h 257"/>
              <a:gd name="T74" fmla="*/ 19 w 309"/>
              <a:gd name="T75" fmla="*/ 24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 h="257">
                <a:moveTo>
                  <a:pt x="102" y="0"/>
                </a:moveTo>
                <a:cubicBezTo>
                  <a:pt x="274" y="0"/>
                  <a:pt x="274" y="0"/>
                  <a:pt x="274" y="0"/>
                </a:cubicBezTo>
                <a:cubicBezTo>
                  <a:pt x="284" y="0"/>
                  <a:pt x="292" y="4"/>
                  <a:pt x="299" y="10"/>
                </a:cubicBezTo>
                <a:cubicBezTo>
                  <a:pt x="305" y="16"/>
                  <a:pt x="309" y="25"/>
                  <a:pt x="309" y="34"/>
                </a:cubicBezTo>
                <a:cubicBezTo>
                  <a:pt x="309" y="104"/>
                  <a:pt x="309" y="104"/>
                  <a:pt x="309" y="104"/>
                </a:cubicBezTo>
                <a:cubicBezTo>
                  <a:pt x="309" y="114"/>
                  <a:pt x="305" y="122"/>
                  <a:pt x="299" y="129"/>
                </a:cubicBezTo>
                <a:cubicBezTo>
                  <a:pt x="292" y="135"/>
                  <a:pt x="284" y="139"/>
                  <a:pt x="274" y="139"/>
                </a:cubicBezTo>
                <a:cubicBezTo>
                  <a:pt x="247" y="139"/>
                  <a:pt x="247" y="139"/>
                  <a:pt x="247" y="139"/>
                </a:cubicBezTo>
                <a:cubicBezTo>
                  <a:pt x="210" y="184"/>
                  <a:pt x="210" y="184"/>
                  <a:pt x="210" y="184"/>
                </a:cubicBezTo>
                <a:cubicBezTo>
                  <a:pt x="195" y="202"/>
                  <a:pt x="195" y="202"/>
                  <a:pt x="195" y="202"/>
                </a:cubicBezTo>
                <a:cubicBezTo>
                  <a:pt x="195" y="179"/>
                  <a:pt x="195" y="179"/>
                  <a:pt x="195" y="179"/>
                </a:cubicBezTo>
                <a:cubicBezTo>
                  <a:pt x="195" y="139"/>
                  <a:pt x="195" y="139"/>
                  <a:pt x="195" y="139"/>
                </a:cubicBezTo>
                <a:cubicBezTo>
                  <a:pt x="165" y="139"/>
                  <a:pt x="165" y="139"/>
                  <a:pt x="165" y="139"/>
                </a:cubicBezTo>
                <a:cubicBezTo>
                  <a:pt x="167" y="134"/>
                  <a:pt x="168" y="128"/>
                  <a:pt x="168" y="123"/>
                </a:cubicBezTo>
                <a:cubicBezTo>
                  <a:pt x="203" y="123"/>
                  <a:pt x="203" y="123"/>
                  <a:pt x="203" y="123"/>
                </a:cubicBezTo>
                <a:cubicBezTo>
                  <a:pt x="211" y="123"/>
                  <a:pt x="211" y="123"/>
                  <a:pt x="211" y="123"/>
                </a:cubicBezTo>
                <a:cubicBezTo>
                  <a:pt x="211" y="131"/>
                  <a:pt x="211" y="131"/>
                  <a:pt x="211" y="131"/>
                </a:cubicBezTo>
                <a:cubicBezTo>
                  <a:pt x="211" y="157"/>
                  <a:pt x="211" y="157"/>
                  <a:pt x="211" y="157"/>
                </a:cubicBezTo>
                <a:cubicBezTo>
                  <a:pt x="237" y="126"/>
                  <a:pt x="237" y="126"/>
                  <a:pt x="237" y="126"/>
                </a:cubicBezTo>
                <a:cubicBezTo>
                  <a:pt x="239" y="123"/>
                  <a:pt x="239" y="123"/>
                  <a:pt x="239" y="123"/>
                </a:cubicBezTo>
                <a:cubicBezTo>
                  <a:pt x="243" y="123"/>
                  <a:pt x="243" y="123"/>
                  <a:pt x="243" y="123"/>
                </a:cubicBezTo>
                <a:cubicBezTo>
                  <a:pt x="274" y="123"/>
                  <a:pt x="274" y="123"/>
                  <a:pt x="274" y="123"/>
                </a:cubicBezTo>
                <a:cubicBezTo>
                  <a:pt x="279" y="123"/>
                  <a:pt x="284" y="121"/>
                  <a:pt x="287" y="117"/>
                </a:cubicBezTo>
                <a:cubicBezTo>
                  <a:pt x="291" y="114"/>
                  <a:pt x="293" y="109"/>
                  <a:pt x="293" y="104"/>
                </a:cubicBezTo>
                <a:cubicBezTo>
                  <a:pt x="293" y="34"/>
                  <a:pt x="293" y="34"/>
                  <a:pt x="293" y="34"/>
                </a:cubicBezTo>
                <a:cubicBezTo>
                  <a:pt x="293" y="29"/>
                  <a:pt x="291" y="25"/>
                  <a:pt x="287" y="21"/>
                </a:cubicBezTo>
                <a:cubicBezTo>
                  <a:pt x="284" y="18"/>
                  <a:pt x="279" y="16"/>
                  <a:pt x="274" y="16"/>
                </a:cubicBezTo>
                <a:cubicBezTo>
                  <a:pt x="102" y="16"/>
                  <a:pt x="102" y="16"/>
                  <a:pt x="102" y="16"/>
                </a:cubicBezTo>
                <a:cubicBezTo>
                  <a:pt x="96" y="16"/>
                  <a:pt x="92" y="18"/>
                  <a:pt x="88" y="21"/>
                </a:cubicBezTo>
                <a:cubicBezTo>
                  <a:pt x="85" y="25"/>
                  <a:pt x="83" y="29"/>
                  <a:pt x="83" y="34"/>
                </a:cubicBezTo>
                <a:cubicBezTo>
                  <a:pt x="83" y="97"/>
                  <a:pt x="83" y="97"/>
                  <a:pt x="83" y="97"/>
                </a:cubicBezTo>
                <a:cubicBezTo>
                  <a:pt x="79" y="104"/>
                  <a:pt x="76" y="111"/>
                  <a:pt x="76" y="118"/>
                </a:cubicBezTo>
                <a:cubicBezTo>
                  <a:pt x="73" y="115"/>
                  <a:pt x="71" y="113"/>
                  <a:pt x="68" y="110"/>
                </a:cubicBezTo>
                <a:cubicBezTo>
                  <a:pt x="67" y="108"/>
                  <a:pt x="67" y="106"/>
                  <a:pt x="67" y="104"/>
                </a:cubicBezTo>
                <a:cubicBezTo>
                  <a:pt x="67" y="34"/>
                  <a:pt x="67" y="34"/>
                  <a:pt x="67" y="34"/>
                </a:cubicBezTo>
                <a:cubicBezTo>
                  <a:pt x="67" y="25"/>
                  <a:pt x="71" y="16"/>
                  <a:pt x="77" y="10"/>
                </a:cubicBezTo>
                <a:cubicBezTo>
                  <a:pt x="83" y="4"/>
                  <a:pt x="92" y="0"/>
                  <a:pt x="102" y="0"/>
                </a:cubicBezTo>
                <a:close/>
                <a:moveTo>
                  <a:pt x="44" y="115"/>
                </a:moveTo>
                <a:cubicBezTo>
                  <a:pt x="28" y="115"/>
                  <a:pt x="15" y="127"/>
                  <a:pt x="15" y="143"/>
                </a:cubicBezTo>
                <a:cubicBezTo>
                  <a:pt x="15" y="159"/>
                  <a:pt x="28" y="171"/>
                  <a:pt x="44" y="171"/>
                </a:cubicBezTo>
                <a:cubicBezTo>
                  <a:pt x="59" y="171"/>
                  <a:pt x="72" y="159"/>
                  <a:pt x="72" y="143"/>
                </a:cubicBezTo>
                <a:cubicBezTo>
                  <a:pt x="72" y="127"/>
                  <a:pt x="59" y="115"/>
                  <a:pt x="44" y="115"/>
                </a:cubicBezTo>
                <a:close/>
                <a:moveTo>
                  <a:pt x="122" y="88"/>
                </a:moveTo>
                <a:cubicBezTo>
                  <a:pt x="103" y="88"/>
                  <a:pt x="88" y="104"/>
                  <a:pt x="88" y="123"/>
                </a:cubicBezTo>
                <a:cubicBezTo>
                  <a:pt x="88" y="141"/>
                  <a:pt x="103" y="157"/>
                  <a:pt x="122" y="157"/>
                </a:cubicBezTo>
                <a:cubicBezTo>
                  <a:pt x="141" y="157"/>
                  <a:pt x="156" y="141"/>
                  <a:pt x="156" y="123"/>
                </a:cubicBezTo>
                <a:cubicBezTo>
                  <a:pt x="156" y="104"/>
                  <a:pt x="141" y="88"/>
                  <a:pt x="122" y="88"/>
                </a:cubicBezTo>
                <a:close/>
                <a:moveTo>
                  <a:pt x="92" y="250"/>
                </a:moveTo>
                <a:cubicBezTo>
                  <a:pt x="92" y="201"/>
                  <a:pt x="92" y="201"/>
                  <a:pt x="92" y="201"/>
                </a:cubicBezTo>
                <a:cubicBezTo>
                  <a:pt x="96" y="201"/>
                  <a:pt x="96" y="201"/>
                  <a:pt x="96" y="201"/>
                </a:cubicBezTo>
                <a:cubicBezTo>
                  <a:pt x="96" y="250"/>
                  <a:pt x="96" y="250"/>
                  <a:pt x="96" y="250"/>
                </a:cubicBezTo>
                <a:cubicBezTo>
                  <a:pt x="96" y="257"/>
                  <a:pt x="96" y="257"/>
                  <a:pt x="96" y="257"/>
                </a:cubicBezTo>
                <a:cubicBezTo>
                  <a:pt x="149" y="257"/>
                  <a:pt x="149" y="257"/>
                  <a:pt x="149" y="257"/>
                </a:cubicBezTo>
                <a:cubicBezTo>
                  <a:pt x="149" y="250"/>
                  <a:pt x="149" y="250"/>
                  <a:pt x="149" y="250"/>
                </a:cubicBezTo>
                <a:cubicBezTo>
                  <a:pt x="149" y="201"/>
                  <a:pt x="149" y="201"/>
                  <a:pt x="149" y="201"/>
                </a:cubicBezTo>
                <a:cubicBezTo>
                  <a:pt x="153" y="201"/>
                  <a:pt x="153" y="201"/>
                  <a:pt x="153" y="201"/>
                </a:cubicBezTo>
                <a:cubicBezTo>
                  <a:pt x="153" y="250"/>
                  <a:pt x="153" y="250"/>
                  <a:pt x="153" y="250"/>
                </a:cubicBezTo>
                <a:cubicBezTo>
                  <a:pt x="175" y="250"/>
                  <a:pt x="175" y="250"/>
                  <a:pt x="175" y="250"/>
                </a:cubicBezTo>
                <a:cubicBezTo>
                  <a:pt x="175" y="183"/>
                  <a:pt x="175" y="183"/>
                  <a:pt x="175" y="183"/>
                </a:cubicBezTo>
                <a:cubicBezTo>
                  <a:pt x="175" y="171"/>
                  <a:pt x="165" y="161"/>
                  <a:pt x="153" y="161"/>
                </a:cubicBezTo>
                <a:cubicBezTo>
                  <a:pt x="88" y="161"/>
                  <a:pt x="157" y="161"/>
                  <a:pt x="91" y="161"/>
                </a:cubicBezTo>
                <a:cubicBezTo>
                  <a:pt x="79" y="161"/>
                  <a:pt x="70" y="171"/>
                  <a:pt x="70" y="183"/>
                </a:cubicBezTo>
                <a:cubicBezTo>
                  <a:pt x="70" y="250"/>
                  <a:pt x="70" y="250"/>
                  <a:pt x="70" y="250"/>
                </a:cubicBezTo>
                <a:cubicBezTo>
                  <a:pt x="73" y="250"/>
                  <a:pt x="82" y="250"/>
                  <a:pt x="92" y="250"/>
                </a:cubicBezTo>
                <a:close/>
                <a:moveTo>
                  <a:pt x="19" y="248"/>
                </a:moveTo>
                <a:cubicBezTo>
                  <a:pt x="19" y="207"/>
                  <a:pt x="19" y="207"/>
                  <a:pt x="19" y="207"/>
                </a:cubicBezTo>
                <a:cubicBezTo>
                  <a:pt x="22" y="207"/>
                  <a:pt x="22" y="207"/>
                  <a:pt x="22" y="207"/>
                </a:cubicBezTo>
                <a:cubicBezTo>
                  <a:pt x="22" y="248"/>
                  <a:pt x="22" y="248"/>
                  <a:pt x="22" y="248"/>
                </a:cubicBezTo>
                <a:cubicBezTo>
                  <a:pt x="22" y="252"/>
                  <a:pt x="22" y="252"/>
                  <a:pt x="22" y="252"/>
                </a:cubicBezTo>
                <a:cubicBezTo>
                  <a:pt x="58" y="252"/>
                  <a:pt x="58" y="252"/>
                  <a:pt x="58" y="252"/>
                </a:cubicBezTo>
                <a:cubicBezTo>
                  <a:pt x="58" y="183"/>
                  <a:pt x="58" y="183"/>
                  <a:pt x="58" y="183"/>
                </a:cubicBezTo>
                <a:cubicBezTo>
                  <a:pt x="58" y="180"/>
                  <a:pt x="59" y="177"/>
                  <a:pt x="59" y="175"/>
                </a:cubicBezTo>
                <a:cubicBezTo>
                  <a:pt x="18" y="175"/>
                  <a:pt x="18" y="175"/>
                  <a:pt x="18" y="175"/>
                </a:cubicBezTo>
                <a:cubicBezTo>
                  <a:pt x="8" y="175"/>
                  <a:pt x="0" y="183"/>
                  <a:pt x="0" y="193"/>
                </a:cubicBezTo>
                <a:cubicBezTo>
                  <a:pt x="0" y="248"/>
                  <a:pt x="0" y="248"/>
                  <a:pt x="0" y="248"/>
                </a:cubicBezTo>
                <a:cubicBezTo>
                  <a:pt x="4" y="248"/>
                  <a:pt x="11" y="248"/>
                  <a:pt x="19" y="248"/>
                </a:cubicBezTo>
                <a:close/>
              </a:path>
            </a:pathLst>
          </a:custGeom>
          <a:solidFill>
            <a:schemeClr val="tx1">
              <a:lumMod val="65000"/>
              <a:lumOff val="35000"/>
            </a:schemeClr>
          </a:solidFill>
          <a:ln>
            <a:noFill/>
          </a:ln>
        </p:spPr>
        <p:txBody>
          <a:bodyPr vert="horz" wrap="square" lIns="121920" tIns="60960" rIns="121920" bIns="60960" numCol="1" anchor="t" anchorCtr="0" compatLnSpc="1"/>
          <a:lstStyle/>
          <a:p>
            <a:endParaRPr lang="zh-CN" altLang="en-US" sz="2400">
              <a:solidFill>
                <a:prstClr val="black"/>
              </a:solidFill>
            </a:endParaRPr>
          </a:p>
        </p:txBody>
      </p:sp>
      <p:sp>
        <p:nvSpPr>
          <p:cNvPr id="39" name="Freeform 47"/>
          <p:cNvSpPr>
            <a:spLocks noChangeAspect="1" noEditPoints="1"/>
          </p:cNvSpPr>
          <p:nvPr/>
        </p:nvSpPr>
        <p:spPr bwMode="auto">
          <a:xfrm>
            <a:off x="6673183" y="3588727"/>
            <a:ext cx="639168" cy="518400"/>
          </a:xfrm>
          <a:custGeom>
            <a:avLst/>
            <a:gdLst>
              <a:gd name="T0" fmla="*/ 214 w 329"/>
              <a:gd name="T1" fmla="*/ 10 h 267"/>
              <a:gd name="T2" fmla="*/ 297 w 329"/>
              <a:gd name="T3" fmla="*/ 115 h 267"/>
              <a:gd name="T4" fmla="*/ 221 w 329"/>
              <a:gd name="T5" fmla="*/ 247 h 267"/>
              <a:gd name="T6" fmla="*/ 137 w 329"/>
              <a:gd name="T7" fmla="*/ 265 h 267"/>
              <a:gd name="T8" fmla="*/ 128 w 329"/>
              <a:gd name="T9" fmla="*/ 256 h 267"/>
              <a:gd name="T10" fmla="*/ 113 w 329"/>
              <a:gd name="T11" fmla="*/ 170 h 267"/>
              <a:gd name="T12" fmla="*/ 11 w 329"/>
              <a:gd name="T13" fmla="*/ 151 h 267"/>
              <a:gd name="T14" fmla="*/ 11 w 329"/>
              <a:gd name="T15" fmla="*/ 10 h 267"/>
              <a:gd name="T16" fmla="*/ 227 w 329"/>
              <a:gd name="T17" fmla="*/ 195 h 267"/>
              <a:gd name="T18" fmla="*/ 227 w 329"/>
              <a:gd name="T19" fmla="*/ 187 h 267"/>
              <a:gd name="T20" fmla="*/ 292 w 329"/>
              <a:gd name="T21" fmla="*/ 176 h 267"/>
              <a:gd name="T22" fmla="*/ 227 w 329"/>
              <a:gd name="T23" fmla="*/ 149 h 267"/>
              <a:gd name="T24" fmla="*/ 292 w 329"/>
              <a:gd name="T25" fmla="*/ 149 h 267"/>
              <a:gd name="T26" fmla="*/ 126 w 329"/>
              <a:gd name="T27" fmla="*/ 86 h 267"/>
              <a:gd name="T28" fmla="*/ 126 w 329"/>
              <a:gd name="T29" fmla="*/ 77 h 267"/>
              <a:gd name="T30" fmla="*/ 192 w 329"/>
              <a:gd name="T31" fmla="*/ 67 h 267"/>
              <a:gd name="T32" fmla="*/ 126 w 329"/>
              <a:gd name="T33" fmla="*/ 39 h 267"/>
              <a:gd name="T34" fmla="*/ 192 w 329"/>
              <a:gd name="T35" fmla="*/ 39 h 267"/>
              <a:gd name="T36" fmla="*/ 58 w 329"/>
              <a:gd name="T37" fmla="*/ 36 h 267"/>
              <a:gd name="T38" fmla="*/ 77 w 329"/>
              <a:gd name="T39" fmla="*/ 83 h 267"/>
              <a:gd name="T40" fmla="*/ 96 w 329"/>
              <a:gd name="T41" fmla="*/ 36 h 267"/>
              <a:gd name="T42" fmla="*/ 70 w 329"/>
              <a:gd name="T43" fmla="*/ 124 h 267"/>
              <a:gd name="T44" fmla="*/ 77 w 329"/>
              <a:gd name="T45" fmla="*/ 95 h 267"/>
              <a:gd name="T46" fmla="*/ 73 w 329"/>
              <a:gd name="T47" fmla="*/ 94 h 267"/>
              <a:gd name="T48" fmla="*/ 81 w 329"/>
              <a:gd name="T49" fmla="*/ 93 h 267"/>
              <a:gd name="T50" fmla="*/ 88 w 329"/>
              <a:gd name="T51" fmla="*/ 85 h 267"/>
              <a:gd name="T52" fmla="*/ 65 w 329"/>
              <a:gd name="T53" fmla="*/ 85 h 267"/>
              <a:gd name="T54" fmla="*/ 81 w 329"/>
              <a:gd name="T55" fmla="*/ 45 h 267"/>
              <a:gd name="T56" fmla="*/ 53 w 329"/>
              <a:gd name="T57" fmla="*/ 56 h 267"/>
              <a:gd name="T58" fmla="*/ 94 w 329"/>
              <a:gd name="T59" fmla="*/ 72 h 267"/>
              <a:gd name="T60" fmla="*/ 94 w 329"/>
              <a:gd name="T61" fmla="*/ 50 h 267"/>
              <a:gd name="T62" fmla="*/ 224 w 329"/>
              <a:gd name="T63" fmla="*/ 126 h 267"/>
              <a:gd name="T64" fmla="*/ 186 w 329"/>
              <a:gd name="T65" fmla="*/ 162 h 267"/>
              <a:gd name="T66" fmla="*/ 173 w 329"/>
              <a:gd name="T67" fmla="*/ 200 h 267"/>
              <a:gd name="T68" fmla="*/ 127 w 329"/>
              <a:gd name="T69" fmla="*/ 170 h 267"/>
              <a:gd name="T70" fmla="*/ 155 w 329"/>
              <a:gd name="T71" fmla="*/ 221 h 267"/>
              <a:gd name="T72" fmla="*/ 182 w 329"/>
              <a:gd name="T73" fmla="*/ 229 h 267"/>
              <a:gd name="T74" fmla="*/ 221 w 329"/>
              <a:gd name="T75" fmla="*/ 233 h 267"/>
              <a:gd name="T76" fmla="*/ 288 w 329"/>
              <a:gd name="T77" fmla="*/ 127 h 267"/>
              <a:gd name="T78" fmla="*/ 146 w 329"/>
              <a:gd name="T79" fmla="*/ 115 h 267"/>
              <a:gd name="T80" fmla="*/ 203 w 329"/>
              <a:gd name="T81" fmla="*/ 20 h 267"/>
              <a:gd name="T82" fmla="*/ 21 w 329"/>
              <a:gd name="T83" fmla="*/ 20 h 267"/>
              <a:gd name="T84" fmla="*/ 21 w 329"/>
              <a:gd name="T85" fmla="*/ 141 h 267"/>
              <a:gd name="T86" fmla="*/ 210 w 329"/>
              <a:gd name="T87" fmla="*/ 108 h 267"/>
              <a:gd name="T88" fmla="*/ 148 w 329"/>
              <a:gd name="T89" fmla="*/ 148 h 267"/>
              <a:gd name="T90" fmla="*/ 171 w 329"/>
              <a:gd name="T91" fmla="*/ 174 h 267"/>
              <a:gd name="T92" fmla="*/ 188 w 329"/>
              <a:gd name="T93" fmla="*/ 148 h 267"/>
              <a:gd name="T94" fmla="*/ 210 w 329"/>
              <a:gd name="T95" fmla="*/ 10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9" h="267">
                <a:moveTo>
                  <a:pt x="36" y="0"/>
                </a:moveTo>
                <a:cubicBezTo>
                  <a:pt x="188" y="0"/>
                  <a:pt x="188" y="0"/>
                  <a:pt x="188" y="0"/>
                </a:cubicBezTo>
                <a:cubicBezTo>
                  <a:pt x="198" y="0"/>
                  <a:pt x="207" y="4"/>
                  <a:pt x="214" y="10"/>
                </a:cubicBezTo>
                <a:cubicBezTo>
                  <a:pt x="220" y="17"/>
                  <a:pt x="224" y="26"/>
                  <a:pt x="224" y="36"/>
                </a:cubicBezTo>
                <a:cubicBezTo>
                  <a:pt x="224" y="93"/>
                  <a:pt x="224" y="93"/>
                  <a:pt x="224" y="93"/>
                </a:cubicBezTo>
                <a:cubicBezTo>
                  <a:pt x="252" y="94"/>
                  <a:pt x="278" y="102"/>
                  <a:pt x="297" y="115"/>
                </a:cubicBezTo>
                <a:cubicBezTo>
                  <a:pt x="317" y="129"/>
                  <a:pt x="329" y="148"/>
                  <a:pt x="329" y="170"/>
                </a:cubicBezTo>
                <a:cubicBezTo>
                  <a:pt x="329" y="192"/>
                  <a:pt x="317" y="211"/>
                  <a:pt x="297" y="225"/>
                </a:cubicBezTo>
                <a:cubicBezTo>
                  <a:pt x="277" y="239"/>
                  <a:pt x="251" y="247"/>
                  <a:pt x="221" y="247"/>
                </a:cubicBezTo>
                <a:cubicBezTo>
                  <a:pt x="215" y="247"/>
                  <a:pt x="208" y="247"/>
                  <a:pt x="202" y="246"/>
                </a:cubicBezTo>
                <a:cubicBezTo>
                  <a:pt x="196" y="245"/>
                  <a:pt x="191" y="244"/>
                  <a:pt x="186" y="243"/>
                </a:cubicBezTo>
                <a:cubicBezTo>
                  <a:pt x="137" y="265"/>
                  <a:pt x="137" y="265"/>
                  <a:pt x="137" y="265"/>
                </a:cubicBezTo>
                <a:cubicBezTo>
                  <a:pt x="134" y="267"/>
                  <a:pt x="130" y="265"/>
                  <a:pt x="128" y="261"/>
                </a:cubicBezTo>
                <a:cubicBezTo>
                  <a:pt x="127" y="260"/>
                  <a:pt x="127" y="258"/>
                  <a:pt x="128" y="256"/>
                </a:cubicBezTo>
                <a:cubicBezTo>
                  <a:pt x="128" y="256"/>
                  <a:pt x="128" y="256"/>
                  <a:pt x="128" y="256"/>
                </a:cubicBezTo>
                <a:cubicBezTo>
                  <a:pt x="140" y="221"/>
                  <a:pt x="140" y="221"/>
                  <a:pt x="140" y="221"/>
                </a:cubicBezTo>
                <a:cubicBezTo>
                  <a:pt x="132" y="215"/>
                  <a:pt x="126" y="207"/>
                  <a:pt x="121" y="200"/>
                </a:cubicBezTo>
                <a:cubicBezTo>
                  <a:pt x="116" y="191"/>
                  <a:pt x="113" y="181"/>
                  <a:pt x="113" y="170"/>
                </a:cubicBezTo>
                <a:cubicBezTo>
                  <a:pt x="113" y="167"/>
                  <a:pt x="113" y="165"/>
                  <a:pt x="113" y="162"/>
                </a:cubicBezTo>
                <a:cubicBezTo>
                  <a:pt x="36" y="162"/>
                  <a:pt x="36" y="162"/>
                  <a:pt x="36" y="162"/>
                </a:cubicBezTo>
                <a:cubicBezTo>
                  <a:pt x="26" y="162"/>
                  <a:pt x="17" y="158"/>
                  <a:pt x="11" y="151"/>
                </a:cubicBezTo>
                <a:cubicBezTo>
                  <a:pt x="4" y="145"/>
                  <a:pt x="0" y="136"/>
                  <a:pt x="0" y="126"/>
                </a:cubicBezTo>
                <a:cubicBezTo>
                  <a:pt x="0" y="36"/>
                  <a:pt x="0" y="36"/>
                  <a:pt x="0" y="36"/>
                </a:cubicBezTo>
                <a:cubicBezTo>
                  <a:pt x="0" y="26"/>
                  <a:pt x="4" y="17"/>
                  <a:pt x="11" y="10"/>
                </a:cubicBezTo>
                <a:cubicBezTo>
                  <a:pt x="17" y="4"/>
                  <a:pt x="26" y="0"/>
                  <a:pt x="36" y="0"/>
                </a:cubicBezTo>
                <a:close/>
                <a:moveTo>
                  <a:pt x="227" y="187"/>
                </a:moveTo>
                <a:cubicBezTo>
                  <a:pt x="227" y="195"/>
                  <a:pt x="227" y="195"/>
                  <a:pt x="227" y="195"/>
                </a:cubicBezTo>
                <a:cubicBezTo>
                  <a:pt x="292" y="195"/>
                  <a:pt x="292" y="195"/>
                  <a:pt x="292" y="195"/>
                </a:cubicBezTo>
                <a:cubicBezTo>
                  <a:pt x="292" y="187"/>
                  <a:pt x="292" y="187"/>
                  <a:pt x="292" y="187"/>
                </a:cubicBezTo>
                <a:cubicBezTo>
                  <a:pt x="227" y="187"/>
                  <a:pt x="227" y="187"/>
                  <a:pt x="227" y="187"/>
                </a:cubicBezTo>
                <a:close/>
                <a:moveTo>
                  <a:pt x="227" y="168"/>
                </a:moveTo>
                <a:cubicBezTo>
                  <a:pt x="227" y="176"/>
                  <a:pt x="227" y="176"/>
                  <a:pt x="227" y="176"/>
                </a:cubicBezTo>
                <a:cubicBezTo>
                  <a:pt x="292" y="176"/>
                  <a:pt x="292" y="176"/>
                  <a:pt x="292" y="176"/>
                </a:cubicBezTo>
                <a:cubicBezTo>
                  <a:pt x="292" y="168"/>
                  <a:pt x="292" y="168"/>
                  <a:pt x="292" y="168"/>
                </a:cubicBezTo>
                <a:cubicBezTo>
                  <a:pt x="227" y="168"/>
                  <a:pt x="227" y="168"/>
                  <a:pt x="227" y="168"/>
                </a:cubicBezTo>
                <a:close/>
                <a:moveTo>
                  <a:pt x="227" y="149"/>
                </a:moveTo>
                <a:cubicBezTo>
                  <a:pt x="227" y="157"/>
                  <a:pt x="227" y="157"/>
                  <a:pt x="227" y="157"/>
                </a:cubicBezTo>
                <a:cubicBezTo>
                  <a:pt x="292" y="157"/>
                  <a:pt x="292" y="157"/>
                  <a:pt x="292" y="157"/>
                </a:cubicBezTo>
                <a:cubicBezTo>
                  <a:pt x="292" y="149"/>
                  <a:pt x="292" y="149"/>
                  <a:pt x="292" y="149"/>
                </a:cubicBezTo>
                <a:cubicBezTo>
                  <a:pt x="227" y="149"/>
                  <a:pt x="227" y="149"/>
                  <a:pt x="227" y="149"/>
                </a:cubicBezTo>
                <a:close/>
                <a:moveTo>
                  <a:pt x="126" y="77"/>
                </a:moveTo>
                <a:cubicBezTo>
                  <a:pt x="126" y="86"/>
                  <a:pt x="126" y="86"/>
                  <a:pt x="126" y="86"/>
                </a:cubicBezTo>
                <a:cubicBezTo>
                  <a:pt x="192" y="86"/>
                  <a:pt x="192" y="86"/>
                  <a:pt x="192" y="86"/>
                </a:cubicBezTo>
                <a:cubicBezTo>
                  <a:pt x="192" y="77"/>
                  <a:pt x="192" y="77"/>
                  <a:pt x="192" y="77"/>
                </a:cubicBezTo>
                <a:cubicBezTo>
                  <a:pt x="126" y="77"/>
                  <a:pt x="126" y="77"/>
                  <a:pt x="126" y="77"/>
                </a:cubicBezTo>
                <a:close/>
                <a:moveTo>
                  <a:pt x="126" y="58"/>
                </a:moveTo>
                <a:cubicBezTo>
                  <a:pt x="126" y="67"/>
                  <a:pt x="126" y="67"/>
                  <a:pt x="126" y="67"/>
                </a:cubicBezTo>
                <a:cubicBezTo>
                  <a:pt x="192" y="67"/>
                  <a:pt x="192" y="67"/>
                  <a:pt x="192" y="67"/>
                </a:cubicBezTo>
                <a:cubicBezTo>
                  <a:pt x="192" y="58"/>
                  <a:pt x="192" y="58"/>
                  <a:pt x="192" y="58"/>
                </a:cubicBezTo>
                <a:cubicBezTo>
                  <a:pt x="126" y="58"/>
                  <a:pt x="126" y="58"/>
                  <a:pt x="126" y="58"/>
                </a:cubicBezTo>
                <a:close/>
                <a:moveTo>
                  <a:pt x="126" y="39"/>
                </a:moveTo>
                <a:cubicBezTo>
                  <a:pt x="126" y="48"/>
                  <a:pt x="126" y="48"/>
                  <a:pt x="126" y="48"/>
                </a:cubicBezTo>
                <a:cubicBezTo>
                  <a:pt x="192" y="48"/>
                  <a:pt x="192" y="48"/>
                  <a:pt x="192" y="48"/>
                </a:cubicBezTo>
                <a:cubicBezTo>
                  <a:pt x="192" y="39"/>
                  <a:pt x="192" y="39"/>
                  <a:pt x="192" y="39"/>
                </a:cubicBezTo>
                <a:cubicBezTo>
                  <a:pt x="126" y="39"/>
                  <a:pt x="126" y="39"/>
                  <a:pt x="126" y="39"/>
                </a:cubicBezTo>
                <a:close/>
                <a:moveTo>
                  <a:pt x="77" y="28"/>
                </a:moveTo>
                <a:cubicBezTo>
                  <a:pt x="70" y="28"/>
                  <a:pt x="63" y="31"/>
                  <a:pt x="58" y="36"/>
                </a:cubicBezTo>
                <a:cubicBezTo>
                  <a:pt x="53" y="41"/>
                  <a:pt x="50" y="48"/>
                  <a:pt x="50" y="56"/>
                </a:cubicBezTo>
                <a:cubicBezTo>
                  <a:pt x="50" y="63"/>
                  <a:pt x="53" y="70"/>
                  <a:pt x="58" y="75"/>
                </a:cubicBezTo>
                <a:cubicBezTo>
                  <a:pt x="63" y="80"/>
                  <a:pt x="70" y="83"/>
                  <a:pt x="77" y="83"/>
                </a:cubicBezTo>
                <a:cubicBezTo>
                  <a:pt x="85" y="83"/>
                  <a:pt x="92" y="80"/>
                  <a:pt x="96" y="75"/>
                </a:cubicBezTo>
                <a:cubicBezTo>
                  <a:pt x="101" y="70"/>
                  <a:pt x="104" y="63"/>
                  <a:pt x="104" y="56"/>
                </a:cubicBezTo>
                <a:cubicBezTo>
                  <a:pt x="104" y="48"/>
                  <a:pt x="101" y="41"/>
                  <a:pt x="96" y="36"/>
                </a:cubicBezTo>
                <a:cubicBezTo>
                  <a:pt x="92" y="31"/>
                  <a:pt x="85" y="28"/>
                  <a:pt x="77" y="28"/>
                </a:cubicBezTo>
                <a:close/>
                <a:moveTo>
                  <a:pt x="76" y="95"/>
                </a:moveTo>
                <a:cubicBezTo>
                  <a:pt x="70" y="124"/>
                  <a:pt x="70" y="124"/>
                  <a:pt x="70" y="124"/>
                </a:cubicBezTo>
                <a:cubicBezTo>
                  <a:pt x="77" y="129"/>
                  <a:pt x="77" y="129"/>
                  <a:pt x="77" y="129"/>
                </a:cubicBezTo>
                <a:cubicBezTo>
                  <a:pt x="83" y="124"/>
                  <a:pt x="83" y="124"/>
                  <a:pt x="83" y="124"/>
                </a:cubicBezTo>
                <a:cubicBezTo>
                  <a:pt x="77" y="95"/>
                  <a:pt x="77" y="95"/>
                  <a:pt x="77" y="95"/>
                </a:cubicBezTo>
                <a:cubicBezTo>
                  <a:pt x="80" y="94"/>
                  <a:pt x="80" y="94"/>
                  <a:pt x="80" y="94"/>
                </a:cubicBezTo>
                <a:cubicBezTo>
                  <a:pt x="77" y="91"/>
                  <a:pt x="77" y="91"/>
                  <a:pt x="77" y="91"/>
                </a:cubicBezTo>
                <a:cubicBezTo>
                  <a:pt x="73" y="94"/>
                  <a:pt x="73" y="94"/>
                  <a:pt x="73" y="94"/>
                </a:cubicBezTo>
                <a:cubicBezTo>
                  <a:pt x="76" y="95"/>
                  <a:pt x="76" y="95"/>
                  <a:pt x="76" y="95"/>
                </a:cubicBezTo>
                <a:close/>
                <a:moveTo>
                  <a:pt x="88" y="85"/>
                </a:moveTo>
                <a:cubicBezTo>
                  <a:pt x="81" y="93"/>
                  <a:pt x="81" y="93"/>
                  <a:pt x="81" y="93"/>
                </a:cubicBezTo>
                <a:cubicBezTo>
                  <a:pt x="88" y="124"/>
                  <a:pt x="88" y="124"/>
                  <a:pt x="88" y="124"/>
                </a:cubicBezTo>
                <a:cubicBezTo>
                  <a:pt x="116" y="124"/>
                  <a:pt x="116" y="124"/>
                  <a:pt x="116" y="124"/>
                </a:cubicBezTo>
                <a:cubicBezTo>
                  <a:pt x="115" y="106"/>
                  <a:pt x="104" y="90"/>
                  <a:pt x="88" y="85"/>
                </a:cubicBezTo>
                <a:close/>
                <a:moveTo>
                  <a:pt x="66" y="124"/>
                </a:moveTo>
                <a:cubicBezTo>
                  <a:pt x="72" y="93"/>
                  <a:pt x="72" y="93"/>
                  <a:pt x="72" y="93"/>
                </a:cubicBezTo>
                <a:cubicBezTo>
                  <a:pt x="65" y="85"/>
                  <a:pt x="65" y="85"/>
                  <a:pt x="65" y="85"/>
                </a:cubicBezTo>
                <a:cubicBezTo>
                  <a:pt x="50" y="90"/>
                  <a:pt x="38" y="106"/>
                  <a:pt x="38" y="124"/>
                </a:cubicBezTo>
                <a:cubicBezTo>
                  <a:pt x="66" y="124"/>
                  <a:pt x="66" y="124"/>
                  <a:pt x="66" y="124"/>
                </a:cubicBezTo>
                <a:close/>
                <a:moveTo>
                  <a:pt x="81" y="45"/>
                </a:moveTo>
                <a:cubicBezTo>
                  <a:pt x="80" y="46"/>
                  <a:pt x="80" y="46"/>
                  <a:pt x="79" y="46"/>
                </a:cubicBezTo>
                <a:cubicBezTo>
                  <a:pt x="70" y="51"/>
                  <a:pt x="59" y="51"/>
                  <a:pt x="54" y="51"/>
                </a:cubicBezTo>
                <a:cubicBezTo>
                  <a:pt x="54" y="53"/>
                  <a:pt x="53" y="54"/>
                  <a:pt x="53" y="56"/>
                </a:cubicBezTo>
                <a:cubicBezTo>
                  <a:pt x="53" y="62"/>
                  <a:pt x="56" y="68"/>
                  <a:pt x="60" y="72"/>
                </a:cubicBezTo>
                <a:cubicBezTo>
                  <a:pt x="65" y="77"/>
                  <a:pt x="71" y="79"/>
                  <a:pt x="77" y="79"/>
                </a:cubicBezTo>
                <a:cubicBezTo>
                  <a:pt x="84" y="79"/>
                  <a:pt x="90" y="77"/>
                  <a:pt x="94" y="72"/>
                </a:cubicBezTo>
                <a:cubicBezTo>
                  <a:pt x="98" y="68"/>
                  <a:pt x="101" y="62"/>
                  <a:pt x="101" y="56"/>
                </a:cubicBezTo>
                <a:cubicBezTo>
                  <a:pt x="101" y="54"/>
                  <a:pt x="101" y="52"/>
                  <a:pt x="100" y="51"/>
                </a:cubicBezTo>
                <a:cubicBezTo>
                  <a:pt x="98" y="51"/>
                  <a:pt x="96" y="51"/>
                  <a:pt x="94" y="50"/>
                </a:cubicBezTo>
                <a:cubicBezTo>
                  <a:pt x="89" y="49"/>
                  <a:pt x="85" y="48"/>
                  <a:pt x="81" y="45"/>
                </a:cubicBezTo>
                <a:close/>
                <a:moveTo>
                  <a:pt x="224" y="107"/>
                </a:moveTo>
                <a:cubicBezTo>
                  <a:pt x="224" y="126"/>
                  <a:pt x="224" y="126"/>
                  <a:pt x="224" y="126"/>
                </a:cubicBezTo>
                <a:cubicBezTo>
                  <a:pt x="224" y="136"/>
                  <a:pt x="220" y="145"/>
                  <a:pt x="214" y="151"/>
                </a:cubicBezTo>
                <a:cubicBezTo>
                  <a:pt x="207" y="158"/>
                  <a:pt x="198" y="162"/>
                  <a:pt x="188" y="162"/>
                </a:cubicBezTo>
                <a:cubicBezTo>
                  <a:pt x="186" y="162"/>
                  <a:pt x="186" y="162"/>
                  <a:pt x="186" y="162"/>
                </a:cubicBezTo>
                <a:cubicBezTo>
                  <a:pt x="186" y="196"/>
                  <a:pt x="186" y="196"/>
                  <a:pt x="186" y="196"/>
                </a:cubicBezTo>
                <a:cubicBezTo>
                  <a:pt x="186" y="200"/>
                  <a:pt x="183" y="203"/>
                  <a:pt x="179" y="203"/>
                </a:cubicBezTo>
                <a:cubicBezTo>
                  <a:pt x="176" y="203"/>
                  <a:pt x="174" y="202"/>
                  <a:pt x="173" y="200"/>
                </a:cubicBezTo>
                <a:cubicBezTo>
                  <a:pt x="144" y="162"/>
                  <a:pt x="144" y="162"/>
                  <a:pt x="144" y="162"/>
                </a:cubicBezTo>
                <a:cubicBezTo>
                  <a:pt x="128" y="162"/>
                  <a:pt x="128" y="162"/>
                  <a:pt x="128" y="162"/>
                </a:cubicBezTo>
                <a:cubicBezTo>
                  <a:pt x="128" y="165"/>
                  <a:pt x="127" y="167"/>
                  <a:pt x="127" y="170"/>
                </a:cubicBezTo>
                <a:cubicBezTo>
                  <a:pt x="127" y="178"/>
                  <a:pt x="130" y="185"/>
                  <a:pt x="134" y="192"/>
                </a:cubicBezTo>
                <a:cubicBezTo>
                  <a:pt x="138" y="200"/>
                  <a:pt x="144" y="206"/>
                  <a:pt x="152" y="212"/>
                </a:cubicBezTo>
                <a:cubicBezTo>
                  <a:pt x="155" y="214"/>
                  <a:pt x="156" y="217"/>
                  <a:pt x="155" y="221"/>
                </a:cubicBezTo>
                <a:cubicBezTo>
                  <a:pt x="147" y="245"/>
                  <a:pt x="147" y="245"/>
                  <a:pt x="147" y="245"/>
                </a:cubicBezTo>
                <a:cubicBezTo>
                  <a:pt x="182" y="229"/>
                  <a:pt x="182" y="229"/>
                  <a:pt x="182" y="229"/>
                </a:cubicBezTo>
                <a:cubicBezTo>
                  <a:pt x="182" y="229"/>
                  <a:pt x="182" y="229"/>
                  <a:pt x="182" y="229"/>
                </a:cubicBezTo>
                <a:cubicBezTo>
                  <a:pt x="183" y="228"/>
                  <a:pt x="185" y="228"/>
                  <a:pt x="187" y="228"/>
                </a:cubicBezTo>
                <a:cubicBezTo>
                  <a:pt x="192" y="230"/>
                  <a:pt x="198" y="231"/>
                  <a:pt x="204" y="232"/>
                </a:cubicBezTo>
                <a:cubicBezTo>
                  <a:pt x="209" y="232"/>
                  <a:pt x="215" y="233"/>
                  <a:pt x="221" y="233"/>
                </a:cubicBezTo>
                <a:cubicBezTo>
                  <a:pt x="248" y="233"/>
                  <a:pt x="271" y="225"/>
                  <a:pt x="288" y="214"/>
                </a:cubicBezTo>
                <a:cubicBezTo>
                  <a:pt x="305" y="202"/>
                  <a:pt x="315" y="187"/>
                  <a:pt x="315" y="170"/>
                </a:cubicBezTo>
                <a:cubicBezTo>
                  <a:pt x="315" y="153"/>
                  <a:pt x="305" y="138"/>
                  <a:pt x="288" y="127"/>
                </a:cubicBezTo>
                <a:cubicBezTo>
                  <a:pt x="272" y="115"/>
                  <a:pt x="249" y="108"/>
                  <a:pt x="224" y="107"/>
                </a:cubicBezTo>
                <a:close/>
                <a:moveTo>
                  <a:pt x="118" y="148"/>
                </a:moveTo>
                <a:cubicBezTo>
                  <a:pt x="123" y="135"/>
                  <a:pt x="133" y="124"/>
                  <a:pt x="146" y="115"/>
                </a:cubicBezTo>
                <a:cubicBezTo>
                  <a:pt x="162" y="103"/>
                  <a:pt x="185" y="95"/>
                  <a:pt x="210" y="93"/>
                </a:cubicBezTo>
                <a:cubicBezTo>
                  <a:pt x="210" y="36"/>
                  <a:pt x="210" y="36"/>
                  <a:pt x="210" y="36"/>
                </a:cubicBezTo>
                <a:cubicBezTo>
                  <a:pt x="210" y="30"/>
                  <a:pt x="207" y="24"/>
                  <a:pt x="203" y="20"/>
                </a:cubicBezTo>
                <a:cubicBezTo>
                  <a:pt x="200" y="17"/>
                  <a:pt x="194" y="14"/>
                  <a:pt x="188" y="14"/>
                </a:cubicBezTo>
                <a:cubicBezTo>
                  <a:pt x="36" y="14"/>
                  <a:pt x="36" y="14"/>
                  <a:pt x="36" y="14"/>
                </a:cubicBezTo>
                <a:cubicBezTo>
                  <a:pt x="30" y="14"/>
                  <a:pt x="25" y="17"/>
                  <a:pt x="21" y="20"/>
                </a:cubicBezTo>
                <a:cubicBezTo>
                  <a:pt x="17" y="24"/>
                  <a:pt x="15" y="30"/>
                  <a:pt x="15" y="36"/>
                </a:cubicBezTo>
                <a:cubicBezTo>
                  <a:pt x="15" y="126"/>
                  <a:pt x="15" y="126"/>
                  <a:pt x="15" y="126"/>
                </a:cubicBezTo>
                <a:cubicBezTo>
                  <a:pt x="15" y="132"/>
                  <a:pt x="17" y="137"/>
                  <a:pt x="21" y="141"/>
                </a:cubicBezTo>
                <a:cubicBezTo>
                  <a:pt x="25" y="145"/>
                  <a:pt x="30" y="148"/>
                  <a:pt x="36" y="148"/>
                </a:cubicBezTo>
                <a:cubicBezTo>
                  <a:pt x="118" y="148"/>
                  <a:pt x="118" y="148"/>
                  <a:pt x="118" y="148"/>
                </a:cubicBezTo>
                <a:close/>
                <a:moveTo>
                  <a:pt x="210" y="108"/>
                </a:moveTo>
                <a:cubicBezTo>
                  <a:pt x="188" y="110"/>
                  <a:pt x="168" y="116"/>
                  <a:pt x="154" y="127"/>
                </a:cubicBezTo>
                <a:cubicBezTo>
                  <a:pt x="145" y="133"/>
                  <a:pt x="138" y="140"/>
                  <a:pt x="134" y="148"/>
                </a:cubicBezTo>
                <a:cubicBezTo>
                  <a:pt x="148" y="148"/>
                  <a:pt x="148" y="148"/>
                  <a:pt x="148" y="148"/>
                </a:cubicBezTo>
                <a:cubicBezTo>
                  <a:pt x="148" y="148"/>
                  <a:pt x="148" y="148"/>
                  <a:pt x="148" y="148"/>
                </a:cubicBezTo>
                <a:cubicBezTo>
                  <a:pt x="150" y="148"/>
                  <a:pt x="152" y="149"/>
                  <a:pt x="154" y="150"/>
                </a:cubicBezTo>
                <a:cubicBezTo>
                  <a:pt x="171" y="174"/>
                  <a:pt x="171" y="174"/>
                  <a:pt x="171" y="174"/>
                </a:cubicBezTo>
                <a:cubicBezTo>
                  <a:pt x="171" y="155"/>
                  <a:pt x="171" y="155"/>
                  <a:pt x="171" y="155"/>
                </a:cubicBezTo>
                <a:cubicBezTo>
                  <a:pt x="171" y="151"/>
                  <a:pt x="175" y="148"/>
                  <a:pt x="179" y="148"/>
                </a:cubicBezTo>
                <a:cubicBezTo>
                  <a:pt x="188" y="148"/>
                  <a:pt x="188" y="148"/>
                  <a:pt x="188" y="148"/>
                </a:cubicBezTo>
                <a:cubicBezTo>
                  <a:pt x="194" y="148"/>
                  <a:pt x="200" y="145"/>
                  <a:pt x="203" y="141"/>
                </a:cubicBezTo>
                <a:cubicBezTo>
                  <a:pt x="207" y="137"/>
                  <a:pt x="210" y="132"/>
                  <a:pt x="210" y="126"/>
                </a:cubicBezTo>
                <a:lnTo>
                  <a:pt x="210" y="108"/>
                </a:lnTo>
                <a:close/>
              </a:path>
            </a:pathLst>
          </a:custGeom>
          <a:solidFill>
            <a:schemeClr val="tx1">
              <a:lumMod val="65000"/>
              <a:lumOff val="35000"/>
            </a:schemeClr>
          </a:solidFill>
          <a:ln>
            <a:noFill/>
          </a:ln>
        </p:spPr>
        <p:txBody>
          <a:bodyPr vert="horz" wrap="square" lIns="121920" tIns="60960" rIns="121920" bIns="60960" numCol="1" anchor="t" anchorCtr="0" compatLnSpc="1"/>
          <a:lstStyle/>
          <a:p>
            <a:endParaRPr lang="zh-CN" altLang="en-US" sz="2400">
              <a:solidFill>
                <a:prstClr val="black"/>
              </a:solidFill>
            </a:endParaRPr>
          </a:p>
        </p:txBody>
      </p:sp>
      <p:sp>
        <p:nvSpPr>
          <p:cNvPr id="40" name="Freeform 42"/>
          <p:cNvSpPr>
            <a:spLocks noChangeAspect="1" noEditPoints="1"/>
          </p:cNvSpPr>
          <p:nvPr/>
        </p:nvSpPr>
        <p:spPr bwMode="auto">
          <a:xfrm>
            <a:off x="5026459" y="3588727"/>
            <a:ext cx="405239" cy="518400"/>
          </a:xfrm>
          <a:custGeom>
            <a:avLst/>
            <a:gdLst>
              <a:gd name="T0" fmla="*/ 49 w 224"/>
              <a:gd name="T1" fmla="*/ 93 h 287"/>
              <a:gd name="T2" fmla="*/ 54 w 224"/>
              <a:gd name="T3" fmla="*/ 281 h 287"/>
              <a:gd name="T4" fmla="*/ 21 w 224"/>
              <a:gd name="T5" fmla="*/ 279 h 287"/>
              <a:gd name="T6" fmla="*/ 0 w 224"/>
              <a:gd name="T7" fmla="*/ 254 h 287"/>
              <a:gd name="T8" fmla="*/ 12 w 224"/>
              <a:gd name="T9" fmla="*/ 70 h 287"/>
              <a:gd name="T10" fmla="*/ 171 w 224"/>
              <a:gd name="T11" fmla="*/ 217 h 287"/>
              <a:gd name="T12" fmla="*/ 190 w 224"/>
              <a:gd name="T13" fmla="*/ 166 h 287"/>
              <a:gd name="T14" fmla="*/ 185 w 224"/>
              <a:gd name="T15" fmla="*/ 183 h 287"/>
              <a:gd name="T16" fmla="*/ 181 w 224"/>
              <a:gd name="T17" fmla="*/ 188 h 287"/>
              <a:gd name="T18" fmla="*/ 161 w 224"/>
              <a:gd name="T19" fmla="*/ 188 h 287"/>
              <a:gd name="T20" fmla="*/ 156 w 224"/>
              <a:gd name="T21" fmla="*/ 183 h 287"/>
              <a:gd name="T22" fmla="*/ 192 w 224"/>
              <a:gd name="T23" fmla="*/ 137 h 287"/>
              <a:gd name="T24" fmla="*/ 193 w 224"/>
              <a:gd name="T25" fmla="*/ 138 h 287"/>
              <a:gd name="T26" fmla="*/ 196 w 224"/>
              <a:gd name="T27" fmla="*/ 139 h 287"/>
              <a:gd name="T28" fmla="*/ 197 w 224"/>
              <a:gd name="T29" fmla="*/ 139 h 287"/>
              <a:gd name="T30" fmla="*/ 198 w 224"/>
              <a:gd name="T31" fmla="*/ 140 h 287"/>
              <a:gd name="T32" fmla="*/ 199 w 224"/>
              <a:gd name="T33" fmla="*/ 141 h 287"/>
              <a:gd name="T34" fmla="*/ 200 w 224"/>
              <a:gd name="T35" fmla="*/ 142 h 287"/>
              <a:gd name="T36" fmla="*/ 202 w 224"/>
              <a:gd name="T37" fmla="*/ 143 h 287"/>
              <a:gd name="T38" fmla="*/ 203 w 224"/>
              <a:gd name="T39" fmla="*/ 144 h 287"/>
              <a:gd name="T40" fmla="*/ 204 w 224"/>
              <a:gd name="T41" fmla="*/ 145 h 287"/>
              <a:gd name="T42" fmla="*/ 205 w 224"/>
              <a:gd name="T43" fmla="*/ 146 h 287"/>
              <a:gd name="T44" fmla="*/ 219 w 224"/>
              <a:gd name="T45" fmla="*/ 185 h 287"/>
              <a:gd name="T46" fmla="*/ 219 w 224"/>
              <a:gd name="T47" fmla="*/ 250 h 287"/>
              <a:gd name="T48" fmla="*/ 124 w 224"/>
              <a:gd name="T49" fmla="*/ 178 h 287"/>
              <a:gd name="T50" fmla="*/ 124 w 224"/>
              <a:gd name="T51" fmla="*/ 178 h 287"/>
              <a:gd name="T52" fmla="*/ 118 w 224"/>
              <a:gd name="T53" fmla="*/ 283 h 287"/>
              <a:gd name="T54" fmla="*/ 118 w 224"/>
              <a:gd name="T55" fmla="*/ 283 h 287"/>
              <a:gd name="T56" fmla="*/ 191 w 224"/>
              <a:gd name="T57" fmla="*/ 234 h 287"/>
              <a:gd name="T58" fmla="*/ 172 w 224"/>
              <a:gd name="T59" fmla="*/ 37 h 287"/>
              <a:gd name="T60" fmla="*/ 52 w 224"/>
              <a:gd name="T61" fmla="*/ 83 h 287"/>
              <a:gd name="T62" fmla="*/ 40 w 224"/>
              <a:gd name="T63" fmla="*/ 82 h 287"/>
              <a:gd name="T64" fmla="*/ 155 w 224"/>
              <a:gd name="T65" fmla="*/ 26 h 287"/>
              <a:gd name="T66" fmla="*/ 40 w 224"/>
              <a:gd name="T67" fmla="*/ 82 h 287"/>
              <a:gd name="T68" fmla="*/ 148 w 224"/>
              <a:gd name="T69" fmla="*/ 19 h 287"/>
              <a:gd name="T70" fmla="*/ 25 w 224"/>
              <a:gd name="T71" fmla="*/ 72 h 287"/>
              <a:gd name="T72" fmla="*/ 62 w 224"/>
              <a:gd name="T73" fmla="*/ 100 h 287"/>
              <a:gd name="T74" fmla="*/ 194 w 224"/>
              <a:gd name="T75" fmla="*/ 40 h 287"/>
              <a:gd name="T76" fmla="*/ 203 w 224"/>
              <a:gd name="T77" fmla="*/ 130 h 287"/>
              <a:gd name="T78" fmla="*/ 202 w 224"/>
              <a:gd name="T79" fmla="*/ 129 h 287"/>
              <a:gd name="T80" fmla="*/ 199 w 224"/>
              <a:gd name="T81" fmla="*/ 127 h 287"/>
              <a:gd name="T82" fmla="*/ 198 w 224"/>
              <a:gd name="T83" fmla="*/ 127 h 287"/>
              <a:gd name="T84" fmla="*/ 172 w 224"/>
              <a:gd name="T85" fmla="*/ 121 h 287"/>
              <a:gd name="T86" fmla="*/ 112 w 224"/>
              <a:gd name="T87" fmla="*/ 178 h 287"/>
              <a:gd name="T88" fmla="*/ 72 w 224"/>
              <a:gd name="T89" fmla="*/ 286 h 287"/>
              <a:gd name="T90" fmla="*/ 21 w 224"/>
              <a:gd name="T91" fmla="*/ 65 h 287"/>
              <a:gd name="T92" fmla="*/ 145 w 224"/>
              <a:gd name="T93" fmla="*/ 1 h 287"/>
              <a:gd name="T94" fmla="*/ 21 w 224"/>
              <a:gd name="T95" fmla="*/ 6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287">
                <a:moveTo>
                  <a:pt x="12" y="70"/>
                </a:moveTo>
                <a:cubicBezTo>
                  <a:pt x="16" y="77"/>
                  <a:pt x="21" y="82"/>
                  <a:pt x="27" y="86"/>
                </a:cubicBezTo>
                <a:cubicBezTo>
                  <a:pt x="33" y="90"/>
                  <a:pt x="41" y="92"/>
                  <a:pt x="49" y="93"/>
                </a:cubicBezTo>
                <a:cubicBezTo>
                  <a:pt x="52" y="94"/>
                  <a:pt x="54" y="97"/>
                  <a:pt x="54" y="100"/>
                </a:cubicBezTo>
                <a:cubicBezTo>
                  <a:pt x="54" y="100"/>
                  <a:pt x="54" y="100"/>
                  <a:pt x="54" y="100"/>
                </a:cubicBezTo>
                <a:cubicBezTo>
                  <a:pt x="54" y="281"/>
                  <a:pt x="54" y="281"/>
                  <a:pt x="54" y="281"/>
                </a:cubicBezTo>
                <a:cubicBezTo>
                  <a:pt x="54" y="285"/>
                  <a:pt x="52" y="287"/>
                  <a:pt x="48" y="287"/>
                </a:cubicBezTo>
                <a:cubicBezTo>
                  <a:pt x="47" y="287"/>
                  <a:pt x="47" y="287"/>
                  <a:pt x="47" y="287"/>
                </a:cubicBezTo>
                <a:cubicBezTo>
                  <a:pt x="38" y="286"/>
                  <a:pt x="29" y="283"/>
                  <a:pt x="21" y="279"/>
                </a:cubicBezTo>
                <a:cubicBezTo>
                  <a:pt x="13" y="274"/>
                  <a:pt x="6" y="267"/>
                  <a:pt x="1" y="257"/>
                </a:cubicBezTo>
                <a:cubicBezTo>
                  <a:pt x="0" y="256"/>
                  <a:pt x="0" y="255"/>
                  <a:pt x="0" y="254"/>
                </a:cubicBezTo>
                <a:cubicBezTo>
                  <a:pt x="0" y="254"/>
                  <a:pt x="0" y="254"/>
                  <a:pt x="0" y="254"/>
                </a:cubicBezTo>
                <a:cubicBezTo>
                  <a:pt x="0" y="73"/>
                  <a:pt x="0" y="73"/>
                  <a:pt x="0" y="73"/>
                </a:cubicBezTo>
                <a:cubicBezTo>
                  <a:pt x="0" y="70"/>
                  <a:pt x="3" y="67"/>
                  <a:pt x="6" y="67"/>
                </a:cubicBezTo>
                <a:cubicBezTo>
                  <a:pt x="9" y="67"/>
                  <a:pt x="11" y="68"/>
                  <a:pt x="12" y="70"/>
                </a:cubicBezTo>
                <a:close/>
                <a:moveTo>
                  <a:pt x="135" y="180"/>
                </a:moveTo>
                <a:cubicBezTo>
                  <a:pt x="135" y="180"/>
                  <a:pt x="135" y="180"/>
                  <a:pt x="135" y="180"/>
                </a:cubicBezTo>
                <a:cubicBezTo>
                  <a:pt x="135" y="201"/>
                  <a:pt x="151" y="217"/>
                  <a:pt x="171" y="217"/>
                </a:cubicBezTo>
                <a:cubicBezTo>
                  <a:pt x="192" y="217"/>
                  <a:pt x="208" y="201"/>
                  <a:pt x="208" y="180"/>
                </a:cubicBezTo>
                <a:cubicBezTo>
                  <a:pt x="208" y="180"/>
                  <a:pt x="208" y="180"/>
                  <a:pt x="208" y="180"/>
                </a:cubicBezTo>
                <a:cubicBezTo>
                  <a:pt x="200" y="177"/>
                  <a:pt x="194" y="172"/>
                  <a:pt x="190" y="166"/>
                </a:cubicBezTo>
                <a:cubicBezTo>
                  <a:pt x="178" y="175"/>
                  <a:pt x="162" y="180"/>
                  <a:pt x="143" y="180"/>
                </a:cubicBezTo>
                <a:cubicBezTo>
                  <a:pt x="140" y="180"/>
                  <a:pt x="137" y="180"/>
                  <a:pt x="135" y="180"/>
                </a:cubicBezTo>
                <a:close/>
                <a:moveTo>
                  <a:pt x="185" y="183"/>
                </a:moveTo>
                <a:cubicBezTo>
                  <a:pt x="188" y="183"/>
                  <a:pt x="190" y="185"/>
                  <a:pt x="190" y="188"/>
                </a:cubicBezTo>
                <a:cubicBezTo>
                  <a:pt x="190" y="191"/>
                  <a:pt x="188" y="193"/>
                  <a:pt x="185" y="193"/>
                </a:cubicBezTo>
                <a:cubicBezTo>
                  <a:pt x="183" y="193"/>
                  <a:pt x="181" y="191"/>
                  <a:pt x="181" y="188"/>
                </a:cubicBezTo>
                <a:cubicBezTo>
                  <a:pt x="181" y="185"/>
                  <a:pt x="183" y="183"/>
                  <a:pt x="185" y="183"/>
                </a:cubicBezTo>
                <a:close/>
                <a:moveTo>
                  <a:pt x="156" y="183"/>
                </a:moveTo>
                <a:cubicBezTo>
                  <a:pt x="159" y="183"/>
                  <a:pt x="161" y="185"/>
                  <a:pt x="161" y="188"/>
                </a:cubicBezTo>
                <a:cubicBezTo>
                  <a:pt x="161" y="191"/>
                  <a:pt x="159" y="193"/>
                  <a:pt x="156" y="193"/>
                </a:cubicBezTo>
                <a:cubicBezTo>
                  <a:pt x="153" y="193"/>
                  <a:pt x="151" y="191"/>
                  <a:pt x="151" y="188"/>
                </a:cubicBezTo>
                <a:cubicBezTo>
                  <a:pt x="151" y="185"/>
                  <a:pt x="153" y="183"/>
                  <a:pt x="156" y="183"/>
                </a:cubicBezTo>
                <a:close/>
                <a:moveTo>
                  <a:pt x="190" y="136"/>
                </a:moveTo>
                <a:cubicBezTo>
                  <a:pt x="190" y="136"/>
                  <a:pt x="190" y="136"/>
                  <a:pt x="190" y="136"/>
                </a:cubicBezTo>
                <a:cubicBezTo>
                  <a:pt x="191" y="136"/>
                  <a:pt x="192" y="137"/>
                  <a:pt x="192" y="137"/>
                </a:cubicBezTo>
                <a:cubicBezTo>
                  <a:pt x="193" y="137"/>
                  <a:pt x="193" y="137"/>
                  <a:pt x="193" y="137"/>
                </a:cubicBezTo>
                <a:cubicBezTo>
                  <a:pt x="193" y="137"/>
                  <a:pt x="193" y="137"/>
                  <a:pt x="193" y="137"/>
                </a:cubicBezTo>
                <a:cubicBezTo>
                  <a:pt x="193" y="138"/>
                  <a:pt x="193" y="138"/>
                  <a:pt x="193" y="138"/>
                </a:cubicBezTo>
                <a:cubicBezTo>
                  <a:pt x="194" y="138"/>
                  <a:pt x="195" y="138"/>
                  <a:pt x="195" y="138"/>
                </a:cubicBezTo>
                <a:cubicBezTo>
                  <a:pt x="195" y="138"/>
                  <a:pt x="195" y="138"/>
                  <a:pt x="195" y="138"/>
                </a:cubicBezTo>
                <a:cubicBezTo>
                  <a:pt x="195" y="139"/>
                  <a:pt x="196" y="139"/>
                  <a:pt x="196" y="139"/>
                </a:cubicBezTo>
                <a:cubicBezTo>
                  <a:pt x="196" y="139"/>
                  <a:pt x="196" y="139"/>
                  <a:pt x="196" y="139"/>
                </a:cubicBezTo>
                <a:cubicBezTo>
                  <a:pt x="196" y="139"/>
                  <a:pt x="196" y="139"/>
                  <a:pt x="197" y="139"/>
                </a:cubicBezTo>
                <a:cubicBezTo>
                  <a:pt x="197" y="139"/>
                  <a:pt x="197" y="139"/>
                  <a:pt x="197" y="139"/>
                </a:cubicBezTo>
                <a:cubicBezTo>
                  <a:pt x="197" y="140"/>
                  <a:pt x="197" y="140"/>
                  <a:pt x="197" y="140"/>
                </a:cubicBezTo>
                <a:cubicBezTo>
                  <a:pt x="198" y="140"/>
                  <a:pt x="198" y="140"/>
                  <a:pt x="198" y="140"/>
                </a:cubicBezTo>
                <a:cubicBezTo>
                  <a:pt x="198" y="140"/>
                  <a:pt x="198" y="140"/>
                  <a:pt x="198" y="140"/>
                </a:cubicBezTo>
                <a:cubicBezTo>
                  <a:pt x="198" y="141"/>
                  <a:pt x="198" y="141"/>
                  <a:pt x="198" y="141"/>
                </a:cubicBezTo>
                <a:cubicBezTo>
                  <a:pt x="199" y="141"/>
                  <a:pt x="199" y="141"/>
                  <a:pt x="199" y="141"/>
                </a:cubicBezTo>
                <a:cubicBezTo>
                  <a:pt x="199" y="141"/>
                  <a:pt x="199" y="141"/>
                  <a:pt x="199" y="141"/>
                </a:cubicBezTo>
                <a:cubicBezTo>
                  <a:pt x="199" y="141"/>
                  <a:pt x="200" y="141"/>
                  <a:pt x="200" y="141"/>
                </a:cubicBezTo>
                <a:cubicBezTo>
                  <a:pt x="200" y="142"/>
                  <a:pt x="200" y="142"/>
                  <a:pt x="200" y="142"/>
                </a:cubicBezTo>
                <a:cubicBezTo>
                  <a:pt x="200" y="142"/>
                  <a:pt x="200" y="142"/>
                  <a:pt x="200" y="142"/>
                </a:cubicBezTo>
                <a:cubicBezTo>
                  <a:pt x="201" y="142"/>
                  <a:pt x="201" y="142"/>
                  <a:pt x="201" y="142"/>
                </a:cubicBezTo>
                <a:cubicBezTo>
                  <a:pt x="201" y="142"/>
                  <a:pt x="201" y="142"/>
                  <a:pt x="201" y="143"/>
                </a:cubicBezTo>
                <a:cubicBezTo>
                  <a:pt x="202" y="143"/>
                  <a:pt x="202" y="143"/>
                  <a:pt x="202" y="143"/>
                </a:cubicBezTo>
                <a:cubicBezTo>
                  <a:pt x="202" y="143"/>
                  <a:pt x="202" y="143"/>
                  <a:pt x="202" y="143"/>
                </a:cubicBezTo>
                <a:cubicBezTo>
                  <a:pt x="202" y="143"/>
                  <a:pt x="202" y="143"/>
                  <a:pt x="202" y="143"/>
                </a:cubicBezTo>
                <a:cubicBezTo>
                  <a:pt x="203" y="144"/>
                  <a:pt x="203" y="144"/>
                  <a:pt x="203" y="144"/>
                </a:cubicBezTo>
                <a:cubicBezTo>
                  <a:pt x="203" y="144"/>
                  <a:pt x="203" y="144"/>
                  <a:pt x="203" y="144"/>
                </a:cubicBezTo>
                <a:cubicBezTo>
                  <a:pt x="203" y="144"/>
                  <a:pt x="203" y="144"/>
                  <a:pt x="203" y="144"/>
                </a:cubicBezTo>
                <a:cubicBezTo>
                  <a:pt x="204" y="145"/>
                  <a:pt x="204" y="145"/>
                  <a:pt x="204" y="145"/>
                </a:cubicBezTo>
                <a:cubicBezTo>
                  <a:pt x="204" y="145"/>
                  <a:pt x="204" y="145"/>
                  <a:pt x="204" y="145"/>
                </a:cubicBezTo>
                <a:cubicBezTo>
                  <a:pt x="204" y="145"/>
                  <a:pt x="204" y="145"/>
                  <a:pt x="204" y="145"/>
                </a:cubicBezTo>
                <a:cubicBezTo>
                  <a:pt x="205" y="146"/>
                  <a:pt x="205" y="146"/>
                  <a:pt x="205" y="146"/>
                </a:cubicBezTo>
                <a:cubicBezTo>
                  <a:pt x="205" y="146"/>
                  <a:pt x="205" y="146"/>
                  <a:pt x="205" y="146"/>
                </a:cubicBezTo>
                <a:cubicBezTo>
                  <a:pt x="214" y="154"/>
                  <a:pt x="219" y="166"/>
                  <a:pt x="219" y="180"/>
                </a:cubicBezTo>
                <a:cubicBezTo>
                  <a:pt x="219" y="181"/>
                  <a:pt x="219" y="183"/>
                  <a:pt x="219" y="185"/>
                </a:cubicBezTo>
                <a:cubicBezTo>
                  <a:pt x="219" y="185"/>
                  <a:pt x="219" y="185"/>
                  <a:pt x="219" y="185"/>
                </a:cubicBezTo>
                <a:cubicBezTo>
                  <a:pt x="219" y="185"/>
                  <a:pt x="219" y="185"/>
                  <a:pt x="219" y="185"/>
                </a:cubicBezTo>
                <a:cubicBezTo>
                  <a:pt x="219" y="250"/>
                  <a:pt x="219" y="250"/>
                  <a:pt x="219" y="250"/>
                </a:cubicBezTo>
                <a:cubicBezTo>
                  <a:pt x="200" y="215"/>
                  <a:pt x="147" y="214"/>
                  <a:pt x="124" y="24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5" y="153"/>
                  <a:pt x="146" y="132"/>
                  <a:pt x="172" y="132"/>
                </a:cubicBezTo>
                <a:cubicBezTo>
                  <a:pt x="178" y="132"/>
                  <a:pt x="184" y="134"/>
                  <a:pt x="190" y="136"/>
                </a:cubicBezTo>
                <a:close/>
                <a:moveTo>
                  <a:pt x="118" y="283"/>
                </a:moveTo>
                <a:cubicBezTo>
                  <a:pt x="168" y="283"/>
                  <a:pt x="168" y="283"/>
                  <a:pt x="168" y="283"/>
                </a:cubicBezTo>
                <a:cubicBezTo>
                  <a:pt x="150" y="234"/>
                  <a:pt x="150" y="234"/>
                  <a:pt x="150" y="234"/>
                </a:cubicBezTo>
                <a:cubicBezTo>
                  <a:pt x="132" y="243"/>
                  <a:pt x="120" y="262"/>
                  <a:pt x="118" y="283"/>
                </a:cubicBezTo>
                <a:close/>
                <a:moveTo>
                  <a:pt x="176" y="283"/>
                </a:moveTo>
                <a:cubicBezTo>
                  <a:pt x="224" y="283"/>
                  <a:pt x="224" y="283"/>
                  <a:pt x="224" y="283"/>
                </a:cubicBezTo>
                <a:cubicBezTo>
                  <a:pt x="221" y="262"/>
                  <a:pt x="210" y="243"/>
                  <a:pt x="191" y="234"/>
                </a:cubicBezTo>
                <a:cubicBezTo>
                  <a:pt x="176" y="283"/>
                  <a:pt x="176" y="283"/>
                  <a:pt x="176" y="283"/>
                </a:cubicBezTo>
                <a:close/>
                <a:moveTo>
                  <a:pt x="55" y="88"/>
                </a:moveTo>
                <a:cubicBezTo>
                  <a:pt x="172" y="37"/>
                  <a:pt x="172" y="37"/>
                  <a:pt x="172" y="37"/>
                </a:cubicBezTo>
                <a:cubicBezTo>
                  <a:pt x="174" y="37"/>
                  <a:pt x="175" y="35"/>
                  <a:pt x="174" y="34"/>
                </a:cubicBezTo>
                <a:cubicBezTo>
                  <a:pt x="173" y="32"/>
                  <a:pt x="172" y="32"/>
                  <a:pt x="170" y="32"/>
                </a:cubicBezTo>
                <a:cubicBezTo>
                  <a:pt x="52" y="83"/>
                  <a:pt x="52" y="83"/>
                  <a:pt x="52" y="83"/>
                </a:cubicBezTo>
                <a:cubicBezTo>
                  <a:pt x="51" y="83"/>
                  <a:pt x="50" y="85"/>
                  <a:pt x="51" y="87"/>
                </a:cubicBezTo>
                <a:cubicBezTo>
                  <a:pt x="51" y="88"/>
                  <a:pt x="53" y="89"/>
                  <a:pt x="55" y="88"/>
                </a:cubicBezTo>
                <a:close/>
                <a:moveTo>
                  <a:pt x="40" y="82"/>
                </a:moveTo>
                <a:cubicBezTo>
                  <a:pt x="157" y="31"/>
                  <a:pt x="157" y="31"/>
                  <a:pt x="157" y="31"/>
                </a:cubicBezTo>
                <a:cubicBezTo>
                  <a:pt x="159" y="30"/>
                  <a:pt x="160" y="29"/>
                  <a:pt x="159" y="27"/>
                </a:cubicBezTo>
                <a:cubicBezTo>
                  <a:pt x="158" y="26"/>
                  <a:pt x="157" y="25"/>
                  <a:pt x="155" y="26"/>
                </a:cubicBezTo>
                <a:cubicBezTo>
                  <a:pt x="37" y="76"/>
                  <a:pt x="37" y="76"/>
                  <a:pt x="37" y="76"/>
                </a:cubicBezTo>
                <a:cubicBezTo>
                  <a:pt x="36" y="77"/>
                  <a:pt x="35" y="79"/>
                  <a:pt x="36" y="80"/>
                </a:cubicBezTo>
                <a:cubicBezTo>
                  <a:pt x="36" y="82"/>
                  <a:pt x="38" y="82"/>
                  <a:pt x="40" y="82"/>
                </a:cubicBezTo>
                <a:close/>
                <a:moveTo>
                  <a:pt x="29" y="73"/>
                </a:moveTo>
                <a:cubicBezTo>
                  <a:pt x="147" y="23"/>
                  <a:pt x="147" y="23"/>
                  <a:pt x="147" y="23"/>
                </a:cubicBezTo>
                <a:cubicBezTo>
                  <a:pt x="148" y="22"/>
                  <a:pt x="149" y="21"/>
                  <a:pt x="148" y="19"/>
                </a:cubicBezTo>
                <a:cubicBezTo>
                  <a:pt x="148" y="18"/>
                  <a:pt x="146" y="17"/>
                  <a:pt x="145" y="18"/>
                </a:cubicBezTo>
                <a:cubicBezTo>
                  <a:pt x="27" y="68"/>
                  <a:pt x="27" y="68"/>
                  <a:pt x="27" y="68"/>
                </a:cubicBezTo>
                <a:cubicBezTo>
                  <a:pt x="25" y="69"/>
                  <a:pt x="25" y="71"/>
                  <a:pt x="25" y="72"/>
                </a:cubicBezTo>
                <a:cubicBezTo>
                  <a:pt x="26" y="73"/>
                  <a:pt x="27" y="74"/>
                  <a:pt x="29" y="73"/>
                </a:cubicBezTo>
                <a:close/>
                <a:moveTo>
                  <a:pt x="62" y="280"/>
                </a:moveTo>
                <a:cubicBezTo>
                  <a:pt x="62" y="100"/>
                  <a:pt x="62" y="100"/>
                  <a:pt x="62" y="100"/>
                </a:cubicBezTo>
                <a:cubicBezTo>
                  <a:pt x="62" y="100"/>
                  <a:pt x="62" y="100"/>
                  <a:pt x="62" y="100"/>
                </a:cubicBezTo>
                <a:cubicBezTo>
                  <a:pt x="62" y="98"/>
                  <a:pt x="64" y="95"/>
                  <a:pt x="66" y="94"/>
                </a:cubicBezTo>
                <a:cubicBezTo>
                  <a:pt x="194" y="40"/>
                  <a:pt x="194" y="40"/>
                  <a:pt x="194" y="40"/>
                </a:cubicBezTo>
                <a:cubicBezTo>
                  <a:pt x="194" y="39"/>
                  <a:pt x="195" y="39"/>
                  <a:pt x="197" y="39"/>
                </a:cubicBezTo>
                <a:cubicBezTo>
                  <a:pt x="200" y="39"/>
                  <a:pt x="203" y="42"/>
                  <a:pt x="203" y="45"/>
                </a:cubicBezTo>
                <a:cubicBezTo>
                  <a:pt x="203" y="130"/>
                  <a:pt x="203" y="130"/>
                  <a:pt x="203" y="130"/>
                </a:cubicBezTo>
                <a:cubicBezTo>
                  <a:pt x="203" y="129"/>
                  <a:pt x="203" y="129"/>
                  <a:pt x="203" y="129"/>
                </a:cubicBezTo>
                <a:cubicBezTo>
                  <a:pt x="203" y="129"/>
                  <a:pt x="202" y="129"/>
                  <a:pt x="202" y="129"/>
                </a:cubicBezTo>
                <a:cubicBezTo>
                  <a:pt x="202" y="129"/>
                  <a:pt x="202" y="129"/>
                  <a:pt x="202" y="129"/>
                </a:cubicBezTo>
                <a:cubicBezTo>
                  <a:pt x="201" y="129"/>
                  <a:pt x="201" y="128"/>
                  <a:pt x="201" y="128"/>
                </a:cubicBezTo>
                <a:cubicBezTo>
                  <a:pt x="201" y="128"/>
                  <a:pt x="201" y="128"/>
                  <a:pt x="201" y="128"/>
                </a:cubicBezTo>
                <a:cubicBezTo>
                  <a:pt x="200" y="128"/>
                  <a:pt x="200" y="128"/>
                  <a:pt x="199" y="127"/>
                </a:cubicBezTo>
                <a:cubicBezTo>
                  <a:pt x="199" y="127"/>
                  <a:pt x="199" y="127"/>
                  <a:pt x="199" y="127"/>
                </a:cubicBezTo>
                <a:cubicBezTo>
                  <a:pt x="198" y="127"/>
                  <a:pt x="198" y="127"/>
                  <a:pt x="198" y="127"/>
                </a:cubicBezTo>
                <a:cubicBezTo>
                  <a:pt x="198" y="127"/>
                  <a:pt x="198" y="127"/>
                  <a:pt x="198" y="127"/>
                </a:cubicBezTo>
                <a:cubicBezTo>
                  <a:pt x="197" y="126"/>
                  <a:pt x="196" y="126"/>
                  <a:pt x="194" y="125"/>
                </a:cubicBezTo>
                <a:cubicBezTo>
                  <a:pt x="194" y="125"/>
                  <a:pt x="194" y="125"/>
                  <a:pt x="194" y="125"/>
                </a:cubicBezTo>
                <a:cubicBezTo>
                  <a:pt x="187" y="122"/>
                  <a:pt x="179" y="121"/>
                  <a:pt x="172" y="121"/>
                </a:cubicBezTo>
                <a:cubicBezTo>
                  <a:pt x="140" y="121"/>
                  <a:pt x="114" y="146"/>
                  <a:pt x="112" y="177"/>
                </a:cubicBezTo>
                <a:cubicBezTo>
                  <a:pt x="112" y="178"/>
                  <a:pt x="112" y="178"/>
                  <a:pt x="112" y="178"/>
                </a:cubicBezTo>
                <a:cubicBezTo>
                  <a:pt x="112" y="178"/>
                  <a:pt x="112" y="178"/>
                  <a:pt x="112" y="178"/>
                </a:cubicBezTo>
                <a:cubicBezTo>
                  <a:pt x="112" y="258"/>
                  <a:pt x="112" y="258"/>
                  <a:pt x="112" y="258"/>
                </a:cubicBezTo>
                <a:cubicBezTo>
                  <a:pt x="111" y="262"/>
                  <a:pt x="109" y="266"/>
                  <a:pt x="108" y="270"/>
                </a:cubicBezTo>
                <a:cubicBezTo>
                  <a:pt x="72" y="286"/>
                  <a:pt x="72" y="286"/>
                  <a:pt x="72" y="286"/>
                </a:cubicBezTo>
                <a:cubicBezTo>
                  <a:pt x="71" y="286"/>
                  <a:pt x="70" y="286"/>
                  <a:pt x="69" y="286"/>
                </a:cubicBezTo>
                <a:cubicBezTo>
                  <a:pt x="65" y="286"/>
                  <a:pt x="62" y="284"/>
                  <a:pt x="62" y="280"/>
                </a:cubicBezTo>
                <a:close/>
                <a:moveTo>
                  <a:pt x="21" y="65"/>
                </a:moveTo>
                <a:cubicBezTo>
                  <a:pt x="18" y="66"/>
                  <a:pt x="15" y="64"/>
                  <a:pt x="14" y="62"/>
                </a:cubicBezTo>
                <a:cubicBezTo>
                  <a:pt x="13" y="60"/>
                  <a:pt x="15" y="57"/>
                  <a:pt x="17" y="56"/>
                </a:cubicBezTo>
                <a:cubicBezTo>
                  <a:pt x="145" y="1"/>
                  <a:pt x="145" y="1"/>
                  <a:pt x="145" y="1"/>
                </a:cubicBezTo>
                <a:cubicBezTo>
                  <a:pt x="147" y="0"/>
                  <a:pt x="150" y="1"/>
                  <a:pt x="151" y="3"/>
                </a:cubicBezTo>
                <a:cubicBezTo>
                  <a:pt x="152" y="6"/>
                  <a:pt x="151" y="9"/>
                  <a:pt x="149" y="10"/>
                </a:cubicBezTo>
                <a:lnTo>
                  <a:pt x="21" y="65"/>
                </a:lnTo>
                <a:close/>
              </a:path>
            </a:pathLst>
          </a:custGeom>
          <a:solidFill>
            <a:schemeClr val="tx1">
              <a:lumMod val="65000"/>
              <a:lumOff val="35000"/>
            </a:schemeClr>
          </a:solidFill>
          <a:ln>
            <a:noFill/>
          </a:ln>
        </p:spPr>
        <p:txBody>
          <a:bodyPr vert="horz" wrap="square" lIns="121920" tIns="60960" rIns="121920" bIns="60960" numCol="1" anchor="t" anchorCtr="0" compatLnSpc="1"/>
          <a:lstStyle/>
          <a:p>
            <a:endParaRPr lang="zh-CN" altLang="en-US" sz="2400">
              <a:solidFill>
                <a:prstClr val="black"/>
              </a:solidFill>
            </a:endParaRPr>
          </a:p>
        </p:txBody>
      </p:sp>
      <p:grpSp>
        <p:nvGrpSpPr>
          <p:cNvPr id="41" name="组合 40"/>
          <p:cNvGrpSpPr>
            <a:grpSpLocks noChangeAspect="1"/>
          </p:cNvGrpSpPr>
          <p:nvPr/>
        </p:nvGrpSpPr>
        <p:grpSpPr>
          <a:xfrm>
            <a:off x="5792959" y="4405071"/>
            <a:ext cx="599573" cy="518400"/>
            <a:chOff x="5169548" y="3637977"/>
            <a:chExt cx="674520" cy="583200"/>
          </a:xfrm>
          <a:solidFill>
            <a:schemeClr val="tx1">
              <a:lumMod val="65000"/>
              <a:lumOff val="35000"/>
            </a:schemeClr>
          </a:solidFill>
        </p:grpSpPr>
        <p:sp>
          <p:nvSpPr>
            <p:cNvPr id="42" name="Freeform 52"/>
            <p:cNvSpPr>
              <a:spLocks noEditPoints="1"/>
            </p:cNvSpPr>
            <p:nvPr/>
          </p:nvSpPr>
          <p:spPr bwMode="auto">
            <a:xfrm>
              <a:off x="5284736" y="3885993"/>
              <a:ext cx="456598" cy="250091"/>
            </a:xfrm>
            <a:custGeom>
              <a:avLst/>
              <a:gdLst>
                <a:gd name="T0" fmla="*/ 148 w 186"/>
                <a:gd name="T1" fmla="*/ 81 h 102"/>
                <a:gd name="T2" fmla="*/ 92 w 186"/>
                <a:gd name="T3" fmla="*/ 88 h 102"/>
                <a:gd name="T4" fmla="*/ 92 w 186"/>
                <a:gd name="T5" fmla="*/ 64 h 102"/>
                <a:gd name="T6" fmla="*/ 148 w 186"/>
                <a:gd name="T7" fmla="*/ 71 h 102"/>
                <a:gd name="T8" fmla="*/ 92 w 186"/>
                <a:gd name="T9" fmla="*/ 64 h 102"/>
                <a:gd name="T10" fmla="*/ 186 w 186"/>
                <a:gd name="T11" fmla="*/ 44 h 102"/>
                <a:gd name="T12" fmla="*/ 92 w 186"/>
                <a:gd name="T13" fmla="*/ 51 h 102"/>
                <a:gd name="T14" fmla="*/ 92 w 186"/>
                <a:gd name="T15" fmla="*/ 25 h 102"/>
                <a:gd name="T16" fmla="*/ 186 w 186"/>
                <a:gd name="T17" fmla="*/ 32 h 102"/>
                <a:gd name="T18" fmla="*/ 92 w 186"/>
                <a:gd name="T19" fmla="*/ 25 h 102"/>
                <a:gd name="T20" fmla="*/ 186 w 186"/>
                <a:gd name="T21" fmla="*/ 6 h 102"/>
                <a:gd name="T22" fmla="*/ 92 w 186"/>
                <a:gd name="T23" fmla="*/ 13 h 102"/>
                <a:gd name="T24" fmla="*/ 28 w 186"/>
                <a:gd name="T25" fmla="*/ 3 h 102"/>
                <a:gd name="T26" fmla="*/ 26 w 186"/>
                <a:gd name="T27" fmla="*/ 4 h 102"/>
                <a:gd name="T28" fmla="*/ 25 w 186"/>
                <a:gd name="T29" fmla="*/ 4 h 102"/>
                <a:gd name="T30" fmla="*/ 24 w 186"/>
                <a:gd name="T31" fmla="*/ 5 h 102"/>
                <a:gd name="T32" fmla="*/ 24 w 186"/>
                <a:gd name="T33" fmla="*/ 5 h 102"/>
                <a:gd name="T34" fmla="*/ 23 w 186"/>
                <a:gd name="T35" fmla="*/ 6 h 102"/>
                <a:gd name="T36" fmla="*/ 23 w 186"/>
                <a:gd name="T37" fmla="*/ 6 h 102"/>
                <a:gd name="T38" fmla="*/ 22 w 186"/>
                <a:gd name="T39" fmla="*/ 6 h 102"/>
                <a:gd name="T40" fmla="*/ 21 w 186"/>
                <a:gd name="T41" fmla="*/ 7 h 102"/>
                <a:gd name="T42" fmla="*/ 21 w 186"/>
                <a:gd name="T43" fmla="*/ 7 h 102"/>
                <a:gd name="T44" fmla="*/ 20 w 186"/>
                <a:gd name="T45" fmla="*/ 8 h 102"/>
                <a:gd name="T46" fmla="*/ 20 w 186"/>
                <a:gd name="T47" fmla="*/ 8 h 102"/>
                <a:gd name="T48" fmla="*/ 19 w 186"/>
                <a:gd name="T49" fmla="*/ 8 h 102"/>
                <a:gd name="T50" fmla="*/ 19 w 186"/>
                <a:gd name="T51" fmla="*/ 9 h 102"/>
                <a:gd name="T52" fmla="*/ 18 w 186"/>
                <a:gd name="T53" fmla="*/ 9 h 102"/>
                <a:gd name="T54" fmla="*/ 18 w 186"/>
                <a:gd name="T55" fmla="*/ 10 h 102"/>
                <a:gd name="T56" fmla="*/ 18 w 186"/>
                <a:gd name="T57" fmla="*/ 10 h 102"/>
                <a:gd name="T58" fmla="*/ 8 w 186"/>
                <a:gd name="T59" fmla="*/ 28 h 102"/>
                <a:gd name="T60" fmla="*/ 2 w 186"/>
                <a:gd name="T61" fmla="*/ 61 h 102"/>
                <a:gd name="T62" fmla="*/ 40 w 186"/>
                <a:gd name="T63" fmla="*/ 1 h 102"/>
                <a:gd name="T64" fmla="*/ 16 w 186"/>
                <a:gd name="T65" fmla="*/ 30 h 102"/>
                <a:gd name="T66" fmla="*/ 42 w 186"/>
                <a:gd name="T67" fmla="*/ 16 h 102"/>
                <a:gd name="T68" fmla="*/ 45 w 186"/>
                <a:gd name="T69" fmla="*/ 30 h 102"/>
                <a:gd name="T70" fmla="*/ 49 w 186"/>
                <a:gd name="T71" fmla="*/ 30 h 102"/>
                <a:gd name="T72" fmla="*/ 64 w 186"/>
                <a:gd name="T73" fmla="*/ 33 h 102"/>
                <a:gd name="T74" fmla="*/ 15 w 186"/>
                <a:gd name="T75" fmla="*/ 33 h 102"/>
                <a:gd name="T76" fmla="*/ 16 w 186"/>
                <a:gd name="T77" fmla="*/ 30 h 102"/>
                <a:gd name="T78" fmla="*/ 53 w 186"/>
                <a:gd name="T79" fmla="*/ 38 h 102"/>
                <a:gd name="T80" fmla="*/ 46 w 186"/>
                <a:gd name="T81" fmla="*/ 38 h 102"/>
                <a:gd name="T82" fmla="*/ 29 w 186"/>
                <a:gd name="T83" fmla="*/ 35 h 102"/>
                <a:gd name="T84" fmla="*/ 29 w 186"/>
                <a:gd name="T85" fmla="*/ 42 h 102"/>
                <a:gd name="T86" fmla="*/ 29 w 186"/>
                <a:gd name="T87" fmla="*/ 35 h 102"/>
                <a:gd name="T88" fmla="*/ 0 w 186"/>
                <a:gd name="T89" fmla="*/ 102 h 102"/>
                <a:gd name="T90" fmla="*/ 28 w 186"/>
                <a:gd name="T91" fmla="*/ 96 h 102"/>
                <a:gd name="T92" fmla="*/ 79 w 186"/>
                <a:gd name="T93"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02">
                  <a:moveTo>
                    <a:pt x="92" y="81"/>
                  </a:moveTo>
                  <a:cubicBezTo>
                    <a:pt x="148" y="81"/>
                    <a:pt x="148" y="81"/>
                    <a:pt x="148" y="81"/>
                  </a:cubicBezTo>
                  <a:cubicBezTo>
                    <a:pt x="148" y="88"/>
                    <a:pt x="148" y="88"/>
                    <a:pt x="148" y="88"/>
                  </a:cubicBezTo>
                  <a:cubicBezTo>
                    <a:pt x="92" y="88"/>
                    <a:pt x="92" y="88"/>
                    <a:pt x="92" y="88"/>
                  </a:cubicBezTo>
                  <a:cubicBezTo>
                    <a:pt x="92" y="81"/>
                    <a:pt x="92" y="81"/>
                    <a:pt x="92" y="81"/>
                  </a:cubicBezTo>
                  <a:close/>
                  <a:moveTo>
                    <a:pt x="92" y="64"/>
                  </a:moveTo>
                  <a:cubicBezTo>
                    <a:pt x="148" y="64"/>
                    <a:pt x="148" y="64"/>
                    <a:pt x="148" y="64"/>
                  </a:cubicBezTo>
                  <a:cubicBezTo>
                    <a:pt x="148" y="71"/>
                    <a:pt x="148" y="71"/>
                    <a:pt x="148" y="71"/>
                  </a:cubicBezTo>
                  <a:cubicBezTo>
                    <a:pt x="92" y="71"/>
                    <a:pt x="92" y="71"/>
                    <a:pt x="92" y="71"/>
                  </a:cubicBezTo>
                  <a:cubicBezTo>
                    <a:pt x="92" y="64"/>
                    <a:pt x="92" y="64"/>
                    <a:pt x="92" y="64"/>
                  </a:cubicBezTo>
                  <a:close/>
                  <a:moveTo>
                    <a:pt x="92" y="44"/>
                  </a:moveTo>
                  <a:cubicBezTo>
                    <a:pt x="186" y="44"/>
                    <a:pt x="186" y="44"/>
                    <a:pt x="186" y="44"/>
                  </a:cubicBezTo>
                  <a:cubicBezTo>
                    <a:pt x="186" y="51"/>
                    <a:pt x="186" y="51"/>
                    <a:pt x="186" y="51"/>
                  </a:cubicBezTo>
                  <a:cubicBezTo>
                    <a:pt x="92" y="51"/>
                    <a:pt x="92" y="51"/>
                    <a:pt x="92" y="51"/>
                  </a:cubicBezTo>
                  <a:cubicBezTo>
                    <a:pt x="92" y="44"/>
                    <a:pt x="92" y="44"/>
                    <a:pt x="92" y="44"/>
                  </a:cubicBezTo>
                  <a:close/>
                  <a:moveTo>
                    <a:pt x="92" y="25"/>
                  </a:moveTo>
                  <a:cubicBezTo>
                    <a:pt x="186" y="25"/>
                    <a:pt x="186" y="25"/>
                    <a:pt x="186" y="25"/>
                  </a:cubicBezTo>
                  <a:cubicBezTo>
                    <a:pt x="186" y="32"/>
                    <a:pt x="186" y="32"/>
                    <a:pt x="186" y="32"/>
                  </a:cubicBezTo>
                  <a:cubicBezTo>
                    <a:pt x="92" y="32"/>
                    <a:pt x="92" y="32"/>
                    <a:pt x="92" y="32"/>
                  </a:cubicBezTo>
                  <a:cubicBezTo>
                    <a:pt x="92" y="25"/>
                    <a:pt x="92" y="25"/>
                    <a:pt x="92" y="25"/>
                  </a:cubicBezTo>
                  <a:close/>
                  <a:moveTo>
                    <a:pt x="92" y="6"/>
                  </a:moveTo>
                  <a:cubicBezTo>
                    <a:pt x="186" y="6"/>
                    <a:pt x="186" y="6"/>
                    <a:pt x="186" y="6"/>
                  </a:cubicBezTo>
                  <a:cubicBezTo>
                    <a:pt x="186" y="13"/>
                    <a:pt x="186" y="13"/>
                    <a:pt x="186" y="13"/>
                  </a:cubicBezTo>
                  <a:cubicBezTo>
                    <a:pt x="92" y="13"/>
                    <a:pt x="92" y="13"/>
                    <a:pt x="92" y="13"/>
                  </a:cubicBezTo>
                  <a:cubicBezTo>
                    <a:pt x="92" y="6"/>
                    <a:pt x="92" y="6"/>
                    <a:pt x="92" y="6"/>
                  </a:cubicBezTo>
                  <a:close/>
                  <a:moveTo>
                    <a:pt x="28" y="3"/>
                  </a:moveTo>
                  <a:cubicBezTo>
                    <a:pt x="28" y="3"/>
                    <a:pt x="28" y="3"/>
                    <a:pt x="28" y="3"/>
                  </a:cubicBezTo>
                  <a:cubicBezTo>
                    <a:pt x="27" y="4"/>
                    <a:pt x="26" y="4"/>
                    <a:pt x="26" y="4"/>
                  </a:cubicBezTo>
                  <a:cubicBezTo>
                    <a:pt x="26" y="4"/>
                    <a:pt x="26" y="4"/>
                    <a:pt x="26" y="4"/>
                  </a:cubicBezTo>
                  <a:cubicBezTo>
                    <a:pt x="26" y="4"/>
                    <a:pt x="25" y="4"/>
                    <a:pt x="25" y="4"/>
                  </a:cubicBezTo>
                  <a:cubicBezTo>
                    <a:pt x="25" y="5"/>
                    <a:pt x="25" y="5"/>
                    <a:pt x="25" y="5"/>
                  </a:cubicBezTo>
                  <a:cubicBezTo>
                    <a:pt x="25" y="5"/>
                    <a:pt x="24" y="5"/>
                    <a:pt x="24" y="5"/>
                  </a:cubicBezTo>
                  <a:cubicBezTo>
                    <a:pt x="24" y="5"/>
                    <a:pt x="24" y="5"/>
                    <a:pt x="24" y="5"/>
                  </a:cubicBezTo>
                  <a:cubicBezTo>
                    <a:pt x="24" y="5"/>
                    <a:pt x="24" y="5"/>
                    <a:pt x="24" y="5"/>
                  </a:cubicBezTo>
                  <a:cubicBezTo>
                    <a:pt x="23" y="5"/>
                    <a:pt x="23" y="5"/>
                    <a:pt x="23" y="5"/>
                  </a:cubicBezTo>
                  <a:cubicBezTo>
                    <a:pt x="23" y="6"/>
                    <a:pt x="23" y="6"/>
                    <a:pt x="23" y="6"/>
                  </a:cubicBezTo>
                  <a:cubicBezTo>
                    <a:pt x="23" y="6"/>
                    <a:pt x="23" y="6"/>
                    <a:pt x="23" y="6"/>
                  </a:cubicBezTo>
                  <a:cubicBezTo>
                    <a:pt x="23" y="6"/>
                    <a:pt x="23" y="6"/>
                    <a:pt x="23" y="6"/>
                  </a:cubicBezTo>
                  <a:cubicBezTo>
                    <a:pt x="22" y="6"/>
                    <a:pt x="22" y="6"/>
                    <a:pt x="22" y="6"/>
                  </a:cubicBezTo>
                  <a:cubicBezTo>
                    <a:pt x="22" y="6"/>
                    <a:pt x="22" y="6"/>
                    <a:pt x="22" y="6"/>
                  </a:cubicBezTo>
                  <a:cubicBezTo>
                    <a:pt x="22" y="7"/>
                    <a:pt x="22" y="7"/>
                    <a:pt x="22" y="7"/>
                  </a:cubicBezTo>
                  <a:cubicBezTo>
                    <a:pt x="22" y="7"/>
                    <a:pt x="22" y="7"/>
                    <a:pt x="21" y="7"/>
                  </a:cubicBezTo>
                  <a:cubicBezTo>
                    <a:pt x="21" y="7"/>
                    <a:pt x="21" y="7"/>
                    <a:pt x="21" y="7"/>
                  </a:cubicBezTo>
                  <a:cubicBezTo>
                    <a:pt x="21" y="7"/>
                    <a:pt x="21" y="7"/>
                    <a:pt x="21" y="7"/>
                  </a:cubicBezTo>
                  <a:cubicBezTo>
                    <a:pt x="21" y="7"/>
                    <a:pt x="21" y="7"/>
                    <a:pt x="21" y="7"/>
                  </a:cubicBezTo>
                  <a:cubicBezTo>
                    <a:pt x="21" y="7"/>
                    <a:pt x="21" y="7"/>
                    <a:pt x="20" y="8"/>
                  </a:cubicBezTo>
                  <a:cubicBezTo>
                    <a:pt x="20" y="8"/>
                    <a:pt x="20" y="8"/>
                    <a:pt x="20" y="8"/>
                  </a:cubicBezTo>
                  <a:cubicBezTo>
                    <a:pt x="20" y="8"/>
                    <a:pt x="20" y="8"/>
                    <a:pt x="20" y="8"/>
                  </a:cubicBezTo>
                  <a:cubicBezTo>
                    <a:pt x="20" y="8"/>
                    <a:pt x="20" y="8"/>
                    <a:pt x="20" y="8"/>
                  </a:cubicBezTo>
                  <a:cubicBezTo>
                    <a:pt x="20" y="8"/>
                    <a:pt x="20" y="8"/>
                    <a:pt x="19" y="8"/>
                  </a:cubicBezTo>
                  <a:cubicBezTo>
                    <a:pt x="19" y="8"/>
                    <a:pt x="19" y="8"/>
                    <a:pt x="19" y="8"/>
                  </a:cubicBezTo>
                  <a:cubicBezTo>
                    <a:pt x="19" y="9"/>
                    <a:pt x="19" y="9"/>
                    <a:pt x="19" y="9"/>
                  </a:cubicBezTo>
                  <a:cubicBezTo>
                    <a:pt x="19" y="9"/>
                    <a:pt x="19" y="9"/>
                    <a:pt x="19" y="9"/>
                  </a:cubicBezTo>
                  <a:cubicBezTo>
                    <a:pt x="19" y="9"/>
                    <a:pt x="19" y="9"/>
                    <a:pt x="18" y="9"/>
                  </a:cubicBezTo>
                  <a:cubicBezTo>
                    <a:pt x="18" y="9"/>
                    <a:pt x="18" y="9"/>
                    <a:pt x="18" y="9"/>
                  </a:cubicBezTo>
                  <a:cubicBezTo>
                    <a:pt x="18" y="9"/>
                    <a:pt x="18" y="10"/>
                    <a:pt x="18" y="10"/>
                  </a:cubicBezTo>
                  <a:cubicBezTo>
                    <a:pt x="18" y="10"/>
                    <a:pt x="18" y="10"/>
                    <a:pt x="18" y="10"/>
                  </a:cubicBezTo>
                  <a:cubicBezTo>
                    <a:pt x="18" y="10"/>
                    <a:pt x="18" y="10"/>
                    <a:pt x="18" y="10"/>
                  </a:cubicBezTo>
                  <a:cubicBezTo>
                    <a:pt x="18" y="10"/>
                    <a:pt x="18" y="10"/>
                    <a:pt x="18" y="10"/>
                  </a:cubicBezTo>
                  <a:cubicBezTo>
                    <a:pt x="13" y="15"/>
                    <a:pt x="9" y="21"/>
                    <a:pt x="8" y="28"/>
                  </a:cubicBezTo>
                  <a:cubicBezTo>
                    <a:pt x="8" y="28"/>
                    <a:pt x="8" y="28"/>
                    <a:pt x="8" y="28"/>
                  </a:cubicBezTo>
                  <a:cubicBezTo>
                    <a:pt x="6" y="38"/>
                    <a:pt x="17" y="55"/>
                    <a:pt x="2" y="61"/>
                  </a:cubicBezTo>
                  <a:cubicBezTo>
                    <a:pt x="75" y="61"/>
                    <a:pt x="75" y="61"/>
                    <a:pt x="75" y="61"/>
                  </a:cubicBezTo>
                  <a:cubicBezTo>
                    <a:pt x="82" y="40"/>
                    <a:pt x="74" y="0"/>
                    <a:pt x="40" y="1"/>
                  </a:cubicBezTo>
                  <a:cubicBezTo>
                    <a:pt x="36" y="1"/>
                    <a:pt x="31" y="2"/>
                    <a:pt x="28" y="3"/>
                  </a:cubicBezTo>
                  <a:close/>
                  <a:moveTo>
                    <a:pt x="16" y="30"/>
                  </a:moveTo>
                  <a:cubicBezTo>
                    <a:pt x="40" y="30"/>
                    <a:pt x="40" y="30"/>
                    <a:pt x="40" y="30"/>
                  </a:cubicBezTo>
                  <a:cubicBezTo>
                    <a:pt x="42" y="16"/>
                    <a:pt x="42" y="16"/>
                    <a:pt x="42" y="16"/>
                  </a:cubicBezTo>
                  <a:cubicBezTo>
                    <a:pt x="43" y="30"/>
                    <a:pt x="43" y="30"/>
                    <a:pt x="43" y="30"/>
                  </a:cubicBezTo>
                  <a:cubicBezTo>
                    <a:pt x="45" y="30"/>
                    <a:pt x="45" y="30"/>
                    <a:pt x="45" y="30"/>
                  </a:cubicBezTo>
                  <a:cubicBezTo>
                    <a:pt x="46" y="23"/>
                    <a:pt x="46" y="23"/>
                    <a:pt x="46" y="23"/>
                  </a:cubicBezTo>
                  <a:cubicBezTo>
                    <a:pt x="49" y="30"/>
                    <a:pt x="49" y="30"/>
                    <a:pt x="49" y="30"/>
                  </a:cubicBezTo>
                  <a:cubicBezTo>
                    <a:pt x="64" y="30"/>
                    <a:pt x="64" y="30"/>
                    <a:pt x="64" y="30"/>
                  </a:cubicBezTo>
                  <a:cubicBezTo>
                    <a:pt x="64" y="31"/>
                    <a:pt x="64" y="32"/>
                    <a:pt x="64" y="33"/>
                  </a:cubicBezTo>
                  <a:cubicBezTo>
                    <a:pt x="64" y="47"/>
                    <a:pt x="53" y="58"/>
                    <a:pt x="40" y="58"/>
                  </a:cubicBezTo>
                  <a:cubicBezTo>
                    <a:pt x="26" y="58"/>
                    <a:pt x="15" y="47"/>
                    <a:pt x="15" y="33"/>
                  </a:cubicBezTo>
                  <a:cubicBezTo>
                    <a:pt x="15" y="31"/>
                    <a:pt x="15" y="29"/>
                    <a:pt x="16" y="27"/>
                  </a:cubicBezTo>
                  <a:cubicBezTo>
                    <a:pt x="16" y="29"/>
                    <a:pt x="16" y="30"/>
                    <a:pt x="16" y="30"/>
                  </a:cubicBezTo>
                  <a:close/>
                  <a:moveTo>
                    <a:pt x="49" y="35"/>
                  </a:moveTo>
                  <a:cubicBezTo>
                    <a:pt x="51" y="35"/>
                    <a:pt x="53" y="37"/>
                    <a:pt x="53" y="38"/>
                  </a:cubicBezTo>
                  <a:cubicBezTo>
                    <a:pt x="53" y="40"/>
                    <a:pt x="51" y="42"/>
                    <a:pt x="49" y="42"/>
                  </a:cubicBezTo>
                  <a:cubicBezTo>
                    <a:pt x="47" y="42"/>
                    <a:pt x="46" y="40"/>
                    <a:pt x="46" y="38"/>
                  </a:cubicBezTo>
                  <a:cubicBezTo>
                    <a:pt x="46" y="37"/>
                    <a:pt x="47" y="35"/>
                    <a:pt x="49" y="35"/>
                  </a:cubicBezTo>
                  <a:close/>
                  <a:moveTo>
                    <a:pt x="29" y="35"/>
                  </a:moveTo>
                  <a:cubicBezTo>
                    <a:pt x="31" y="35"/>
                    <a:pt x="33" y="37"/>
                    <a:pt x="33" y="38"/>
                  </a:cubicBezTo>
                  <a:cubicBezTo>
                    <a:pt x="33" y="40"/>
                    <a:pt x="31" y="42"/>
                    <a:pt x="29" y="42"/>
                  </a:cubicBezTo>
                  <a:cubicBezTo>
                    <a:pt x="28" y="42"/>
                    <a:pt x="26" y="40"/>
                    <a:pt x="26" y="38"/>
                  </a:cubicBezTo>
                  <a:cubicBezTo>
                    <a:pt x="26" y="37"/>
                    <a:pt x="28" y="35"/>
                    <a:pt x="29" y="35"/>
                  </a:cubicBezTo>
                  <a:close/>
                  <a:moveTo>
                    <a:pt x="79" y="102"/>
                  </a:moveTo>
                  <a:cubicBezTo>
                    <a:pt x="0" y="102"/>
                    <a:pt x="0" y="102"/>
                    <a:pt x="0" y="102"/>
                  </a:cubicBezTo>
                  <a:cubicBezTo>
                    <a:pt x="1" y="83"/>
                    <a:pt x="12" y="68"/>
                    <a:pt x="28" y="63"/>
                  </a:cubicBezTo>
                  <a:cubicBezTo>
                    <a:pt x="28" y="96"/>
                    <a:pt x="28" y="96"/>
                    <a:pt x="28" y="96"/>
                  </a:cubicBezTo>
                  <a:cubicBezTo>
                    <a:pt x="51" y="63"/>
                    <a:pt x="51" y="63"/>
                    <a:pt x="51" y="63"/>
                  </a:cubicBezTo>
                  <a:cubicBezTo>
                    <a:pt x="67" y="68"/>
                    <a:pt x="78" y="83"/>
                    <a:pt x="79"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3" name="Freeform 53"/>
            <p:cNvSpPr>
              <a:spLocks noEditPoints="1"/>
            </p:cNvSpPr>
            <p:nvPr/>
          </p:nvSpPr>
          <p:spPr bwMode="auto">
            <a:xfrm>
              <a:off x="5169548" y="3637977"/>
              <a:ext cx="674520" cy="583200"/>
            </a:xfrm>
            <a:custGeom>
              <a:avLst/>
              <a:gdLst>
                <a:gd name="T0" fmla="*/ 265 w 275"/>
                <a:gd name="T1" fmla="*/ 71 h 238"/>
                <a:gd name="T2" fmla="*/ 243 w 275"/>
                <a:gd name="T3" fmla="*/ 62 h 238"/>
                <a:gd name="T4" fmla="*/ 217 w 275"/>
                <a:gd name="T5" fmla="*/ 62 h 238"/>
                <a:gd name="T6" fmla="*/ 194 w 275"/>
                <a:gd name="T7" fmla="*/ 43 h 238"/>
                <a:gd name="T8" fmla="*/ 172 w 275"/>
                <a:gd name="T9" fmla="*/ 43 h 238"/>
                <a:gd name="T10" fmla="*/ 145 w 275"/>
                <a:gd name="T11" fmla="*/ 0 h 238"/>
                <a:gd name="T12" fmla="*/ 126 w 275"/>
                <a:gd name="T13" fmla="*/ 0 h 238"/>
                <a:gd name="T14" fmla="*/ 100 w 275"/>
                <a:gd name="T15" fmla="*/ 43 h 238"/>
                <a:gd name="T16" fmla="*/ 76 w 275"/>
                <a:gd name="T17" fmla="*/ 44 h 238"/>
                <a:gd name="T18" fmla="*/ 53 w 275"/>
                <a:gd name="T19" fmla="*/ 62 h 238"/>
                <a:gd name="T20" fmla="*/ 31 w 275"/>
                <a:gd name="T21" fmla="*/ 62 h 238"/>
                <a:gd name="T22" fmla="*/ 9 w 275"/>
                <a:gd name="T23" fmla="*/ 71 h 238"/>
                <a:gd name="T24" fmla="*/ 0 w 275"/>
                <a:gd name="T25" fmla="*/ 93 h 238"/>
                <a:gd name="T26" fmla="*/ 0 w 275"/>
                <a:gd name="T27" fmla="*/ 207 h 238"/>
                <a:gd name="T28" fmla="*/ 9 w 275"/>
                <a:gd name="T29" fmla="*/ 229 h 238"/>
                <a:gd name="T30" fmla="*/ 31 w 275"/>
                <a:gd name="T31" fmla="*/ 238 h 238"/>
                <a:gd name="T32" fmla="*/ 243 w 275"/>
                <a:gd name="T33" fmla="*/ 238 h 238"/>
                <a:gd name="T34" fmla="*/ 265 w 275"/>
                <a:gd name="T35" fmla="*/ 229 h 238"/>
                <a:gd name="T36" fmla="*/ 275 w 275"/>
                <a:gd name="T37" fmla="*/ 207 h 238"/>
                <a:gd name="T38" fmla="*/ 275 w 275"/>
                <a:gd name="T39" fmla="*/ 93 h 238"/>
                <a:gd name="T40" fmla="*/ 265 w 275"/>
                <a:gd name="T41" fmla="*/ 71 h 238"/>
                <a:gd name="T42" fmla="*/ 77 w 275"/>
                <a:gd name="T43" fmla="*/ 50 h 238"/>
                <a:gd name="T44" fmla="*/ 194 w 275"/>
                <a:gd name="T45" fmla="*/ 49 h 238"/>
                <a:gd name="T46" fmla="*/ 210 w 275"/>
                <a:gd name="T47" fmla="*/ 58 h 238"/>
                <a:gd name="T48" fmla="*/ 201 w 275"/>
                <a:gd name="T49" fmla="*/ 56 h 238"/>
                <a:gd name="T50" fmla="*/ 83 w 275"/>
                <a:gd name="T51" fmla="*/ 57 h 238"/>
                <a:gd name="T52" fmla="*/ 66 w 275"/>
                <a:gd name="T53" fmla="*/ 74 h 238"/>
                <a:gd name="T54" fmla="*/ 68 w 275"/>
                <a:gd name="T55" fmla="*/ 83 h 238"/>
                <a:gd name="T56" fmla="*/ 59 w 275"/>
                <a:gd name="T57" fmla="*/ 68 h 238"/>
                <a:gd name="T58" fmla="*/ 77 w 275"/>
                <a:gd name="T59" fmla="*/ 50 h 238"/>
                <a:gd name="T60" fmla="*/ 258 w 275"/>
                <a:gd name="T61" fmla="*/ 207 h 238"/>
                <a:gd name="T62" fmla="*/ 254 w 275"/>
                <a:gd name="T63" fmla="*/ 217 h 238"/>
                <a:gd name="T64" fmla="*/ 243 w 275"/>
                <a:gd name="T65" fmla="*/ 222 h 238"/>
                <a:gd name="T66" fmla="*/ 31 w 275"/>
                <a:gd name="T67" fmla="*/ 222 h 238"/>
                <a:gd name="T68" fmla="*/ 21 w 275"/>
                <a:gd name="T69" fmla="*/ 217 h 238"/>
                <a:gd name="T70" fmla="*/ 17 w 275"/>
                <a:gd name="T71" fmla="*/ 207 h 238"/>
                <a:gd name="T72" fmla="*/ 17 w 275"/>
                <a:gd name="T73" fmla="*/ 93 h 238"/>
                <a:gd name="T74" fmla="*/ 21 w 275"/>
                <a:gd name="T75" fmla="*/ 83 h 238"/>
                <a:gd name="T76" fmla="*/ 31 w 275"/>
                <a:gd name="T77" fmla="*/ 78 h 238"/>
                <a:gd name="T78" fmla="*/ 54 w 275"/>
                <a:gd name="T79" fmla="*/ 78 h 238"/>
                <a:gd name="T80" fmla="*/ 76 w 275"/>
                <a:gd name="T81" fmla="*/ 92 h 238"/>
                <a:gd name="T82" fmla="*/ 194 w 275"/>
                <a:gd name="T83" fmla="*/ 92 h 238"/>
                <a:gd name="T84" fmla="*/ 215 w 275"/>
                <a:gd name="T85" fmla="*/ 78 h 238"/>
                <a:gd name="T86" fmla="*/ 243 w 275"/>
                <a:gd name="T87" fmla="*/ 78 h 238"/>
                <a:gd name="T88" fmla="*/ 254 w 275"/>
                <a:gd name="T89" fmla="*/ 83 h 238"/>
                <a:gd name="T90" fmla="*/ 258 w 275"/>
                <a:gd name="T91" fmla="*/ 93 h 238"/>
                <a:gd name="T92" fmla="*/ 258 w 275"/>
                <a:gd name="T93" fmla="*/ 20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5" h="238">
                  <a:moveTo>
                    <a:pt x="265" y="71"/>
                  </a:moveTo>
                  <a:cubicBezTo>
                    <a:pt x="260" y="65"/>
                    <a:pt x="252" y="62"/>
                    <a:pt x="243" y="62"/>
                  </a:cubicBezTo>
                  <a:cubicBezTo>
                    <a:pt x="217" y="62"/>
                    <a:pt x="217" y="62"/>
                    <a:pt x="217" y="62"/>
                  </a:cubicBezTo>
                  <a:cubicBezTo>
                    <a:pt x="215" y="51"/>
                    <a:pt x="205" y="43"/>
                    <a:pt x="194" y="43"/>
                  </a:cubicBezTo>
                  <a:cubicBezTo>
                    <a:pt x="172" y="43"/>
                    <a:pt x="172" y="43"/>
                    <a:pt x="172" y="43"/>
                  </a:cubicBezTo>
                  <a:cubicBezTo>
                    <a:pt x="155" y="30"/>
                    <a:pt x="148" y="15"/>
                    <a:pt x="145" y="0"/>
                  </a:cubicBezTo>
                  <a:cubicBezTo>
                    <a:pt x="138" y="0"/>
                    <a:pt x="132" y="0"/>
                    <a:pt x="126" y="0"/>
                  </a:cubicBezTo>
                  <a:cubicBezTo>
                    <a:pt x="123" y="20"/>
                    <a:pt x="114" y="33"/>
                    <a:pt x="100" y="43"/>
                  </a:cubicBezTo>
                  <a:cubicBezTo>
                    <a:pt x="76" y="44"/>
                    <a:pt x="76" y="44"/>
                    <a:pt x="76" y="44"/>
                  </a:cubicBezTo>
                  <a:cubicBezTo>
                    <a:pt x="65" y="44"/>
                    <a:pt x="56" y="51"/>
                    <a:pt x="53" y="62"/>
                  </a:cubicBezTo>
                  <a:cubicBezTo>
                    <a:pt x="31" y="62"/>
                    <a:pt x="31" y="62"/>
                    <a:pt x="31" y="62"/>
                  </a:cubicBezTo>
                  <a:cubicBezTo>
                    <a:pt x="23" y="62"/>
                    <a:pt x="15" y="65"/>
                    <a:pt x="9" y="71"/>
                  </a:cubicBezTo>
                  <a:cubicBezTo>
                    <a:pt x="3" y="77"/>
                    <a:pt x="0" y="84"/>
                    <a:pt x="0" y="93"/>
                  </a:cubicBezTo>
                  <a:cubicBezTo>
                    <a:pt x="0" y="207"/>
                    <a:pt x="0" y="207"/>
                    <a:pt x="0" y="207"/>
                  </a:cubicBezTo>
                  <a:cubicBezTo>
                    <a:pt x="0" y="215"/>
                    <a:pt x="3" y="223"/>
                    <a:pt x="9" y="229"/>
                  </a:cubicBezTo>
                  <a:cubicBezTo>
                    <a:pt x="15" y="235"/>
                    <a:pt x="23" y="238"/>
                    <a:pt x="31" y="238"/>
                  </a:cubicBezTo>
                  <a:cubicBezTo>
                    <a:pt x="243" y="238"/>
                    <a:pt x="243" y="238"/>
                    <a:pt x="243" y="238"/>
                  </a:cubicBezTo>
                  <a:cubicBezTo>
                    <a:pt x="252" y="238"/>
                    <a:pt x="260" y="235"/>
                    <a:pt x="265" y="229"/>
                  </a:cubicBezTo>
                  <a:cubicBezTo>
                    <a:pt x="271" y="223"/>
                    <a:pt x="275" y="215"/>
                    <a:pt x="275" y="207"/>
                  </a:cubicBezTo>
                  <a:cubicBezTo>
                    <a:pt x="275" y="93"/>
                    <a:pt x="275" y="93"/>
                    <a:pt x="275" y="93"/>
                  </a:cubicBezTo>
                  <a:cubicBezTo>
                    <a:pt x="275" y="84"/>
                    <a:pt x="271" y="77"/>
                    <a:pt x="265" y="71"/>
                  </a:cubicBezTo>
                  <a:close/>
                  <a:moveTo>
                    <a:pt x="77" y="50"/>
                  </a:moveTo>
                  <a:cubicBezTo>
                    <a:pt x="194" y="49"/>
                    <a:pt x="194" y="49"/>
                    <a:pt x="194" y="49"/>
                  </a:cubicBezTo>
                  <a:cubicBezTo>
                    <a:pt x="201" y="49"/>
                    <a:pt x="207" y="53"/>
                    <a:pt x="210" y="58"/>
                  </a:cubicBezTo>
                  <a:cubicBezTo>
                    <a:pt x="207" y="57"/>
                    <a:pt x="204" y="56"/>
                    <a:pt x="201" y="56"/>
                  </a:cubicBezTo>
                  <a:cubicBezTo>
                    <a:pt x="83" y="57"/>
                    <a:pt x="83" y="57"/>
                    <a:pt x="83" y="57"/>
                  </a:cubicBezTo>
                  <a:cubicBezTo>
                    <a:pt x="74" y="57"/>
                    <a:pt x="66" y="65"/>
                    <a:pt x="66" y="74"/>
                  </a:cubicBezTo>
                  <a:cubicBezTo>
                    <a:pt x="66" y="77"/>
                    <a:pt x="66" y="80"/>
                    <a:pt x="68" y="83"/>
                  </a:cubicBezTo>
                  <a:cubicBezTo>
                    <a:pt x="63" y="80"/>
                    <a:pt x="59" y="74"/>
                    <a:pt x="59" y="68"/>
                  </a:cubicBezTo>
                  <a:cubicBezTo>
                    <a:pt x="59" y="58"/>
                    <a:pt x="67" y="50"/>
                    <a:pt x="77" y="50"/>
                  </a:cubicBezTo>
                  <a:close/>
                  <a:moveTo>
                    <a:pt x="258" y="207"/>
                  </a:moveTo>
                  <a:cubicBezTo>
                    <a:pt x="258" y="211"/>
                    <a:pt x="256" y="214"/>
                    <a:pt x="254" y="217"/>
                  </a:cubicBezTo>
                  <a:cubicBezTo>
                    <a:pt x="251" y="220"/>
                    <a:pt x="247" y="222"/>
                    <a:pt x="243" y="222"/>
                  </a:cubicBezTo>
                  <a:cubicBezTo>
                    <a:pt x="31" y="222"/>
                    <a:pt x="31" y="222"/>
                    <a:pt x="31" y="222"/>
                  </a:cubicBezTo>
                  <a:cubicBezTo>
                    <a:pt x="27" y="222"/>
                    <a:pt x="24" y="220"/>
                    <a:pt x="21" y="217"/>
                  </a:cubicBezTo>
                  <a:cubicBezTo>
                    <a:pt x="18" y="214"/>
                    <a:pt x="17" y="211"/>
                    <a:pt x="17" y="207"/>
                  </a:cubicBezTo>
                  <a:cubicBezTo>
                    <a:pt x="17" y="93"/>
                    <a:pt x="17" y="93"/>
                    <a:pt x="17" y="93"/>
                  </a:cubicBezTo>
                  <a:cubicBezTo>
                    <a:pt x="17" y="89"/>
                    <a:pt x="18" y="85"/>
                    <a:pt x="21" y="83"/>
                  </a:cubicBezTo>
                  <a:cubicBezTo>
                    <a:pt x="24" y="80"/>
                    <a:pt x="27" y="78"/>
                    <a:pt x="31" y="78"/>
                  </a:cubicBezTo>
                  <a:cubicBezTo>
                    <a:pt x="54" y="78"/>
                    <a:pt x="54" y="78"/>
                    <a:pt x="54" y="78"/>
                  </a:cubicBezTo>
                  <a:cubicBezTo>
                    <a:pt x="58" y="87"/>
                    <a:pt x="67" y="92"/>
                    <a:pt x="76" y="92"/>
                  </a:cubicBezTo>
                  <a:cubicBezTo>
                    <a:pt x="194" y="92"/>
                    <a:pt x="194" y="92"/>
                    <a:pt x="194" y="92"/>
                  </a:cubicBezTo>
                  <a:cubicBezTo>
                    <a:pt x="203" y="92"/>
                    <a:pt x="211" y="86"/>
                    <a:pt x="215" y="78"/>
                  </a:cubicBezTo>
                  <a:cubicBezTo>
                    <a:pt x="243" y="78"/>
                    <a:pt x="243" y="78"/>
                    <a:pt x="243" y="78"/>
                  </a:cubicBezTo>
                  <a:cubicBezTo>
                    <a:pt x="247" y="78"/>
                    <a:pt x="251" y="80"/>
                    <a:pt x="254" y="83"/>
                  </a:cubicBezTo>
                  <a:cubicBezTo>
                    <a:pt x="256" y="85"/>
                    <a:pt x="258" y="89"/>
                    <a:pt x="258" y="93"/>
                  </a:cubicBezTo>
                  <a:lnTo>
                    <a:pt x="258"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grpSp>
      <p:grpSp>
        <p:nvGrpSpPr>
          <p:cNvPr id="44" name="组合 43"/>
          <p:cNvGrpSpPr/>
          <p:nvPr/>
        </p:nvGrpSpPr>
        <p:grpSpPr>
          <a:xfrm>
            <a:off x="4009163" y="1748196"/>
            <a:ext cx="2034584" cy="2021813"/>
            <a:chOff x="3006872" y="1129208"/>
            <a:chExt cx="1525938" cy="1516360"/>
          </a:xfrm>
        </p:grpSpPr>
        <p:sp>
          <p:nvSpPr>
            <p:cNvPr id="45" name="圆角矩形 26"/>
            <p:cNvSpPr/>
            <p:nvPr/>
          </p:nvSpPr>
          <p:spPr>
            <a:xfrm>
              <a:off x="3006872" y="1129208"/>
              <a:ext cx="1525938" cy="1516360"/>
            </a:xfrm>
            <a:custGeom>
              <a:avLst/>
              <a:gdLst/>
              <a:ahLst/>
              <a:cxnLst/>
              <a:rect l="l" t="t" r="r" b="b"/>
              <a:pathLst>
                <a:path w="1525938" h="1516360">
                  <a:moveTo>
                    <a:pt x="904603" y="0"/>
                  </a:moveTo>
                  <a:cubicBezTo>
                    <a:pt x="1058735" y="0"/>
                    <a:pt x="1184591" y="121065"/>
                    <a:pt x="1191155" y="273347"/>
                  </a:cubicBezTo>
                  <a:lnTo>
                    <a:pt x="1368771" y="273347"/>
                  </a:lnTo>
                  <a:cubicBezTo>
                    <a:pt x="1455572" y="273347"/>
                    <a:pt x="1525938" y="343713"/>
                    <a:pt x="1525938" y="430514"/>
                  </a:cubicBezTo>
                  <a:lnTo>
                    <a:pt x="1525938" y="611087"/>
                  </a:lnTo>
                  <a:lnTo>
                    <a:pt x="1507259" y="609204"/>
                  </a:lnTo>
                  <a:cubicBezTo>
                    <a:pt x="1348183" y="609204"/>
                    <a:pt x="1219227" y="738160"/>
                    <a:pt x="1219227" y="897236"/>
                  </a:cubicBezTo>
                  <a:cubicBezTo>
                    <a:pt x="1219227" y="1056312"/>
                    <a:pt x="1348183" y="1185268"/>
                    <a:pt x="1507259" y="1185268"/>
                  </a:cubicBezTo>
                  <a:cubicBezTo>
                    <a:pt x="1513562" y="1185268"/>
                    <a:pt x="1519818" y="1185066"/>
                    <a:pt x="1525938" y="1183385"/>
                  </a:cubicBezTo>
                  <a:lnTo>
                    <a:pt x="1525938" y="1359193"/>
                  </a:lnTo>
                  <a:cubicBezTo>
                    <a:pt x="1525938" y="1445994"/>
                    <a:pt x="1455572" y="1516360"/>
                    <a:pt x="1368771" y="1516360"/>
                  </a:cubicBezTo>
                  <a:lnTo>
                    <a:pt x="1191254" y="1516360"/>
                  </a:lnTo>
                  <a:lnTo>
                    <a:pt x="1192636" y="1502644"/>
                  </a:lnTo>
                  <a:cubicBezTo>
                    <a:pt x="1192636" y="1343568"/>
                    <a:pt x="1063680" y="1214612"/>
                    <a:pt x="904604" y="1214612"/>
                  </a:cubicBezTo>
                  <a:cubicBezTo>
                    <a:pt x="745528" y="1214612"/>
                    <a:pt x="616572" y="1343568"/>
                    <a:pt x="616572" y="1502644"/>
                  </a:cubicBezTo>
                  <a:cubicBezTo>
                    <a:pt x="616572" y="1507259"/>
                    <a:pt x="616681" y="1511848"/>
                    <a:pt x="617955" y="1516360"/>
                  </a:cubicBezTo>
                  <a:lnTo>
                    <a:pt x="426150" y="1516360"/>
                  </a:lnTo>
                  <a:cubicBezTo>
                    <a:pt x="339349" y="1516360"/>
                    <a:pt x="268983" y="1445994"/>
                    <a:pt x="268983" y="1359193"/>
                  </a:cubicBezTo>
                  <a:lnTo>
                    <a:pt x="268983" y="1183347"/>
                  </a:lnTo>
                  <a:cubicBezTo>
                    <a:pt x="118743" y="1174794"/>
                    <a:pt x="0" y="1049882"/>
                    <a:pt x="0" y="897235"/>
                  </a:cubicBezTo>
                  <a:cubicBezTo>
                    <a:pt x="0" y="744588"/>
                    <a:pt x="118743" y="619676"/>
                    <a:pt x="268983" y="611123"/>
                  </a:cubicBezTo>
                  <a:lnTo>
                    <a:pt x="268983" y="430514"/>
                  </a:lnTo>
                  <a:cubicBezTo>
                    <a:pt x="268983" y="343713"/>
                    <a:pt x="339349" y="273347"/>
                    <a:pt x="426150" y="273347"/>
                  </a:cubicBezTo>
                  <a:lnTo>
                    <a:pt x="618051" y="273347"/>
                  </a:lnTo>
                  <a:cubicBezTo>
                    <a:pt x="624616" y="121065"/>
                    <a:pt x="750471" y="0"/>
                    <a:pt x="90460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59" name="TextBox 58"/>
            <p:cNvSpPr txBox="1"/>
            <p:nvPr/>
          </p:nvSpPr>
          <p:spPr>
            <a:xfrm>
              <a:off x="3542656" y="1649338"/>
              <a:ext cx="514805" cy="561741"/>
            </a:xfrm>
            <a:prstGeom prst="rect">
              <a:avLst/>
            </a:prstGeom>
            <a:noFill/>
          </p:spPr>
          <p:txBody>
            <a:bodyPr wrap="none" rtlCol="0">
              <a:spAutoFit/>
            </a:bodyPr>
            <a:lstStyle/>
            <a:p>
              <a:r>
                <a:rPr lang="en-US" altLang="zh-CN" sz="4265" dirty="0">
                  <a:solidFill>
                    <a:prstClr val="white"/>
                  </a:solidFill>
                  <a:latin typeface="Impact" panose="020B0806030902050204" pitchFamily="34" charset="0"/>
                </a:rPr>
                <a:t>01</a:t>
              </a:r>
              <a:endParaRPr lang="zh-CN" altLang="en-US" sz="4265" dirty="0">
                <a:solidFill>
                  <a:prstClr val="white"/>
                </a:solidFill>
                <a:latin typeface="Impact" panose="020B0806030902050204" pitchFamily="34" charset="0"/>
              </a:endParaRPr>
            </a:p>
          </p:txBody>
        </p:sp>
      </p:grpSp>
      <p:grpSp>
        <p:nvGrpSpPr>
          <p:cNvPr id="60" name="组合 59"/>
          <p:cNvGrpSpPr/>
          <p:nvPr/>
        </p:nvGrpSpPr>
        <p:grpSpPr>
          <a:xfrm>
            <a:off x="6143104" y="1748196"/>
            <a:ext cx="2034584" cy="2021813"/>
            <a:chOff x="4607328" y="1129208"/>
            <a:chExt cx="1525938" cy="1516360"/>
          </a:xfrm>
        </p:grpSpPr>
        <p:sp>
          <p:nvSpPr>
            <p:cNvPr id="61" name="圆角矩形 26"/>
            <p:cNvSpPr/>
            <p:nvPr/>
          </p:nvSpPr>
          <p:spPr>
            <a:xfrm flipH="1">
              <a:off x="4607328" y="1129208"/>
              <a:ext cx="1525938" cy="1516360"/>
            </a:xfrm>
            <a:custGeom>
              <a:avLst/>
              <a:gdLst/>
              <a:ahLst/>
              <a:cxnLst/>
              <a:rect l="l" t="t" r="r" b="b"/>
              <a:pathLst>
                <a:path w="1525938" h="1516360">
                  <a:moveTo>
                    <a:pt x="904603" y="0"/>
                  </a:moveTo>
                  <a:cubicBezTo>
                    <a:pt x="1058735" y="0"/>
                    <a:pt x="1184591" y="121065"/>
                    <a:pt x="1191155" y="273347"/>
                  </a:cubicBezTo>
                  <a:lnTo>
                    <a:pt x="1368771" y="273347"/>
                  </a:lnTo>
                  <a:cubicBezTo>
                    <a:pt x="1455572" y="273347"/>
                    <a:pt x="1525938" y="343713"/>
                    <a:pt x="1525938" y="430514"/>
                  </a:cubicBezTo>
                  <a:lnTo>
                    <a:pt x="1525938" y="611087"/>
                  </a:lnTo>
                  <a:lnTo>
                    <a:pt x="1507259" y="609204"/>
                  </a:lnTo>
                  <a:cubicBezTo>
                    <a:pt x="1348183" y="609204"/>
                    <a:pt x="1219227" y="738160"/>
                    <a:pt x="1219227" y="897236"/>
                  </a:cubicBezTo>
                  <a:cubicBezTo>
                    <a:pt x="1219227" y="1056312"/>
                    <a:pt x="1348183" y="1185268"/>
                    <a:pt x="1507259" y="1185268"/>
                  </a:cubicBezTo>
                  <a:cubicBezTo>
                    <a:pt x="1513562" y="1185268"/>
                    <a:pt x="1519818" y="1185066"/>
                    <a:pt x="1525938" y="1183385"/>
                  </a:cubicBezTo>
                  <a:lnTo>
                    <a:pt x="1525938" y="1359193"/>
                  </a:lnTo>
                  <a:cubicBezTo>
                    <a:pt x="1525938" y="1445994"/>
                    <a:pt x="1455572" y="1516360"/>
                    <a:pt x="1368771" y="1516360"/>
                  </a:cubicBezTo>
                  <a:lnTo>
                    <a:pt x="1191254" y="1516360"/>
                  </a:lnTo>
                  <a:lnTo>
                    <a:pt x="1192636" y="1502644"/>
                  </a:lnTo>
                  <a:cubicBezTo>
                    <a:pt x="1192636" y="1343568"/>
                    <a:pt x="1063680" y="1214612"/>
                    <a:pt x="904604" y="1214612"/>
                  </a:cubicBezTo>
                  <a:cubicBezTo>
                    <a:pt x="745528" y="1214612"/>
                    <a:pt x="616572" y="1343568"/>
                    <a:pt x="616572" y="1502644"/>
                  </a:cubicBezTo>
                  <a:cubicBezTo>
                    <a:pt x="616572" y="1507259"/>
                    <a:pt x="616681" y="1511848"/>
                    <a:pt x="617955" y="1516360"/>
                  </a:cubicBezTo>
                  <a:lnTo>
                    <a:pt x="426150" y="1516360"/>
                  </a:lnTo>
                  <a:cubicBezTo>
                    <a:pt x="339349" y="1516360"/>
                    <a:pt x="268983" y="1445994"/>
                    <a:pt x="268983" y="1359193"/>
                  </a:cubicBezTo>
                  <a:lnTo>
                    <a:pt x="268983" y="1183347"/>
                  </a:lnTo>
                  <a:cubicBezTo>
                    <a:pt x="118743" y="1174794"/>
                    <a:pt x="0" y="1049882"/>
                    <a:pt x="0" y="897235"/>
                  </a:cubicBezTo>
                  <a:cubicBezTo>
                    <a:pt x="0" y="744588"/>
                    <a:pt x="118743" y="619676"/>
                    <a:pt x="268983" y="611123"/>
                  </a:cubicBezTo>
                  <a:lnTo>
                    <a:pt x="268983" y="430514"/>
                  </a:lnTo>
                  <a:cubicBezTo>
                    <a:pt x="268983" y="343713"/>
                    <a:pt x="339349" y="273347"/>
                    <a:pt x="426150" y="273347"/>
                  </a:cubicBezTo>
                  <a:lnTo>
                    <a:pt x="618051" y="273347"/>
                  </a:lnTo>
                  <a:cubicBezTo>
                    <a:pt x="624616" y="121065"/>
                    <a:pt x="750471" y="0"/>
                    <a:pt x="90460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62" name="TextBox 61"/>
            <p:cNvSpPr txBox="1"/>
            <p:nvPr/>
          </p:nvSpPr>
          <p:spPr>
            <a:xfrm>
              <a:off x="5089611" y="1649338"/>
              <a:ext cx="564097" cy="561741"/>
            </a:xfrm>
            <a:prstGeom prst="rect">
              <a:avLst/>
            </a:prstGeom>
            <a:noFill/>
          </p:spPr>
          <p:txBody>
            <a:bodyPr wrap="none" rtlCol="0">
              <a:spAutoFit/>
            </a:bodyPr>
            <a:lstStyle/>
            <a:p>
              <a:r>
                <a:rPr lang="en-US" altLang="zh-CN" sz="4265" dirty="0">
                  <a:solidFill>
                    <a:prstClr val="white"/>
                  </a:solidFill>
                  <a:latin typeface="Impact" panose="020B0806030902050204" pitchFamily="34" charset="0"/>
                </a:rPr>
                <a:t>02</a:t>
              </a:r>
              <a:endParaRPr lang="zh-CN" altLang="en-US" sz="4265" dirty="0">
                <a:solidFill>
                  <a:prstClr val="white"/>
                </a:solidFill>
                <a:latin typeface="Impact" panose="020B0806030902050204" pitchFamily="34" charset="0"/>
              </a:endParaRPr>
            </a:p>
          </p:txBody>
        </p:sp>
      </p:grpSp>
      <p:grpSp>
        <p:nvGrpSpPr>
          <p:cNvPr id="63" name="组合 62"/>
          <p:cNvGrpSpPr/>
          <p:nvPr/>
        </p:nvGrpSpPr>
        <p:grpSpPr>
          <a:xfrm>
            <a:off x="6143105" y="3897688"/>
            <a:ext cx="2034584" cy="2021813"/>
            <a:chOff x="4607329" y="2741326"/>
            <a:chExt cx="1525938" cy="1516360"/>
          </a:xfrm>
        </p:grpSpPr>
        <p:sp>
          <p:nvSpPr>
            <p:cNvPr id="64" name="圆角矩形 26"/>
            <p:cNvSpPr/>
            <p:nvPr/>
          </p:nvSpPr>
          <p:spPr>
            <a:xfrm flipH="1" flipV="1">
              <a:off x="4607329" y="2741326"/>
              <a:ext cx="1525938" cy="1516360"/>
            </a:xfrm>
            <a:custGeom>
              <a:avLst/>
              <a:gdLst/>
              <a:ahLst/>
              <a:cxnLst/>
              <a:rect l="l" t="t" r="r" b="b"/>
              <a:pathLst>
                <a:path w="1525938" h="1516360">
                  <a:moveTo>
                    <a:pt x="904603" y="0"/>
                  </a:moveTo>
                  <a:cubicBezTo>
                    <a:pt x="1058735" y="0"/>
                    <a:pt x="1184591" y="121065"/>
                    <a:pt x="1191155" y="273347"/>
                  </a:cubicBezTo>
                  <a:lnTo>
                    <a:pt x="1368771" y="273347"/>
                  </a:lnTo>
                  <a:cubicBezTo>
                    <a:pt x="1455572" y="273347"/>
                    <a:pt x="1525938" y="343713"/>
                    <a:pt x="1525938" y="430514"/>
                  </a:cubicBezTo>
                  <a:lnTo>
                    <a:pt x="1525938" y="611087"/>
                  </a:lnTo>
                  <a:lnTo>
                    <a:pt x="1507259" y="609204"/>
                  </a:lnTo>
                  <a:cubicBezTo>
                    <a:pt x="1348183" y="609204"/>
                    <a:pt x="1219227" y="738160"/>
                    <a:pt x="1219227" y="897236"/>
                  </a:cubicBezTo>
                  <a:cubicBezTo>
                    <a:pt x="1219227" y="1056312"/>
                    <a:pt x="1348183" y="1185268"/>
                    <a:pt x="1507259" y="1185268"/>
                  </a:cubicBezTo>
                  <a:cubicBezTo>
                    <a:pt x="1513562" y="1185268"/>
                    <a:pt x="1519818" y="1185066"/>
                    <a:pt x="1525938" y="1183385"/>
                  </a:cubicBezTo>
                  <a:lnTo>
                    <a:pt x="1525938" y="1359193"/>
                  </a:lnTo>
                  <a:cubicBezTo>
                    <a:pt x="1525938" y="1445994"/>
                    <a:pt x="1455572" y="1516360"/>
                    <a:pt x="1368771" y="1516360"/>
                  </a:cubicBezTo>
                  <a:lnTo>
                    <a:pt x="1191254" y="1516360"/>
                  </a:lnTo>
                  <a:lnTo>
                    <a:pt x="1192636" y="1502644"/>
                  </a:lnTo>
                  <a:cubicBezTo>
                    <a:pt x="1192636" y="1343568"/>
                    <a:pt x="1063680" y="1214612"/>
                    <a:pt x="904604" y="1214612"/>
                  </a:cubicBezTo>
                  <a:cubicBezTo>
                    <a:pt x="745528" y="1214612"/>
                    <a:pt x="616572" y="1343568"/>
                    <a:pt x="616572" y="1502644"/>
                  </a:cubicBezTo>
                  <a:cubicBezTo>
                    <a:pt x="616572" y="1507259"/>
                    <a:pt x="616681" y="1511848"/>
                    <a:pt x="617955" y="1516360"/>
                  </a:cubicBezTo>
                  <a:lnTo>
                    <a:pt x="426150" y="1516360"/>
                  </a:lnTo>
                  <a:cubicBezTo>
                    <a:pt x="339349" y="1516360"/>
                    <a:pt x="268983" y="1445994"/>
                    <a:pt x="268983" y="1359193"/>
                  </a:cubicBezTo>
                  <a:lnTo>
                    <a:pt x="268983" y="1183347"/>
                  </a:lnTo>
                  <a:cubicBezTo>
                    <a:pt x="118743" y="1174794"/>
                    <a:pt x="0" y="1049882"/>
                    <a:pt x="0" y="897235"/>
                  </a:cubicBezTo>
                  <a:cubicBezTo>
                    <a:pt x="0" y="744588"/>
                    <a:pt x="118743" y="619676"/>
                    <a:pt x="268983" y="611123"/>
                  </a:cubicBezTo>
                  <a:lnTo>
                    <a:pt x="268983" y="430514"/>
                  </a:lnTo>
                  <a:cubicBezTo>
                    <a:pt x="268983" y="343713"/>
                    <a:pt x="339349" y="273347"/>
                    <a:pt x="426150" y="273347"/>
                  </a:cubicBezTo>
                  <a:lnTo>
                    <a:pt x="618051" y="273347"/>
                  </a:lnTo>
                  <a:cubicBezTo>
                    <a:pt x="624616" y="121065"/>
                    <a:pt x="750471" y="0"/>
                    <a:pt x="90460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65" name="TextBox 64"/>
            <p:cNvSpPr txBox="1"/>
            <p:nvPr/>
          </p:nvSpPr>
          <p:spPr>
            <a:xfrm>
              <a:off x="5089611" y="3139103"/>
              <a:ext cx="576119" cy="561741"/>
            </a:xfrm>
            <a:prstGeom prst="rect">
              <a:avLst/>
            </a:prstGeom>
            <a:noFill/>
          </p:spPr>
          <p:txBody>
            <a:bodyPr wrap="none" rtlCol="0">
              <a:spAutoFit/>
            </a:bodyPr>
            <a:lstStyle/>
            <a:p>
              <a:r>
                <a:rPr lang="en-US" altLang="zh-CN" sz="4265" dirty="0">
                  <a:solidFill>
                    <a:prstClr val="white"/>
                  </a:solidFill>
                  <a:latin typeface="Impact" panose="020B0806030902050204" pitchFamily="34" charset="0"/>
                </a:rPr>
                <a:t>03</a:t>
              </a:r>
              <a:endParaRPr lang="zh-CN" altLang="en-US" sz="4265" dirty="0">
                <a:solidFill>
                  <a:prstClr val="white"/>
                </a:solidFill>
                <a:latin typeface="Impact" panose="020B0806030902050204" pitchFamily="34" charset="0"/>
              </a:endParaRPr>
            </a:p>
          </p:txBody>
        </p:sp>
      </p:grpSp>
      <p:grpSp>
        <p:nvGrpSpPr>
          <p:cNvPr id="66" name="组合 65"/>
          <p:cNvGrpSpPr/>
          <p:nvPr/>
        </p:nvGrpSpPr>
        <p:grpSpPr>
          <a:xfrm>
            <a:off x="4009163" y="3903464"/>
            <a:ext cx="2034584" cy="2021813"/>
            <a:chOff x="3006872" y="2745660"/>
            <a:chExt cx="1525938" cy="1516360"/>
          </a:xfrm>
        </p:grpSpPr>
        <p:sp>
          <p:nvSpPr>
            <p:cNvPr id="67" name="圆角矩形 26"/>
            <p:cNvSpPr/>
            <p:nvPr/>
          </p:nvSpPr>
          <p:spPr>
            <a:xfrm flipV="1">
              <a:off x="3006872" y="2745660"/>
              <a:ext cx="1525938" cy="1516360"/>
            </a:xfrm>
            <a:custGeom>
              <a:avLst/>
              <a:gdLst/>
              <a:ahLst/>
              <a:cxnLst/>
              <a:rect l="l" t="t" r="r" b="b"/>
              <a:pathLst>
                <a:path w="1525938" h="1516360">
                  <a:moveTo>
                    <a:pt x="904603" y="0"/>
                  </a:moveTo>
                  <a:cubicBezTo>
                    <a:pt x="1058735" y="0"/>
                    <a:pt x="1184591" y="121065"/>
                    <a:pt x="1191155" y="273347"/>
                  </a:cubicBezTo>
                  <a:lnTo>
                    <a:pt x="1368771" y="273347"/>
                  </a:lnTo>
                  <a:cubicBezTo>
                    <a:pt x="1455572" y="273347"/>
                    <a:pt x="1525938" y="343713"/>
                    <a:pt x="1525938" y="430514"/>
                  </a:cubicBezTo>
                  <a:lnTo>
                    <a:pt x="1525938" y="611087"/>
                  </a:lnTo>
                  <a:lnTo>
                    <a:pt x="1507259" y="609204"/>
                  </a:lnTo>
                  <a:cubicBezTo>
                    <a:pt x="1348183" y="609204"/>
                    <a:pt x="1219227" y="738160"/>
                    <a:pt x="1219227" y="897236"/>
                  </a:cubicBezTo>
                  <a:cubicBezTo>
                    <a:pt x="1219227" y="1056312"/>
                    <a:pt x="1348183" y="1185268"/>
                    <a:pt x="1507259" y="1185268"/>
                  </a:cubicBezTo>
                  <a:cubicBezTo>
                    <a:pt x="1513562" y="1185268"/>
                    <a:pt x="1519818" y="1185066"/>
                    <a:pt x="1525938" y="1183385"/>
                  </a:cubicBezTo>
                  <a:lnTo>
                    <a:pt x="1525938" y="1359193"/>
                  </a:lnTo>
                  <a:cubicBezTo>
                    <a:pt x="1525938" y="1445994"/>
                    <a:pt x="1455572" y="1516360"/>
                    <a:pt x="1368771" y="1516360"/>
                  </a:cubicBezTo>
                  <a:lnTo>
                    <a:pt x="1191254" y="1516360"/>
                  </a:lnTo>
                  <a:lnTo>
                    <a:pt x="1192636" y="1502644"/>
                  </a:lnTo>
                  <a:cubicBezTo>
                    <a:pt x="1192636" y="1343568"/>
                    <a:pt x="1063680" y="1214612"/>
                    <a:pt x="904604" y="1214612"/>
                  </a:cubicBezTo>
                  <a:cubicBezTo>
                    <a:pt x="745528" y="1214612"/>
                    <a:pt x="616572" y="1343568"/>
                    <a:pt x="616572" y="1502644"/>
                  </a:cubicBezTo>
                  <a:cubicBezTo>
                    <a:pt x="616572" y="1507259"/>
                    <a:pt x="616681" y="1511848"/>
                    <a:pt x="617955" y="1516360"/>
                  </a:cubicBezTo>
                  <a:lnTo>
                    <a:pt x="426150" y="1516360"/>
                  </a:lnTo>
                  <a:cubicBezTo>
                    <a:pt x="339349" y="1516360"/>
                    <a:pt x="268983" y="1445994"/>
                    <a:pt x="268983" y="1359193"/>
                  </a:cubicBezTo>
                  <a:lnTo>
                    <a:pt x="268983" y="1183347"/>
                  </a:lnTo>
                  <a:cubicBezTo>
                    <a:pt x="118743" y="1174794"/>
                    <a:pt x="0" y="1049882"/>
                    <a:pt x="0" y="897235"/>
                  </a:cubicBezTo>
                  <a:cubicBezTo>
                    <a:pt x="0" y="744588"/>
                    <a:pt x="118743" y="619676"/>
                    <a:pt x="268983" y="611123"/>
                  </a:cubicBezTo>
                  <a:lnTo>
                    <a:pt x="268983" y="430514"/>
                  </a:lnTo>
                  <a:cubicBezTo>
                    <a:pt x="268983" y="343713"/>
                    <a:pt x="339349" y="273347"/>
                    <a:pt x="426150" y="273347"/>
                  </a:cubicBezTo>
                  <a:lnTo>
                    <a:pt x="618051" y="273347"/>
                  </a:lnTo>
                  <a:cubicBezTo>
                    <a:pt x="624616" y="121065"/>
                    <a:pt x="750471" y="0"/>
                    <a:pt x="90460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68" name="TextBox 67"/>
            <p:cNvSpPr txBox="1"/>
            <p:nvPr/>
          </p:nvSpPr>
          <p:spPr>
            <a:xfrm>
              <a:off x="3542656" y="3139103"/>
              <a:ext cx="564097" cy="561741"/>
            </a:xfrm>
            <a:prstGeom prst="rect">
              <a:avLst/>
            </a:prstGeom>
            <a:noFill/>
          </p:spPr>
          <p:txBody>
            <a:bodyPr wrap="none" rtlCol="0">
              <a:spAutoFit/>
            </a:bodyPr>
            <a:lstStyle/>
            <a:p>
              <a:r>
                <a:rPr lang="en-US" altLang="zh-CN" sz="4265" dirty="0">
                  <a:solidFill>
                    <a:prstClr val="white"/>
                  </a:solidFill>
                  <a:latin typeface="Impact" panose="020B0806030902050204" pitchFamily="34" charset="0"/>
                </a:rPr>
                <a:t>04</a:t>
              </a:r>
              <a:endParaRPr lang="zh-CN" altLang="en-US" sz="4265" dirty="0">
                <a:solidFill>
                  <a:prstClr val="white"/>
                </a:solidFill>
                <a:latin typeface="Impact" panose="020B0806030902050204" pitchFamily="34" charset="0"/>
              </a:endParaRPr>
            </a:p>
          </p:txBody>
        </p:sp>
      </p:grpSp>
      <p:cxnSp>
        <p:nvCxnSpPr>
          <p:cNvPr id="69" name="直接连接符 68"/>
          <p:cNvCxnSpPr/>
          <p:nvPr/>
        </p:nvCxnSpPr>
        <p:spPr>
          <a:xfrm flipH="1">
            <a:off x="3436348" y="2963031"/>
            <a:ext cx="960107"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0" name="矩形 1"/>
          <p:cNvSpPr>
            <a:spLocks noChangeArrowheads="1"/>
          </p:cNvSpPr>
          <p:nvPr/>
        </p:nvSpPr>
        <p:spPr bwMode="auto">
          <a:xfrm>
            <a:off x="911425" y="2535715"/>
            <a:ext cx="2524923" cy="91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335" kern="0" dirty="0">
                <a:solidFill>
                  <a:sysClr val="windowText" lastClr="000000">
                    <a:lumMod val="65000"/>
                    <a:lumOff val="35000"/>
                  </a:sys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35"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cxnSp>
        <p:nvCxnSpPr>
          <p:cNvPr id="71" name="直接连接符 70"/>
          <p:cNvCxnSpPr/>
          <p:nvPr/>
        </p:nvCxnSpPr>
        <p:spPr>
          <a:xfrm flipH="1">
            <a:off x="7824192" y="2963031"/>
            <a:ext cx="686952"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2" name="矩形 1"/>
          <p:cNvSpPr>
            <a:spLocks noChangeArrowheads="1"/>
          </p:cNvSpPr>
          <p:nvPr/>
        </p:nvSpPr>
        <p:spPr bwMode="auto">
          <a:xfrm>
            <a:off x="8514996" y="2535715"/>
            <a:ext cx="2524923" cy="91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335" kern="0" dirty="0">
                <a:solidFill>
                  <a:sysClr val="windowText" lastClr="000000">
                    <a:lumMod val="65000"/>
                    <a:lumOff val="35000"/>
                  </a:sys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35"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cxnSp>
        <p:nvCxnSpPr>
          <p:cNvPr id="73" name="直接连接符 72"/>
          <p:cNvCxnSpPr/>
          <p:nvPr/>
        </p:nvCxnSpPr>
        <p:spPr>
          <a:xfrm flipH="1">
            <a:off x="7824192" y="4706949"/>
            <a:ext cx="686952"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4" name="矩形 1"/>
          <p:cNvSpPr>
            <a:spLocks noChangeArrowheads="1"/>
          </p:cNvSpPr>
          <p:nvPr/>
        </p:nvSpPr>
        <p:spPr bwMode="auto">
          <a:xfrm>
            <a:off x="8514996" y="4279632"/>
            <a:ext cx="2524923" cy="91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335" kern="0" dirty="0">
                <a:solidFill>
                  <a:sysClr val="windowText" lastClr="000000">
                    <a:lumMod val="65000"/>
                    <a:lumOff val="35000"/>
                  </a:sys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35"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cxnSp>
        <p:nvCxnSpPr>
          <p:cNvPr id="75" name="直接连接符 74"/>
          <p:cNvCxnSpPr/>
          <p:nvPr/>
        </p:nvCxnSpPr>
        <p:spPr>
          <a:xfrm flipH="1">
            <a:off x="3436348" y="4706949"/>
            <a:ext cx="960107"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6" name="矩形 1"/>
          <p:cNvSpPr>
            <a:spLocks noChangeArrowheads="1"/>
          </p:cNvSpPr>
          <p:nvPr/>
        </p:nvSpPr>
        <p:spPr bwMode="auto">
          <a:xfrm>
            <a:off x="911425" y="4279632"/>
            <a:ext cx="2524923" cy="91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335" kern="0" dirty="0">
                <a:solidFill>
                  <a:sysClr val="windowText" lastClr="000000">
                    <a:lumMod val="65000"/>
                    <a:lumOff val="35000"/>
                  </a:sys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35"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101600" y="279401"/>
            <a:ext cx="12334152" cy="403870"/>
            <a:chOff x="76200" y="209550"/>
            <a:chExt cx="9250614" cy="302902"/>
          </a:xfrm>
        </p:grpSpPr>
        <p:sp>
          <p:nvSpPr>
            <p:cNvPr id="29"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lumMod val="50000"/>
                    </a:schemeClr>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0"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31" name="组合 30"/>
            <p:cNvGrpSpPr/>
            <p:nvPr/>
          </p:nvGrpSpPr>
          <p:grpSpPr>
            <a:xfrm>
              <a:off x="3040154" y="381104"/>
              <a:ext cx="6286660" cy="0"/>
              <a:chOff x="4348525" y="620688"/>
              <a:chExt cx="8181294" cy="0"/>
            </a:xfrm>
          </p:grpSpPr>
          <p:cxnSp>
            <p:nvCxnSpPr>
              <p:cNvPr id="32" name="直接连接符 31"/>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med" advClick="0" advTm="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62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2000">
                                          <p:cBhvr additive="base">
                                            <p:cTn id="7" dur="400" fill="hold"/>
                                            <p:tgtEl>
                                              <p:spTgt spid="44"/>
                                            </p:tgtEl>
                                            <p:attrNameLst>
                                              <p:attrName>ppt_x</p:attrName>
                                            </p:attrNameLst>
                                          </p:cBhvr>
                                          <p:tavLst>
                                            <p:tav tm="0">
                                              <p:val>
                                                <p:strVal val="0-#ppt_w/2"/>
                                              </p:val>
                                            </p:tav>
                                            <p:tav tm="100000">
                                              <p:val>
                                                <p:strVal val="#ppt_x"/>
                                              </p:val>
                                            </p:tav>
                                          </p:tavLst>
                                        </p:anim>
                                        <p:anim calcmode="lin" valueType="num" p14:bounceEnd="62000">
                                          <p:cBhvr additive="base">
                                            <p:cTn id="8" dur="4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62000">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14:bounceEnd="62000">
                                          <p:cBhvr additive="base">
                                            <p:cTn id="11" dur="400" fill="hold"/>
                                            <p:tgtEl>
                                              <p:spTgt spid="60"/>
                                            </p:tgtEl>
                                            <p:attrNameLst>
                                              <p:attrName>ppt_x</p:attrName>
                                            </p:attrNameLst>
                                          </p:cBhvr>
                                          <p:tavLst>
                                            <p:tav tm="0">
                                              <p:val>
                                                <p:strVal val="1+#ppt_w/2"/>
                                              </p:val>
                                            </p:tav>
                                            <p:tav tm="100000">
                                              <p:val>
                                                <p:strVal val="#ppt_x"/>
                                              </p:val>
                                            </p:tav>
                                          </p:tavLst>
                                        </p:anim>
                                        <p:anim calcmode="lin" valueType="num" p14:bounceEnd="62000">
                                          <p:cBhvr additive="base">
                                            <p:cTn id="12" dur="4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14:presetBounceEnd="62000">
                                      <p:stCondLst>
                                        <p:cond delay="0"/>
                                      </p:stCondLst>
                                      <p:childTnLst>
                                        <p:set>
                                          <p:cBhvr>
                                            <p:cTn id="14" dur="1" fill="hold">
                                              <p:stCondLst>
                                                <p:cond delay="0"/>
                                              </p:stCondLst>
                                            </p:cTn>
                                            <p:tgtEl>
                                              <p:spTgt spid="63"/>
                                            </p:tgtEl>
                                            <p:attrNameLst>
                                              <p:attrName>style.visibility</p:attrName>
                                            </p:attrNameLst>
                                          </p:cBhvr>
                                          <p:to>
                                            <p:strVal val="visible"/>
                                          </p:to>
                                        </p:set>
                                        <p:anim calcmode="lin" valueType="num" p14:bounceEnd="62000">
                                          <p:cBhvr additive="base">
                                            <p:cTn id="15" dur="400" fill="hold"/>
                                            <p:tgtEl>
                                              <p:spTgt spid="63"/>
                                            </p:tgtEl>
                                            <p:attrNameLst>
                                              <p:attrName>ppt_x</p:attrName>
                                            </p:attrNameLst>
                                          </p:cBhvr>
                                          <p:tavLst>
                                            <p:tav tm="0">
                                              <p:val>
                                                <p:strVal val="1+#ppt_w/2"/>
                                              </p:val>
                                            </p:tav>
                                            <p:tav tm="100000">
                                              <p:val>
                                                <p:strVal val="#ppt_x"/>
                                              </p:val>
                                            </p:tav>
                                          </p:tavLst>
                                        </p:anim>
                                        <p:anim calcmode="lin" valueType="num" p14:bounceEnd="62000">
                                          <p:cBhvr additive="base">
                                            <p:cTn id="16" dur="400" fill="hold"/>
                                            <p:tgtEl>
                                              <p:spTgt spid="6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2000">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14:bounceEnd="62000">
                                          <p:cBhvr additive="base">
                                            <p:cTn id="19" dur="400" fill="hold"/>
                                            <p:tgtEl>
                                              <p:spTgt spid="66"/>
                                            </p:tgtEl>
                                            <p:attrNameLst>
                                              <p:attrName>ppt_x</p:attrName>
                                            </p:attrNameLst>
                                          </p:cBhvr>
                                          <p:tavLst>
                                            <p:tav tm="0">
                                              <p:val>
                                                <p:strVal val="0-#ppt_w/2"/>
                                              </p:val>
                                            </p:tav>
                                            <p:tav tm="100000">
                                              <p:val>
                                                <p:strVal val="#ppt_x"/>
                                              </p:val>
                                            </p:tav>
                                          </p:tavLst>
                                        </p:anim>
                                        <p:anim calcmode="lin" valueType="num" p14:bounceEnd="62000">
                                          <p:cBhvr additive="base">
                                            <p:cTn id="20" dur="400" fill="hold"/>
                                            <p:tgtEl>
                                              <p:spTgt spid="6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528"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Effect transition="in" filter="fade">
                                          <p:cBhvr>
                                            <p:cTn id="26" dur="500"/>
                                            <p:tgtEl>
                                              <p:spTgt spid="39"/>
                                            </p:tgtEl>
                                          </p:cBhvr>
                                        </p:animEffect>
                                        <p:anim calcmode="lin" valueType="num">
                                          <p:cBhvr>
                                            <p:cTn id="27" dur="500" fill="hold"/>
                                            <p:tgtEl>
                                              <p:spTgt spid="39"/>
                                            </p:tgtEl>
                                            <p:attrNameLst>
                                              <p:attrName>ppt_x</p:attrName>
                                            </p:attrNameLst>
                                          </p:cBhvr>
                                          <p:tavLst>
                                            <p:tav tm="0">
                                              <p:val>
                                                <p:fltVal val="0.5"/>
                                              </p:val>
                                            </p:tav>
                                            <p:tav tm="100000">
                                              <p:val>
                                                <p:strVal val="#ppt_x"/>
                                              </p:val>
                                            </p:tav>
                                          </p:tavLst>
                                        </p:anim>
                                        <p:anim calcmode="lin" valueType="num">
                                          <p:cBhvr>
                                            <p:cTn id="28" dur="500" fill="hold"/>
                                            <p:tgtEl>
                                              <p:spTgt spid="39"/>
                                            </p:tgtEl>
                                            <p:attrNameLst>
                                              <p:attrName>ppt_y</p:attrName>
                                            </p:attrNameLst>
                                          </p:cBhvr>
                                          <p:tavLst>
                                            <p:tav tm="0">
                                              <p:val>
                                                <p:fltVal val="0.5"/>
                                              </p:val>
                                            </p:tav>
                                            <p:tav tm="100000">
                                              <p:val>
                                                <p:strVal val="#ppt_y"/>
                                              </p:val>
                                            </p:tav>
                                          </p:tavLst>
                                        </p:anim>
                                      </p:childTnLst>
                                    </p:cTn>
                                  </p:par>
                                  <p:par>
                                    <p:cTn id="29" presetID="53" presetClass="entr" presetSubtype="528"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Effect transition="in" filter="fade">
                                          <p:cBhvr>
                                            <p:cTn id="33" dur="500"/>
                                            <p:tgtEl>
                                              <p:spTgt spid="40"/>
                                            </p:tgtEl>
                                          </p:cBhvr>
                                        </p:animEffect>
                                        <p:anim calcmode="lin" valueType="num">
                                          <p:cBhvr>
                                            <p:cTn id="34" dur="500" fill="hold"/>
                                            <p:tgtEl>
                                              <p:spTgt spid="40"/>
                                            </p:tgtEl>
                                            <p:attrNameLst>
                                              <p:attrName>ppt_x</p:attrName>
                                            </p:attrNameLst>
                                          </p:cBhvr>
                                          <p:tavLst>
                                            <p:tav tm="0">
                                              <p:val>
                                                <p:fltVal val="0.5"/>
                                              </p:val>
                                            </p:tav>
                                            <p:tav tm="100000">
                                              <p:val>
                                                <p:strVal val="#ppt_x"/>
                                              </p:val>
                                            </p:tav>
                                          </p:tavLst>
                                        </p:anim>
                                        <p:anim calcmode="lin" valueType="num">
                                          <p:cBhvr>
                                            <p:cTn id="35" dur="500" fill="hold"/>
                                            <p:tgtEl>
                                              <p:spTgt spid="40"/>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anim calcmode="lin" valueType="num">
                                          <p:cBhvr>
                                            <p:cTn id="41" dur="500" fill="hold"/>
                                            <p:tgtEl>
                                              <p:spTgt spid="38"/>
                                            </p:tgtEl>
                                            <p:attrNameLst>
                                              <p:attrName>ppt_x</p:attrName>
                                            </p:attrNameLst>
                                          </p:cBhvr>
                                          <p:tavLst>
                                            <p:tav tm="0">
                                              <p:val>
                                                <p:fltVal val="0.5"/>
                                              </p:val>
                                            </p:tav>
                                            <p:tav tm="100000">
                                              <p:val>
                                                <p:strVal val="#ppt_x"/>
                                              </p:val>
                                            </p:tav>
                                          </p:tavLst>
                                        </p:anim>
                                        <p:anim calcmode="lin" valueType="num">
                                          <p:cBhvr>
                                            <p:cTn id="42" dur="500" fill="hold"/>
                                            <p:tgtEl>
                                              <p:spTgt spid="38"/>
                                            </p:tgtEl>
                                            <p:attrNameLst>
                                              <p:attrName>ppt_y</p:attrName>
                                            </p:attrNameLst>
                                          </p:cBhvr>
                                          <p:tavLst>
                                            <p:tav tm="0">
                                              <p:val>
                                                <p:fltVal val="0.5"/>
                                              </p:val>
                                            </p:tav>
                                            <p:tav tm="100000">
                                              <p:val>
                                                <p:strVal val="#ppt_y"/>
                                              </p:val>
                                            </p:tav>
                                          </p:tavLst>
                                        </p:anim>
                                      </p:childTnLst>
                                    </p:cTn>
                                  </p:par>
                                  <p:par>
                                    <p:cTn id="43" presetID="53" presetClass="entr" presetSubtype="528"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ppt_w</p:attrName>
                                            </p:attrNameLst>
                                          </p:cBhvr>
                                          <p:tavLst>
                                            <p:tav tm="0">
                                              <p:val>
                                                <p:fltVal val="0"/>
                                              </p:val>
                                            </p:tav>
                                            <p:tav tm="100000">
                                              <p:val>
                                                <p:strVal val="#ppt_w"/>
                                              </p:val>
                                            </p:tav>
                                          </p:tavLst>
                                        </p:anim>
                                        <p:anim calcmode="lin" valueType="num">
                                          <p:cBhvr>
                                            <p:cTn id="46" dur="500" fill="hold"/>
                                            <p:tgtEl>
                                              <p:spTgt spid="41"/>
                                            </p:tgtEl>
                                            <p:attrNameLst>
                                              <p:attrName>ppt_h</p:attrName>
                                            </p:attrNameLst>
                                          </p:cBhvr>
                                          <p:tavLst>
                                            <p:tav tm="0">
                                              <p:val>
                                                <p:fltVal val="0"/>
                                              </p:val>
                                            </p:tav>
                                            <p:tav tm="100000">
                                              <p:val>
                                                <p:strVal val="#ppt_h"/>
                                              </p:val>
                                            </p:tav>
                                          </p:tavLst>
                                        </p:anim>
                                        <p:animEffect transition="in" filter="fade">
                                          <p:cBhvr>
                                            <p:cTn id="47" dur="500"/>
                                            <p:tgtEl>
                                              <p:spTgt spid="41"/>
                                            </p:tgtEl>
                                          </p:cBhvr>
                                        </p:animEffect>
                                        <p:anim calcmode="lin" valueType="num">
                                          <p:cBhvr>
                                            <p:cTn id="48" dur="500" fill="hold"/>
                                            <p:tgtEl>
                                              <p:spTgt spid="41"/>
                                            </p:tgtEl>
                                            <p:attrNameLst>
                                              <p:attrName>ppt_x</p:attrName>
                                            </p:attrNameLst>
                                          </p:cBhvr>
                                          <p:tavLst>
                                            <p:tav tm="0">
                                              <p:val>
                                                <p:fltVal val="0.5"/>
                                              </p:val>
                                            </p:tav>
                                            <p:tav tm="100000">
                                              <p:val>
                                                <p:strVal val="#ppt_x"/>
                                              </p:val>
                                            </p:tav>
                                          </p:tavLst>
                                        </p:anim>
                                        <p:anim calcmode="lin" valueType="num">
                                          <p:cBhvr>
                                            <p:cTn id="49" dur="500" fill="hold"/>
                                            <p:tgtEl>
                                              <p:spTgt spid="41"/>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22" presetClass="entr" presetSubtype="2" fill="hold" nodeType="after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wipe(right)">
                                          <p:cBhvr>
                                            <p:cTn id="53" dur="500"/>
                                            <p:tgtEl>
                                              <p:spTgt spid="69"/>
                                            </p:tgtEl>
                                          </p:cBhvr>
                                        </p:animEffect>
                                      </p:childTnLst>
                                    </p:cTn>
                                  </p:par>
                                </p:childTnLst>
                              </p:cTn>
                            </p:par>
                            <p:par>
                              <p:cTn id="54" fill="hold">
                                <p:stCondLst>
                                  <p:cond delay="1500"/>
                                </p:stCondLst>
                                <p:childTnLst>
                                  <p:par>
                                    <p:cTn id="55" presetID="2" presetClass="entr" presetSubtype="8" fill="hold" grpId="0" nodeType="afterEffect" p14:presetBounceEnd="50000">
                                      <p:stCondLst>
                                        <p:cond delay="0"/>
                                      </p:stCondLst>
                                      <p:childTnLst>
                                        <p:set>
                                          <p:cBhvr>
                                            <p:cTn id="56" dur="1" fill="hold">
                                              <p:stCondLst>
                                                <p:cond delay="0"/>
                                              </p:stCondLst>
                                            </p:cTn>
                                            <p:tgtEl>
                                              <p:spTgt spid="70"/>
                                            </p:tgtEl>
                                            <p:attrNameLst>
                                              <p:attrName>style.visibility</p:attrName>
                                            </p:attrNameLst>
                                          </p:cBhvr>
                                          <p:to>
                                            <p:strVal val="visible"/>
                                          </p:to>
                                        </p:set>
                                        <p:anim calcmode="lin" valueType="num" p14:bounceEnd="50000">
                                          <p:cBhvr additive="base">
                                            <p:cTn id="57" dur="300" fill="hold"/>
                                            <p:tgtEl>
                                              <p:spTgt spid="70"/>
                                            </p:tgtEl>
                                            <p:attrNameLst>
                                              <p:attrName>ppt_x</p:attrName>
                                            </p:attrNameLst>
                                          </p:cBhvr>
                                          <p:tavLst>
                                            <p:tav tm="0">
                                              <p:val>
                                                <p:strVal val="0-#ppt_w/2"/>
                                              </p:val>
                                            </p:tav>
                                            <p:tav tm="100000">
                                              <p:val>
                                                <p:strVal val="#ppt_x"/>
                                              </p:val>
                                            </p:tav>
                                          </p:tavLst>
                                        </p:anim>
                                        <p:anim calcmode="lin" valueType="num" p14:bounceEnd="50000">
                                          <p:cBhvr additive="base">
                                            <p:cTn id="58" dur="300" fill="hold"/>
                                            <p:tgtEl>
                                              <p:spTgt spid="70"/>
                                            </p:tgtEl>
                                            <p:attrNameLst>
                                              <p:attrName>ppt_y</p:attrName>
                                            </p:attrNameLst>
                                          </p:cBhvr>
                                          <p:tavLst>
                                            <p:tav tm="0">
                                              <p:val>
                                                <p:strVal val="#ppt_y"/>
                                              </p:val>
                                            </p:tav>
                                            <p:tav tm="100000">
                                              <p:val>
                                                <p:strVal val="#ppt_y"/>
                                              </p:val>
                                            </p:tav>
                                          </p:tavLst>
                                        </p:anim>
                                      </p:childTnLst>
                                    </p:cTn>
                                  </p:par>
                                </p:childTnLst>
                              </p:cTn>
                            </p:par>
                            <p:par>
                              <p:cTn id="59" fill="hold">
                                <p:stCondLst>
                                  <p:cond delay="2000"/>
                                </p:stCondLst>
                                <p:childTnLst>
                                  <p:par>
                                    <p:cTn id="60" presetID="22" presetClass="entr" presetSubtype="8" fill="hold" nodeType="after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wipe(left)">
                                          <p:cBhvr>
                                            <p:cTn id="62" dur="500"/>
                                            <p:tgtEl>
                                              <p:spTgt spid="71"/>
                                            </p:tgtEl>
                                          </p:cBhvr>
                                        </p:animEffect>
                                      </p:childTnLst>
                                    </p:cTn>
                                  </p:par>
                                </p:childTnLst>
                              </p:cTn>
                            </p:par>
                            <p:par>
                              <p:cTn id="63" fill="hold">
                                <p:stCondLst>
                                  <p:cond delay="2500"/>
                                </p:stCondLst>
                                <p:childTnLst>
                                  <p:par>
                                    <p:cTn id="64" presetID="2" presetClass="entr" presetSubtype="2" fill="hold" grpId="0" nodeType="afterEffect" p14:presetBounceEnd="50000">
                                      <p:stCondLst>
                                        <p:cond delay="0"/>
                                      </p:stCondLst>
                                      <p:childTnLst>
                                        <p:set>
                                          <p:cBhvr>
                                            <p:cTn id="65" dur="1" fill="hold">
                                              <p:stCondLst>
                                                <p:cond delay="0"/>
                                              </p:stCondLst>
                                            </p:cTn>
                                            <p:tgtEl>
                                              <p:spTgt spid="72"/>
                                            </p:tgtEl>
                                            <p:attrNameLst>
                                              <p:attrName>style.visibility</p:attrName>
                                            </p:attrNameLst>
                                          </p:cBhvr>
                                          <p:to>
                                            <p:strVal val="visible"/>
                                          </p:to>
                                        </p:set>
                                        <p:anim calcmode="lin" valueType="num" p14:bounceEnd="50000">
                                          <p:cBhvr additive="base">
                                            <p:cTn id="66" dur="300" fill="hold"/>
                                            <p:tgtEl>
                                              <p:spTgt spid="72"/>
                                            </p:tgtEl>
                                            <p:attrNameLst>
                                              <p:attrName>ppt_x</p:attrName>
                                            </p:attrNameLst>
                                          </p:cBhvr>
                                          <p:tavLst>
                                            <p:tav tm="0">
                                              <p:val>
                                                <p:strVal val="1+#ppt_w/2"/>
                                              </p:val>
                                            </p:tav>
                                            <p:tav tm="100000">
                                              <p:val>
                                                <p:strVal val="#ppt_x"/>
                                              </p:val>
                                            </p:tav>
                                          </p:tavLst>
                                        </p:anim>
                                        <p:anim calcmode="lin" valueType="num" p14:bounceEnd="50000">
                                          <p:cBhvr additive="base">
                                            <p:cTn id="67" dur="300" fill="hold"/>
                                            <p:tgtEl>
                                              <p:spTgt spid="72"/>
                                            </p:tgtEl>
                                            <p:attrNameLst>
                                              <p:attrName>ppt_y</p:attrName>
                                            </p:attrNameLst>
                                          </p:cBhvr>
                                          <p:tavLst>
                                            <p:tav tm="0">
                                              <p:val>
                                                <p:strVal val="#ppt_y"/>
                                              </p:val>
                                            </p:tav>
                                            <p:tav tm="100000">
                                              <p:val>
                                                <p:strVal val="#ppt_y"/>
                                              </p:val>
                                            </p:tav>
                                          </p:tavLst>
                                        </p:anim>
                                      </p:childTnLst>
                                    </p:cTn>
                                  </p:par>
                                </p:childTnLst>
                              </p:cTn>
                            </p:par>
                            <p:par>
                              <p:cTn id="68" fill="hold">
                                <p:stCondLst>
                                  <p:cond delay="3000"/>
                                </p:stCondLst>
                                <p:childTnLst>
                                  <p:par>
                                    <p:cTn id="69" presetID="22" presetClass="entr" presetSubtype="8" fill="hold" nodeType="after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wipe(left)">
                                          <p:cBhvr>
                                            <p:cTn id="71" dur="500"/>
                                            <p:tgtEl>
                                              <p:spTgt spid="73"/>
                                            </p:tgtEl>
                                          </p:cBhvr>
                                        </p:animEffect>
                                      </p:childTnLst>
                                    </p:cTn>
                                  </p:par>
                                </p:childTnLst>
                              </p:cTn>
                            </p:par>
                            <p:par>
                              <p:cTn id="72" fill="hold">
                                <p:stCondLst>
                                  <p:cond delay="3500"/>
                                </p:stCondLst>
                                <p:childTnLst>
                                  <p:par>
                                    <p:cTn id="73" presetID="2" presetClass="entr" presetSubtype="2" fill="hold" grpId="0" nodeType="afterEffect" p14:presetBounceEnd="50000">
                                      <p:stCondLst>
                                        <p:cond delay="0"/>
                                      </p:stCondLst>
                                      <p:childTnLst>
                                        <p:set>
                                          <p:cBhvr>
                                            <p:cTn id="74" dur="1" fill="hold">
                                              <p:stCondLst>
                                                <p:cond delay="0"/>
                                              </p:stCondLst>
                                            </p:cTn>
                                            <p:tgtEl>
                                              <p:spTgt spid="74"/>
                                            </p:tgtEl>
                                            <p:attrNameLst>
                                              <p:attrName>style.visibility</p:attrName>
                                            </p:attrNameLst>
                                          </p:cBhvr>
                                          <p:to>
                                            <p:strVal val="visible"/>
                                          </p:to>
                                        </p:set>
                                        <p:anim calcmode="lin" valueType="num" p14:bounceEnd="50000">
                                          <p:cBhvr additive="base">
                                            <p:cTn id="75" dur="300" fill="hold"/>
                                            <p:tgtEl>
                                              <p:spTgt spid="74"/>
                                            </p:tgtEl>
                                            <p:attrNameLst>
                                              <p:attrName>ppt_x</p:attrName>
                                            </p:attrNameLst>
                                          </p:cBhvr>
                                          <p:tavLst>
                                            <p:tav tm="0">
                                              <p:val>
                                                <p:strVal val="1+#ppt_w/2"/>
                                              </p:val>
                                            </p:tav>
                                            <p:tav tm="100000">
                                              <p:val>
                                                <p:strVal val="#ppt_x"/>
                                              </p:val>
                                            </p:tav>
                                          </p:tavLst>
                                        </p:anim>
                                        <p:anim calcmode="lin" valueType="num" p14:bounceEnd="50000">
                                          <p:cBhvr additive="base">
                                            <p:cTn id="76" dur="300" fill="hold"/>
                                            <p:tgtEl>
                                              <p:spTgt spid="74"/>
                                            </p:tgtEl>
                                            <p:attrNameLst>
                                              <p:attrName>ppt_y</p:attrName>
                                            </p:attrNameLst>
                                          </p:cBhvr>
                                          <p:tavLst>
                                            <p:tav tm="0">
                                              <p:val>
                                                <p:strVal val="#ppt_y"/>
                                              </p:val>
                                            </p:tav>
                                            <p:tav tm="100000">
                                              <p:val>
                                                <p:strVal val="#ppt_y"/>
                                              </p:val>
                                            </p:tav>
                                          </p:tavLst>
                                        </p:anim>
                                      </p:childTnLst>
                                    </p:cTn>
                                  </p:par>
                                </p:childTnLst>
                              </p:cTn>
                            </p:par>
                            <p:par>
                              <p:cTn id="77" fill="hold">
                                <p:stCondLst>
                                  <p:cond delay="4000"/>
                                </p:stCondLst>
                                <p:childTnLst>
                                  <p:par>
                                    <p:cTn id="78" presetID="22" presetClass="entr" presetSubtype="2" fill="hold" nodeType="afterEffect">
                                      <p:stCondLst>
                                        <p:cond delay="0"/>
                                      </p:stCondLst>
                                      <p:childTnLst>
                                        <p:set>
                                          <p:cBhvr>
                                            <p:cTn id="79" dur="1" fill="hold">
                                              <p:stCondLst>
                                                <p:cond delay="0"/>
                                              </p:stCondLst>
                                            </p:cTn>
                                            <p:tgtEl>
                                              <p:spTgt spid="75"/>
                                            </p:tgtEl>
                                            <p:attrNameLst>
                                              <p:attrName>style.visibility</p:attrName>
                                            </p:attrNameLst>
                                          </p:cBhvr>
                                          <p:to>
                                            <p:strVal val="visible"/>
                                          </p:to>
                                        </p:set>
                                        <p:animEffect transition="in" filter="wipe(right)">
                                          <p:cBhvr>
                                            <p:cTn id="80" dur="500"/>
                                            <p:tgtEl>
                                              <p:spTgt spid="75"/>
                                            </p:tgtEl>
                                          </p:cBhvr>
                                        </p:animEffect>
                                      </p:childTnLst>
                                    </p:cTn>
                                  </p:par>
                                </p:childTnLst>
                              </p:cTn>
                            </p:par>
                            <p:par>
                              <p:cTn id="81" fill="hold">
                                <p:stCondLst>
                                  <p:cond delay="4500"/>
                                </p:stCondLst>
                                <p:childTnLst>
                                  <p:par>
                                    <p:cTn id="82" presetID="2" presetClass="entr" presetSubtype="8" fill="hold" grpId="0" nodeType="afterEffect" p14:presetBounceEnd="50000">
                                      <p:stCondLst>
                                        <p:cond delay="0"/>
                                      </p:stCondLst>
                                      <p:childTnLst>
                                        <p:set>
                                          <p:cBhvr>
                                            <p:cTn id="83" dur="1" fill="hold">
                                              <p:stCondLst>
                                                <p:cond delay="0"/>
                                              </p:stCondLst>
                                            </p:cTn>
                                            <p:tgtEl>
                                              <p:spTgt spid="76"/>
                                            </p:tgtEl>
                                            <p:attrNameLst>
                                              <p:attrName>style.visibility</p:attrName>
                                            </p:attrNameLst>
                                          </p:cBhvr>
                                          <p:to>
                                            <p:strVal val="visible"/>
                                          </p:to>
                                        </p:set>
                                        <p:anim calcmode="lin" valueType="num" p14:bounceEnd="50000">
                                          <p:cBhvr additive="base">
                                            <p:cTn id="84" dur="300" fill="hold"/>
                                            <p:tgtEl>
                                              <p:spTgt spid="76"/>
                                            </p:tgtEl>
                                            <p:attrNameLst>
                                              <p:attrName>ppt_x</p:attrName>
                                            </p:attrNameLst>
                                          </p:cBhvr>
                                          <p:tavLst>
                                            <p:tav tm="0">
                                              <p:val>
                                                <p:strVal val="0-#ppt_w/2"/>
                                              </p:val>
                                            </p:tav>
                                            <p:tav tm="100000">
                                              <p:val>
                                                <p:strVal val="#ppt_x"/>
                                              </p:val>
                                            </p:tav>
                                          </p:tavLst>
                                        </p:anim>
                                        <p:anim calcmode="lin" valueType="num" p14:bounceEnd="50000">
                                          <p:cBhvr additive="base">
                                            <p:cTn id="85" dur="3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70" grpId="0"/>
          <p:bldP spid="72" grpId="0"/>
          <p:bldP spid="74" grpId="0"/>
          <p:bldP spid="7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400" fill="hold"/>
                                            <p:tgtEl>
                                              <p:spTgt spid="44"/>
                                            </p:tgtEl>
                                            <p:attrNameLst>
                                              <p:attrName>ppt_x</p:attrName>
                                            </p:attrNameLst>
                                          </p:cBhvr>
                                          <p:tavLst>
                                            <p:tav tm="0">
                                              <p:val>
                                                <p:strVal val="0-#ppt_w/2"/>
                                              </p:val>
                                            </p:tav>
                                            <p:tav tm="100000">
                                              <p:val>
                                                <p:strVal val="#ppt_x"/>
                                              </p:val>
                                            </p:tav>
                                          </p:tavLst>
                                        </p:anim>
                                        <p:anim calcmode="lin" valueType="num">
                                          <p:cBhvr additive="base">
                                            <p:cTn id="8" dur="4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400" fill="hold"/>
                                            <p:tgtEl>
                                              <p:spTgt spid="60"/>
                                            </p:tgtEl>
                                            <p:attrNameLst>
                                              <p:attrName>ppt_x</p:attrName>
                                            </p:attrNameLst>
                                          </p:cBhvr>
                                          <p:tavLst>
                                            <p:tav tm="0">
                                              <p:val>
                                                <p:strVal val="1+#ppt_w/2"/>
                                              </p:val>
                                            </p:tav>
                                            <p:tav tm="100000">
                                              <p:val>
                                                <p:strVal val="#ppt_x"/>
                                              </p:val>
                                            </p:tav>
                                          </p:tavLst>
                                        </p:anim>
                                        <p:anim calcmode="lin" valueType="num">
                                          <p:cBhvr additive="base">
                                            <p:cTn id="12" dur="4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400" fill="hold"/>
                                            <p:tgtEl>
                                              <p:spTgt spid="63"/>
                                            </p:tgtEl>
                                            <p:attrNameLst>
                                              <p:attrName>ppt_x</p:attrName>
                                            </p:attrNameLst>
                                          </p:cBhvr>
                                          <p:tavLst>
                                            <p:tav tm="0">
                                              <p:val>
                                                <p:strVal val="1+#ppt_w/2"/>
                                              </p:val>
                                            </p:tav>
                                            <p:tav tm="100000">
                                              <p:val>
                                                <p:strVal val="#ppt_x"/>
                                              </p:val>
                                            </p:tav>
                                          </p:tavLst>
                                        </p:anim>
                                        <p:anim calcmode="lin" valueType="num">
                                          <p:cBhvr additive="base">
                                            <p:cTn id="16" dur="400" fill="hold"/>
                                            <p:tgtEl>
                                              <p:spTgt spid="6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400" fill="hold"/>
                                            <p:tgtEl>
                                              <p:spTgt spid="66"/>
                                            </p:tgtEl>
                                            <p:attrNameLst>
                                              <p:attrName>ppt_x</p:attrName>
                                            </p:attrNameLst>
                                          </p:cBhvr>
                                          <p:tavLst>
                                            <p:tav tm="0">
                                              <p:val>
                                                <p:strVal val="0-#ppt_w/2"/>
                                              </p:val>
                                            </p:tav>
                                            <p:tav tm="100000">
                                              <p:val>
                                                <p:strVal val="#ppt_x"/>
                                              </p:val>
                                            </p:tav>
                                          </p:tavLst>
                                        </p:anim>
                                        <p:anim calcmode="lin" valueType="num">
                                          <p:cBhvr additive="base">
                                            <p:cTn id="20" dur="400" fill="hold"/>
                                            <p:tgtEl>
                                              <p:spTgt spid="6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528"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Effect transition="in" filter="fade">
                                          <p:cBhvr>
                                            <p:cTn id="26" dur="500"/>
                                            <p:tgtEl>
                                              <p:spTgt spid="39"/>
                                            </p:tgtEl>
                                          </p:cBhvr>
                                        </p:animEffect>
                                        <p:anim calcmode="lin" valueType="num">
                                          <p:cBhvr>
                                            <p:cTn id="27" dur="500" fill="hold"/>
                                            <p:tgtEl>
                                              <p:spTgt spid="39"/>
                                            </p:tgtEl>
                                            <p:attrNameLst>
                                              <p:attrName>ppt_x</p:attrName>
                                            </p:attrNameLst>
                                          </p:cBhvr>
                                          <p:tavLst>
                                            <p:tav tm="0">
                                              <p:val>
                                                <p:fltVal val="0.5"/>
                                              </p:val>
                                            </p:tav>
                                            <p:tav tm="100000">
                                              <p:val>
                                                <p:strVal val="#ppt_x"/>
                                              </p:val>
                                            </p:tav>
                                          </p:tavLst>
                                        </p:anim>
                                        <p:anim calcmode="lin" valueType="num">
                                          <p:cBhvr>
                                            <p:cTn id="28" dur="500" fill="hold"/>
                                            <p:tgtEl>
                                              <p:spTgt spid="39"/>
                                            </p:tgtEl>
                                            <p:attrNameLst>
                                              <p:attrName>ppt_y</p:attrName>
                                            </p:attrNameLst>
                                          </p:cBhvr>
                                          <p:tavLst>
                                            <p:tav tm="0">
                                              <p:val>
                                                <p:fltVal val="0.5"/>
                                              </p:val>
                                            </p:tav>
                                            <p:tav tm="100000">
                                              <p:val>
                                                <p:strVal val="#ppt_y"/>
                                              </p:val>
                                            </p:tav>
                                          </p:tavLst>
                                        </p:anim>
                                      </p:childTnLst>
                                    </p:cTn>
                                  </p:par>
                                  <p:par>
                                    <p:cTn id="29" presetID="53" presetClass="entr" presetSubtype="528"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Effect transition="in" filter="fade">
                                          <p:cBhvr>
                                            <p:cTn id="33" dur="500"/>
                                            <p:tgtEl>
                                              <p:spTgt spid="40"/>
                                            </p:tgtEl>
                                          </p:cBhvr>
                                        </p:animEffect>
                                        <p:anim calcmode="lin" valueType="num">
                                          <p:cBhvr>
                                            <p:cTn id="34" dur="500" fill="hold"/>
                                            <p:tgtEl>
                                              <p:spTgt spid="40"/>
                                            </p:tgtEl>
                                            <p:attrNameLst>
                                              <p:attrName>ppt_x</p:attrName>
                                            </p:attrNameLst>
                                          </p:cBhvr>
                                          <p:tavLst>
                                            <p:tav tm="0">
                                              <p:val>
                                                <p:fltVal val="0.5"/>
                                              </p:val>
                                            </p:tav>
                                            <p:tav tm="100000">
                                              <p:val>
                                                <p:strVal val="#ppt_x"/>
                                              </p:val>
                                            </p:tav>
                                          </p:tavLst>
                                        </p:anim>
                                        <p:anim calcmode="lin" valueType="num">
                                          <p:cBhvr>
                                            <p:cTn id="35" dur="500" fill="hold"/>
                                            <p:tgtEl>
                                              <p:spTgt spid="40"/>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anim calcmode="lin" valueType="num">
                                          <p:cBhvr>
                                            <p:cTn id="41" dur="500" fill="hold"/>
                                            <p:tgtEl>
                                              <p:spTgt spid="38"/>
                                            </p:tgtEl>
                                            <p:attrNameLst>
                                              <p:attrName>ppt_x</p:attrName>
                                            </p:attrNameLst>
                                          </p:cBhvr>
                                          <p:tavLst>
                                            <p:tav tm="0">
                                              <p:val>
                                                <p:fltVal val="0.5"/>
                                              </p:val>
                                            </p:tav>
                                            <p:tav tm="100000">
                                              <p:val>
                                                <p:strVal val="#ppt_x"/>
                                              </p:val>
                                            </p:tav>
                                          </p:tavLst>
                                        </p:anim>
                                        <p:anim calcmode="lin" valueType="num">
                                          <p:cBhvr>
                                            <p:cTn id="42" dur="500" fill="hold"/>
                                            <p:tgtEl>
                                              <p:spTgt spid="38"/>
                                            </p:tgtEl>
                                            <p:attrNameLst>
                                              <p:attrName>ppt_y</p:attrName>
                                            </p:attrNameLst>
                                          </p:cBhvr>
                                          <p:tavLst>
                                            <p:tav tm="0">
                                              <p:val>
                                                <p:fltVal val="0.5"/>
                                              </p:val>
                                            </p:tav>
                                            <p:tav tm="100000">
                                              <p:val>
                                                <p:strVal val="#ppt_y"/>
                                              </p:val>
                                            </p:tav>
                                          </p:tavLst>
                                        </p:anim>
                                      </p:childTnLst>
                                    </p:cTn>
                                  </p:par>
                                  <p:par>
                                    <p:cTn id="43" presetID="53" presetClass="entr" presetSubtype="528"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ppt_w</p:attrName>
                                            </p:attrNameLst>
                                          </p:cBhvr>
                                          <p:tavLst>
                                            <p:tav tm="0">
                                              <p:val>
                                                <p:fltVal val="0"/>
                                              </p:val>
                                            </p:tav>
                                            <p:tav tm="100000">
                                              <p:val>
                                                <p:strVal val="#ppt_w"/>
                                              </p:val>
                                            </p:tav>
                                          </p:tavLst>
                                        </p:anim>
                                        <p:anim calcmode="lin" valueType="num">
                                          <p:cBhvr>
                                            <p:cTn id="46" dur="500" fill="hold"/>
                                            <p:tgtEl>
                                              <p:spTgt spid="41"/>
                                            </p:tgtEl>
                                            <p:attrNameLst>
                                              <p:attrName>ppt_h</p:attrName>
                                            </p:attrNameLst>
                                          </p:cBhvr>
                                          <p:tavLst>
                                            <p:tav tm="0">
                                              <p:val>
                                                <p:fltVal val="0"/>
                                              </p:val>
                                            </p:tav>
                                            <p:tav tm="100000">
                                              <p:val>
                                                <p:strVal val="#ppt_h"/>
                                              </p:val>
                                            </p:tav>
                                          </p:tavLst>
                                        </p:anim>
                                        <p:animEffect transition="in" filter="fade">
                                          <p:cBhvr>
                                            <p:cTn id="47" dur="500"/>
                                            <p:tgtEl>
                                              <p:spTgt spid="41"/>
                                            </p:tgtEl>
                                          </p:cBhvr>
                                        </p:animEffect>
                                        <p:anim calcmode="lin" valueType="num">
                                          <p:cBhvr>
                                            <p:cTn id="48" dur="500" fill="hold"/>
                                            <p:tgtEl>
                                              <p:spTgt spid="41"/>
                                            </p:tgtEl>
                                            <p:attrNameLst>
                                              <p:attrName>ppt_x</p:attrName>
                                            </p:attrNameLst>
                                          </p:cBhvr>
                                          <p:tavLst>
                                            <p:tav tm="0">
                                              <p:val>
                                                <p:fltVal val="0.5"/>
                                              </p:val>
                                            </p:tav>
                                            <p:tav tm="100000">
                                              <p:val>
                                                <p:strVal val="#ppt_x"/>
                                              </p:val>
                                            </p:tav>
                                          </p:tavLst>
                                        </p:anim>
                                        <p:anim calcmode="lin" valueType="num">
                                          <p:cBhvr>
                                            <p:cTn id="49" dur="500" fill="hold"/>
                                            <p:tgtEl>
                                              <p:spTgt spid="41"/>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22" presetClass="entr" presetSubtype="2" fill="hold" nodeType="after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wipe(right)">
                                          <p:cBhvr>
                                            <p:cTn id="53" dur="500"/>
                                            <p:tgtEl>
                                              <p:spTgt spid="69"/>
                                            </p:tgtEl>
                                          </p:cBhvr>
                                        </p:animEffect>
                                      </p:childTnLst>
                                    </p:cTn>
                                  </p:par>
                                </p:childTnLst>
                              </p:cTn>
                            </p:par>
                            <p:par>
                              <p:cTn id="54" fill="hold">
                                <p:stCondLst>
                                  <p:cond delay="1500"/>
                                </p:stCondLst>
                                <p:childTnLst>
                                  <p:par>
                                    <p:cTn id="55" presetID="2" presetClass="entr" presetSubtype="8" fill="hold" grpId="0" nodeType="afterEffect">
                                      <p:stCondLst>
                                        <p:cond delay="0"/>
                                      </p:stCondLst>
                                      <p:childTnLst>
                                        <p:set>
                                          <p:cBhvr>
                                            <p:cTn id="56" dur="1" fill="hold">
                                              <p:stCondLst>
                                                <p:cond delay="0"/>
                                              </p:stCondLst>
                                            </p:cTn>
                                            <p:tgtEl>
                                              <p:spTgt spid="70"/>
                                            </p:tgtEl>
                                            <p:attrNameLst>
                                              <p:attrName>style.visibility</p:attrName>
                                            </p:attrNameLst>
                                          </p:cBhvr>
                                          <p:to>
                                            <p:strVal val="visible"/>
                                          </p:to>
                                        </p:set>
                                        <p:anim calcmode="lin" valueType="num">
                                          <p:cBhvr additive="base">
                                            <p:cTn id="57" dur="300" fill="hold"/>
                                            <p:tgtEl>
                                              <p:spTgt spid="70"/>
                                            </p:tgtEl>
                                            <p:attrNameLst>
                                              <p:attrName>ppt_x</p:attrName>
                                            </p:attrNameLst>
                                          </p:cBhvr>
                                          <p:tavLst>
                                            <p:tav tm="0">
                                              <p:val>
                                                <p:strVal val="0-#ppt_w/2"/>
                                              </p:val>
                                            </p:tav>
                                            <p:tav tm="100000">
                                              <p:val>
                                                <p:strVal val="#ppt_x"/>
                                              </p:val>
                                            </p:tav>
                                          </p:tavLst>
                                        </p:anim>
                                        <p:anim calcmode="lin" valueType="num">
                                          <p:cBhvr additive="base">
                                            <p:cTn id="58" dur="300" fill="hold"/>
                                            <p:tgtEl>
                                              <p:spTgt spid="70"/>
                                            </p:tgtEl>
                                            <p:attrNameLst>
                                              <p:attrName>ppt_y</p:attrName>
                                            </p:attrNameLst>
                                          </p:cBhvr>
                                          <p:tavLst>
                                            <p:tav tm="0">
                                              <p:val>
                                                <p:strVal val="#ppt_y"/>
                                              </p:val>
                                            </p:tav>
                                            <p:tav tm="100000">
                                              <p:val>
                                                <p:strVal val="#ppt_y"/>
                                              </p:val>
                                            </p:tav>
                                          </p:tavLst>
                                        </p:anim>
                                      </p:childTnLst>
                                    </p:cTn>
                                  </p:par>
                                </p:childTnLst>
                              </p:cTn>
                            </p:par>
                            <p:par>
                              <p:cTn id="59" fill="hold">
                                <p:stCondLst>
                                  <p:cond delay="2000"/>
                                </p:stCondLst>
                                <p:childTnLst>
                                  <p:par>
                                    <p:cTn id="60" presetID="22" presetClass="entr" presetSubtype="8" fill="hold" nodeType="after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wipe(left)">
                                          <p:cBhvr>
                                            <p:cTn id="62" dur="500"/>
                                            <p:tgtEl>
                                              <p:spTgt spid="71"/>
                                            </p:tgtEl>
                                          </p:cBhvr>
                                        </p:animEffect>
                                      </p:childTnLst>
                                    </p:cTn>
                                  </p:par>
                                </p:childTnLst>
                              </p:cTn>
                            </p:par>
                            <p:par>
                              <p:cTn id="63" fill="hold">
                                <p:stCondLst>
                                  <p:cond delay="2500"/>
                                </p:stCondLst>
                                <p:childTnLst>
                                  <p:par>
                                    <p:cTn id="64" presetID="2" presetClass="entr" presetSubtype="2" fill="hold" grpId="0" nodeType="afterEffect">
                                      <p:stCondLst>
                                        <p:cond delay="0"/>
                                      </p:stCondLst>
                                      <p:childTnLst>
                                        <p:set>
                                          <p:cBhvr>
                                            <p:cTn id="65" dur="1" fill="hold">
                                              <p:stCondLst>
                                                <p:cond delay="0"/>
                                              </p:stCondLst>
                                            </p:cTn>
                                            <p:tgtEl>
                                              <p:spTgt spid="72"/>
                                            </p:tgtEl>
                                            <p:attrNameLst>
                                              <p:attrName>style.visibility</p:attrName>
                                            </p:attrNameLst>
                                          </p:cBhvr>
                                          <p:to>
                                            <p:strVal val="visible"/>
                                          </p:to>
                                        </p:set>
                                        <p:anim calcmode="lin" valueType="num">
                                          <p:cBhvr additive="base">
                                            <p:cTn id="66" dur="300" fill="hold"/>
                                            <p:tgtEl>
                                              <p:spTgt spid="72"/>
                                            </p:tgtEl>
                                            <p:attrNameLst>
                                              <p:attrName>ppt_x</p:attrName>
                                            </p:attrNameLst>
                                          </p:cBhvr>
                                          <p:tavLst>
                                            <p:tav tm="0">
                                              <p:val>
                                                <p:strVal val="1+#ppt_w/2"/>
                                              </p:val>
                                            </p:tav>
                                            <p:tav tm="100000">
                                              <p:val>
                                                <p:strVal val="#ppt_x"/>
                                              </p:val>
                                            </p:tav>
                                          </p:tavLst>
                                        </p:anim>
                                        <p:anim calcmode="lin" valueType="num">
                                          <p:cBhvr additive="base">
                                            <p:cTn id="67" dur="300" fill="hold"/>
                                            <p:tgtEl>
                                              <p:spTgt spid="72"/>
                                            </p:tgtEl>
                                            <p:attrNameLst>
                                              <p:attrName>ppt_y</p:attrName>
                                            </p:attrNameLst>
                                          </p:cBhvr>
                                          <p:tavLst>
                                            <p:tav tm="0">
                                              <p:val>
                                                <p:strVal val="#ppt_y"/>
                                              </p:val>
                                            </p:tav>
                                            <p:tav tm="100000">
                                              <p:val>
                                                <p:strVal val="#ppt_y"/>
                                              </p:val>
                                            </p:tav>
                                          </p:tavLst>
                                        </p:anim>
                                      </p:childTnLst>
                                    </p:cTn>
                                  </p:par>
                                </p:childTnLst>
                              </p:cTn>
                            </p:par>
                            <p:par>
                              <p:cTn id="68" fill="hold">
                                <p:stCondLst>
                                  <p:cond delay="3000"/>
                                </p:stCondLst>
                                <p:childTnLst>
                                  <p:par>
                                    <p:cTn id="69" presetID="22" presetClass="entr" presetSubtype="8" fill="hold" nodeType="after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wipe(left)">
                                          <p:cBhvr>
                                            <p:cTn id="71" dur="500"/>
                                            <p:tgtEl>
                                              <p:spTgt spid="73"/>
                                            </p:tgtEl>
                                          </p:cBhvr>
                                        </p:animEffect>
                                      </p:childTnLst>
                                    </p:cTn>
                                  </p:par>
                                </p:childTnLst>
                              </p:cTn>
                            </p:par>
                            <p:par>
                              <p:cTn id="72" fill="hold">
                                <p:stCondLst>
                                  <p:cond delay="3500"/>
                                </p:stCondLst>
                                <p:childTnLst>
                                  <p:par>
                                    <p:cTn id="73" presetID="2" presetClass="entr" presetSubtype="2" fill="hold" grpId="0" nodeType="afterEffect">
                                      <p:stCondLst>
                                        <p:cond delay="0"/>
                                      </p:stCondLst>
                                      <p:childTnLst>
                                        <p:set>
                                          <p:cBhvr>
                                            <p:cTn id="74" dur="1" fill="hold">
                                              <p:stCondLst>
                                                <p:cond delay="0"/>
                                              </p:stCondLst>
                                            </p:cTn>
                                            <p:tgtEl>
                                              <p:spTgt spid="74"/>
                                            </p:tgtEl>
                                            <p:attrNameLst>
                                              <p:attrName>style.visibility</p:attrName>
                                            </p:attrNameLst>
                                          </p:cBhvr>
                                          <p:to>
                                            <p:strVal val="visible"/>
                                          </p:to>
                                        </p:set>
                                        <p:anim calcmode="lin" valueType="num">
                                          <p:cBhvr additive="base">
                                            <p:cTn id="75" dur="300" fill="hold"/>
                                            <p:tgtEl>
                                              <p:spTgt spid="74"/>
                                            </p:tgtEl>
                                            <p:attrNameLst>
                                              <p:attrName>ppt_x</p:attrName>
                                            </p:attrNameLst>
                                          </p:cBhvr>
                                          <p:tavLst>
                                            <p:tav tm="0">
                                              <p:val>
                                                <p:strVal val="1+#ppt_w/2"/>
                                              </p:val>
                                            </p:tav>
                                            <p:tav tm="100000">
                                              <p:val>
                                                <p:strVal val="#ppt_x"/>
                                              </p:val>
                                            </p:tav>
                                          </p:tavLst>
                                        </p:anim>
                                        <p:anim calcmode="lin" valueType="num">
                                          <p:cBhvr additive="base">
                                            <p:cTn id="76" dur="300" fill="hold"/>
                                            <p:tgtEl>
                                              <p:spTgt spid="74"/>
                                            </p:tgtEl>
                                            <p:attrNameLst>
                                              <p:attrName>ppt_y</p:attrName>
                                            </p:attrNameLst>
                                          </p:cBhvr>
                                          <p:tavLst>
                                            <p:tav tm="0">
                                              <p:val>
                                                <p:strVal val="#ppt_y"/>
                                              </p:val>
                                            </p:tav>
                                            <p:tav tm="100000">
                                              <p:val>
                                                <p:strVal val="#ppt_y"/>
                                              </p:val>
                                            </p:tav>
                                          </p:tavLst>
                                        </p:anim>
                                      </p:childTnLst>
                                    </p:cTn>
                                  </p:par>
                                </p:childTnLst>
                              </p:cTn>
                            </p:par>
                            <p:par>
                              <p:cTn id="77" fill="hold">
                                <p:stCondLst>
                                  <p:cond delay="4000"/>
                                </p:stCondLst>
                                <p:childTnLst>
                                  <p:par>
                                    <p:cTn id="78" presetID="22" presetClass="entr" presetSubtype="2" fill="hold" nodeType="afterEffect">
                                      <p:stCondLst>
                                        <p:cond delay="0"/>
                                      </p:stCondLst>
                                      <p:childTnLst>
                                        <p:set>
                                          <p:cBhvr>
                                            <p:cTn id="79" dur="1" fill="hold">
                                              <p:stCondLst>
                                                <p:cond delay="0"/>
                                              </p:stCondLst>
                                            </p:cTn>
                                            <p:tgtEl>
                                              <p:spTgt spid="75"/>
                                            </p:tgtEl>
                                            <p:attrNameLst>
                                              <p:attrName>style.visibility</p:attrName>
                                            </p:attrNameLst>
                                          </p:cBhvr>
                                          <p:to>
                                            <p:strVal val="visible"/>
                                          </p:to>
                                        </p:set>
                                        <p:animEffect transition="in" filter="wipe(right)">
                                          <p:cBhvr>
                                            <p:cTn id="80" dur="500"/>
                                            <p:tgtEl>
                                              <p:spTgt spid="75"/>
                                            </p:tgtEl>
                                          </p:cBhvr>
                                        </p:animEffect>
                                      </p:childTnLst>
                                    </p:cTn>
                                  </p:par>
                                </p:childTnLst>
                              </p:cTn>
                            </p:par>
                            <p:par>
                              <p:cTn id="81" fill="hold">
                                <p:stCondLst>
                                  <p:cond delay="4500"/>
                                </p:stCondLst>
                                <p:childTnLst>
                                  <p:par>
                                    <p:cTn id="82" presetID="2" presetClass="entr" presetSubtype="8" fill="hold" grpId="0" nodeType="afterEffect">
                                      <p:stCondLst>
                                        <p:cond delay="0"/>
                                      </p:stCondLst>
                                      <p:childTnLst>
                                        <p:set>
                                          <p:cBhvr>
                                            <p:cTn id="83" dur="1" fill="hold">
                                              <p:stCondLst>
                                                <p:cond delay="0"/>
                                              </p:stCondLst>
                                            </p:cTn>
                                            <p:tgtEl>
                                              <p:spTgt spid="76"/>
                                            </p:tgtEl>
                                            <p:attrNameLst>
                                              <p:attrName>style.visibility</p:attrName>
                                            </p:attrNameLst>
                                          </p:cBhvr>
                                          <p:to>
                                            <p:strVal val="visible"/>
                                          </p:to>
                                        </p:set>
                                        <p:anim calcmode="lin" valueType="num">
                                          <p:cBhvr additive="base">
                                            <p:cTn id="84" dur="300" fill="hold"/>
                                            <p:tgtEl>
                                              <p:spTgt spid="76"/>
                                            </p:tgtEl>
                                            <p:attrNameLst>
                                              <p:attrName>ppt_x</p:attrName>
                                            </p:attrNameLst>
                                          </p:cBhvr>
                                          <p:tavLst>
                                            <p:tav tm="0">
                                              <p:val>
                                                <p:strVal val="0-#ppt_w/2"/>
                                              </p:val>
                                            </p:tav>
                                            <p:tav tm="100000">
                                              <p:val>
                                                <p:strVal val="#ppt_x"/>
                                              </p:val>
                                            </p:tav>
                                          </p:tavLst>
                                        </p:anim>
                                        <p:anim calcmode="lin" valueType="num">
                                          <p:cBhvr additive="base">
                                            <p:cTn id="85" dur="3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70" grpId="0"/>
          <p:bldP spid="72" grpId="0"/>
          <p:bldP spid="74" grpId="0"/>
          <p:bldP spid="7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
          <p:cNvSpPr>
            <a:spLocks noChangeArrowheads="1"/>
          </p:cNvSpPr>
          <p:nvPr/>
        </p:nvSpPr>
        <p:spPr bwMode="auto">
          <a:xfrm>
            <a:off x="9050383" y="3890876"/>
            <a:ext cx="2773149" cy="625144"/>
          </a:xfrm>
          <a:prstGeom prst="rect">
            <a:avLst/>
          </a:prstGeom>
          <a:solidFill>
            <a:srgbClr val="C9440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50" dirty="0">
                <a:latin typeface="微软雅黑" panose="020B0503020204020204" pitchFamily="34" charset="-122"/>
                <a:ea typeface="微软雅黑" panose="020B0503020204020204" pitchFamily="34" charset="-122"/>
              </a:rPr>
              <a:t>单击此处添加内容</a:t>
            </a:r>
            <a:endParaRPr lang="en-US" altLang="zh-CN" sz="1550" dirty="0">
              <a:latin typeface="微软雅黑" panose="020B0503020204020204" pitchFamily="34" charset="-122"/>
              <a:ea typeface="微软雅黑" panose="020B0503020204020204" pitchFamily="34" charset="-122"/>
            </a:endParaRPr>
          </a:p>
        </p:txBody>
      </p:sp>
      <p:pic>
        <p:nvPicPr>
          <p:cNvPr id="20" name="Picture 2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9053019" y="990635"/>
            <a:ext cx="2768435" cy="278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6"/>
          <p:cNvGrpSpPr/>
          <p:nvPr/>
        </p:nvGrpSpPr>
        <p:grpSpPr bwMode="auto">
          <a:xfrm>
            <a:off x="9055303" y="4542184"/>
            <a:ext cx="2766936" cy="1801705"/>
            <a:chOff x="0" y="0"/>
            <a:chExt cx="2091695" cy="1361331"/>
          </a:xfrm>
        </p:grpSpPr>
        <p:sp>
          <p:nvSpPr>
            <p:cNvPr id="22" name="Rectangle 33"/>
            <p:cNvSpPr>
              <a:spLocks noChangeArrowheads="1"/>
            </p:cNvSpPr>
            <p:nvPr/>
          </p:nvSpPr>
          <p:spPr bwMode="auto">
            <a:xfrm>
              <a:off x="0" y="0"/>
              <a:ext cx="2091695" cy="1361331"/>
            </a:xfrm>
            <a:prstGeom prst="rect">
              <a:avLst/>
            </a:prstGeom>
            <a:solidFill>
              <a:srgbClr val="C9440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320">
                <a:solidFill>
                  <a:srgbClr val="FFFFFF"/>
                </a:solidFill>
                <a:latin typeface="Segoe Light" pitchFamily="2" charset="0"/>
                <a:sym typeface="Segoe Light" pitchFamily="2" charset="0"/>
              </a:endParaRPr>
            </a:p>
          </p:txBody>
        </p:sp>
        <p:sp>
          <p:nvSpPr>
            <p:cNvPr id="23" name="Text Box 35"/>
            <p:cNvSpPr>
              <a:spLocks noChangeArrowheads="1"/>
            </p:cNvSpPr>
            <p:nvPr/>
          </p:nvSpPr>
          <p:spPr bwMode="auto">
            <a:xfrm>
              <a:off x="0" y="0"/>
              <a:ext cx="1954879" cy="74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24" tIns="45112" rIns="90224" bIns="45112">
              <a:spAutoFit/>
            </a:bodyPr>
            <a:lstStyle/>
            <a:p>
              <a:pPr marL="168910" indent="-168910">
                <a:buFont typeface="Wingdings" panose="05000000000000000000" pitchFamily="2" charset="2"/>
                <a:buChar char="ü"/>
              </a:pPr>
              <a:r>
                <a:rPr lang="en-US" sz="1160">
                  <a:solidFill>
                    <a:srgbClr val="FFFFFF"/>
                  </a:solidFill>
                  <a:latin typeface="Segoe Light" pitchFamily="2" charset="0"/>
                  <a:sym typeface="Segoe Light" pitchFamily="2" charset="0"/>
                </a:rPr>
                <a:t>Secure and compliant environment</a:t>
              </a:r>
              <a:endParaRPr lang="zh-CN" altLang="en-US" sz="1160">
                <a:solidFill>
                  <a:srgbClr val="FFFFFF"/>
                </a:solidFill>
                <a:latin typeface="Segoe Light" pitchFamily="2" charset="0"/>
                <a:sym typeface="Segoe Light" pitchFamily="2" charset="0"/>
              </a:endParaRPr>
            </a:p>
            <a:p>
              <a:pPr marL="168910" indent="-168910">
                <a:buFont typeface="Wingdings" panose="05000000000000000000" pitchFamily="2" charset="2"/>
                <a:buChar char="ü"/>
              </a:pPr>
              <a:r>
                <a:rPr lang="en-US" sz="1160">
                  <a:solidFill>
                    <a:srgbClr val="FFFFFF"/>
                  </a:solidFill>
                  <a:latin typeface="Segoe Light" pitchFamily="2" charset="0"/>
                  <a:sym typeface="Segoe Light" pitchFamily="2" charset="0"/>
                </a:rPr>
                <a:t>LOB Applications</a:t>
              </a:r>
              <a:endParaRPr lang="zh-CN" altLang="en-US" sz="1160">
                <a:solidFill>
                  <a:srgbClr val="FFFFFF"/>
                </a:solidFill>
                <a:latin typeface="Segoe Light" pitchFamily="2" charset="0"/>
                <a:sym typeface="Segoe Light" pitchFamily="2" charset="0"/>
              </a:endParaRPr>
            </a:p>
            <a:p>
              <a:pPr marL="168910" indent="-168910">
                <a:buFont typeface="Wingdings" panose="05000000000000000000" pitchFamily="2" charset="2"/>
                <a:buChar char="ü"/>
              </a:pPr>
              <a:r>
                <a:rPr lang="en-US" sz="1160">
                  <a:solidFill>
                    <a:srgbClr val="FFFFFF"/>
                  </a:solidFill>
                  <a:latin typeface="Segoe Light" pitchFamily="2" charset="0"/>
                  <a:sym typeface="Segoe Light" pitchFamily="2" charset="0"/>
                </a:rPr>
                <a:t>Business value</a:t>
              </a:r>
              <a:endParaRPr lang="zh-CN" altLang="en-US" sz="1160">
                <a:solidFill>
                  <a:srgbClr val="FFFFFF"/>
                </a:solidFill>
                <a:latin typeface="Segoe Light" pitchFamily="2" charset="0"/>
                <a:sym typeface="Segoe Light" pitchFamily="2" charset="0"/>
              </a:endParaRPr>
            </a:p>
            <a:p>
              <a:pPr marL="168910" indent="-168910">
                <a:buFont typeface="Wingdings" panose="05000000000000000000" pitchFamily="2" charset="2"/>
                <a:buChar char="ü"/>
              </a:pPr>
              <a:r>
                <a:rPr lang="en-US" sz="1160">
                  <a:solidFill>
                    <a:srgbClr val="FFFFFF"/>
                  </a:solidFill>
                  <a:latin typeface="Segoe Light" pitchFamily="2" charset="0"/>
                  <a:sym typeface="Segoe Light" pitchFamily="2" charset="0"/>
                </a:rPr>
                <a:t>Collaboration needs</a:t>
              </a:r>
              <a:endParaRPr lang="zh-CN" altLang="en-US" sz="1160">
                <a:solidFill>
                  <a:srgbClr val="FFFFFF"/>
                </a:solidFill>
                <a:latin typeface="Segoe Light" pitchFamily="2" charset="0"/>
                <a:sym typeface="Segoe Light" pitchFamily="2" charset="0"/>
              </a:endParaRPr>
            </a:p>
            <a:p>
              <a:pPr marL="168910" indent="-168910">
                <a:buFont typeface="Wingdings" panose="05000000000000000000" pitchFamily="2" charset="2"/>
                <a:buChar char="ü"/>
              </a:pPr>
              <a:r>
                <a:rPr lang="en-US" sz="1160">
                  <a:solidFill>
                    <a:srgbClr val="FFFFFF"/>
                  </a:solidFill>
                  <a:latin typeface="Segoe Light" pitchFamily="2" charset="0"/>
                  <a:sym typeface="Segoe Light" pitchFamily="2" charset="0"/>
                </a:rPr>
                <a:t>Mobility</a:t>
              </a:r>
              <a:endParaRPr lang="zh-CN" altLang="en-US" sz="1740"/>
            </a:p>
          </p:txBody>
        </p:sp>
      </p:grpSp>
      <p:sp>
        <p:nvSpPr>
          <p:cNvPr id="28" name="Rectangle 30"/>
          <p:cNvSpPr>
            <a:spLocks noChangeArrowheads="1"/>
          </p:cNvSpPr>
          <p:nvPr/>
        </p:nvSpPr>
        <p:spPr bwMode="auto">
          <a:xfrm>
            <a:off x="6202119" y="3891015"/>
            <a:ext cx="2775525" cy="625183"/>
          </a:xfrm>
          <a:prstGeom prst="rect">
            <a:avLst/>
          </a:prstGeom>
          <a:solidFill>
            <a:srgbClr val="FFC2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50" dirty="0">
                <a:latin typeface="微软雅黑" panose="020B0503020204020204" pitchFamily="34" charset="-122"/>
                <a:ea typeface="微软雅黑" panose="020B0503020204020204" pitchFamily="34" charset="-122"/>
              </a:rPr>
              <a:t>单击此处添加内容</a:t>
            </a:r>
            <a:endParaRPr lang="en-US" altLang="zh-CN" sz="1550" dirty="0">
              <a:latin typeface="微软雅黑" panose="020B0503020204020204" pitchFamily="34" charset="-122"/>
              <a:ea typeface="微软雅黑" panose="020B0503020204020204" pitchFamily="34" charset="-122"/>
            </a:endParaRPr>
          </a:p>
        </p:txBody>
      </p:sp>
      <p:pic>
        <p:nvPicPr>
          <p:cNvPr id="29"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6202118" y="990635"/>
            <a:ext cx="2769321" cy="278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4"/>
          <p:cNvGrpSpPr/>
          <p:nvPr/>
        </p:nvGrpSpPr>
        <p:grpSpPr bwMode="auto">
          <a:xfrm>
            <a:off x="6202130" y="4542355"/>
            <a:ext cx="2769308" cy="1801819"/>
            <a:chOff x="0" y="0"/>
            <a:chExt cx="2091695" cy="1361331"/>
          </a:xfrm>
        </p:grpSpPr>
        <p:sp>
          <p:nvSpPr>
            <p:cNvPr id="31" name="Rectangle 41"/>
            <p:cNvSpPr>
              <a:spLocks noChangeArrowheads="1"/>
            </p:cNvSpPr>
            <p:nvPr/>
          </p:nvSpPr>
          <p:spPr bwMode="auto">
            <a:xfrm>
              <a:off x="0" y="0"/>
              <a:ext cx="2091695" cy="1361331"/>
            </a:xfrm>
            <a:prstGeom prst="rect">
              <a:avLst/>
            </a:prstGeom>
            <a:solidFill>
              <a:srgbClr val="FFC21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225" tIns="45112" rIns="90225" bIns="45112" anchor="ctr"/>
            <a:lstStyle/>
            <a:p>
              <a:pPr algn="ctr"/>
              <a:endParaRPr lang="zh-CN" altLang="zh-CN" sz="1740">
                <a:solidFill>
                  <a:srgbClr val="595959"/>
                </a:solidFill>
                <a:latin typeface="Segoe" charset="0"/>
                <a:sym typeface="Segoe" charset="0"/>
              </a:endParaRPr>
            </a:p>
          </p:txBody>
        </p:sp>
        <p:sp>
          <p:nvSpPr>
            <p:cNvPr id="32" name="Text Box 35"/>
            <p:cNvSpPr>
              <a:spLocks noChangeArrowheads="1"/>
            </p:cNvSpPr>
            <p:nvPr/>
          </p:nvSpPr>
          <p:spPr bwMode="auto">
            <a:xfrm>
              <a:off x="0" y="0"/>
              <a:ext cx="1954879" cy="74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24" tIns="45112" rIns="90224" bIns="45112">
              <a:spAutoFit/>
            </a:bodyPr>
            <a:lstStyle/>
            <a:p>
              <a:pPr marL="168910" indent="-168910">
                <a:buFont typeface="Wingdings" panose="05000000000000000000" pitchFamily="2" charset="2"/>
                <a:buChar char="ü"/>
              </a:pPr>
              <a:r>
                <a:rPr lang="en-US" sz="1160" dirty="0">
                  <a:solidFill>
                    <a:srgbClr val="FFFFFF"/>
                  </a:solidFill>
                  <a:latin typeface="Segoe Light" pitchFamily="2" charset="0"/>
                  <a:sym typeface="Segoe Light" pitchFamily="2" charset="0"/>
                </a:rPr>
                <a:t>Business value</a:t>
              </a:r>
              <a:endParaRPr lang="zh-CN" altLang="en-US" sz="1160" dirty="0">
                <a:solidFill>
                  <a:srgbClr val="FFFFFF"/>
                </a:solidFill>
                <a:latin typeface="Segoe Light" pitchFamily="2" charset="0"/>
                <a:sym typeface="Segoe Light" pitchFamily="2" charset="0"/>
              </a:endParaRPr>
            </a:p>
            <a:p>
              <a:pPr marL="168910" indent="-168910">
                <a:buFont typeface="Wingdings" panose="05000000000000000000" pitchFamily="2" charset="2"/>
                <a:buChar char="ü"/>
              </a:pPr>
              <a:r>
                <a:rPr lang="en-US" sz="1160" dirty="0">
                  <a:solidFill>
                    <a:srgbClr val="FFFFFF"/>
                  </a:solidFill>
                  <a:latin typeface="Segoe Light" pitchFamily="2" charset="0"/>
                  <a:sym typeface="Segoe Light" pitchFamily="2" charset="0"/>
                </a:rPr>
                <a:t>Collaboration needs</a:t>
              </a:r>
              <a:endParaRPr lang="zh-CN" altLang="en-US" sz="1160" dirty="0">
                <a:solidFill>
                  <a:srgbClr val="FFFFFF"/>
                </a:solidFill>
                <a:latin typeface="Segoe Light" pitchFamily="2" charset="0"/>
                <a:sym typeface="Segoe Light" pitchFamily="2" charset="0"/>
              </a:endParaRPr>
            </a:p>
            <a:p>
              <a:pPr marL="168910" indent="-168910">
                <a:buFont typeface="Wingdings" panose="05000000000000000000" pitchFamily="2" charset="2"/>
                <a:buChar char="ü"/>
              </a:pPr>
              <a:r>
                <a:rPr lang="en-US" sz="1160" dirty="0">
                  <a:solidFill>
                    <a:srgbClr val="FFFFFF"/>
                  </a:solidFill>
                  <a:latin typeface="Segoe Light" pitchFamily="2" charset="0"/>
                  <a:sym typeface="Segoe Light" pitchFamily="2" charset="0"/>
                </a:rPr>
                <a:t>LOB Applications</a:t>
              </a:r>
              <a:endParaRPr lang="zh-CN" altLang="en-US" sz="1160" dirty="0">
                <a:solidFill>
                  <a:srgbClr val="FFFFFF"/>
                </a:solidFill>
                <a:latin typeface="Segoe Light" pitchFamily="2" charset="0"/>
                <a:sym typeface="Segoe Light" pitchFamily="2" charset="0"/>
              </a:endParaRPr>
            </a:p>
            <a:p>
              <a:pPr marL="168910" indent="-168910">
                <a:buFont typeface="Wingdings" panose="05000000000000000000" pitchFamily="2" charset="2"/>
                <a:buChar char="ü"/>
              </a:pPr>
              <a:r>
                <a:rPr lang="en-US" sz="1160" dirty="0">
                  <a:solidFill>
                    <a:srgbClr val="FFFFFF"/>
                  </a:solidFill>
                  <a:latin typeface="Segoe Light" pitchFamily="2" charset="0"/>
                  <a:sym typeface="Segoe Light" pitchFamily="2" charset="0"/>
                </a:rPr>
                <a:t>Engagement with technology</a:t>
              </a:r>
              <a:endParaRPr lang="zh-CN" altLang="en-US" sz="1160" dirty="0">
                <a:solidFill>
                  <a:srgbClr val="FFFFFF"/>
                </a:solidFill>
                <a:latin typeface="Segoe Light" pitchFamily="2" charset="0"/>
                <a:sym typeface="Segoe Light" pitchFamily="2" charset="0"/>
              </a:endParaRPr>
            </a:p>
            <a:p>
              <a:pPr marL="168910" indent="-168910">
                <a:buFont typeface="Wingdings" panose="05000000000000000000" pitchFamily="2" charset="2"/>
                <a:buChar char="ü"/>
              </a:pPr>
              <a:r>
                <a:rPr lang="en-US" sz="1160" dirty="0">
                  <a:solidFill>
                    <a:srgbClr val="FFFFFF"/>
                  </a:solidFill>
                  <a:latin typeface="Segoe Light" pitchFamily="2" charset="0"/>
                  <a:sym typeface="Segoe Light" pitchFamily="2" charset="0"/>
                </a:rPr>
                <a:t>Mobility</a:t>
              </a:r>
              <a:endParaRPr lang="zh-CN" altLang="en-US" sz="1740" dirty="0"/>
            </a:p>
          </p:txBody>
        </p:sp>
      </p:grpSp>
      <p:sp>
        <p:nvSpPr>
          <p:cNvPr id="37" name="Rectangle 27"/>
          <p:cNvSpPr>
            <a:spLocks noChangeArrowheads="1"/>
          </p:cNvSpPr>
          <p:nvPr/>
        </p:nvSpPr>
        <p:spPr bwMode="auto">
          <a:xfrm>
            <a:off x="3334592" y="3891014"/>
            <a:ext cx="2775541" cy="625183"/>
          </a:xfrm>
          <a:prstGeom prst="rect">
            <a:avLst/>
          </a:prstGeom>
          <a:solidFill>
            <a:srgbClr val="7AA23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ctr"/>
            <a:r>
              <a:rPr lang="zh-CN" altLang="en-US" sz="1550" dirty="0">
                <a:latin typeface="微软雅黑" panose="020B0503020204020204" pitchFamily="34" charset="-122"/>
                <a:ea typeface="微软雅黑" panose="020B0503020204020204" pitchFamily="34" charset="-122"/>
              </a:rPr>
              <a:t>单击此处添加内容</a:t>
            </a:r>
            <a:endParaRPr lang="en-US" altLang="zh-CN" sz="1550" dirty="0">
              <a:latin typeface="微软雅黑" panose="020B0503020204020204" pitchFamily="34" charset="-122"/>
              <a:ea typeface="微软雅黑" panose="020B0503020204020204" pitchFamily="34" charset="-122"/>
            </a:endParaRPr>
          </a:p>
        </p:txBody>
      </p:sp>
      <p:pic>
        <p:nvPicPr>
          <p:cNvPr id="38" name="Picture 2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334592" y="990635"/>
            <a:ext cx="2760965" cy="278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3"/>
          <p:cNvGrpSpPr/>
          <p:nvPr/>
        </p:nvGrpSpPr>
        <p:grpSpPr bwMode="auto">
          <a:xfrm>
            <a:off x="3326236" y="4542353"/>
            <a:ext cx="2769323" cy="1801819"/>
            <a:chOff x="0" y="0"/>
            <a:chExt cx="2091695" cy="1361331"/>
          </a:xfrm>
        </p:grpSpPr>
        <p:sp>
          <p:nvSpPr>
            <p:cNvPr id="40" name="Rectangle 37"/>
            <p:cNvSpPr>
              <a:spLocks noChangeArrowheads="1"/>
            </p:cNvSpPr>
            <p:nvPr/>
          </p:nvSpPr>
          <p:spPr bwMode="auto">
            <a:xfrm>
              <a:off x="0" y="0"/>
              <a:ext cx="2091695" cy="1361331"/>
            </a:xfrm>
            <a:prstGeom prst="rect">
              <a:avLst/>
            </a:prstGeom>
            <a:solidFill>
              <a:srgbClr val="7AA23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225" tIns="45112" rIns="90225" bIns="45112" anchor="ctr"/>
            <a:lstStyle/>
            <a:p>
              <a:pPr algn="ctr"/>
              <a:endParaRPr lang="zh-CN" altLang="zh-CN" sz="1740">
                <a:solidFill>
                  <a:srgbClr val="FFFFFF"/>
                </a:solidFill>
                <a:latin typeface="Segoe" charset="0"/>
                <a:sym typeface="Segoe" charset="0"/>
              </a:endParaRPr>
            </a:p>
          </p:txBody>
        </p:sp>
        <p:sp>
          <p:nvSpPr>
            <p:cNvPr id="41" name="Text Box 35"/>
            <p:cNvSpPr>
              <a:spLocks noChangeArrowheads="1"/>
            </p:cNvSpPr>
            <p:nvPr/>
          </p:nvSpPr>
          <p:spPr bwMode="auto">
            <a:xfrm>
              <a:off x="0" y="0"/>
              <a:ext cx="1954879" cy="47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24" tIns="45112" rIns="90224" bIns="45112">
              <a:spAutoFit/>
            </a:bodyPr>
            <a:lstStyle/>
            <a:p>
              <a:pPr marL="168910" indent="-168910">
                <a:buFont typeface="Wingdings" panose="05000000000000000000" pitchFamily="2" charset="2"/>
                <a:buChar char="ü"/>
              </a:pPr>
              <a:r>
                <a:rPr lang="en-US" sz="1160">
                  <a:solidFill>
                    <a:srgbClr val="FFFFFF"/>
                  </a:solidFill>
                  <a:latin typeface="Segoe Light" pitchFamily="2" charset="0"/>
                  <a:sym typeface="Segoe Light" pitchFamily="2" charset="0"/>
                </a:rPr>
                <a:t>Proxi LOB applications</a:t>
              </a:r>
              <a:endParaRPr lang="zh-CN" altLang="en-US" sz="1160">
                <a:solidFill>
                  <a:srgbClr val="FFFFFF"/>
                </a:solidFill>
                <a:latin typeface="Segoe Light" pitchFamily="2" charset="0"/>
                <a:sym typeface="Segoe Light" pitchFamily="2" charset="0"/>
              </a:endParaRPr>
            </a:p>
            <a:p>
              <a:pPr marL="168910" indent="-168910">
                <a:buFont typeface="Wingdings" panose="05000000000000000000" pitchFamily="2" charset="2"/>
                <a:buChar char="ü"/>
              </a:pPr>
              <a:r>
                <a:rPr lang="en-US" sz="1160">
                  <a:solidFill>
                    <a:srgbClr val="FFFFFF"/>
                  </a:solidFill>
                  <a:latin typeface="Segoe Light" pitchFamily="2" charset="0"/>
                  <a:sym typeface="Segoe Light" pitchFamily="2" charset="0"/>
                </a:rPr>
                <a:t>Public Collaboration</a:t>
              </a:r>
              <a:endParaRPr lang="zh-CN" altLang="en-US" sz="1160">
                <a:solidFill>
                  <a:srgbClr val="FFFFFF"/>
                </a:solidFill>
                <a:latin typeface="Segoe Light" pitchFamily="2" charset="0"/>
                <a:sym typeface="Segoe Light" pitchFamily="2" charset="0"/>
              </a:endParaRPr>
            </a:p>
            <a:p>
              <a:pPr marL="168910" indent="-168910">
                <a:buFont typeface="Wingdings" panose="05000000000000000000" pitchFamily="2" charset="2"/>
                <a:buChar char="ü"/>
              </a:pPr>
              <a:r>
                <a:rPr lang="en-US" sz="1160">
                  <a:solidFill>
                    <a:srgbClr val="FFFFFF"/>
                  </a:solidFill>
                  <a:latin typeface="Segoe Light" pitchFamily="2" charset="0"/>
                  <a:sym typeface="Segoe Light" pitchFamily="2" charset="0"/>
                </a:rPr>
                <a:t>Mobility</a:t>
              </a:r>
              <a:endParaRPr lang="zh-CN" altLang="en-US" sz="1740"/>
            </a:p>
          </p:txBody>
        </p:sp>
      </p:grpSp>
      <p:sp>
        <p:nvSpPr>
          <p:cNvPr id="46" name="Rectangle 48"/>
          <p:cNvSpPr>
            <a:spLocks noChangeArrowheads="1"/>
          </p:cNvSpPr>
          <p:nvPr/>
        </p:nvSpPr>
        <p:spPr bwMode="auto">
          <a:xfrm>
            <a:off x="461285" y="3891169"/>
            <a:ext cx="2775543" cy="625227"/>
          </a:xfrm>
          <a:prstGeom prst="rect">
            <a:avLst/>
          </a:prstGeom>
          <a:solidFill>
            <a:srgbClr val="5191C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50" dirty="0">
                <a:latin typeface="微软雅黑" panose="020B0503020204020204" pitchFamily="34" charset="-122"/>
                <a:ea typeface="微软雅黑" panose="020B0503020204020204" pitchFamily="34" charset="-122"/>
              </a:rPr>
              <a:t>单击此处添加内容</a:t>
            </a:r>
            <a:endParaRPr lang="en-US" altLang="zh-CN" sz="1550" dirty="0">
              <a:latin typeface="微软雅黑" panose="020B0503020204020204" pitchFamily="34" charset="-122"/>
              <a:ea typeface="微软雅黑" panose="020B0503020204020204" pitchFamily="34" charset="-122"/>
            </a:endParaRPr>
          </a:p>
        </p:txBody>
      </p:sp>
      <p:grpSp>
        <p:nvGrpSpPr>
          <p:cNvPr id="47" name="Group 2"/>
          <p:cNvGrpSpPr/>
          <p:nvPr/>
        </p:nvGrpSpPr>
        <p:grpSpPr bwMode="auto">
          <a:xfrm>
            <a:off x="452925" y="4542548"/>
            <a:ext cx="2769321" cy="1801945"/>
            <a:chOff x="0" y="0"/>
            <a:chExt cx="2091695" cy="1361331"/>
          </a:xfrm>
        </p:grpSpPr>
        <p:sp>
          <p:nvSpPr>
            <p:cNvPr id="49" name="Rectangle 49"/>
            <p:cNvSpPr>
              <a:spLocks noChangeArrowheads="1"/>
            </p:cNvSpPr>
            <p:nvPr/>
          </p:nvSpPr>
          <p:spPr bwMode="auto">
            <a:xfrm>
              <a:off x="0" y="0"/>
              <a:ext cx="2091695" cy="1361331"/>
            </a:xfrm>
            <a:prstGeom prst="rect">
              <a:avLst/>
            </a:prstGeom>
            <a:solidFill>
              <a:srgbClr val="5191C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1740">
                <a:solidFill>
                  <a:srgbClr val="FFFFFF"/>
                </a:solidFill>
                <a:latin typeface="Segoe Light" pitchFamily="2" charset="0"/>
                <a:sym typeface="Segoe Light" pitchFamily="2" charset="0"/>
              </a:endParaRPr>
            </a:p>
          </p:txBody>
        </p:sp>
        <p:sp>
          <p:nvSpPr>
            <p:cNvPr id="50" name="Text Box 35"/>
            <p:cNvSpPr>
              <a:spLocks noChangeArrowheads="1"/>
            </p:cNvSpPr>
            <p:nvPr/>
          </p:nvSpPr>
          <p:spPr bwMode="auto">
            <a:xfrm>
              <a:off x="0" y="0"/>
              <a:ext cx="1954879" cy="33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24" tIns="45112" rIns="90224" bIns="45112">
              <a:spAutoFit/>
            </a:bodyPr>
            <a:lstStyle/>
            <a:p>
              <a:pPr marL="168910" indent="-168910">
                <a:buFont typeface="Wingdings" panose="05000000000000000000" pitchFamily="2" charset="2"/>
                <a:buChar char="ü"/>
              </a:pPr>
              <a:r>
                <a:rPr lang="en-US" sz="1160">
                  <a:solidFill>
                    <a:srgbClr val="FFFFFF"/>
                  </a:solidFill>
                  <a:latin typeface="Segoe Light" pitchFamily="2" charset="0"/>
                  <a:sym typeface="Segoe Light" pitchFamily="2" charset="0"/>
                </a:rPr>
                <a:t>Enablement</a:t>
              </a:r>
              <a:endParaRPr lang="zh-CN" altLang="en-US" sz="1160">
                <a:solidFill>
                  <a:srgbClr val="FFFFFF"/>
                </a:solidFill>
                <a:latin typeface="Segoe Light" pitchFamily="2" charset="0"/>
                <a:sym typeface="Segoe Light" pitchFamily="2" charset="0"/>
              </a:endParaRPr>
            </a:p>
            <a:p>
              <a:pPr marL="168910" indent="-168910"/>
              <a:endParaRPr lang="zh-CN" altLang="en-US" sz="1160">
                <a:solidFill>
                  <a:srgbClr val="FFFFFF"/>
                </a:solidFill>
                <a:latin typeface="Segoe Light" pitchFamily="2" charset="0"/>
                <a:sym typeface="Segoe Light" pitchFamily="2" charset="0"/>
              </a:endParaRPr>
            </a:p>
          </p:txBody>
        </p:sp>
      </p:grpSp>
      <p:pic>
        <p:nvPicPr>
          <p:cNvPr id="4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1285" y="990635"/>
            <a:ext cx="2760961" cy="278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组合 32"/>
          <p:cNvGrpSpPr/>
          <p:nvPr/>
        </p:nvGrpSpPr>
        <p:grpSpPr>
          <a:xfrm>
            <a:off x="101600" y="279401"/>
            <a:ext cx="12334152" cy="403870"/>
            <a:chOff x="76200" y="209550"/>
            <a:chExt cx="9250614" cy="302902"/>
          </a:xfrm>
        </p:grpSpPr>
        <p:sp>
          <p:nvSpPr>
            <p:cNvPr id="34"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lumMod val="50000"/>
                    </a:schemeClr>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36" name="组合 35"/>
            <p:cNvGrpSpPr/>
            <p:nvPr/>
          </p:nvGrpSpPr>
          <p:grpSpPr>
            <a:xfrm>
              <a:off x="3040154" y="381104"/>
              <a:ext cx="6286660" cy="0"/>
              <a:chOff x="4348525" y="620688"/>
              <a:chExt cx="8181294" cy="0"/>
            </a:xfrm>
          </p:grpSpPr>
          <p:cxnSp>
            <p:nvCxnSpPr>
              <p:cNvPr id="42" name="直接连接符 41"/>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anim calcmode="lin" valueType="num">
                                      <p:cBhvr>
                                        <p:cTn id="8" dur="500" fill="hold"/>
                                        <p:tgtEl>
                                          <p:spTgt spid="48"/>
                                        </p:tgtEl>
                                        <p:attrNameLst>
                                          <p:attrName>ppt_x</p:attrName>
                                        </p:attrNameLst>
                                      </p:cBhvr>
                                      <p:tavLst>
                                        <p:tav tm="0">
                                          <p:val>
                                            <p:strVal val="#ppt_x"/>
                                          </p:val>
                                        </p:tav>
                                        <p:tav tm="100000">
                                          <p:val>
                                            <p:strVal val="#ppt_x"/>
                                          </p:val>
                                        </p:tav>
                                      </p:tavLst>
                                    </p:anim>
                                    <p:anim calcmode="lin" valueType="num">
                                      <p:cBhvr>
                                        <p:cTn id="9" dur="5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anim calcmode="lin" valueType="num">
                                      <p:cBhvr>
                                        <p:cTn id="20" dur="500" fill="hold"/>
                                        <p:tgtEl>
                                          <p:spTgt spid="47"/>
                                        </p:tgtEl>
                                        <p:attrNameLst>
                                          <p:attrName>ppt_x</p:attrName>
                                        </p:attrNameLst>
                                      </p:cBhvr>
                                      <p:tavLst>
                                        <p:tav tm="0">
                                          <p:val>
                                            <p:strVal val="#ppt_x"/>
                                          </p:val>
                                        </p:tav>
                                        <p:tav tm="100000">
                                          <p:val>
                                            <p:strVal val="#ppt_x"/>
                                          </p:val>
                                        </p:tav>
                                      </p:tavLst>
                                    </p:anim>
                                    <p:anim calcmode="lin" valueType="num">
                                      <p:cBhvr>
                                        <p:cTn id="21" dur="500" fill="hold"/>
                                        <p:tgtEl>
                                          <p:spTgt spid="4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anim calcmode="lin" valueType="num">
                                      <p:cBhvr>
                                        <p:cTn id="32" dur="500" fill="hold"/>
                                        <p:tgtEl>
                                          <p:spTgt spid="37"/>
                                        </p:tgtEl>
                                        <p:attrNameLst>
                                          <p:attrName>ppt_x</p:attrName>
                                        </p:attrNameLst>
                                      </p:cBhvr>
                                      <p:tavLst>
                                        <p:tav tm="0">
                                          <p:val>
                                            <p:strVal val="#ppt_x"/>
                                          </p:val>
                                        </p:tav>
                                        <p:tav tm="100000">
                                          <p:val>
                                            <p:strVal val="#ppt_x"/>
                                          </p:val>
                                        </p:tav>
                                      </p:tavLst>
                                    </p:anim>
                                    <p:anim calcmode="lin" valueType="num">
                                      <p:cBhvr>
                                        <p:cTn id="33" dur="500" fill="hold"/>
                                        <p:tgtEl>
                                          <p:spTgt spid="3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anim calcmode="lin" valueType="num">
                                      <p:cBhvr>
                                        <p:cTn id="38" dur="500" fill="hold"/>
                                        <p:tgtEl>
                                          <p:spTgt spid="39"/>
                                        </p:tgtEl>
                                        <p:attrNameLst>
                                          <p:attrName>ppt_x</p:attrName>
                                        </p:attrNameLst>
                                      </p:cBhvr>
                                      <p:tavLst>
                                        <p:tav tm="0">
                                          <p:val>
                                            <p:strVal val="#ppt_x"/>
                                          </p:val>
                                        </p:tav>
                                        <p:tav tm="100000">
                                          <p:val>
                                            <p:strVal val="#ppt_x"/>
                                          </p:val>
                                        </p:tav>
                                      </p:tavLst>
                                    </p:anim>
                                    <p:anim calcmode="lin" valueType="num">
                                      <p:cBhvr>
                                        <p:cTn id="39" dur="500" fill="hold"/>
                                        <p:tgtEl>
                                          <p:spTgt spid="39"/>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anim calcmode="lin" valueType="num">
                                      <p:cBhvr>
                                        <p:cTn id="44" dur="500" fill="hold"/>
                                        <p:tgtEl>
                                          <p:spTgt spid="29"/>
                                        </p:tgtEl>
                                        <p:attrNameLst>
                                          <p:attrName>ppt_x</p:attrName>
                                        </p:attrNameLst>
                                      </p:cBhvr>
                                      <p:tavLst>
                                        <p:tav tm="0">
                                          <p:val>
                                            <p:strVal val="#ppt_x"/>
                                          </p:val>
                                        </p:tav>
                                        <p:tav tm="100000">
                                          <p:val>
                                            <p:strVal val="#ppt_x"/>
                                          </p:val>
                                        </p:tav>
                                      </p:tavLst>
                                    </p:anim>
                                    <p:anim calcmode="lin" valueType="num">
                                      <p:cBhvr>
                                        <p:cTn id="45" dur="500" fill="hold"/>
                                        <p:tgtEl>
                                          <p:spTgt spid="29"/>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anim calcmode="lin" valueType="num">
                                      <p:cBhvr>
                                        <p:cTn id="50" dur="500" fill="hold"/>
                                        <p:tgtEl>
                                          <p:spTgt spid="28"/>
                                        </p:tgtEl>
                                        <p:attrNameLst>
                                          <p:attrName>ppt_x</p:attrName>
                                        </p:attrNameLst>
                                      </p:cBhvr>
                                      <p:tavLst>
                                        <p:tav tm="0">
                                          <p:val>
                                            <p:strVal val="#ppt_x"/>
                                          </p:val>
                                        </p:tav>
                                        <p:tav tm="100000">
                                          <p:val>
                                            <p:strVal val="#ppt_x"/>
                                          </p:val>
                                        </p:tav>
                                      </p:tavLst>
                                    </p:anim>
                                    <p:anim calcmode="lin" valueType="num">
                                      <p:cBhvr>
                                        <p:cTn id="51" dur="500" fill="hold"/>
                                        <p:tgtEl>
                                          <p:spTgt spid="28"/>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anim calcmode="lin" valueType="num">
                                      <p:cBhvr>
                                        <p:cTn id="56" dur="500" fill="hold"/>
                                        <p:tgtEl>
                                          <p:spTgt spid="30"/>
                                        </p:tgtEl>
                                        <p:attrNameLst>
                                          <p:attrName>ppt_x</p:attrName>
                                        </p:attrNameLst>
                                      </p:cBhvr>
                                      <p:tavLst>
                                        <p:tav tm="0">
                                          <p:val>
                                            <p:strVal val="#ppt_x"/>
                                          </p:val>
                                        </p:tav>
                                        <p:tav tm="100000">
                                          <p:val>
                                            <p:strVal val="#ppt_x"/>
                                          </p:val>
                                        </p:tav>
                                      </p:tavLst>
                                    </p:anim>
                                    <p:anim calcmode="lin" valueType="num">
                                      <p:cBhvr>
                                        <p:cTn id="57" dur="500" fill="hold"/>
                                        <p:tgtEl>
                                          <p:spTgt spid="30"/>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anim calcmode="lin" valueType="num">
                                      <p:cBhvr>
                                        <p:cTn id="62" dur="500" fill="hold"/>
                                        <p:tgtEl>
                                          <p:spTgt spid="20"/>
                                        </p:tgtEl>
                                        <p:attrNameLst>
                                          <p:attrName>ppt_x</p:attrName>
                                        </p:attrNameLst>
                                      </p:cBhvr>
                                      <p:tavLst>
                                        <p:tav tm="0">
                                          <p:val>
                                            <p:strVal val="#ppt_x"/>
                                          </p:val>
                                        </p:tav>
                                        <p:tav tm="100000">
                                          <p:val>
                                            <p:strVal val="#ppt_x"/>
                                          </p:val>
                                        </p:tav>
                                      </p:tavLst>
                                    </p:anim>
                                    <p:anim calcmode="lin" valueType="num">
                                      <p:cBhvr>
                                        <p:cTn id="63" dur="500" fill="hold"/>
                                        <p:tgtEl>
                                          <p:spTgt spid="20"/>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anim calcmode="lin" valueType="num">
                                      <p:cBhvr>
                                        <p:cTn id="68" dur="500" fill="hold"/>
                                        <p:tgtEl>
                                          <p:spTgt spid="19"/>
                                        </p:tgtEl>
                                        <p:attrNameLst>
                                          <p:attrName>ppt_x</p:attrName>
                                        </p:attrNameLst>
                                      </p:cBhvr>
                                      <p:tavLst>
                                        <p:tav tm="0">
                                          <p:val>
                                            <p:strVal val="#ppt_x"/>
                                          </p:val>
                                        </p:tav>
                                        <p:tav tm="100000">
                                          <p:val>
                                            <p:strVal val="#ppt_x"/>
                                          </p:val>
                                        </p:tav>
                                      </p:tavLst>
                                    </p:anim>
                                    <p:anim calcmode="lin" valueType="num">
                                      <p:cBhvr>
                                        <p:cTn id="69" dur="500" fill="hold"/>
                                        <p:tgtEl>
                                          <p:spTgt spid="19"/>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anim calcmode="lin" valueType="num">
                                      <p:cBhvr>
                                        <p:cTn id="74" dur="500" fill="hold"/>
                                        <p:tgtEl>
                                          <p:spTgt spid="21"/>
                                        </p:tgtEl>
                                        <p:attrNameLst>
                                          <p:attrName>ppt_x</p:attrName>
                                        </p:attrNameLst>
                                      </p:cBhvr>
                                      <p:tavLst>
                                        <p:tav tm="0">
                                          <p:val>
                                            <p:strVal val="#ppt_x"/>
                                          </p:val>
                                        </p:tav>
                                        <p:tav tm="100000">
                                          <p:val>
                                            <p:strVal val="#ppt_x"/>
                                          </p:val>
                                        </p:tav>
                                      </p:tavLst>
                                    </p:anim>
                                    <p:anim calcmode="lin" valueType="num">
                                      <p:cBhvr>
                                        <p:cTn id="7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P spid="37" grpId="0" animBg="1"/>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AutoShape 5"/>
          <p:cNvSpPr/>
          <p:nvPr/>
        </p:nvSpPr>
        <p:spPr bwMode="auto">
          <a:xfrm>
            <a:off x="1347667" y="3287756"/>
            <a:ext cx="2243239" cy="82524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846" y="0"/>
                </a:moveTo>
                <a:lnTo>
                  <a:pt x="2625" y="4984"/>
                </a:lnTo>
                <a:lnTo>
                  <a:pt x="305" y="4984"/>
                </a:lnTo>
                <a:cubicBezTo>
                  <a:pt x="136" y="4984"/>
                  <a:pt x="0" y="5356"/>
                  <a:pt x="0" y="5815"/>
                </a:cubicBezTo>
                <a:lnTo>
                  <a:pt x="0" y="20769"/>
                </a:lnTo>
                <a:cubicBezTo>
                  <a:pt x="0" y="21228"/>
                  <a:pt x="136" y="21599"/>
                  <a:pt x="305" y="21599"/>
                </a:cubicBezTo>
                <a:lnTo>
                  <a:pt x="21294" y="21599"/>
                </a:lnTo>
                <a:cubicBezTo>
                  <a:pt x="21463" y="21599"/>
                  <a:pt x="21599" y="21228"/>
                  <a:pt x="21599" y="20769"/>
                </a:cubicBezTo>
                <a:lnTo>
                  <a:pt x="21599" y="5815"/>
                </a:lnTo>
                <a:cubicBezTo>
                  <a:pt x="21600" y="5356"/>
                  <a:pt x="21463" y="4984"/>
                  <a:pt x="21294" y="4984"/>
                </a:cubicBezTo>
                <a:lnTo>
                  <a:pt x="5068" y="4984"/>
                </a:lnTo>
                <a:lnTo>
                  <a:pt x="3846" y="0"/>
                </a:lnTo>
                <a:close/>
              </a:path>
            </a:pathLst>
          </a:custGeom>
          <a:solidFill>
            <a:schemeClr val="accent1"/>
          </a:solidFill>
          <a:ln>
            <a:noFill/>
          </a:ln>
        </p:spPr>
        <p:txBody>
          <a:bodyPr lIns="0" tIns="0" rIns="0" bIns="0" anchor="ctr"/>
          <a:lstStyle/>
          <a:p>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nvGrpSpPr>
          <p:cNvPr id="62470" name="Group 6"/>
          <p:cNvGrpSpPr/>
          <p:nvPr/>
        </p:nvGrpSpPr>
        <p:grpSpPr bwMode="auto">
          <a:xfrm>
            <a:off x="1347667" y="2365705"/>
            <a:ext cx="795092" cy="795092"/>
            <a:chOff x="0" y="0"/>
            <a:chExt cx="1591420" cy="1591420"/>
          </a:xfrm>
        </p:grpSpPr>
        <p:sp>
          <p:nvSpPr>
            <p:cNvPr id="62471" name="AutoShape 7"/>
            <p:cNvSpPr/>
            <p:nvPr/>
          </p:nvSpPr>
          <p:spPr bwMode="auto">
            <a:xfrm>
              <a:off x="0" y="0"/>
              <a:ext cx="1591420" cy="1591420"/>
            </a:xfrm>
            <a:custGeom>
              <a:avLst/>
              <a:gdLst>
                <a:gd name="T0" fmla="*/ 795670 w 19679"/>
                <a:gd name="T1" fmla="*/ 873385 h 19679"/>
                <a:gd name="T2" fmla="*/ 795670 w 19679"/>
                <a:gd name="T3" fmla="*/ 873385 h 19679"/>
                <a:gd name="T4" fmla="*/ 795670 w 19679"/>
                <a:gd name="T5" fmla="*/ 873385 h 19679"/>
                <a:gd name="T6" fmla="*/ 795670 w 19679"/>
                <a:gd name="T7" fmla="*/ 87338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325">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2472" name="AutoShape 8"/>
            <p:cNvSpPr/>
            <p:nvPr/>
          </p:nvSpPr>
          <p:spPr bwMode="auto">
            <a:xfrm>
              <a:off x="0" y="547945"/>
              <a:ext cx="1591420" cy="4955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25392" tIns="25392" rIns="25392" bIns="25392"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20000"/>
                </a:lnSpc>
              </a:pPr>
              <a:r>
                <a:rPr lang="es-ES" altLang="zh-CN" sz="1325" b="0" dirty="0">
                  <a:solidFill>
                    <a:schemeClr val="bg1"/>
                  </a:solidFill>
                  <a:latin typeface="Arial" panose="020B0604020202020204" pitchFamily="34" charset="0"/>
                  <a:ea typeface="微软雅黑" panose="020B0503020204020204" pitchFamily="34" charset="-122"/>
                  <a:sym typeface="Arial" panose="020B0604020202020204" pitchFamily="34" charset="0"/>
                </a:rPr>
                <a:t>20</a:t>
              </a:r>
              <a:r>
                <a:rPr lang="en-US" altLang="es-ES" sz="1325" b="0" dirty="0">
                  <a:solidFill>
                    <a:schemeClr val="bg1"/>
                  </a:solidFill>
                  <a:latin typeface="Arial" panose="020B0604020202020204" pitchFamily="34" charset="0"/>
                  <a:ea typeface="微软雅黑" panose="020B0503020204020204" pitchFamily="34" charset="-122"/>
                  <a:sym typeface="Arial" panose="020B0604020202020204" pitchFamily="34" charset="0"/>
                </a:rPr>
                <a:t>XX</a:t>
              </a:r>
              <a:endParaRPr lang="en-US" altLang="es-ES" sz="1325" b="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2473" name="AutoShape 9"/>
          <p:cNvSpPr/>
          <p:nvPr/>
        </p:nvSpPr>
        <p:spPr bwMode="auto">
          <a:xfrm>
            <a:off x="1647612" y="3671877"/>
            <a:ext cx="1588597" cy="2308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defTabSz="456565" eaLnBrk="1"/>
            <a:r>
              <a:rPr lang="zh-CN" altLang="en-US" sz="1500" b="0" dirty="0">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250" b="0" dirty="0">
              <a:latin typeface="Arial" panose="020B0604020202020204" pitchFamily="34" charset="0"/>
              <a:ea typeface="微软雅黑" panose="020B0503020204020204" pitchFamily="34" charset="-122"/>
              <a:sym typeface="Arial" panose="020B0604020202020204" pitchFamily="34" charset="0"/>
            </a:endParaRPr>
          </a:p>
        </p:txBody>
      </p:sp>
      <p:sp>
        <p:nvSpPr>
          <p:cNvPr id="62474" name="AutoShape 10"/>
          <p:cNvSpPr/>
          <p:nvPr/>
        </p:nvSpPr>
        <p:spPr bwMode="auto">
          <a:xfrm>
            <a:off x="3749607" y="3471850"/>
            <a:ext cx="2244032" cy="82524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05" y="0"/>
                </a:moveTo>
                <a:cubicBezTo>
                  <a:pt x="136" y="0"/>
                  <a:pt x="0" y="371"/>
                  <a:pt x="0" y="830"/>
                </a:cubicBezTo>
                <a:lnTo>
                  <a:pt x="0" y="15784"/>
                </a:lnTo>
                <a:cubicBezTo>
                  <a:pt x="0" y="16243"/>
                  <a:pt x="136" y="16615"/>
                  <a:pt x="305" y="16615"/>
                </a:cubicBezTo>
                <a:lnTo>
                  <a:pt x="2627" y="16615"/>
                </a:lnTo>
                <a:lnTo>
                  <a:pt x="3849" y="21599"/>
                </a:lnTo>
                <a:lnTo>
                  <a:pt x="5072" y="16615"/>
                </a:lnTo>
                <a:lnTo>
                  <a:pt x="21294" y="16615"/>
                </a:lnTo>
                <a:cubicBezTo>
                  <a:pt x="21463" y="16615"/>
                  <a:pt x="21599" y="16243"/>
                  <a:pt x="21599" y="15784"/>
                </a:cubicBezTo>
                <a:lnTo>
                  <a:pt x="21599" y="830"/>
                </a:lnTo>
                <a:cubicBezTo>
                  <a:pt x="21600" y="371"/>
                  <a:pt x="21463" y="0"/>
                  <a:pt x="21294" y="0"/>
                </a:cubicBezTo>
                <a:lnTo>
                  <a:pt x="305"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nvGrpSpPr>
          <p:cNvPr id="62475" name="Group 11"/>
          <p:cNvGrpSpPr/>
          <p:nvPr/>
        </p:nvGrpSpPr>
        <p:grpSpPr bwMode="auto">
          <a:xfrm>
            <a:off x="3749606" y="4424056"/>
            <a:ext cx="795885" cy="795885"/>
            <a:chOff x="0" y="0"/>
            <a:chExt cx="1591420" cy="1591420"/>
          </a:xfrm>
        </p:grpSpPr>
        <p:sp>
          <p:nvSpPr>
            <p:cNvPr id="62476" name="AutoShape 12"/>
            <p:cNvSpPr/>
            <p:nvPr/>
          </p:nvSpPr>
          <p:spPr bwMode="auto">
            <a:xfrm>
              <a:off x="0" y="0"/>
              <a:ext cx="1591420" cy="1591420"/>
            </a:xfrm>
            <a:custGeom>
              <a:avLst/>
              <a:gdLst>
                <a:gd name="T0" fmla="*/ 795670 w 19679"/>
                <a:gd name="T1" fmla="*/ 873385 h 19679"/>
                <a:gd name="T2" fmla="*/ 795670 w 19679"/>
                <a:gd name="T3" fmla="*/ 873385 h 19679"/>
                <a:gd name="T4" fmla="*/ 795670 w 19679"/>
                <a:gd name="T5" fmla="*/ 873385 h 19679"/>
                <a:gd name="T6" fmla="*/ 795670 w 19679"/>
                <a:gd name="T7" fmla="*/ 87338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325">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2477" name="AutoShape 13"/>
            <p:cNvSpPr/>
            <p:nvPr/>
          </p:nvSpPr>
          <p:spPr bwMode="auto">
            <a:xfrm>
              <a:off x="0" y="553745"/>
              <a:ext cx="1591420" cy="4839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25392" tIns="25392" rIns="25392" bIns="25392" anchor="ctr"/>
            <a:lstStyle/>
            <a:p>
              <a:pPr algn="ctr">
                <a:lnSpc>
                  <a:spcPct val="120000"/>
                </a:lnSpc>
                <a:defRPr/>
              </a:pPr>
              <a:r>
                <a:rPr lang="es-ES" sz="1325">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20</a:t>
              </a:r>
              <a:r>
                <a:rPr lang="en-US" altLang="es-ES" sz="1325">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XX</a:t>
              </a:r>
              <a:endParaRPr lang="en-US" altLang="es-ES" sz="1325">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grpSp>
      <p:sp>
        <p:nvSpPr>
          <p:cNvPr id="62478" name="AutoShape 14"/>
          <p:cNvSpPr/>
          <p:nvPr/>
        </p:nvSpPr>
        <p:spPr bwMode="auto">
          <a:xfrm>
            <a:off x="4064628" y="3671877"/>
            <a:ext cx="1588597" cy="2308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defTabSz="456565" eaLnBrk="1"/>
            <a:r>
              <a:rPr lang="zh-CN" altLang="en-US" sz="1500" b="0" dirty="0">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250" b="0" dirty="0">
              <a:latin typeface="Arial" panose="020B0604020202020204" pitchFamily="34" charset="0"/>
              <a:ea typeface="微软雅黑" panose="020B0503020204020204" pitchFamily="34" charset="-122"/>
              <a:sym typeface="Arial" panose="020B0604020202020204" pitchFamily="34" charset="0"/>
            </a:endParaRPr>
          </a:p>
        </p:txBody>
      </p:sp>
      <p:sp>
        <p:nvSpPr>
          <p:cNvPr id="62479" name="AutoShape 15"/>
          <p:cNvSpPr/>
          <p:nvPr/>
        </p:nvSpPr>
        <p:spPr bwMode="auto">
          <a:xfrm>
            <a:off x="6126947" y="3287756"/>
            <a:ext cx="2243239" cy="825245"/>
          </a:xfrm>
          <a:custGeom>
            <a:avLst/>
            <a:gdLst>
              <a:gd name="T0" fmla="*/ 2243931 w 21600"/>
              <a:gd name="T1" fmla="*/ 825500 h 21600"/>
              <a:gd name="T2" fmla="*/ 2243931 w 21600"/>
              <a:gd name="T3" fmla="*/ 825500 h 21600"/>
              <a:gd name="T4" fmla="*/ 2243931 w 21600"/>
              <a:gd name="T5" fmla="*/ 825500 h 21600"/>
              <a:gd name="T6" fmla="*/ 2243931 w 21600"/>
              <a:gd name="T7" fmla="*/ 825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846" y="0"/>
                </a:moveTo>
                <a:lnTo>
                  <a:pt x="2625" y="4984"/>
                </a:lnTo>
                <a:lnTo>
                  <a:pt x="305" y="4984"/>
                </a:lnTo>
                <a:cubicBezTo>
                  <a:pt x="136" y="4984"/>
                  <a:pt x="0" y="5356"/>
                  <a:pt x="0" y="5815"/>
                </a:cubicBezTo>
                <a:lnTo>
                  <a:pt x="0" y="20769"/>
                </a:lnTo>
                <a:cubicBezTo>
                  <a:pt x="0" y="21228"/>
                  <a:pt x="136" y="21599"/>
                  <a:pt x="305" y="21599"/>
                </a:cubicBezTo>
                <a:lnTo>
                  <a:pt x="21294" y="21599"/>
                </a:lnTo>
                <a:cubicBezTo>
                  <a:pt x="21463" y="21599"/>
                  <a:pt x="21599" y="21228"/>
                  <a:pt x="21599" y="20769"/>
                </a:cubicBezTo>
                <a:lnTo>
                  <a:pt x="21599" y="5815"/>
                </a:lnTo>
                <a:cubicBezTo>
                  <a:pt x="21600" y="5356"/>
                  <a:pt x="21463" y="4984"/>
                  <a:pt x="21294" y="4984"/>
                </a:cubicBezTo>
                <a:lnTo>
                  <a:pt x="5068" y="4984"/>
                </a:lnTo>
                <a:lnTo>
                  <a:pt x="3846" y="0"/>
                </a:lnTo>
                <a:close/>
              </a:path>
            </a:pathLst>
          </a:custGeom>
          <a:solidFill>
            <a:schemeClr val="accent3"/>
          </a:solidFill>
          <a:ln>
            <a:noFill/>
          </a:ln>
        </p:spPr>
        <p:txBody>
          <a:bodyPr lIns="0" tIns="0" rIns="0" bIns="0" anchor="ctr"/>
          <a:lstStyle/>
          <a:p>
            <a:pPr>
              <a:defRPr/>
            </a:pPr>
            <a:endParaRPr lang="es-ES" sz="2400">
              <a:latin typeface="Arial" panose="020B0604020202020204" pitchFamily="34" charset="0"/>
              <a:ea typeface="微软雅黑" panose="020B0503020204020204" pitchFamily="34" charset="-122"/>
              <a:cs typeface="MS PGothic" panose="020B0600070205080204" pitchFamily="34" charset="-128"/>
              <a:sym typeface="Arial" panose="020B0604020202020204" pitchFamily="34" charset="0"/>
            </a:endParaRPr>
          </a:p>
        </p:txBody>
      </p:sp>
      <p:grpSp>
        <p:nvGrpSpPr>
          <p:cNvPr id="62480" name="Group 16"/>
          <p:cNvGrpSpPr/>
          <p:nvPr/>
        </p:nvGrpSpPr>
        <p:grpSpPr bwMode="auto">
          <a:xfrm>
            <a:off x="6126947" y="2365705"/>
            <a:ext cx="795092" cy="795092"/>
            <a:chOff x="0" y="0"/>
            <a:chExt cx="1591420" cy="1591420"/>
          </a:xfrm>
        </p:grpSpPr>
        <p:sp>
          <p:nvSpPr>
            <p:cNvPr id="62481" name="AutoShape 17"/>
            <p:cNvSpPr/>
            <p:nvPr/>
          </p:nvSpPr>
          <p:spPr bwMode="auto">
            <a:xfrm>
              <a:off x="0" y="0"/>
              <a:ext cx="1591420" cy="1591420"/>
            </a:xfrm>
            <a:custGeom>
              <a:avLst/>
              <a:gdLst>
                <a:gd name="T0" fmla="*/ 795670 w 19679"/>
                <a:gd name="T1" fmla="*/ 873385 h 19679"/>
                <a:gd name="T2" fmla="*/ 795670 w 19679"/>
                <a:gd name="T3" fmla="*/ 873385 h 19679"/>
                <a:gd name="T4" fmla="*/ 795670 w 19679"/>
                <a:gd name="T5" fmla="*/ 873385 h 19679"/>
                <a:gd name="T6" fmla="*/ 795670 w 19679"/>
                <a:gd name="T7" fmla="*/ 87338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325">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2482" name="AutoShape 18"/>
            <p:cNvSpPr/>
            <p:nvPr/>
          </p:nvSpPr>
          <p:spPr bwMode="auto">
            <a:xfrm>
              <a:off x="0" y="554297"/>
              <a:ext cx="1591420" cy="4828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25392" tIns="25392" rIns="25392" bIns="25392" anchor="ctr"/>
            <a:lstStyle/>
            <a:p>
              <a:pPr algn="ctr">
                <a:lnSpc>
                  <a:spcPct val="120000"/>
                </a:lnSpc>
                <a:defRPr/>
              </a:pPr>
              <a:r>
                <a:rPr lang="es-ES" sz="1325">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20</a:t>
              </a:r>
              <a:r>
                <a:rPr lang="en-US" altLang="es-ES" sz="1325">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XX</a:t>
              </a:r>
              <a:endParaRPr lang="en-US" altLang="es-ES" sz="1325">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grpSp>
      <p:sp>
        <p:nvSpPr>
          <p:cNvPr id="62483" name="AutoShape 19"/>
          <p:cNvSpPr/>
          <p:nvPr/>
        </p:nvSpPr>
        <p:spPr bwMode="auto">
          <a:xfrm>
            <a:off x="6467361" y="3679626"/>
            <a:ext cx="1587804" cy="2153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nchor="t" anchorCtr="0">
            <a:spAutoFit/>
          </a:bodyPr>
          <a:lstStyle>
            <a:lvl1pPr defTabSz="876300" eaLnBrk="0">
              <a:defRPr sz="2500" b="1">
                <a:solidFill>
                  <a:srgbClr val="FFFFFF"/>
                </a:solidFill>
                <a:latin typeface="Lato" charset="0"/>
                <a:ea typeface="MS PGothic" panose="020B0600070205080204" pitchFamily="34" charset="-128"/>
                <a:sym typeface="Lato" charset="0"/>
              </a:defRPr>
            </a:lvl1pPr>
            <a:lvl2pPr marL="742950" indent="-285750" defTabSz="876300" eaLnBrk="0">
              <a:defRPr sz="2500" b="1">
                <a:solidFill>
                  <a:srgbClr val="FFFFFF"/>
                </a:solidFill>
                <a:latin typeface="Lato" charset="0"/>
                <a:ea typeface="MS PGothic" panose="020B0600070205080204" pitchFamily="34" charset="-128"/>
                <a:sym typeface="Lato" charset="0"/>
              </a:defRPr>
            </a:lvl2pPr>
            <a:lvl3pPr marL="1143000" indent="-228600" defTabSz="876300" eaLnBrk="0">
              <a:defRPr sz="2500" b="1">
                <a:solidFill>
                  <a:srgbClr val="FFFFFF"/>
                </a:solidFill>
                <a:latin typeface="Lato" charset="0"/>
                <a:ea typeface="MS PGothic" panose="020B0600070205080204" pitchFamily="34" charset="-128"/>
                <a:sym typeface="Lato" charset="0"/>
              </a:defRPr>
            </a:lvl3pPr>
            <a:lvl4pPr marL="1600200" indent="-228600" defTabSz="876300" eaLnBrk="0">
              <a:defRPr sz="2500" b="1">
                <a:solidFill>
                  <a:srgbClr val="FFFFFF"/>
                </a:solidFill>
                <a:latin typeface="Lato" charset="0"/>
                <a:ea typeface="MS PGothic" panose="020B0600070205080204" pitchFamily="34" charset="-128"/>
                <a:sym typeface="Lato" charset="0"/>
              </a:defRPr>
            </a:lvl4pPr>
            <a:lvl5pPr marL="2057400" indent="-228600" defTabSz="876300" eaLnBrk="0">
              <a:defRPr sz="2500" b="1">
                <a:solidFill>
                  <a:srgbClr val="FFFFFF"/>
                </a:solidFill>
                <a:latin typeface="Lato" charset="0"/>
                <a:ea typeface="MS PGothic" panose="020B0600070205080204" pitchFamily="34" charset="-128"/>
                <a:sym typeface="Lato" charset="0"/>
              </a:defRPr>
            </a:lvl5pPr>
            <a:lvl6pPr marL="2514600" indent="-228600" algn="ctr" defTabSz="8763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763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763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763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00000"/>
              </a:lnSpc>
            </a:pPr>
            <a:r>
              <a:rPr lang="zh-CN" altLang="en-US" sz="1400" b="0" dirty="0">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250" b="0" dirty="0">
              <a:latin typeface="Arial" panose="020B0604020202020204" pitchFamily="34" charset="0"/>
              <a:ea typeface="微软雅黑" panose="020B0503020204020204" pitchFamily="34" charset="-122"/>
              <a:sym typeface="Arial" panose="020B0604020202020204" pitchFamily="34" charset="0"/>
            </a:endParaRPr>
          </a:p>
        </p:txBody>
      </p:sp>
      <p:sp>
        <p:nvSpPr>
          <p:cNvPr id="62484" name="AutoShape 20"/>
          <p:cNvSpPr/>
          <p:nvPr/>
        </p:nvSpPr>
        <p:spPr bwMode="auto">
          <a:xfrm>
            <a:off x="8528887" y="3471850"/>
            <a:ext cx="2244032" cy="825245"/>
          </a:xfrm>
          <a:custGeom>
            <a:avLst/>
            <a:gdLst>
              <a:gd name="T0" fmla="*/ 2244725 w 21600"/>
              <a:gd name="T1" fmla="*/ 825500 h 21600"/>
              <a:gd name="T2" fmla="*/ 2244725 w 21600"/>
              <a:gd name="T3" fmla="*/ 825500 h 21600"/>
              <a:gd name="T4" fmla="*/ 2244725 w 21600"/>
              <a:gd name="T5" fmla="*/ 825500 h 21600"/>
              <a:gd name="T6" fmla="*/ 2244725 w 21600"/>
              <a:gd name="T7" fmla="*/ 825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05" y="0"/>
                </a:moveTo>
                <a:cubicBezTo>
                  <a:pt x="136" y="0"/>
                  <a:pt x="0" y="371"/>
                  <a:pt x="0" y="830"/>
                </a:cubicBezTo>
                <a:lnTo>
                  <a:pt x="0" y="15784"/>
                </a:lnTo>
                <a:cubicBezTo>
                  <a:pt x="0" y="16243"/>
                  <a:pt x="136" y="16615"/>
                  <a:pt x="305" y="16615"/>
                </a:cubicBezTo>
                <a:lnTo>
                  <a:pt x="2627" y="16615"/>
                </a:lnTo>
                <a:lnTo>
                  <a:pt x="3849" y="21599"/>
                </a:lnTo>
                <a:lnTo>
                  <a:pt x="5072" y="16615"/>
                </a:lnTo>
                <a:lnTo>
                  <a:pt x="21294" y="16615"/>
                </a:lnTo>
                <a:cubicBezTo>
                  <a:pt x="21463" y="16615"/>
                  <a:pt x="21599" y="16243"/>
                  <a:pt x="21599" y="15784"/>
                </a:cubicBezTo>
                <a:lnTo>
                  <a:pt x="21599" y="830"/>
                </a:lnTo>
                <a:cubicBezTo>
                  <a:pt x="21600" y="371"/>
                  <a:pt x="21463" y="0"/>
                  <a:pt x="21294" y="0"/>
                </a:cubicBezTo>
                <a:lnTo>
                  <a:pt x="305" y="0"/>
                </a:lnTo>
                <a:close/>
              </a:path>
            </a:pathLst>
          </a:custGeom>
          <a:solidFill>
            <a:schemeClr val="accent4"/>
          </a:solidFill>
          <a:ln>
            <a:noFill/>
          </a:ln>
        </p:spPr>
        <p:txBody>
          <a:bodyPr lIns="0" tIns="0" rIns="0" bIns="0" anchor="ctr"/>
          <a:lstStyle/>
          <a:p>
            <a:pPr>
              <a:defRPr/>
            </a:pPr>
            <a:endParaRPr lang="es-ES" sz="2400">
              <a:latin typeface="Arial" panose="020B0604020202020204" pitchFamily="34" charset="0"/>
              <a:ea typeface="微软雅黑" panose="020B0503020204020204" pitchFamily="34" charset="-122"/>
              <a:cs typeface="MS PGothic" panose="020B0600070205080204" pitchFamily="34" charset="-128"/>
              <a:sym typeface="Arial" panose="020B0604020202020204" pitchFamily="34" charset="0"/>
            </a:endParaRPr>
          </a:p>
        </p:txBody>
      </p:sp>
      <p:grpSp>
        <p:nvGrpSpPr>
          <p:cNvPr id="62485" name="Group 21"/>
          <p:cNvGrpSpPr/>
          <p:nvPr/>
        </p:nvGrpSpPr>
        <p:grpSpPr bwMode="auto">
          <a:xfrm>
            <a:off x="8528887" y="4424056"/>
            <a:ext cx="795092" cy="795885"/>
            <a:chOff x="0" y="0"/>
            <a:chExt cx="1591420" cy="1591420"/>
          </a:xfrm>
        </p:grpSpPr>
        <p:sp>
          <p:nvSpPr>
            <p:cNvPr id="62486" name="AutoShape 22"/>
            <p:cNvSpPr/>
            <p:nvPr/>
          </p:nvSpPr>
          <p:spPr bwMode="auto">
            <a:xfrm>
              <a:off x="0" y="0"/>
              <a:ext cx="1591420" cy="1591420"/>
            </a:xfrm>
            <a:custGeom>
              <a:avLst/>
              <a:gdLst>
                <a:gd name="T0" fmla="*/ 795670 w 19679"/>
                <a:gd name="T1" fmla="*/ 873385 h 19679"/>
                <a:gd name="T2" fmla="*/ 795670 w 19679"/>
                <a:gd name="T3" fmla="*/ 873385 h 19679"/>
                <a:gd name="T4" fmla="*/ 795670 w 19679"/>
                <a:gd name="T5" fmla="*/ 873385 h 19679"/>
                <a:gd name="T6" fmla="*/ 795670 w 19679"/>
                <a:gd name="T7" fmla="*/ 87338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4"/>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325">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2487" name="AutoShape 23"/>
            <p:cNvSpPr/>
            <p:nvPr/>
          </p:nvSpPr>
          <p:spPr bwMode="auto">
            <a:xfrm>
              <a:off x="0" y="553745"/>
              <a:ext cx="1591420" cy="4839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25392" tIns="25392" rIns="25392" bIns="25392" anchor="ctr"/>
            <a:lstStyle/>
            <a:p>
              <a:pPr algn="ctr">
                <a:lnSpc>
                  <a:spcPct val="120000"/>
                </a:lnSpc>
                <a:defRPr/>
              </a:pPr>
              <a:r>
                <a:rPr lang="es-ES" sz="1325"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20</a:t>
              </a:r>
              <a:r>
                <a:rPr lang="en-US" altLang="es-ES" sz="1325"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XX</a:t>
              </a:r>
              <a:endParaRPr lang="en-US" altLang="es-ES" sz="1325"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grpSp>
      <p:sp>
        <p:nvSpPr>
          <p:cNvPr id="62488" name="AutoShape 24"/>
          <p:cNvSpPr/>
          <p:nvPr/>
        </p:nvSpPr>
        <p:spPr bwMode="auto">
          <a:xfrm>
            <a:off x="8869302" y="3671877"/>
            <a:ext cx="1588597" cy="2308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defTabSz="456565" eaLnBrk="1"/>
            <a:r>
              <a:rPr lang="zh-CN" altLang="en-US" sz="1500" b="0" dirty="0">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250" b="0" dirty="0">
              <a:latin typeface="Arial" panose="020B0604020202020204" pitchFamily="34" charset="0"/>
              <a:ea typeface="微软雅黑" panose="020B0503020204020204" pitchFamily="34" charset="-122"/>
              <a:sym typeface="Arial" panose="020B0604020202020204" pitchFamily="34" charset="0"/>
            </a:endParaRPr>
          </a:p>
        </p:txBody>
      </p:sp>
      <p:sp>
        <p:nvSpPr>
          <p:cNvPr id="62489" name="AutoShape 25"/>
          <p:cNvSpPr/>
          <p:nvPr/>
        </p:nvSpPr>
        <p:spPr bwMode="auto">
          <a:xfrm>
            <a:off x="1419877" y="4315237"/>
            <a:ext cx="1213268" cy="2042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r>
              <a:rPr lang="zh-CN" altLang="en-US" sz="132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32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2490" name="AutoShape 26"/>
          <p:cNvSpPr/>
          <p:nvPr/>
        </p:nvSpPr>
        <p:spPr bwMode="auto">
          <a:xfrm>
            <a:off x="1434953" y="4569267"/>
            <a:ext cx="2130561" cy="2803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a:t>
            </a:r>
            <a:endParaRPr lang="es-ES" altLang="zh-CN"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2491" name="AutoShape 27"/>
          <p:cNvSpPr/>
          <p:nvPr/>
        </p:nvSpPr>
        <p:spPr bwMode="auto">
          <a:xfrm>
            <a:off x="3809119" y="2605234"/>
            <a:ext cx="1213269" cy="2042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r>
              <a:rPr lang="zh-CN" altLang="en-US" sz="1325"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32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2492" name="AutoShape 28"/>
          <p:cNvSpPr/>
          <p:nvPr/>
        </p:nvSpPr>
        <p:spPr bwMode="auto">
          <a:xfrm>
            <a:off x="3824196" y="2826729"/>
            <a:ext cx="2131355" cy="2803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760"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，点击添加相关标题文字，修改文字内容，也可以直接复制你的内容到此。</a:t>
            </a:r>
            <a:endParaRPr lang="es-ES" altLang="zh-CN"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2493" name="AutoShape 29"/>
          <p:cNvSpPr/>
          <p:nvPr/>
        </p:nvSpPr>
        <p:spPr bwMode="auto">
          <a:xfrm>
            <a:off x="6288028" y="4360468"/>
            <a:ext cx="1213269" cy="2042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r>
              <a:rPr lang="zh-CN" altLang="en-US" sz="1325"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32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2494" name="AutoShape 30"/>
          <p:cNvSpPr/>
          <p:nvPr/>
        </p:nvSpPr>
        <p:spPr bwMode="auto">
          <a:xfrm>
            <a:off x="6303107" y="4608941"/>
            <a:ext cx="1978208" cy="2803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760"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，点击添加相关标题文字，修改文字内容，也可以直接复制你的内容到此。</a:t>
            </a:r>
            <a:endParaRPr lang="es-ES" altLang="zh-CN"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2495" name="AutoShape 31"/>
          <p:cNvSpPr/>
          <p:nvPr/>
        </p:nvSpPr>
        <p:spPr bwMode="auto">
          <a:xfrm>
            <a:off x="8649500" y="2589364"/>
            <a:ext cx="1978208" cy="2042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r>
              <a:rPr lang="zh-CN" altLang="en-US" sz="1325"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32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2496" name="AutoShape 32"/>
          <p:cNvSpPr/>
          <p:nvPr/>
        </p:nvSpPr>
        <p:spPr bwMode="auto">
          <a:xfrm>
            <a:off x="8653468" y="2839425"/>
            <a:ext cx="1978208" cy="2803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a:t>
            </a:r>
            <a:endParaRPr lang="es-ES" altLang="zh-CN"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3" name="组合 32"/>
          <p:cNvGrpSpPr/>
          <p:nvPr/>
        </p:nvGrpSpPr>
        <p:grpSpPr>
          <a:xfrm>
            <a:off x="101600" y="279401"/>
            <a:ext cx="12334152" cy="403870"/>
            <a:chOff x="76200" y="209550"/>
            <a:chExt cx="9250614" cy="302902"/>
          </a:xfrm>
        </p:grpSpPr>
        <p:sp>
          <p:nvSpPr>
            <p:cNvPr id="34"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solidFill>
                    <a:schemeClr val="accent1"/>
                  </a:solidFill>
                </a:rPr>
                <a:t>Company profile </a:t>
              </a:r>
              <a:endParaRPr lang="zh-CN" altLang="en-US" sz="1550" dirty="0">
                <a:solidFill>
                  <a:schemeClr val="accent1"/>
                </a:solidFill>
              </a:endParaRPr>
            </a:p>
          </p:txBody>
        </p:sp>
        <p:grpSp>
          <p:nvGrpSpPr>
            <p:cNvPr id="36" name="组合 35"/>
            <p:cNvGrpSpPr/>
            <p:nvPr/>
          </p:nvGrpSpPr>
          <p:grpSpPr>
            <a:xfrm>
              <a:off x="3040154" y="381104"/>
              <a:ext cx="6286660" cy="0"/>
              <a:chOff x="4348525" y="620688"/>
              <a:chExt cx="8181294" cy="0"/>
            </a:xfrm>
          </p:grpSpPr>
          <p:cxnSp>
            <p:nvCxnSpPr>
              <p:cNvPr id="37" name="直接连接符 36"/>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62473"/>
                                        </p:tgtEl>
                                        <p:attrNameLst>
                                          <p:attrName>style.visibility</p:attrName>
                                        </p:attrNameLst>
                                      </p:cBhvr>
                                      <p:to>
                                        <p:strVal val="visible"/>
                                      </p:to>
                                    </p:set>
                                    <p:animEffect transition="in" filter="dissolve">
                                      <p:cBhvr>
                                        <p:cTn id="7" dur="500"/>
                                        <p:tgtEl>
                                          <p:spTgt spid="62473"/>
                                        </p:tgtEl>
                                      </p:cBhvr>
                                    </p:animEffect>
                                  </p:childTnLst>
                                </p:cTn>
                              </p:par>
                            </p:childTnLst>
                          </p:cTn>
                        </p:par>
                        <p:par>
                          <p:cTn id="8" fill="hold">
                            <p:stCondLst>
                              <p:cond delay="600"/>
                            </p:stCondLst>
                            <p:childTnLst>
                              <p:par>
                                <p:cTn id="9" presetID="23" presetClass="entr" presetSubtype="16" fill="hold" nodeType="afterEffect">
                                  <p:stCondLst>
                                    <p:cond delay="100"/>
                                  </p:stCondLst>
                                  <p:childTnLst>
                                    <p:set>
                                      <p:cBhvr>
                                        <p:cTn id="10" dur="1" fill="hold">
                                          <p:stCondLst>
                                            <p:cond delay="0"/>
                                          </p:stCondLst>
                                        </p:cTn>
                                        <p:tgtEl>
                                          <p:spTgt spid="62470"/>
                                        </p:tgtEl>
                                        <p:attrNameLst>
                                          <p:attrName>style.visibility</p:attrName>
                                        </p:attrNameLst>
                                      </p:cBhvr>
                                      <p:to>
                                        <p:strVal val="visible"/>
                                      </p:to>
                                    </p:set>
                                    <p:anim calcmode="lin" valueType="num">
                                      <p:cBhvr>
                                        <p:cTn id="11" dur="500" fill="hold"/>
                                        <p:tgtEl>
                                          <p:spTgt spid="62470"/>
                                        </p:tgtEl>
                                        <p:attrNameLst>
                                          <p:attrName>ppt_w</p:attrName>
                                        </p:attrNameLst>
                                      </p:cBhvr>
                                      <p:tavLst>
                                        <p:tav tm="0">
                                          <p:val>
                                            <p:fltVal val="0"/>
                                          </p:val>
                                        </p:tav>
                                        <p:tav tm="100000">
                                          <p:val>
                                            <p:strVal val="#ppt_w"/>
                                          </p:val>
                                        </p:tav>
                                      </p:tavLst>
                                    </p:anim>
                                    <p:anim calcmode="lin" valueType="num">
                                      <p:cBhvr>
                                        <p:cTn id="12" dur="500" fill="hold"/>
                                        <p:tgtEl>
                                          <p:spTgt spid="62470"/>
                                        </p:tgtEl>
                                        <p:attrNameLst>
                                          <p:attrName>ppt_h</p:attrName>
                                        </p:attrNameLst>
                                      </p:cBhvr>
                                      <p:tavLst>
                                        <p:tav tm="0">
                                          <p:val>
                                            <p:fltVal val="0"/>
                                          </p:val>
                                        </p:tav>
                                        <p:tav tm="100000">
                                          <p:val>
                                            <p:strVal val="#ppt_h"/>
                                          </p:val>
                                        </p:tav>
                                      </p:tavLst>
                                    </p:anim>
                                  </p:childTnLst>
                                </p:cTn>
                              </p:par>
                            </p:childTnLst>
                          </p:cTn>
                        </p:par>
                        <p:par>
                          <p:cTn id="13" fill="hold">
                            <p:stCondLst>
                              <p:cond delay="1200"/>
                            </p:stCondLst>
                            <p:childTnLst>
                              <p:par>
                                <p:cTn id="14" presetID="9" presetClass="entr" presetSubtype="0" fill="hold" grpId="0" nodeType="afterEffect">
                                  <p:stCondLst>
                                    <p:cond delay="100"/>
                                  </p:stCondLst>
                                  <p:childTnLst>
                                    <p:set>
                                      <p:cBhvr>
                                        <p:cTn id="15" dur="1" fill="hold">
                                          <p:stCondLst>
                                            <p:cond delay="0"/>
                                          </p:stCondLst>
                                        </p:cTn>
                                        <p:tgtEl>
                                          <p:spTgt spid="62469"/>
                                        </p:tgtEl>
                                        <p:attrNameLst>
                                          <p:attrName>style.visibility</p:attrName>
                                        </p:attrNameLst>
                                      </p:cBhvr>
                                      <p:to>
                                        <p:strVal val="visible"/>
                                      </p:to>
                                    </p:set>
                                    <p:animEffect transition="in" filter="dissolve">
                                      <p:cBhvr>
                                        <p:cTn id="16" dur="500"/>
                                        <p:tgtEl>
                                          <p:spTgt spid="62469"/>
                                        </p:tgtEl>
                                      </p:cBhvr>
                                    </p:animEffect>
                                  </p:childTnLst>
                                </p:cTn>
                              </p:par>
                            </p:childTnLst>
                          </p:cTn>
                        </p:par>
                        <p:par>
                          <p:cTn id="17" fill="hold">
                            <p:stCondLst>
                              <p:cond delay="1800"/>
                            </p:stCondLst>
                            <p:childTnLst>
                              <p:par>
                                <p:cTn id="18" presetID="9" presetClass="entr" presetSubtype="0" fill="hold" grpId="0" nodeType="afterEffect">
                                  <p:stCondLst>
                                    <p:cond delay="100"/>
                                  </p:stCondLst>
                                  <p:childTnLst>
                                    <p:set>
                                      <p:cBhvr>
                                        <p:cTn id="19" dur="1" fill="hold">
                                          <p:stCondLst>
                                            <p:cond delay="0"/>
                                          </p:stCondLst>
                                        </p:cTn>
                                        <p:tgtEl>
                                          <p:spTgt spid="62478"/>
                                        </p:tgtEl>
                                        <p:attrNameLst>
                                          <p:attrName>style.visibility</p:attrName>
                                        </p:attrNameLst>
                                      </p:cBhvr>
                                      <p:to>
                                        <p:strVal val="visible"/>
                                      </p:to>
                                    </p:set>
                                    <p:animEffect transition="in" filter="dissolve">
                                      <p:cBhvr>
                                        <p:cTn id="20" dur="500"/>
                                        <p:tgtEl>
                                          <p:spTgt spid="62478"/>
                                        </p:tgtEl>
                                      </p:cBhvr>
                                    </p:animEffect>
                                  </p:childTnLst>
                                </p:cTn>
                              </p:par>
                            </p:childTnLst>
                          </p:cTn>
                        </p:par>
                        <p:par>
                          <p:cTn id="21" fill="hold">
                            <p:stCondLst>
                              <p:cond delay="2400"/>
                            </p:stCondLst>
                            <p:childTnLst>
                              <p:par>
                                <p:cTn id="22" presetID="23" presetClass="entr" presetSubtype="16" fill="hold" nodeType="afterEffect">
                                  <p:stCondLst>
                                    <p:cond delay="100"/>
                                  </p:stCondLst>
                                  <p:childTnLst>
                                    <p:set>
                                      <p:cBhvr>
                                        <p:cTn id="23" dur="1" fill="hold">
                                          <p:stCondLst>
                                            <p:cond delay="0"/>
                                          </p:stCondLst>
                                        </p:cTn>
                                        <p:tgtEl>
                                          <p:spTgt spid="62475"/>
                                        </p:tgtEl>
                                        <p:attrNameLst>
                                          <p:attrName>style.visibility</p:attrName>
                                        </p:attrNameLst>
                                      </p:cBhvr>
                                      <p:to>
                                        <p:strVal val="visible"/>
                                      </p:to>
                                    </p:set>
                                    <p:anim calcmode="lin" valueType="num">
                                      <p:cBhvr>
                                        <p:cTn id="24" dur="500" fill="hold"/>
                                        <p:tgtEl>
                                          <p:spTgt spid="62475"/>
                                        </p:tgtEl>
                                        <p:attrNameLst>
                                          <p:attrName>ppt_w</p:attrName>
                                        </p:attrNameLst>
                                      </p:cBhvr>
                                      <p:tavLst>
                                        <p:tav tm="0">
                                          <p:val>
                                            <p:fltVal val="0"/>
                                          </p:val>
                                        </p:tav>
                                        <p:tav tm="100000">
                                          <p:val>
                                            <p:strVal val="#ppt_w"/>
                                          </p:val>
                                        </p:tav>
                                      </p:tavLst>
                                    </p:anim>
                                    <p:anim calcmode="lin" valueType="num">
                                      <p:cBhvr>
                                        <p:cTn id="25" dur="500" fill="hold"/>
                                        <p:tgtEl>
                                          <p:spTgt spid="62475"/>
                                        </p:tgtEl>
                                        <p:attrNameLst>
                                          <p:attrName>ppt_h</p:attrName>
                                        </p:attrNameLst>
                                      </p:cBhvr>
                                      <p:tavLst>
                                        <p:tav tm="0">
                                          <p:val>
                                            <p:fltVal val="0"/>
                                          </p:val>
                                        </p:tav>
                                        <p:tav tm="100000">
                                          <p:val>
                                            <p:strVal val="#ppt_h"/>
                                          </p:val>
                                        </p:tav>
                                      </p:tavLst>
                                    </p:anim>
                                  </p:childTnLst>
                                </p:cTn>
                              </p:par>
                            </p:childTnLst>
                          </p:cTn>
                        </p:par>
                        <p:par>
                          <p:cTn id="26" fill="hold">
                            <p:stCondLst>
                              <p:cond delay="3000"/>
                            </p:stCondLst>
                            <p:childTnLst>
                              <p:par>
                                <p:cTn id="27" presetID="9" presetClass="entr" presetSubtype="0" fill="hold" grpId="0" nodeType="afterEffect">
                                  <p:stCondLst>
                                    <p:cond delay="100"/>
                                  </p:stCondLst>
                                  <p:childTnLst>
                                    <p:set>
                                      <p:cBhvr>
                                        <p:cTn id="28" dur="1" fill="hold">
                                          <p:stCondLst>
                                            <p:cond delay="0"/>
                                          </p:stCondLst>
                                        </p:cTn>
                                        <p:tgtEl>
                                          <p:spTgt spid="62474"/>
                                        </p:tgtEl>
                                        <p:attrNameLst>
                                          <p:attrName>style.visibility</p:attrName>
                                        </p:attrNameLst>
                                      </p:cBhvr>
                                      <p:to>
                                        <p:strVal val="visible"/>
                                      </p:to>
                                    </p:set>
                                    <p:animEffect transition="in" filter="dissolve">
                                      <p:cBhvr>
                                        <p:cTn id="29" dur="500"/>
                                        <p:tgtEl>
                                          <p:spTgt spid="62474"/>
                                        </p:tgtEl>
                                      </p:cBhvr>
                                    </p:animEffect>
                                  </p:childTnLst>
                                </p:cTn>
                              </p:par>
                            </p:childTnLst>
                          </p:cTn>
                        </p:par>
                        <p:par>
                          <p:cTn id="30" fill="hold">
                            <p:stCondLst>
                              <p:cond delay="3600"/>
                            </p:stCondLst>
                            <p:childTnLst>
                              <p:par>
                                <p:cTn id="31" presetID="9" presetClass="entr" presetSubtype="0" fill="hold" grpId="0" nodeType="afterEffect">
                                  <p:stCondLst>
                                    <p:cond delay="100"/>
                                  </p:stCondLst>
                                  <p:childTnLst>
                                    <p:set>
                                      <p:cBhvr>
                                        <p:cTn id="32" dur="1" fill="hold">
                                          <p:stCondLst>
                                            <p:cond delay="0"/>
                                          </p:stCondLst>
                                        </p:cTn>
                                        <p:tgtEl>
                                          <p:spTgt spid="62483"/>
                                        </p:tgtEl>
                                        <p:attrNameLst>
                                          <p:attrName>style.visibility</p:attrName>
                                        </p:attrNameLst>
                                      </p:cBhvr>
                                      <p:to>
                                        <p:strVal val="visible"/>
                                      </p:to>
                                    </p:set>
                                    <p:animEffect transition="in" filter="dissolve">
                                      <p:cBhvr>
                                        <p:cTn id="33" dur="500"/>
                                        <p:tgtEl>
                                          <p:spTgt spid="62483"/>
                                        </p:tgtEl>
                                      </p:cBhvr>
                                    </p:animEffect>
                                  </p:childTnLst>
                                </p:cTn>
                              </p:par>
                            </p:childTnLst>
                          </p:cTn>
                        </p:par>
                        <p:par>
                          <p:cTn id="34" fill="hold">
                            <p:stCondLst>
                              <p:cond delay="4200"/>
                            </p:stCondLst>
                            <p:childTnLst>
                              <p:par>
                                <p:cTn id="35" presetID="23" presetClass="entr" presetSubtype="16" fill="hold" nodeType="afterEffect">
                                  <p:stCondLst>
                                    <p:cond delay="100"/>
                                  </p:stCondLst>
                                  <p:childTnLst>
                                    <p:set>
                                      <p:cBhvr>
                                        <p:cTn id="36" dur="1" fill="hold">
                                          <p:stCondLst>
                                            <p:cond delay="0"/>
                                          </p:stCondLst>
                                        </p:cTn>
                                        <p:tgtEl>
                                          <p:spTgt spid="62480"/>
                                        </p:tgtEl>
                                        <p:attrNameLst>
                                          <p:attrName>style.visibility</p:attrName>
                                        </p:attrNameLst>
                                      </p:cBhvr>
                                      <p:to>
                                        <p:strVal val="visible"/>
                                      </p:to>
                                    </p:set>
                                    <p:anim calcmode="lin" valueType="num">
                                      <p:cBhvr>
                                        <p:cTn id="37" dur="500" fill="hold"/>
                                        <p:tgtEl>
                                          <p:spTgt spid="62480"/>
                                        </p:tgtEl>
                                        <p:attrNameLst>
                                          <p:attrName>ppt_w</p:attrName>
                                        </p:attrNameLst>
                                      </p:cBhvr>
                                      <p:tavLst>
                                        <p:tav tm="0">
                                          <p:val>
                                            <p:fltVal val="0"/>
                                          </p:val>
                                        </p:tav>
                                        <p:tav tm="100000">
                                          <p:val>
                                            <p:strVal val="#ppt_w"/>
                                          </p:val>
                                        </p:tav>
                                      </p:tavLst>
                                    </p:anim>
                                    <p:anim calcmode="lin" valueType="num">
                                      <p:cBhvr>
                                        <p:cTn id="38" dur="500" fill="hold"/>
                                        <p:tgtEl>
                                          <p:spTgt spid="62480"/>
                                        </p:tgtEl>
                                        <p:attrNameLst>
                                          <p:attrName>ppt_h</p:attrName>
                                        </p:attrNameLst>
                                      </p:cBhvr>
                                      <p:tavLst>
                                        <p:tav tm="0">
                                          <p:val>
                                            <p:fltVal val="0"/>
                                          </p:val>
                                        </p:tav>
                                        <p:tav tm="100000">
                                          <p:val>
                                            <p:strVal val="#ppt_h"/>
                                          </p:val>
                                        </p:tav>
                                      </p:tavLst>
                                    </p:anim>
                                  </p:childTnLst>
                                </p:cTn>
                              </p:par>
                            </p:childTnLst>
                          </p:cTn>
                        </p:par>
                        <p:par>
                          <p:cTn id="39" fill="hold">
                            <p:stCondLst>
                              <p:cond delay="4800"/>
                            </p:stCondLst>
                            <p:childTnLst>
                              <p:par>
                                <p:cTn id="40" presetID="9" presetClass="entr" presetSubtype="0" fill="hold" nodeType="afterEffect">
                                  <p:stCondLst>
                                    <p:cond delay="100"/>
                                  </p:stCondLst>
                                  <p:childTnLst>
                                    <p:set>
                                      <p:cBhvr>
                                        <p:cTn id="41" dur="1" fill="hold">
                                          <p:stCondLst>
                                            <p:cond delay="0"/>
                                          </p:stCondLst>
                                        </p:cTn>
                                        <p:tgtEl>
                                          <p:spTgt spid="62479"/>
                                        </p:tgtEl>
                                        <p:attrNameLst>
                                          <p:attrName>style.visibility</p:attrName>
                                        </p:attrNameLst>
                                      </p:cBhvr>
                                      <p:to>
                                        <p:strVal val="visible"/>
                                      </p:to>
                                    </p:set>
                                    <p:animEffect transition="in" filter="dissolve">
                                      <p:cBhvr>
                                        <p:cTn id="42" dur="500"/>
                                        <p:tgtEl>
                                          <p:spTgt spid="62479"/>
                                        </p:tgtEl>
                                      </p:cBhvr>
                                    </p:animEffect>
                                  </p:childTnLst>
                                </p:cTn>
                              </p:par>
                            </p:childTnLst>
                          </p:cTn>
                        </p:par>
                        <p:par>
                          <p:cTn id="43" fill="hold">
                            <p:stCondLst>
                              <p:cond delay="5400"/>
                            </p:stCondLst>
                            <p:childTnLst>
                              <p:par>
                                <p:cTn id="44" presetID="9" presetClass="entr" presetSubtype="0" fill="hold" grpId="0" nodeType="afterEffect">
                                  <p:stCondLst>
                                    <p:cond delay="100"/>
                                  </p:stCondLst>
                                  <p:childTnLst>
                                    <p:set>
                                      <p:cBhvr>
                                        <p:cTn id="45" dur="1" fill="hold">
                                          <p:stCondLst>
                                            <p:cond delay="0"/>
                                          </p:stCondLst>
                                        </p:cTn>
                                        <p:tgtEl>
                                          <p:spTgt spid="62488"/>
                                        </p:tgtEl>
                                        <p:attrNameLst>
                                          <p:attrName>style.visibility</p:attrName>
                                        </p:attrNameLst>
                                      </p:cBhvr>
                                      <p:to>
                                        <p:strVal val="visible"/>
                                      </p:to>
                                    </p:set>
                                    <p:animEffect transition="in" filter="dissolve">
                                      <p:cBhvr>
                                        <p:cTn id="46" dur="500"/>
                                        <p:tgtEl>
                                          <p:spTgt spid="62488"/>
                                        </p:tgtEl>
                                      </p:cBhvr>
                                    </p:animEffect>
                                  </p:childTnLst>
                                </p:cTn>
                              </p:par>
                            </p:childTnLst>
                          </p:cTn>
                        </p:par>
                        <p:par>
                          <p:cTn id="47" fill="hold">
                            <p:stCondLst>
                              <p:cond delay="6000"/>
                            </p:stCondLst>
                            <p:childTnLst>
                              <p:par>
                                <p:cTn id="48" presetID="23" presetClass="entr" presetSubtype="16" fill="hold" nodeType="afterEffect">
                                  <p:stCondLst>
                                    <p:cond delay="100"/>
                                  </p:stCondLst>
                                  <p:childTnLst>
                                    <p:set>
                                      <p:cBhvr>
                                        <p:cTn id="49" dur="1" fill="hold">
                                          <p:stCondLst>
                                            <p:cond delay="0"/>
                                          </p:stCondLst>
                                        </p:cTn>
                                        <p:tgtEl>
                                          <p:spTgt spid="62485"/>
                                        </p:tgtEl>
                                        <p:attrNameLst>
                                          <p:attrName>style.visibility</p:attrName>
                                        </p:attrNameLst>
                                      </p:cBhvr>
                                      <p:to>
                                        <p:strVal val="visible"/>
                                      </p:to>
                                    </p:set>
                                    <p:anim calcmode="lin" valueType="num">
                                      <p:cBhvr>
                                        <p:cTn id="50" dur="500" fill="hold"/>
                                        <p:tgtEl>
                                          <p:spTgt spid="62485"/>
                                        </p:tgtEl>
                                        <p:attrNameLst>
                                          <p:attrName>ppt_w</p:attrName>
                                        </p:attrNameLst>
                                      </p:cBhvr>
                                      <p:tavLst>
                                        <p:tav tm="0">
                                          <p:val>
                                            <p:fltVal val="0"/>
                                          </p:val>
                                        </p:tav>
                                        <p:tav tm="100000">
                                          <p:val>
                                            <p:strVal val="#ppt_w"/>
                                          </p:val>
                                        </p:tav>
                                      </p:tavLst>
                                    </p:anim>
                                    <p:anim calcmode="lin" valueType="num">
                                      <p:cBhvr>
                                        <p:cTn id="51" dur="500" fill="hold"/>
                                        <p:tgtEl>
                                          <p:spTgt spid="62485"/>
                                        </p:tgtEl>
                                        <p:attrNameLst>
                                          <p:attrName>ppt_h</p:attrName>
                                        </p:attrNameLst>
                                      </p:cBhvr>
                                      <p:tavLst>
                                        <p:tav tm="0">
                                          <p:val>
                                            <p:fltVal val="0"/>
                                          </p:val>
                                        </p:tav>
                                        <p:tav tm="100000">
                                          <p:val>
                                            <p:strVal val="#ppt_h"/>
                                          </p:val>
                                        </p:tav>
                                      </p:tavLst>
                                    </p:anim>
                                  </p:childTnLst>
                                </p:cTn>
                              </p:par>
                            </p:childTnLst>
                          </p:cTn>
                        </p:par>
                        <p:par>
                          <p:cTn id="52" fill="hold">
                            <p:stCondLst>
                              <p:cond delay="6600"/>
                            </p:stCondLst>
                            <p:childTnLst>
                              <p:par>
                                <p:cTn id="53" presetID="9" presetClass="entr" presetSubtype="0" fill="hold" nodeType="afterEffect">
                                  <p:stCondLst>
                                    <p:cond delay="100"/>
                                  </p:stCondLst>
                                  <p:childTnLst>
                                    <p:set>
                                      <p:cBhvr>
                                        <p:cTn id="54" dur="1" fill="hold">
                                          <p:stCondLst>
                                            <p:cond delay="0"/>
                                          </p:stCondLst>
                                        </p:cTn>
                                        <p:tgtEl>
                                          <p:spTgt spid="62484"/>
                                        </p:tgtEl>
                                        <p:attrNameLst>
                                          <p:attrName>style.visibility</p:attrName>
                                        </p:attrNameLst>
                                      </p:cBhvr>
                                      <p:to>
                                        <p:strVal val="visible"/>
                                      </p:to>
                                    </p:set>
                                    <p:animEffect transition="in" filter="dissolve">
                                      <p:cBhvr>
                                        <p:cTn id="55" dur="500"/>
                                        <p:tgtEl>
                                          <p:spTgt spid="62484"/>
                                        </p:tgtEl>
                                      </p:cBhvr>
                                    </p:animEffect>
                                  </p:childTnLst>
                                </p:cTn>
                              </p:par>
                            </p:childTnLst>
                          </p:cTn>
                        </p:par>
                        <p:par>
                          <p:cTn id="56" fill="hold">
                            <p:stCondLst>
                              <p:cond delay="7200"/>
                            </p:stCondLst>
                            <p:childTnLst>
                              <p:par>
                                <p:cTn id="57" presetID="9" presetClass="entr" presetSubtype="0" fill="hold" grpId="0" nodeType="afterEffect">
                                  <p:stCondLst>
                                    <p:cond delay="100"/>
                                  </p:stCondLst>
                                  <p:childTnLst>
                                    <p:set>
                                      <p:cBhvr>
                                        <p:cTn id="58" dur="1" fill="hold">
                                          <p:stCondLst>
                                            <p:cond delay="0"/>
                                          </p:stCondLst>
                                        </p:cTn>
                                        <p:tgtEl>
                                          <p:spTgt spid="62489"/>
                                        </p:tgtEl>
                                        <p:attrNameLst>
                                          <p:attrName>style.visibility</p:attrName>
                                        </p:attrNameLst>
                                      </p:cBhvr>
                                      <p:to>
                                        <p:strVal val="visible"/>
                                      </p:to>
                                    </p:set>
                                    <p:animEffect transition="in" filter="dissolve">
                                      <p:cBhvr>
                                        <p:cTn id="59" dur="500"/>
                                        <p:tgtEl>
                                          <p:spTgt spid="62489"/>
                                        </p:tgtEl>
                                      </p:cBhvr>
                                    </p:animEffect>
                                  </p:childTnLst>
                                </p:cTn>
                              </p:par>
                            </p:childTnLst>
                          </p:cTn>
                        </p:par>
                        <p:par>
                          <p:cTn id="60" fill="hold">
                            <p:stCondLst>
                              <p:cond delay="7800"/>
                            </p:stCondLst>
                            <p:childTnLst>
                              <p:par>
                                <p:cTn id="61" presetID="9" presetClass="entr" presetSubtype="0" fill="hold" grpId="0" nodeType="afterEffect">
                                  <p:stCondLst>
                                    <p:cond delay="100"/>
                                  </p:stCondLst>
                                  <p:childTnLst>
                                    <p:set>
                                      <p:cBhvr>
                                        <p:cTn id="62" dur="1" fill="hold">
                                          <p:stCondLst>
                                            <p:cond delay="0"/>
                                          </p:stCondLst>
                                        </p:cTn>
                                        <p:tgtEl>
                                          <p:spTgt spid="62490"/>
                                        </p:tgtEl>
                                        <p:attrNameLst>
                                          <p:attrName>style.visibility</p:attrName>
                                        </p:attrNameLst>
                                      </p:cBhvr>
                                      <p:to>
                                        <p:strVal val="visible"/>
                                      </p:to>
                                    </p:set>
                                    <p:animEffect transition="in" filter="dissolve">
                                      <p:cBhvr>
                                        <p:cTn id="63" dur="500"/>
                                        <p:tgtEl>
                                          <p:spTgt spid="62490"/>
                                        </p:tgtEl>
                                      </p:cBhvr>
                                    </p:animEffect>
                                  </p:childTnLst>
                                </p:cTn>
                              </p:par>
                            </p:childTnLst>
                          </p:cTn>
                        </p:par>
                        <p:par>
                          <p:cTn id="64" fill="hold">
                            <p:stCondLst>
                              <p:cond delay="8400"/>
                            </p:stCondLst>
                            <p:childTnLst>
                              <p:par>
                                <p:cTn id="65" presetID="9" presetClass="entr" presetSubtype="0" fill="hold" grpId="0" nodeType="afterEffect">
                                  <p:stCondLst>
                                    <p:cond delay="100"/>
                                  </p:stCondLst>
                                  <p:childTnLst>
                                    <p:set>
                                      <p:cBhvr>
                                        <p:cTn id="66" dur="1" fill="hold">
                                          <p:stCondLst>
                                            <p:cond delay="0"/>
                                          </p:stCondLst>
                                        </p:cTn>
                                        <p:tgtEl>
                                          <p:spTgt spid="62491"/>
                                        </p:tgtEl>
                                        <p:attrNameLst>
                                          <p:attrName>style.visibility</p:attrName>
                                        </p:attrNameLst>
                                      </p:cBhvr>
                                      <p:to>
                                        <p:strVal val="visible"/>
                                      </p:to>
                                    </p:set>
                                    <p:animEffect transition="in" filter="dissolve">
                                      <p:cBhvr>
                                        <p:cTn id="67" dur="500"/>
                                        <p:tgtEl>
                                          <p:spTgt spid="62491"/>
                                        </p:tgtEl>
                                      </p:cBhvr>
                                    </p:animEffect>
                                  </p:childTnLst>
                                </p:cTn>
                              </p:par>
                            </p:childTnLst>
                          </p:cTn>
                        </p:par>
                        <p:par>
                          <p:cTn id="68" fill="hold">
                            <p:stCondLst>
                              <p:cond delay="9000"/>
                            </p:stCondLst>
                            <p:childTnLst>
                              <p:par>
                                <p:cTn id="69" presetID="9" presetClass="entr" presetSubtype="0" fill="hold" grpId="0" nodeType="afterEffect">
                                  <p:stCondLst>
                                    <p:cond delay="100"/>
                                  </p:stCondLst>
                                  <p:childTnLst>
                                    <p:set>
                                      <p:cBhvr>
                                        <p:cTn id="70" dur="1" fill="hold">
                                          <p:stCondLst>
                                            <p:cond delay="0"/>
                                          </p:stCondLst>
                                        </p:cTn>
                                        <p:tgtEl>
                                          <p:spTgt spid="62492"/>
                                        </p:tgtEl>
                                        <p:attrNameLst>
                                          <p:attrName>style.visibility</p:attrName>
                                        </p:attrNameLst>
                                      </p:cBhvr>
                                      <p:to>
                                        <p:strVal val="visible"/>
                                      </p:to>
                                    </p:set>
                                    <p:animEffect transition="in" filter="dissolve">
                                      <p:cBhvr>
                                        <p:cTn id="71" dur="500"/>
                                        <p:tgtEl>
                                          <p:spTgt spid="62492"/>
                                        </p:tgtEl>
                                      </p:cBhvr>
                                    </p:animEffect>
                                  </p:childTnLst>
                                </p:cTn>
                              </p:par>
                            </p:childTnLst>
                          </p:cTn>
                        </p:par>
                        <p:par>
                          <p:cTn id="72" fill="hold">
                            <p:stCondLst>
                              <p:cond delay="9600"/>
                            </p:stCondLst>
                            <p:childTnLst>
                              <p:par>
                                <p:cTn id="73" presetID="9" presetClass="entr" presetSubtype="0" fill="hold" grpId="0" nodeType="afterEffect">
                                  <p:stCondLst>
                                    <p:cond delay="100"/>
                                  </p:stCondLst>
                                  <p:childTnLst>
                                    <p:set>
                                      <p:cBhvr>
                                        <p:cTn id="74" dur="1" fill="hold">
                                          <p:stCondLst>
                                            <p:cond delay="0"/>
                                          </p:stCondLst>
                                        </p:cTn>
                                        <p:tgtEl>
                                          <p:spTgt spid="62493"/>
                                        </p:tgtEl>
                                        <p:attrNameLst>
                                          <p:attrName>style.visibility</p:attrName>
                                        </p:attrNameLst>
                                      </p:cBhvr>
                                      <p:to>
                                        <p:strVal val="visible"/>
                                      </p:to>
                                    </p:set>
                                    <p:animEffect transition="in" filter="dissolve">
                                      <p:cBhvr>
                                        <p:cTn id="75" dur="500"/>
                                        <p:tgtEl>
                                          <p:spTgt spid="62493"/>
                                        </p:tgtEl>
                                      </p:cBhvr>
                                    </p:animEffect>
                                  </p:childTnLst>
                                </p:cTn>
                              </p:par>
                            </p:childTnLst>
                          </p:cTn>
                        </p:par>
                        <p:par>
                          <p:cTn id="76" fill="hold">
                            <p:stCondLst>
                              <p:cond delay="10200"/>
                            </p:stCondLst>
                            <p:childTnLst>
                              <p:par>
                                <p:cTn id="77" presetID="9" presetClass="entr" presetSubtype="0" fill="hold" grpId="0" nodeType="afterEffect">
                                  <p:stCondLst>
                                    <p:cond delay="100"/>
                                  </p:stCondLst>
                                  <p:childTnLst>
                                    <p:set>
                                      <p:cBhvr>
                                        <p:cTn id="78" dur="1" fill="hold">
                                          <p:stCondLst>
                                            <p:cond delay="0"/>
                                          </p:stCondLst>
                                        </p:cTn>
                                        <p:tgtEl>
                                          <p:spTgt spid="62494"/>
                                        </p:tgtEl>
                                        <p:attrNameLst>
                                          <p:attrName>style.visibility</p:attrName>
                                        </p:attrNameLst>
                                      </p:cBhvr>
                                      <p:to>
                                        <p:strVal val="visible"/>
                                      </p:to>
                                    </p:set>
                                    <p:animEffect transition="in" filter="dissolve">
                                      <p:cBhvr>
                                        <p:cTn id="79" dur="500"/>
                                        <p:tgtEl>
                                          <p:spTgt spid="62494"/>
                                        </p:tgtEl>
                                      </p:cBhvr>
                                    </p:animEffect>
                                  </p:childTnLst>
                                </p:cTn>
                              </p:par>
                            </p:childTnLst>
                          </p:cTn>
                        </p:par>
                        <p:par>
                          <p:cTn id="80" fill="hold">
                            <p:stCondLst>
                              <p:cond delay="10800"/>
                            </p:stCondLst>
                            <p:childTnLst>
                              <p:par>
                                <p:cTn id="81" presetID="9" presetClass="entr" presetSubtype="0" fill="hold" grpId="0" nodeType="afterEffect">
                                  <p:stCondLst>
                                    <p:cond delay="100"/>
                                  </p:stCondLst>
                                  <p:childTnLst>
                                    <p:set>
                                      <p:cBhvr>
                                        <p:cTn id="82" dur="1" fill="hold">
                                          <p:stCondLst>
                                            <p:cond delay="0"/>
                                          </p:stCondLst>
                                        </p:cTn>
                                        <p:tgtEl>
                                          <p:spTgt spid="62495"/>
                                        </p:tgtEl>
                                        <p:attrNameLst>
                                          <p:attrName>style.visibility</p:attrName>
                                        </p:attrNameLst>
                                      </p:cBhvr>
                                      <p:to>
                                        <p:strVal val="visible"/>
                                      </p:to>
                                    </p:set>
                                    <p:animEffect transition="in" filter="dissolve">
                                      <p:cBhvr>
                                        <p:cTn id="83" dur="500"/>
                                        <p:tgtEl>
                                          <p:spTgt spid="62495"/>
                                        </p:tgtEl>
                                      </p:cBhvr>
                                    </p:animEffect>
                                  </p:childTnLst>
                                </p:cTn>
                              </p:par>
                            </p:childTnLst>
                          </p:cTn>
                        </p:par>
                        <p:par>
                          <p:cTn id="84" fill="hold">
                            <p:stCondLst>
                              <p:cond delay="11400"/>
                            </p:stCondLst>
                            <p:childTnLst>
                              <p:par>
                                <p:cTn id="85" presetID="9" presetClass="entr" presetSubtype="0" fill="hold" grpId="0" nodeType="afterEffect">
                                  <p:stCondLst>
                                    <p:cond delay="100"/>
                                  </p:stCondLst>
                                  <p:childTnLst>
                                    <p:set>
                                      <p:cBhvr>
                                        <p:cTn id="86" dur="1" fill="hold">
                                          <p:stCondLst>
                                            <p:cond delay="0"/>
                                          </p:stCondLst>
                                        </p:cTn>
                                        <p:tgtEl>
                                          <p:spTgt spid="62496"/>
                                        </p:tgtEl>
                                        <p:attrNameLst>
                                          <p:attrName>style.visibility</p:attrName>
                                        </p:attrNameLst>
                                      </p:cBhvr>
                                      <p:to>
                                        <p:strVal val="visible"/>
                                      </p:to>
                                    </p:set>
                                    <p:animEffect transition="in" filter="dissolve">
                                      <p:cBhvr>
                                        <p:cTn id="87" dur="500"/>
                                        <p:tgtEl>
                                          <p:spTgt spid="62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animBg="1"/>
      <p:bldP spid="62473" grpId="0" autoUpdateAnimBg="0"/>
      <p:bldP spid="62474" grpId="0" animBg="1"/>
      <p:bldP spid="62478" grpId="0" autoUpdateAnimBg="0"/>
      <p:bldP spid="62483" grpId="0" autoUpdateAnimBg="0"/>
      <p:bldP spid="62488" grpId="0" autoUpdateAnimBg="0"/>
      <p:bldP spid="62489" grpId="0" autoUpdateAnimBg="0"/>
      <p:bldP spid="62490" grpId="0" autoUpdateAnimBg="0"/>
      <p:bldP spid="62491" grpId="0" autoUpdateAnimBg="0"/>
      <p:bldP spid="62492" grpId="0" autoUpdateAnimBg="0"/>
      <p:bldP spid="62493" grpId="0" autoUpdateAnimBg="0"/>
      <p:bldP spid="62494" grpId="0" autoUpdateAnimBg="0"/>
      <p:bldP spid="62495" grpId="0" autoUpdateAnimBg="0"/>
      <p:bldP spid="624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Picture_1"/>
          <p:cNvSpPr>
            <a:spLocks noChangeArrowheads="1"/>
          </p:cNvSpPr>
          <p:nvPr>
            <p:custDataLst>
              <p:tags r:id="rId1"/>
            </p:custDataLst>
          </p:nvPr>
        </p:nvSpPr>
        <p:spPr bwMode="auto">
          <a:xfrm>
            <a:off x="3487012" y="1711194"/>
            <a:ext cx="2602845" cy="2338668"/>
          </a:xfrm>
          <a:prstGeom prst="rect">
            <a:avLst/>
          </a:prstGeom>
          <a:blipFill dpi="0" rotWithShape="1">
            <a:blip r:embed="rId2"/>
            <a:srcRect/>
            <a:stretch>
              <a:fillRect/>
            </a:stretch>
          </a:blipFill>
          <a:ln w="3175">
            <a:solidFill>
              <a:srgbClr val="FFFFFF"/>
            </a:solidFill>
            <a:miter lim="800000"/>
          </a:ln>
        </p:spPr>
        <p:txBody>
          <a:bodyPr anchor="ctr"/>
          <a:lstStyle/>
          <a:p>
            <a:pPr algn="ctr" eaLnBrk="1" hangingPunct="1">
              <a:buFont typeface="Arial" panose="020B0604020202020204" pitchFamily="34" charset="0"/>
              <a:buNone/>
            </a:pPr>
            <a:endParaRPr lang="zh-CN" altLang="zh-CN" sz="2320">
              <a:solidFill>
                <a:schemeClr val="bg1"/>
              </a:solidFill>
              <a:latin typeface="Calibri" panose="020F0502020204030204" pitchFamily="34" charset="0"/>
              <a:ea typeface="宋体" panose="02010600030101010101" pitchFamily="2" charset="-122"/>
            </a:endParaRPr>
          </a:p>
        </p:txBody>
      </p:sp>
      <p:sp>
        <p:nvSpPr>
          <p:cNvPr id="3" name="MH_Text_1"/>
          <p:cNvSpPr>
            <a:spLocks noChangeArrowheads="1"/>
          </p:cNvSpPr>
          <p:nvPr>
            <p:custDataLst>
              <p:tags r:id="rId3"/>
            </p:custDataLst>
          </p:nvPr>
        </p:nvSpPr>
        <p:spPr bwMode="auto">
          <a:xfrm>
            <a:off x="1082814" y="1711194"/>
            <a:ext cx="2404201" cy="2322285"/>
          </a:xfrm>
          <a:prstGeom prst="rect">
            <a:avLst/>
          </a:prstGeom>
          <a:solidFill>
            <a:srgbClr val="0070C0"/>
          </a:solidFill>
          <a:ln w="3175">
            <a:solidFill>
              <a:srgbClr val="FFFFFF"/>
            </a:solidFill>
            <a:miter lim="800000"/>
          </a:ln>
        </p:spPr>
        <p:txBody>
          <a:bodyPr lIns="232200" rIns="232200" anchor="ctr"/>
          <a:lstStyle/>
          <a:p>
            <a:pPr algn="ctr">
              <a:lnSpc>
                <a:spcPct val="140000"/>
              </a:lnSpc>
              <a:spcAft>
                <a:spcPts val="775"/>
              </a:spcAft>
            </a:pPr>
            <a:endParaRPr lang="zh-CN" altLang="en-US" sz="1550" dirty="0">
              <a:solidFill>
                <a:srgbClr val="FFFFFF"/>
              </a:solidFill>
              <a:latin typeface="Calibri" panose="020F0502020204030204" pitchFamily="34" charset="0"/>
              <a:ea typeface="宋体" panose="02010600030101010101" pitchFamily="2" charset="-122"/>
            </a:endParaRPr>
          </a:p>
        </p:txBody>
      </p:sp>
      <p:sp>
        <p:nvSpPr>
          <p:cNvPr id="5" name="MH_Picture_3"/>
          <p:cNvSpPr>
            <a:spLocks noChangeArrowheads="1"/>
          </p:cNvSpPr>
          <p:nvPr>
            <p:custDataLst>
              <p:tags r:id="rId4"/>
            </p:custDataLst>
          </p:nvPr>
        </p:nvSpPr>
        <p:spPr bwMode="auto">
          <a:xfrm>
            <a:off x="6089857" y="1711194"/>
            <a:ext cx="2615131" cy="2339693"/>
          </a:xfrm>
          <a:prstGeom prst="rect">
            <a:avLst/>
          </a:prstGeom>
          <a:blipFill dpi="0" rotWithShape="1">
            <a:blip r:embed="rId5"/>
            <a:srcRect/>
            <a:stretch>
              <a:fillRect/>
            </a:stretch>
          </a:blipFill>
          <a:ln w="3175">
            <a:solidFill>
              <a:srgbClr val="FFFFFF"/>
            </a:solidFill>
            <a:miter lim="800000"/>
          </a:ln>
        </p:spPr>
        <p:txBody>
          <a:bodyPr anchor="ctr"/>
          <a:lstStyle/>
          <a:p>
            <a:pPr algn="ctr" eaLnBrk="1" hangingPunct="1">
              <a:buFont typeface="Arial" panose="020B0604020202020204" pitchFamily="34" charset="0"/>
              <a:buNone/>
            </a:pPr>
            <a:endParaRPr lang="zh-CN" altLang="en-US" sz="2320">
              <a:solidFill>
                <a:schemeClr val="bg1"/>
              </a:solidFill>
            </a:endParaRPr>
          </a:p>
        </p:txBody>
      </p:sp>
      <p:sp>
        <p:nvSpPr>
          <p:cNvPr id="6" name="MH_Text_3"/>
          <p:cNvSpPr>
            <a:spLocks noChangeArrowheads="1"/>
          </p:cNvSpPr>
          <p:nvPr>
            <p:custDataLst>
              <p:tags r:id="rId6"/>
            </p:custDataLst>
          </p:nvPr>
        </p:nvSpPr>
        <p:spPr bwMode="auto">
          <a:xfrm>
            <a:off x="8704990" y="4033479"/>
            <a:ext cx="2449253" cy="2357100"/>
          </a:xfrm>
          <a:prstGeom prst="rect">
            <a:avLst/>
          </a:prstGeom>
          <a:solidFill>
            <a:srgbClr val="0070C0"/>
          </a:solidFill>
          <a:ln w="3175">
            <a:solidFill>
              <a:srgbClr val="FFFFFF"/>
            </a:solidFill>
            <a:miter lim="800000"/>
          </a:ln>
        </p:spPr>
        <p:txBody>
          <a:bodyPr lIns="232200" rIns="232200" anchor="ctr"/>
          <a:lstStyle/>
          <a:p>
            <a:pPr algn="ctr">
              <a:lnSpc>
                <a:spcPct val="140000"/>
              </a:lnSpc>
              <a:spcAft>
                <a:spcPts val="775"/>
              </a:spcAft>
            </a:pPr>
            <a:endParaRPr lang="zh-CN" altLang="en-US" sz="1550" dirty="0">
              <a:solidFill>
                <a:srgbClr val="FFFFFF"/>
              </a:solidFill>
              <a:latin typeface="Calibri" panose="020F0502020204030204" pitchFamily="34" charset="0"/>
              <a:ea typeface="宋体" panose="02010600030101010101" pitchFamily="2" charset="-122"/>
            </a:endParaRPr>
          </a:p>
        </p:txBody>
      </p:sp>
      <p:sp>
        <p:nvSpPr>
          <p:cNvPr id="7" name="MH_Picture_3"/>
          <p:cNvSpPr>
            <a:spLocks noChangeArrowheads="1"/>
          </p:cNvSpPr>
          <p:nvPr>
            <p:custDataLst>
              <p:tags r:id="rId7"/>
            </p:custDataLst>
          </p:nvPr>
        </p:nvSpPr>
        <p:spPr bwMode="auto">
          <a:xfrm>
            <a:off x="6089857" y="4061792"/>
            <a:ext cx="2615131" cy="2339693"/>
          </a:xfrm>
          <a:prstGeom prst="rect">
            <a:avLst/>
          </a:prstGeom>
          <a:blipFill dpi="0" rotWithShape="1">
            <a:blip r:embed="rId8"/>
            <a:srcRect/>
            <a:stretch>
              <a:fillRect/>
            </a:stretch>
          </a:blipFill>
          <a:ln w="3175">
            <a:solidFill>
              <a:srgbClr val="FFFFFF"/>
            </a:solidFill>
            <a:miter lim="800000"/>
          </a:ln>
        </p:spPr>
        <p:txBody>
          <a:bodyPr anchor="ctr"/>
          <a:lstStyle/>
          <a:p>
            <a:pPr algn="ctr" eaLnBrk="1" hangingPunct="1">
              <a:buFont typeface="Arial" panose="020B0604020202020204" pitchFamily="34" charset="0"/>
              <a:buNone/>
            </a:pPr>
            <a:endParaRPr lang="zh-CN" altLang="en-US" sz="2320">
              <a:solidFill>
                <a:schemeClr val="bg1"/>
              </a:solidFill>
            </a:endParaRPr>
          </a:p>
        </p:txBody>
      </p:sp>
      <p:pic>
        <p:nvPicPr>
          <p:cNvPr id="8" name="图片 7"/>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rot="781886">
            <a:off x="8620026" y="1960270"/>
            <a:ext cx="2405839" cy="1909740"/>
          </a:xfrm>
          <a:prstGeom prst="rect">
            <a:avLst/>
          </a:prstGeom>
        </p:spPr>
      </p:pic>
      <p:sp>
        <p:nvSpPr>
          <p:cNvPr id="10" name="矩形 9"/>
          <p:cNvSpPr/>
          <p:nvPr/>
        </p:nvSpPr>
        <p:spPr>
          <a:xfrm>
            <a:off x="9133688" y="4869458"/>
            <a:ext cx="1774845" cy="886397"/>
          </a:xfrm>
          <a:prstGeom prst="rect">
            <a:avLst/>
          </a:prstGeom>
          <a:noFill/>
        </p:spPr>
        <p:txBody>
          <a:bodyPr wrap="none">
            <a:spAutoFit/>
          </a:bodyPr>
          <a:lstStyle/>
          <a:p>
            <a:pPr algn="ctr"/>
            <a:r>
              <a:rPr lang="zh-CN" altLang="en-US" sz="2065" b="1" dirty="0">
                <a:solidFill>
                  <a:schemeClr val="bg1"/>
                </a:solidFill>
                <a:latin typeface="微软雅黑" panose="020B0503020204020204" pitchFamily="34" charset="-122"/>
                <a:ea typeface="微软雅黑" panose="020B0503020204020204" pitchFamily="34" charset="-122"/>
              </a:rPr>
              <a:t>标题文字</a:t>
            </a:r>
            <a:endParaRPr lang="en-US" altLang="zh-CN" sz="2065" b="1" dirty="0">
              <a:solidFill>
                <a:schemeClr val="bg1"/>
              </a:solidFill>
              <a:latin typeface="微软雅黑" panose="020B0503020204020204" pitchFamily="34" charset="-122"/>
              <a:ea typeface="微软雅黑" panose="020B0503020204020204" pitchFamily="34" charset="-122"/>
            </a:endParaRPr>
          </a:p>
          <a:p>
            <a:pPr algn="ctr"/>
            <a:r>
              <a:rPr lang="zh-CN" altLang="en-US" sz="1550" dirty="0">
                <a:solidFill>
                  <a:schemeClr val="bg1"/>
                </a:solidFill>
                <a:latin typeface="微软雅黑" panose="020B0503020204020204" pitchFamily="34" charset="-122"/>
                <a:ea typeface="微软雅黑" panose="020B0503020204020204" pitchFamily="34" charset="-122"/>
              </a:rPr>
              <a:t>单击输入文字内容</a:t>
            </a:r>
            <a:endParaRPr lang="en-US" altLang="zh-CN" sz="1550" dirty="0">
              <a:solidFill>
                <a:schemeClr val="bg1"/>
              </a:solidFill>
              <a:latin typeface="微软雅黑" panose="020B0503020204020204" pitchFamily="34" charset="-122"/>
              <a:ea typeface="微软雅黑" panose="020B0503020204020204" pitchFamily="34" charset="-122"/>
            </a:endParaRPr>
          </a:p>
          <a:p>
            <a:pPr algn="ctr"/>
            <a:r>
              <a:rPr lang="zh-CN" altLang="en-US" sz="1550" dirty="0">
                <a:solidFill>
                  <a:schemeClr val="bg1"/>
                </a:solidFill>
                <a:latin typeface="微软雅黑" panose="020B0503020204020204" pitchFamily="34" charset="-122"/>
                <a:ea typeface="微软雅黑" panose="020B0503020204020204" pitchFamily="34" charset="-122"/>
              </a:rPr>
              <a:t>单击输入文字内容</a:t>
            </a:r>
            <a:endParaRPr lang="zh-CN" altLang="en-US" sz="1550"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1404840" y="2492705"/>
            <a:ext cx="1774845" cy="886397"/>
          </a:xfrm>
          <a:prstGeom prst="rect">
            <a:avLst/>
          </a:prstGeom>
          <a:noFill/>
        </p:spPr>
        <p:txBody>
          <a:bodyPr wrap="none">
            <a:spAutoFit/>
          </a:bodyPr>
          <a:lstStyle/>
          <a:p>
            <a:pPr algn="ctr"/>
            <a:r>
              <a:rPr lang="zh-CN" altLang="en-US" sz="2065" b="1" dirty="0">
                <a:solidFill>
                  <a:schemeClr val="bg1"/>
                </a:solidFill>
                <a:latin typeface="微软雅黑" panose="020B0503020204020204" pitchFamily="34" charset="-122"/>
                <a:ea typeface="微软雅黑" panose="020B0503020204020204" pitchFamily="34" charset="-122"/>
              </a:rPr>
              <a:t>标题文字</a:t>
            </a:r>
            <a:endParaRPr lang="en-US" altLang="zh-CN" sz="2065" b="1" dirty="0">
              <a:solidFill>
                <a:schemeClr val="bg1"/>
              </a:solidFill>
              <a:latin typeface="微软雅黑" panose="020B0503020204020204" pitchFamily="34" charset="-122"/>
              <a:ea typeface="微软雅黑" panose="020B0503020204020204" pitchFamily="34" charset="-122"/>
            </a:endParaRPr>
          </a:p>
          <a:p>
            <a:pPr algn="ctr"/>
            <a:r>
              <a:rPr lang="zh-CN" altLang="en-US" sz="1550" dirty="0">
                <a:solidFill>
                  <a:schemeClr val="bg1"/>
                </a:solidFill>
                <a:latin typeface="微软雅黑" panose="020B0503020204020204" pitchFamily="34" charset="-122"/>
                <a:ea typeface="微软雅黑" panose="020B0503020204020204" pitchFamily="34" charset="-122"/>
              </a:rPr>
              <a:t>单击输入文字内容</a:t>
            </a:r>
            <a:endParaRPr lang="en-US" altLang="zh-CN" sz="1550" dirty="0">
              <a:solidFill>
                <a:schemeClr val="bg1"/>
              </a:solidFill>
              <a:latin typeface="微软雅黑" panose="020B0503020204020204" pitchFamily="34" charset="-122"/>
              <a:ea typeface="微软雅黑" panose="020B0503020204020204" pitchFamily="34" charset="-122"/>
            </a:endParaRPr>
          </a:p>
          <a:p>
            <a:pPr algn="ctr"/>
            <a:r>
              <a:rPr lang="zh-CN" altLang="en-US" sz="1550" dirty="0">
                <a:solidFill>
                  <a:schemeClr val="bg1"/>
                </a:solidFill>
                <a:latin typeface="微软雅黑" panose="020B0503020204020204" pitchFamily="34" charset="-122"/>
                <a:ea typeface="微软雅黑" panose="020B0503020204020204" pitchFamily="34" charset="-122"/>
              </a:rPr>
              <a:t>单击输入文字内容</a:t>
            </a:r>
            <a:endParaRPr lang="zh-CN" altLang="en-US" sz="1550" dirty="0">
              <a:solidFill>
                <a:schemeClr val="bg1"/>
              </a:solidFill>
              <a:latin typeface="微软雅黑" panose="020B0503020204020204" pitchFamily="34" charset="-122"/>
              <a:ea typeface="微软雅黑" panose="020B0503020204020204" pitchFamily="34" charset="-122"/>
            </a:endParaRPr>
          </a:p>
        </p:txBody>
      </p:sp>
      <p:sp>
        <p:nvSpPr>
          <p:cNvPr id="12" name="矩形 55"/>
          <p:cNvSpPr/>
          <p:nvPr/>
        </p:nvSpPr>
        <p:spPr>
          <a:xfrm>
            <a:off x="1074104" y="4527148"/>
            <a:ext cx="2131329" cy="1521314"/>
          </a:xfrm>
          <a:prstGeom prst="rect">
            <a:avLst/>
          </a:prstGeom>
        </p:spPr>
        <p:txBody>
          <a:bodyPr wrap="square">
            <a:spAutoFit/>
          </a:bodyPr>
          <a:lstStyle/>
          <a:p>
            <a:r>
              <a:rPr lang="zh-CN" altLang="en-US" sz="2320" b="1" dirty="0">
                <a:solidFill>
                  <a:srgbClr val="0070C0"/>
                </a:solidFill>
                <a:latin typeface="微软雅黑" panose="020B0503020204020204" pitchFamily="34" charset="-122"/>
                <a:ea typeface="微软雅黑" panose="020B0503020204020204" pitchFamily="34" charset="-122"/>
              </a:rPr>
              <a:t>替换图片方法</a:t>
            </a:r>
            <a:endParaRPr lang="en-US" altLang="zh-CN" sz="2320" b="1" dirty="0">
              <a:solidFill>
                <a:srgbClr val="0070C0"/>
              </a:solidFill>
              <a:latin typeface="微软雅黑" panose="020B0503020204020204" pitchFamily="34" charset="-122"/>
              <a:ea typeface="微软雅黑" panose="020B0503020204020204" pitchFamily="34" charset="-122"/>
            </a:endParaRPr>
          </a:p>
          <a:p>
            <a:r>
              <a:rPr lang="zh-CN" altLang="en-US" sz="1160" dirty="0">
                <a:solidFill>
                  <a:schemeClr val="tx1">
                    <a:lumMod val="75000"/>
                    <a:lumOff val="25000"/>
                  </a:schemeClr>
                </a:solidFill>
                <a:latin typeface="微软雅黑" panose="020B0503020204020204" pitchFamily="34" charset="-122"/>
                <a:ea typeface="微软雅黑" panose="020B0503020204020204" pitchFamily="34" charset="-122"/>
              </a:rPr>
              <a:t>单击选中图片，右键，设置图片格式，填充，图片或文理填充，文件，选择你要的图片即可（备注，建议使用图片前先将图片裁剪成如图差不多的长方形，图片不会变形）</a:t>
            </a:r>
            <a:endParaRPr lang="zh-CN" altLang="en-US" sz="116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101600" y="279401"/>
            <a:ext cx="12334152" cy="403870"/>
            <a:chOff x="76200" y="209550"/>
            <a:chExt cx="9250614" cy="302902"/>
          </a:xfrm>
        </p:grpSpPr>
        <p:sp>
          <p:nvSpPr>
            <p:cNvPr id="23"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lumMod val="50000"/>
                    </a:schemeClr>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24"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25" name="组合 24"/>
            <p:cNvGrpSpPr/>
            <p:nvPr/>
          </p:nvGrpSpPr>
          <p:grpSpPr>
            <a:xfrm>
              <a:off x="3040154" y="381104"/>
              <a:ext cx="6286660" cy="0"/>
              <a:chOff x="4348525" y="620688"/>
              <a:chExt cx="8181294" cy="0"/>
            </a:xfrm>
          </p:grpSpPr>
          <p:cxnSp>
            <p:nvCxnSpPr>
              <p:cNvPr id="26" name="直接连接符 25"/>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9" name="图片 8" descr="图片1"/>
          <p:cNvPicPr>
            <a:picLocks noChangeAspect="1"/>
          </p:cNvPicPr>
          <p:nvPr/>
        </p:nvPicPr>
        <p:blipFill>
          <a:blip r:embed="rId11"/>
          <a:stretch>
            <a:fillRect/>
          </a:stretch>
        </p:blipFill>
        <p:spPr>
          <a:xfrm>
            <a:off x="3407410" y="4062095"/>
            <a:ext cx="2629535" cy="2339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500"/>
                            </p:stCondLst>
                            <p:childTnLst>
                              <p:par>
                                <p:cTn id="16" presetID="15"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ppt_w</p:attrName>
                                        </p:attrNameLst>
                                      </p:cBhvr>
                                      <p:tavLst>
                                        <p:tav tm="0">
                                          <p:val>
                                            <p:fltVal val="0"/>
                                          </p:val>
                                        </p:tav>
                                        <p:tav tm="100000">
                                          <p:val>
                                            <p:strVal val="#ppt_w"/>
                                          </p:val>
                                        </p:tav>
                                      </p:tavLst>
                                    </p:anim>
                                    <p:anim calcmode="lin" valueType="num">
                                      <p:cBhvr>
                                        <p:cTn id="19" dur="750" fill="hold"/>
                                        <p:tgtEl>
                                          <p:spTgt spid="2"/>
                                        </p:tgtEl>
                                        <p:attrNameLst>
                                          <p:attrName>ppt_h</p:attrName>
                                        </p:attrNameLst>
                                      </p:cBhvr>
                                      <p:tavLst>
                                        <p:tav tm="0">
                                          <p:val>
                                            <p:fltVal val="0"/>
                                          </p:val>
                                        </p:tav>
                                        <p:tav tm="100000">
                                          <p:val>
                                            <p:strVal val="#ppt_h"/>
                                          </p:val>
                                        </p:tav>
                                      </p:tavLst>
                                    </p:anim>
                                    <p:anim calcmode="lin" valueType="num">
                                      <p:cBhvr>
                                        <p:cTn id="20" dur="750" fill="hold"/>
                                        <p:tgtEl>
                                          <p:spTgt spid="2"/>
                                        </p:tgtEl>
                                        <p:attrNameLst>
                                          <p:attrName>ppt_x</p:attrName>
                                        </p:attrNameLst>
                                      </p:cBhvr>
                                      <p:tavLst>
                                        <p:tav tm="0" fmla="#ppt_x+(cos(-2*pi*(1-$))*-#ppt_x-sin(-2*pi*(1-$))*(1-#ppt_y))*(1-$)">
                                          <p:val>
                                            <p:fltVal val="0"/>
                                          </p:val>
                                        </p:tav>
                                        <p:tav tm="100000">
                                          <p:val>
                                            <p:fltVal val="1"/>
                                          </p:val>
                                        </p:tav>
                                      </p:tavLst>
                                    </p:anim>
                                    <p:anim calcmode="lin" valueType="num">
                                      <p:cBhvr>
                                        <p:cTn id="21" dur="75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500"/>
                            </p:stCondLst>
                            <p:childTnLst>
                              <p:par>
                                <p:cTn id="23" presetID="15"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 calcmode="lin" valueType="num">
                                      <p:cBhvr>
                                        <p:cTn id="27" dur="750" fill="hold"/>
                                        <p:tgtEl>
                                          <p:spTgt spid="5"/>
                                        </p:tgtEl>
                                        <p:attrNameLst>
                                          <p:attrName>ppt_x</p:attrName>
                                        </p:attrNameLst>
                                      </p:cBhvr>
                                      <p:tavLst>
                                        <p:tav tm="0" fmla="#ppt_x+(cos(-2*pi*(1-$))*-#ppt_x-sin(-2*pi*(1-$))*(1-#ppt_y))*(1-$)">
                                          <p:val>
                                            <p:fltVal val="0"/>
                                          </p:val>
                                        </p:tav>
                                        <p:tav tm="100000">
                                          <p:val>
                                            <p:fltVal val="1"/>
                                          </p:val>
                                        </p:tav>
                                      </p:tavLst>
                                    </p:anim>
                                    <p:anim calcmode="lin" valueType="num">
                                      <p:cBhvr>
                                        <p:cTn id="28" dur="75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3500"/>
                            </p:stCondLst>
                            <p:childTnLst>
                              <p:par>
                                <p:cTn id="30" presetID="15"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750" fill="hold"/>
                                        <p:tgtEl>
                                          <p:spTgt spid="7"/>
                                        </p:tgtEl>
                                        <p:attrNameLst>
                                          <p:attrName>ppt_w</p:attrName>
                                        </p:attrNameLst>
                                      </p:cBhvr>
                                      <p:tavLst>
                                        <p:tav tm="0">
                                          <p:val>
                                            <p:fltVal val="0"/>
                                          </p:val>
                                        </p:tav>
                                        <p:tav tm="100000">
                                          <p:val>
                                            <p:strVal val="#ppt_w"/>
                                          </p:val>
                                        </p:tav>
                                      </p:tavLst>
                                    </p:anim>
                                    <p:anim calcmode="lin" valueType="num">
                                      <p:cBhvr>
                                        <p:cTn id="33" dur="750" fill="hold"/>
                                        <p:tgtEl>
                                          <p:spTgt spid="7"/>
                                        </p:tgtEl>
                                        <p:attrNameLst>
                                          <p:attrName>ppt_h</p:attrName>
                                        </p:attrNameLst>
                                      </p:cBhvr>
                                      <p:tavLst>
                                        <p:tav tm="0">
                                          <p:val>
                                            <p:fltVal val="0"/>
                                          </p:val>
                                        </p:tav>
                                        <p:tav tm="100000">
                                          <p:val>
                                            <p:strVal val="#ppt_h"/>
                                          </p:val>
                                        </p:tav>
                                      </p:tavLst>
                                    </p:anim>
                                    <p:anim calcmode="lin" valueType="num">
                                      <p:cBhvr>
                                        <p:cTn id="34"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35"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4500"/>
                            </p:stCondLst>
                            <p:childTnLst>
                              <p:par>
                                <p:cTn id="37" presetID="15"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750" fill="hold"/>
                                        <p:tgtEl>
                                          <p:spTgt spid="6"/>
                                        </p:tgtEl>
                                        <p:attrNameLst>
                                          <p:attrName>ppt_w</p:attrName>
                                        </p:attrNameLst>
                                      </p:cBhvr>
                                      <p:tavLst>
                                        <p:tav tm="0">
                                          <p:val>
                                            <p:fltVal val="0"/>
                                          </p:val>
                                        </p:tav>
                                        <p:tav tm="100000">
                                          <p:val>
                                            <p:strVal val="#ppt_w"/>
                                          </p:val>
                                        </p:tav>
                                      </p:tavLst>
                                    </p:anim>
                                    <p:anim calcmode="lin" valueType="num">
                                      <p:cBhvr>
                                        <p:cTn id="40" dur="750" fill="hold"/>
                                        <p:tgtEl>
                                          <p:spTgt spid="6"/>
                                        </p:tgtEl>
                                        <p:attrNameLst>
                                          <p:attrName>ppt_h</p:attrName>
                                        </p:attrNameLst>
                                      </p:cBhvr>
                                      <p:tavLst>
                                        <p:tav tm="0">
                                          <p:val>
                                            <p:fltVal val="0"/>
                                          </p:val>
                                        </p:tav>
                                        <p:tav tm="100000">
                                          <p:val>
                                            <p:strVal val="#ppt_h"/>
                                          </p:val>
                                        </p:tav>
                                      </p:tavLst>
                                    </p:anim>
                                    <p:anim calcmode="lin" valueType="num">
                                      <p:cBhvr>
                                        <p:cTn id="41" dur="750" fill="hold"/>
                                        <p:tgtEl>
                                          <p:spTgt spid="6"/>
                                        </p:tgtEl>
                                        <p:attrNameLst>
                                          <p:attrName>ppt_x</p:attrName>
                                        </p:attrNameLst>
                                      </p:cBhvr>
                                      <p:tavLst>
                                        <p:tav tm="0" fmla="#ppt_x+(cos(-2*pi*(1-$))*-#ppt_x-sin(-2*pi*(1-$))*(1-#ppt_y))*(1-$)">
                                          <p:val>
                                            <p:fltVal val="0"/>
                                          </p:val>
                                        </p:tav>
                                        <p:tav tm="100000">
                                          <p:val>
                                            <p:fltVal val="1"/>
                                          </p:val>
                                        </p:tav>
                                      </p:tavLst>
                                    </p:anim>
                                    <p:anim calcmode="lin" valueType="num">
                                      <p:cBhvr>
                                        <p:cTn id="42" dur="75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5500"/>
                            </p:stCondLst>
                            <p:childTnLst>
                              <p:par>
                                <p:cTn id="44" presetID="10"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par>
                          <p:cTn id="47" fill="hold">
                            <p:stCondLst>
                              <p:cond delay="6000"/>
                            </p:stCondLst>
                            <p:childTnLst>
                              <p:par>
                                <p:cTn id="48" presetID="10"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par>
                          <p:cTn id="51" fill="hold">
                            <p:stCondLst>
                              <p:cond delay="6500"/>
                            </p:stCondLst>
                            <p:childTnLst>
                              <p:par>
                                <p:cTn id="52" presetID="15" presetClass="entr" presetSubtype="0" fill="hold" grpId="0" nodeType="afterEffect">
                                  <p:stCondLst>
                                    <p:cond delay="0"/>
                                  </p:stCondLst>
                                  <p:iterate type="lt">
                                    <p:tmPct val="0"/>
                                  </p:iterate>
                                  <p:childTnLst>
                                    <p:set>
                                      <p:cBhvr>
                                        <p:cTn id="53" dur="1" fill="hold">
                                          <p:stCondLst>
                                            <p:cond delay="0"/>
                                          </p:stCondLst>
                                        </p:cTn>
                                        <p:tgtEl>
                                          <p:spTgt spid="12"/>
                                        </p:tgtEl>
                                        <p:attrNameLst>
                                          <p:attrName>style.visibility</p:attrName>
                                        </p:attrNameLst>
                                      </p:cBhvr>
                                      <p:to>
                                        <p:strVal val="visible"/>
                                      </p:to>
                                    </p:set>
                                    <p:anim calcmode="lin" valueType="num">
                                      <p:cBhvr>
                                        <p:cTn id="54" dur="750" fill="hold"/>
                                        <p:tgtEl>
                                          <p:spTgt spid="12"/>
                                        </p:tgtEl>
                                        <p:attrNameLst>
                                          <p:attrName>ppt_w</p:attrName>
                                        </p:attrNameLst>
                                      </p:cBhvr>
                                      <p:tavLst>
                                        <p:tav tm="0">
                                          <p:val>
                                            <p:fltVal val="0"/>
                                          </p:val>
                                        </p:tav>
                                        <p:tav tm="100000">
                                          <p:val>
                                            <p:strVal val="#ppt_w"/>
                                          </p:val>
                                        </p:tav>
                                      </p:tavLst>
                                    </p:anim>
                                    <p:anim calcmode="lin" valueType="num">
                                      <p:cBhvr>
                                        <p:cTn id="55" dur="750" fill="hold"/>
                                        <p:tgtEl>
                                          <p:spTgt spid="12"/>
                                        </p:tgtEl>
                                        <p:attrNameLst>
                                          <p:attrName>ppt_h</p:attrName>
                                        </p:attrNameLst>
                                      </p:cBhvr>
                                      <p:tavLst>
                                        <p:tav tm="0">
                                          <p:val>
                                            <p:fltVal val="0"/>
                                          </p:val>
                                        </p:tav>
                                        <p:tav tm="100000">
                                          <p:val>
                                            <p:strVal val="#ppt_h"/>
                                          </p:val>
                                        </p:tav>
                                      </p:tavLst>
                                    </p:anim>
                                    <p:anim calcmode="lin" valueType="num">
                                      <p:cBhvr>
                                        <p:cTn id="56" dur="750" fill="hold"/>
                                        <p:tgtEl>
                                          <p:spTgt spid="12"/>
                                        </p:tgtEl>
                                        <p:attrNameLst>
                                          <p:attrName>ppt_x</p:attrName>
                                        </p:attrNameLst>
                                      </p:cBhvr>
                                      <p:tavLst>
                                        <p:tav tm="0" fmla="#ppt_x+(cos(-2*pi*(1-$))*-#ppt_x-sin(-2*pi*(1-$))*(1-#ppt_y))*(1-$)">
                                          <p:val>
                                            <p:fltVal val="0"/>
                                          </p:val>
                                        </p:tav>
                                        <p:tav tm="100000">
                                          <p:val>
                                            <p:fltVal val="1"/>
                                          </p:val>
                                        </p:tav>
                                      </p:tavLst>
                                    </p:anim>
                                    <p:anim calcmode="lin" valueType="num">
                                      <p:cBhvr>
                                        <p:cTn id="57" dur="75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58" fill="hold">
                            <p:stCondLst>
                              <p:cond delay="5250"/>
                            </p:stCondLst>
                            <p:childTnLst>
                              <p:par>
                                <p:cTn id="59" presetID="41" presetClass="entr" presetSubtype="0" fill="hold" grpId="1" nodeType="afterEffect">
                                  <p:stCondLst>
                                    <p:cond delay="0"/>
                                  </p:stCondLst>
                                  <p:iterate type="lt">
                                    <p:tmPct val="10000"/>
                                  </p:iterate>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2"/>
                                        </p:tgtEl>
                                        <p:attrNameLst>
                                          <p:attrName>ppt_y</p:attrName>
                                        </p:attrNameLst>
                                      </p:cBhvr>
                                      <p:tavLst>
                                        <p:tav tm="0">
                                          <p:val>
                                            <p:strVal val="#ppt_y"/>
                                          </p:val>
                                        </p:tav>
                                        <p:tav tm="100000">
                                          <p:val>
                                            <p:strVal val="#ppt_y"/>
                                          </p:val>
                                        </p:tav>
                                      </p:tavLst>
                                    </p:anim>
                                    <p:anim calcmode="lin" valueType="num">
                                      <p:cBhvr>
                                        <p:cTn id="63"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10" grpId="0"/>
      <p:bldP spid="11" grpId="0"/>
      <p:bldP spid="12" grpId="0"/>
      <p:bldP spid="1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1945616" y="4569375"/>
            <a:ext cx="8300771" cy="359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7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Freeform 6"/>
          <p:cNvSpPr/>
          <p:nvPr/>
        </p:nvSpPr>
        <p:spPr bwMode="auto">
          <a:xfrm>
            <a:off x="2114130" y="4488402"/>
            <a:ext cx="663645" cy="8097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79385" tIns="39693" rIns="79385" bIns="39693" numCol="1" anchor="t" anchorCtr="0" compatLnSpc="1"/>
          <a:lstStyle/>
          <a:p>
            <a:pPr algn="just">
              <a:lnSpc>
                <a:spcPct val="120000"/>
              </a:lnSpc>
            </a:pPr>
            <a:endParaRPr lang="ko-KR" altLang="en-US" sz="760" dirty="0">
              <a:latin typeface="Arial" panose="020B0604020202020204" pitchFamily="34" charset="0"/>
              <a:cs typeface="+mn-ea"/>
              <a:sym typeface="Arial" panose="020B0604020202020204" pitchFamily="34" charset="0"/>
            </a:endParaRPr>
          </a:p>
        </p:txBody>
      </p:sp>
      <p:sp>
        <p:nvSpPr>
          <p:cNvPr id="52" name="Freeform 6"/>
          <p:cNvSpPr/>
          <p:nvPr/>
        </p:nvSpPr>
        <p:spPr bwMode="auto">
          <a:xfrm>
            <a:off x="2777775" y="4369880"/>
            <a:ext cx="663645" cy="199496"/>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79385" tIns="39693" rIns="79385" bIns="39693" numCol="1" anchor="t" anchorCtr="0" compatLnSpc="1"/>
          <a:lstStyle/>
          <a:p>
            <a:pPr algn="just">
              <a:lnSpc>
                <a:spcPct val="120000"/>
              </a:lnSpc>
            </a:pPr>
            <a:endParaRPr lang="ko-KR" altLang="en-US" sz="760" dirty="0">
              <a:latin typeface="Arial" panose="020B0604020202020204" pitchFamily="34" charset="0"/>
              <a:cs typeface="+mn-ea"/>
              <a:sym typeface="Arial" panose="020B0604020202020204" pitchFamily="34" charset="0"/>
            </a:endParaRPr>
          </a:p>
        </p:txBody>
      </p:sp>
      <p:sp>
        <p:nvSpPr>
          <p:cNvPr id="53" name="Freeform 6"/>
          <p:cNvSpPr/>
          <p:nvPr/>
        </p:nvSpPr>
        <p:spPr bwMode="auto">
          <a:xfrm>
            <a:off x="3441420" y="4286219"/>
            <a:ext cx="663645" cy="283157"/>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3"/>
          </a:solidFill>
          <a:ln>
            <a:noFill/>
          </a:ln>
        </p:spPr>
        <p:txBody>
          <a:bodyPr vert="horz" wrap="square" lIns="79385" tIns="39693" rIns="79385" bIns="39693" numCol="1" anchor="t" anchorCtr="0" compatLnSpc="1"/>
          <a:lstStyle/>
          <a:p>
            <a:pPr algn="just">
              <a:lnSpc>
                <a:spcPct val="120000"/>
              </a:lnSpc>
            </a:pPr>
            <a:endParaRPr lang="ko-KR" altLang="en-US" sz="760" dirty="0">
              <a:latin typeface="Arial" panose="020B0604020202020204" pitchFamily="34" charset="0"/>
              <a:cs typeface="+mn-ea"/>
              <a:sym typeface="Arial" panose="020B0604020202020204" pitchFamily="34" charset="0"/>
            </a:endParaRPr>
          </a:p>
        </p:txBody>
      </p:sp>
      <p:sp>
        <p:nvSpPr>
          <p:cNvPr id="54" name="Freeform 6"/>
          <p:cNvSpPr/>
          <p:nvPr/>
        </p:nvSpPr>
        <p:spPr bwMode="auto">
          <a:xfrm>
            <a:off x="4105066" y="4139809"/>
            <a:ext cx="663645" cy="429567"/>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79385" tIns="39693" rIns="79385" bIns="39693" numCol="1" anchor="t" anchorCtr="0" compatLnSpc="1"/>
          <a:lstStyle/>
          <a:p>
            <a:pPr algn="just">
              <a:lnSpc>
                <a:spcPct val="120000"/>
              </a:lnSpc>
            </a:pPr>
            <a:endParaRPr lang="ko-KR" altLang="en-US" sz="760" dirty="0">
              <a:latin typeface="Arial" panose="020B0604020202020204" pitchFamily="34" charset="0"/>
              <a:cs typeface="+mn-ea"/>
              <a:sym typeface="Arial" panose="020B0604020202020204" pitchFamily="34" charset="0"/>
            </a:endParaRPr>
          </a:p>
        </p:txBody>
      </p:sp>
      <p:sp>
        <p:nvSpPr>
          <p:cNvPr id="55" name="Freeform 6"/>
          <p:cNvSpPr/>
          <p:nvPr/>
        </p:nvSpPr>
        <p:spPr bwMode="auto">
          <a:xfrm>
            <a:off x="4768711" y="4014315"/>
            <a:ext cx="663645" cy="55506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5"/>
          </a:solidFill>
          <a:ln>
            <a:noFill/>
          </a:ln>
        </p:spPr>
        <p:txBody>
          <a:bodyPr vert="horz" wrap="square" lIns="79385" tIns="39693" rIns="79385" bIns="39693" numCol="1" anchor="t" anchorCtr="0" compatLnSpc="1"/>
          <a:lstStyle/>
          <a:p>
            <a:pPr algn="just">
              <a:lnSpc>
                <a:spcPct val="120000"/>
              </a:lnSpc>
            </a:pPr>
            <a:endParaRPr lang="ko-KR" altLang="en-US" sz="760" dirty="0">
              <a:latin typeface="Arial" panose="020B0604020202020204" pitchFamily="34" charset="0"/>
              <a:cs typeface="+mn-ea"/>
              <a:sym typeface="Arial" panose="020B0604020202020204" pitchFamily="34" charset="0"/>
            </a:endParaRPr>
          </a:p>
        </p:txBody>
      </p:sp>
      <p:sp>
        <p:nvSpPr>
          <p:cNvPr id="56" name="Freeform 6"/>
          <p:cNvSpPr/>
          <p:nvPr/>
        </p:nvSpPr>
        <p:spPr bwMode="auto">
          <a:xfrm>
            <a:off x="5432356" y="3874878"/>
            <a:ext cx="663645" cy="694497"/>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6"/>
          </a:solidFill>
          <a:ln>
            <a:noFill/>
          </a:ln>
        </p:spPr>
        <p:txBody>
          <a:bodyPr vert="horz" wrap="square" lIns="79385" tIns="39693" rIns="79385" bIns="39693" numCol="1" anchor="t" anchorCtr="0" compatLnSpc="1"/>
          <a:lstStyle/>
          <a:p>
            <a:pPr algn="just">
              <a:lnSpc>
                <a:spcPct val="120000"/>
              </a:lnSpc>
            </a:pPr>
            <a:endParaRPr lang="ko-KR" altLang="en-US" sz="760" dirty="0">
              <a:latin typeface="Arial" panose="020B0604020202020204" pitchFamily="34" charset="0"/>
              <a:cs typeface="+mn-ea"/>
              <a:sym typeface="Arial" panose="020B0604020202020204" pitchFamily="34" charset="0"/>
            </a:endParaRPr>
          </a:p>
        </p:txBody>
      </p:sp>
      <p:sp>
        <p:nvSpPr>
          <p:cNvPr id="57" name="Freeform 6"/>
          <p:cNvSpPr/>
          <p:nvPr/>
        </p:nvSpPr>
        <p:spPr bwMode="auto">
          <a:xfrm>
            <a:off x="6096002" y="3777269"/>
            <a:ext cx="663645" cy="792104"/>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79385" tIns="39693" rIns="79385" bIns="39693" numCol="1" anchor="t" anchorCtr="0" compatLnSpc="1"/>
          <a:lstStyle/>
          <a:p>
            <a:pPr algn="just">
              <a:lnSpc>
                <a:spcPct val="120000"/>
              </a:lnSpc>
            </a:pPr>
            <a:endParaRPr lang="ko-KR" altLang="en-US" sz="760" dirty="0">
              <a:latin typeface="Arial" panose="020B0604020202020204" pitchFamily="34" charset="0"/>
              <a:cs typeface="+mn-ea"/>
              <a:sym typeface="Arial" panose="020B0604020202020204" pitchFamily="34" charset="0"/>
            </a:endParaRPr>
          </a:p>
        </p:txBody>
      </p:sp>
      <p:sp>
        <p:nvSpPr>
          <p:cNvPr id="58" name="Freeform 6"/>
          <p:cNvSpPr/>
          <p:nvPr/>
        </p:nvSpPr>
        <p:spPr bwMode="auto">
          <a:xfrm>
            <a:off x="6759647" y="3554172"/>
            <a:ext cx="663645" cy="1015203"/>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79385" tIns="39693" rIns="79385" bIns="39693" numCol="1" anchor="t" anchorCtr="0" compatLnSpc="1"/>
          <a:lstStyle/>
          <a:p>
            <a:pPr algn="just">
              <a:lnSpc>
                <a:spcPct val="120000"/>
              </a:lnSpc>
            </a:pPr>
            <a:endParaRPr lang="ko-KR" altLang="en-US" sz="760" dirty="0">
              <a:latin typeface="Arial" panose="020B0604020202020204" pitchFamily="34" charset="0"/>
              <a:cs typeface="+mn-ea"/>
              <a:sym typeface="Arial" panose="020B0604020202020204" pitchFamily="34" charset="0"/>
            </a:endParaRPr>
          </a:p>
        </p:txBody>
      </p:sp>
      <p:sp>
        <p:nvSpPr>
          <p:cNvPr id="59" name="Freeform 6"/>
          <p:cNvSpPr/>
          <p:nvPr/>
        </p:nvSpPr>
        <p:spPr bwMode="auto">
          <a:xfrm>
            <a:off x="7423292" y="3333122"/>
            <a:ext cx="663645" cy="1236252"/>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3"/>
          </a:solidFill>
          <a:ln>
            <a:noFill/>
          </a:ln>
        </p:spPr>
        <p:txBody>
          <a:bodyPr vert="horz" wrap="square" lIns="79385" tIns="39693" rIns="79385" bIns="39693" numCol="1" anchor="t" anchorCtr="0" compatLnSpc="1"/>
          <a:lstStyle/>
          <a:p>
            <a:pPr algn="just">
              <a:lnSpc>
                <a:spcPct val="120000"/>
              </a:lnSpc>
            </a:pPr>
            <a:endParaRPr lang="ko-KR" altLang="en-US" sz="760" dirty="0">
              <a:latin typeface="Arial" panose="020B0604020202020204" pitchFamily="34" charset="0"/>
              <a:cs typeface="+mn-ea"/>
              <a:sym typeface="Arial" panose="020B0604020202020204" pitchFamily="34" charset="0"/>
            </a:endParaRPr>
          </a:p>
        </p:txBody>
      </p:sp>
      <p:sp>
        <p:nvSpPr>
          <p:cNvPr id="60" name="Freeform 6"/>
          <p:cNvSpPr/>
          <p:nvPr/>
        </p:nvSpPr>
        <p:spPr bwMode="auto">
          <a:xfrm>
            <a:off x="8086938" y="3038256"/>
            <a:ext cx="663645" cy="1531121"/>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79385" tIns="39693" rIns="79385" bIns="39693" numCol="1" anchor="t" anchorCtr="0" compatLnSpc="1"/>
          <a:lstStyle/>
          <a:p>
            <a:pPr algn="just">
              <a:lnSpc>
                <a:spcPct val="120000"/>
              </a:lnSpc>
            </a:pPr>
            <a:endParaRPr lang="ko-KR" altLang="en-US" sz="760" dirty="0">
              <a:latin typeface="Arial" panose="020B0604020202020204" pitchFamily="34" charset="0"/>
              <a:cs typeface="+mn-ea"/>
              <a:sym typeface="Arial" panose="020B0604020202020204" pitchFamily="34" charset="0"/>
            </a:endParaRPr>
          </a:p>
        </p:txBody>
      </p:sp>
      <p:sp>
        <p:nvSpPr>
          <p:cNvPr id="61" name="Freeform 6"/>
          <p:cNvSpPr/>
          <p:nvPr/>
        </p:nvSpPr>
        <p:spPr bwMode="auto">
          <a:xfrm>
            <a:off x="8750583" y="2731494"/>
            <a:ext cx="663645" cy="1837884"/>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5"/>
          </a:solidFill>
          <a:ln>
            <a:noFill/>
          </a:ln>
        </p:spPr>
        <p:txBody>
          <a:bodyPr vert="horz" wrap="square" lIns="79385" tIns="39693" rIns="79385" bIns="39693" numCol="1" anchor="t" anchorCtr="0" compatLnSpc="1"/>
          <a:lstStyle/>
          <a:p>
            <a:pPr algn="just">
              <a:lnSpc>
                <a:spcPct val="120000"/>
              </a:lnSpc>
            </a:pPr>
            <a:endParaRPr lang="ko-KR" altLang="en-US" sz="760" dirty="0">
              <a:latin typeface="Arial" panose="020B0604020202020204" pitchFamily="34" charset="0"/>
              <a:cs typeface="+mn-ea"/>
              <a:sym typeface="Arial" panose="020B0604020202020204" pitchFamily="34" charset="0"/>
            </a:endParaRPr>
          </a:p>
        </p:txBody>
      </p:sp>
      <p:sp>
        <p:nvSpPr>
          <p:cNvPr id="62" name="Freeform 6"/>
          <p:cNvSpPr/>
          <p:nvPr/>
        </p:nvSpPr>
        <p:spPr bwMode="auto">
          <a:xfrm>
            <a:off x="9414228" y="2438675"/>
            <a:ext cx="663645" cy="2130701"/>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6"/>
          </a:solidFill>
          <a:ln>
            <a:noFill/>
          </a:ln>
        </p:spPr>
        <p:txBody>
          <a:bodyPr vert="horz" wrap="square" lIns="79385" tIns="39693" rIns="79385" bIns="39693" numCol="1" anchor="t" anchorCtr="0" compatLnSpc="1"/>
          <a:lstStyle/>
          <a:p>
            <a:pPr algn="just">
              <a:lnSpc>
                <a:spcPct val="120000"/>
              </a:lnSpc>
            </a:pPr>
            <a:endParaRPr lang="ko-KR" altLang="en-US" sz="760" dirty="0">
              <a:latin typeface="Arial" panose="020B0604020202020204" pitchFamily="34" charset="0"/>
              <a:cs typeface="+mn-ea"/>
              <a:sym typeface="Arial" panose="020B0604020202020204" pitchFamily="34" charset="0"/>
            </a:endParaRPr>
          </a:p>
        </p:txBody>
      </p:sp>
      <p:grpSp>
        <p:nvGrpSpPr>
          <p:cNvPr id="63" name="Group 62"/>
          <p:cNvGrpSpPr/>
          <p:nvPr/>
        </p:nvGrpSpPr>
        <p:grpSpPr>
          <a:xfrm>
            <a:off x="2246951" y="3835711"/>
            <a:ext cx="397999" cy="398000"/>
            <a:chOff x="1513298" y="2362415"/>
            <a:chExt cx="648000" cy="648000"/>
          </a:xfrm>
          <a:solidFill>
            <a:schemeClr val="accent1"/>
          </a:solidFill>
        </p:grpSpPr>
        <p:sp>
          <p:nvSpPr>
            <p:cNvPr id="105" name="Teardrop 104"/>
            <p:cNvSpPr/>
            <p:nvPr/>
          </p:nvSpPr>
          <p:spPr>
            <a:xfrm rot="8100000">
              <a:off x="1513298" y="2362415"/>
              <a:ext cx="648000" cy="648000"/>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endParaRPr lang="en-US" sz="13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 name="TextBox 105"/>
            <p:cNvSpPr txBox="1"/>
            <p:nvPr/>
          </p:nvSpPr>
          <p:spPr>
            <a:xfrm>
              <a:off x="1562283" y="2511029"/>
              <a:ext cx="550020" cy="399074"/>
            </a:xfrm>
            <a:prstGeom prst="rect">
              <a:avLst/>
            </a:prstGeom>
            <a:noFill/>
          </p:spPr>
          <p:txBody>
            <a:bodyPr wrap="none" lIns="0" tIns="0" rIns="0" bIns="0" rtlCol="0" anchor="ctr" anchorCtr="1">
              <a:spAutoFit/>
            </a:bodyPr>
            <a:lstStyle/>
            <a:p>
              <a:pPr algn="ctr">
                <a:lnSpc>
                  <a:spcPct val="120000"/>
                </a:lnSpc>
              </a:pPr>
              <a:r>
                <a:rPr lang="zh-CN" altLang="en-AU" sz="1325"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文本</a:t>
              </a:r>
              <a:endParaRPr lang="zh-CN" altLang="en-AU" sz="1325"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3" name="Teardrop 102"/>
          <p:cNvSpPr/>
          <p:nvPr/>
        </p:nvSpPr>
        <p:spPr>
          <a:xfrm rot="8100000">
            <a:off x="9547051" y="1767992"/>
            <a:ext cx="397999" cy="39800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 name="TextBox 103"/>
          <p:cNvSpPr txBox="1"/>
          <p:nvPr/>
        </p:nvSpPr>
        <p:spPr>
          <a:xfrm>
            <a:off x="9485698" y="1836085"/>
            <a:ext cx="520700" cy="336550"/>
          </a:xfrm>
          <a:prstGeom prst="rect">
            <a:avLst/>
          </a:prstGeom>
          <a:noFill/>
        </p:spPr>
        <p:txBody>
          <a:bodyPr wrap="none" rtlCol="0">
            <a:spAutoFit/>
          </a:bodyPr>
          <a:lstStyle/>
          <a:p>
            <a:pPr algn="just">
              <a:lnSpc>
                <a:spcPct val="120000"/>
              </a:lnSpc>
            </a:pPr>
            <a:r>
              <a:rPr lang="zh-CN" altLang="en-US" sz="1325"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文本</a:t>
            </a:r>
            <a:endParaRPr lang="zh-CN" altLang="en-US" sz="1325"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1" name="Text Placeholder 32"/>
          <p:cNvSpPr txBox="1"/>
          <p:nvPr/>
        </p:nvSpPr>
        <p:spPr>
          <a:xfrm>
            <a:off x="2486710" y="5069569"/>
            <a:ext cx="652349" cy="320985"/>
          </a:xfrm>
          <a:prstGeom prst="rect">
            <a:avLst/>
          </a:prstGeom>
        </p:spPr>
        <p:txBody>
          <a:bodyPr lIns="0" tIns="0" rIns="0" bIns="0" anchor="ctr" anchorCtr="1">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zh-CN" altLang="en-US" sz="104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04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2" name="Oval 101"/>
          <p:cNvSpPr>
            <a:spLocks noChangeAspect="1"/>
          </p:cNvSpPr>
          <p:nvPr/>
        </p:nvSpPr>
        <p:spPr>
          <a:xfrm>
            <a:off x="1958375" y="4983333"/>
            <a:ext cx="436723" cy="436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just">
              <a:lnSpc>
                <a:spcPct val="120000"/>
              </a:lnSpc>
            </a:pPr>
            <a:r>
              <a:rPr lang="zh-CN" altLang="en-US" sz="104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AU" sz="104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9" name="Text Placeholder 32"/>
          <p:cNvSpPr txBox="1"/>
          <p:nvPr/>
        </p:nvSpPr>
        <p:spPr>
          <a:xfrm>
            <a:off x="3905623" y="5069569"/>
            <a:ext cx="652349" cy="320985"/>
          </a:xfrm>
          <a:prstGeom prst="rect">
            <a:avLst/>
          </a:prstGeom>
        </p:spPr>
        <p:txBody>
          <a:bodyPr lIns="0" tIns="0" rIns="0" bIns="0" anchor="ctr" anchorCtr="1">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zh-CN" altLang="en-US" sz="104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04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0" name="Oval 99"/>
          <p:cNvSpPr>
            <a:spLocks noChangeAspect="1"/>
          </p:cNvSpPr>
          <p:nvPr/>
        </p:nvSpPr>
        <p:spPr>
          <a:xfrm>
            <a:off x="3377288" y="4983333"/>
            <a:ext cx="436723" cy="4367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just">
              <a:lnSpc>
                <a:spcPct val="120000"/>
              </a:lnSpc>
            </a:pPr>
            <a:r>
              <a:rPr lang="zh-CN" altLang="en-US" sz="104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AU" altLang="zh-CN" sz="104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7" name="Text Placeholder 32"/>
          <p:cNvSpPr txBox="1"/>
          <p:nvPr/>
        </p:nvSpPr>
        <p:spPr>
          <a:xfrm>
            <a:off x="5324538" y="5069569"/>
            <a:ext cx="652349" cy="320985"/>
          </a:xfrm>
          <a:prstGeom prst="rect">
            <a:avLst/>
          </a:prstGeom>
        </p:spPr>
        <p:txBody>
          <a:bodyPr lIns="0" tIns="0" rIns="0" bIns="0" anchor="ctr" anchorCtr="1">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zh-CN" altLang="en-US" sz="104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04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8" name="Oval 97"/>
          <p:cNvSpPr>
            <a:spLocks noChangeAspect="1"/>
          </p:cNvSpPr>
          <p:nvPr/>
        </p:nvSpPr>
        <p:spPr>
          <a:xfrm>
            <a:off x="4796201" y="4983333"/>
            <a:ext cx="436723" cy="4367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just">
              <a:lnSpc>
                <a:spcPct val="120000"/>
              </a:lnSpc>
            </a:pPr>
            <a:r>
              <a:rPr lang="zh-CN" altLang="en-US" sz="104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AU" altLang="zh-CN" sz="104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5" name="Text Placeholder 32"/>
          <p:cNvSpPr txBox="1"/>
          <p:nvPr/>
        </p:nvSpPr>
        <p:spPr>
          <a:xfrm>
            <a:off x="6743451" y="5069569"/>
            <a:ext cx="652349" cy="320985"/>
          </a:xfrm>
          <a:prstGeom prst="rect">
            <a:avLst/>
          </a:prstGeom>
        </p:spPr>
        <p:txBody>
          <a:bodyPr lIns="0" tIns="0" rIns="0" bIns="0" anchor="ctr" anchorCtr="1">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zh-CN" altLang="en-US" sz="104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04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6" name="Oval 95"/>
          <p:cNvSpPr>
            <a:spLocks noChangeAspect="1"/>
          </p:cNvSpPr>
          <p:nvPr/>
        </p:nvSpPr>
        <p:spPr>
          <a:xfrm>
            <a:off x="6215116" y="4983333"/>
            <a:ext cx="436723" cy="4367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just">
              <a:lnSpc>
                <a:spcPct val="120000"/>
              </a:lnSpc>
            </a:pPr>
            <a:r>
              <a:rPr lang="zh-CN" altLang="en-US" sz="104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AU" altLang="zh-CN" sz="104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Text Placeholder 32"/>
          <p:cNvSpPr txBox="1"/>
          <p:nvPr/>
        </p:nvSpPr>
        <p:spPr>
          <a:xfrm>
            <a:off x="8162366" y="5069569"/>
            <a:ext cx="652349" cy="320985"/>
          </a:xfrm>
          <a:prstGeom prst="rect">
            <a:avLst/>
          </a:prstGeom>
        </p:spPr>
        <p:txBody>
          <a:bodyPr lIns="0" tIns="0" rIns="0" bIns="0" anchor="ctr" anchorCtr="1">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zh-CN" altLang="en-US" sz="104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04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1" name="Oval 90"/>
          <p:cNvSpPr>
            <a:spLocks noChangeAspect="1"/>
          </p:cNvSpPr>
          <p:nvPr/>
        </p:nvSpPr>
        <p:spPr>
          <a:xfrm>
            <a:off x="7634032" y="4983333"/>
            <a:ext cx="436723" cy="4367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just">
              <a:lnSpc>
                <a:spcPct val="120000"/>
              </a:lnSpc>
            </a:pPr>
            <a:r>
              <a:rPr lang="zh-CN" altLang="en-US" sz="104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AU" sz="104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Text Placeholder 32"/>
          <p:cNvSpPr txBox="1"/>
          <p:nvPr/>
        </p:nvSpPr>
        <p:spPr>
          <a:xfrm>
            <a:off x="9581282" y="5069569"/>
            <a:ext cx="652349" cy="320985"/>
          </a:xfrm>
          <a:prstGeom prst="rect">
            <a:avLst/>
          </a:prstGeom>
        </p:spPr>
        <p:txBody>
          <a:bodyPr lIns="0" tIns="0" rIns="0" bIns="0" anchor="ctr" anchorCtr="1">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zh-CN" altLang="en-US" sz="104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04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Oval 82"/>
          <p:cNvSpPr>
            <a:spLocks noChangeAspect="1"/>
          </p:cNvSpPr>
          <p:nvPr/>
        </p:nvSpPr>
        <p:spPr>
          <a:xfrm>
            <a:off x="9052945" y="4983333"/>
            <a:ext cx="436723" cy="4367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just">
              <a:lnSpc>
                <a:spcPct val="120000"/>
              </a:lnSpc>
            </a:pPr>
            <a:r>
              <a:rPr lang="zh-CN" altLang="en-US" sz="104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AU" altLang="zh-CN" sz="104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Text Placeholder 32"/>
          <p:cNvSpPr txBox="1"/>
          <p:nvPr/>
        </p:nvSpPr>
        <p:spPr>
          <a:xfrm>
            <a:off x="2226319" y="2997781"/>
            <a:ext cx="3701168" cy="700833"/>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altLang="zh-CN"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Text Placeholder 33"/>
          <p:cNvSpPr txBox="1"/>
          <p:nvPr/>
        </p:nvSpPr>
        <p:spPr>
          <a:xfrm>
            <a:off x="2226321" y="2248125"/>
            <a:ext cx="3701167" cy="700833"/>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altLang="zh-CN"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9" name="Rectangle 68"/>
          <p:cNvSpPr/>
          <p:nvPr/>
        </p:nvSpPr>
        <p:spPr>
          <a:xfrm>
            <a:off x="2165450" y="1868589"/>
            <a:ext cx="1189428" cy="245067"/>
          </a:xfrm>
          <a:prstGeom prst="rect">
            <a:avLst/>
          </a:prstGeom>
        </p:spPr>
        <p:txBody>
          <a:bodyPr wrap="none" lIns="0" tIns="0" rIns="0" bIns="0">
            <a:spAutoFit/>
          </a:bodyPr>
          <a:lstStyle/>
          <a:p>
            <a:pPr algn="just">
              <a:lnSpc>
                <a:spcPct val="120000"/>
              </a:lnSpc>
            </a:pPr>
            <a:r>
              <a:rPr lang="zh-CN" altLang="en-US" sz="132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8" name="组合 37"/>
          <p:cNvGrpSpPr/>
          <p:nvPr/>
        </p:nvGrpSpPr>
        <p:grpSpPr>
          <a:xfrm>
            <a:off x="101600" y="279401"/>
            <a:ext cx="12334152" cy="403870"/>
            <a:chOff x="76200" y="209550"/>
            <a:chExt cx="9250614" cy="302902"/>
          </a:xfrm>
        </p:grpSpPr>
        <p:sp>
          <p:nvSpPr>
            <p:cNvPr id="39"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solidFill>
                <a:latin typeface="微软雅黑" panose="020B0503020204020204" pitchFamily="34" charset="-122"/>
                <a:ea typeface="微软雅黑" panose="020B0503020204020204" pitchFamily="34" charset="-122"/>
              </a:endParaRPr>
            </a:p>
          </p:txBody>
        </p:sp>
        <p:sp>
          <p:nvSpPr>
            <p:cNvPr id="40"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solidFill>
                    <a:schemeClr val="accent1"/>
                  </a:solidFill>
                </a:rPr>
                <a:t>Company profile </a:t>
              </a:r>
              <a:endParaRPr lang="zh-CN" altLang="en-US" sz="1550" dirty="0">
                <a:solidFill>
                  <a:schemeClr val="accent1"/>
                </a:solidFill>
              </a:endParaRPr>
            </a:p>
          </p:txBody>
        </p:sp>
        <p:grpSp>
          <p:nvGrpSpPr>
            <p:cNvPr id="41" name="组合 40"/>
            <p:cNvGrpSpPr/>
            <p:nvPr/>
          </p:nvGrpSpPr>
          <p:grpSpPr>
            <a:xfrm>
              <a:off x="3040154" y="381104"/>
              <a:ext cx="6286660" cy="0"/>
              <a:chOff x="4348525" y="620688"/>
              <a:chExt cx="8181294" cy="0"/>
            </a:xfrm>
          </p:grpSpPr>
          <p:cxnSp>
            <p:nvCxnSpPr>
              <p:cNvPr id="42" name="直接连接符 41"/>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down)">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down)">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down)">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down)">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down)">
                                      <p:cBhvr>
                                        <p:cTn id="42" dur="5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down)">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down)">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down)">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down)">
                                      <p:cBhvr>
                                        <p:cTn id="62" dur="50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wipe(down)">
                                      <p:cBhvr>
                                        <p:cTn id="67" dur="500"/>
                                        <p:tgtEl>
                                          <p:spTgt spid="6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fade">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3"/>
                                        </p:tgtEl>
                                        <p:attrNameLst>
                                          <p:attrName>style.visibility</p:attrName>
                                        </p:attrNameLst>
                                      </p:cBhvr>
                                      <p:to>
                                        <p:strVal val="visible"/>
                                      </p:to>
                                    </p:set>
                                    <p:animEffect transition="in" filter="fade">
                                      <p:cBhvr>
                                        <p:cTn id="77" dur="500"/>
                                        <p:tgtEl>
                                          <p:spTgt spid="10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04"/>
                                        </p:tgtEl>
                                        <p:attrNameLst>
                                          <p:attrName>style.visibility</p:attrName>
                                        </p:attrNameLst>
                                      </p:cBhvr>
                                      <p:to>
                                        <p:strVal val="visible"/>
                                      </p:to>
                                    </p:set>
                                    <p:animEffect transition="in" filter="fade">
                                      <p:cBhvr>
                                        <p:cTn id="80" dur="500"/>
                                        <p:tgtEl>
                                          <p:spTgt spid="10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01"/>
                                        </p:tgtEl>
                                        <p:attrNameLst>
                                          <p:attrName>style.visibility</p:attrName>
                                        </p:attrNameLst>
                                      </p:cBhvr>
                                      <p:to>
                                        <p:strVal val="visible"/>
                                      </p:to>
                                    </p:set>
                                    <p:animEffect transition="in" filter="fade">
                                      <p:cBhvr>
                                        <p:cTn id="85" dur="500"/>
                                        <p:tgtEl>
                                          <p:spTgt spid="10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02"/>
                                        </p:tgtEl>
                                        <p:attrNameLst>
                                          <p:attrName>style.visibility</p:attrName>
                                        </p:attrNameLst>
                                      </p:cBhvr>
                                      <p:to>
                                        <p:strVal val="visible"/>
                                      </p:to>
                                    </p:set>
                                    <p:animEffect transition="in" filter="fade">
                                      <p:cBhvr>
                                        <p:cTn id="88" dur="500"/>
                                        <p:tgtEl>
                                          <p:spTgt spid="10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99"/>
                                        </p:tgtEl>
                                        <p:attrNameLst>
                                          <p:attrName>style.visibility</p:attrName>
                                        </p:attrNameLst>
                                      </p:cBhvr>
                                      <p:to>
                                        <p:strVal val="visible"/>
                                      </p:to>
                                    </p:set>
                                    <p:animEffect transition="in" filter="fade">
                                      <p:cBhvr>
                                        <p:cTn id="91" dur="500"/>
                                        <p:tgtEl>
                                          <p:spTgt spid="9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0"/>
                                        </p:tgtEl>
                                        <p:attrNameLst>
                                          <p:attrName>style.visibility</p:attrName>
                                        </p:attrNameLst>
                                      </p:cBhvr>
                                      <p:to>
                                        <p:strVal val="visible"/>
                                      </p:to>
                                    </p:set>
                                    <p:animEffect transition="in" filter="fade">
                                      <p:cBhvr>
                                        <p:cTn id="94" dur="500"/>
                                        <p:tgtEl>
                                          <p:spTgt spid="10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7"/>
                                        </p:tgtEl>
                                        <p:attrNameLst>
                                          <p:attrName>style.visibility</p:attrName>
                                        </p:attrNameLst>
                                      </p:cBhvr>
                                      <p:to>
                                        <p:strVal val="visible"/>
                                      </p:to>
                                    </p:set>
                                    <p:animEffect transition="in" filter="fade">
                                      <p:cBhvr>
                                        <p:cTn id="97" dur="500"/>
                                        <p:tgtEl>
                                          <p:spTgt spid="9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8"/>
                                        </p:tgtEl>
                                        <p:attrNameLst>
                                          <p:attrName>style.visibility</p:attrName>
                                        </p:attrNameLst>
                                      </p:cBhvr>
                                      <p:to>
                                        <p:strVal val="visible"/>
                                      </p:to>
                                    </p:set>
                                    <p:animEffect transition="in" filter="fade">
                                      <p:cBhvr>
                                        <p:cTn id="100" dur="500"/>
                                        <p:tgtEl>
                                          <p:spTgt spid="9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95"/>
                                        </p:tgtEl>
                                        <p:attrNameLst>
                                          <p:attrName>style.visibility</p:attrName>
                                        </p:attrNameLst>
                                      </p:cBhvr>
                                      <p:to>
                                        <p:strVal val="visible"/>
                                      </p:to>
                                    </p:set>
                                    <p:animEffect transition="in" filter="fade">
                                      <p:cBhvr>
                                        <p:cTn id="103" dur="500"/>
                                        <p:tgtEl>
                                          <p:spTgt spid="9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96"/>
                                        </p:tgtEl>
                                        <p:attrNameLst>
                                          <p:attrName>style.visibility</p:attrName>
                                        </p:attrNameLst>
                                      </p:cBhvr>
                                      <p:to>
                                        <p:strVal val="visible"/>
                                      </p:to>
                                    </p:set>
                                    <p:animEffect transition="in" filter="fade">
                                      <p:cBhvr>
                                        <p:cTn id="106" dur="500"/>
                                        <p:tgtEl>
                                          <p:spTgt spid="9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87"/>
                                        </p:tgtEl>
                                        <p:attrNameLst>
                                          <p:attrName>style.visibility</p:attrName>
                                        </p:attrNameLst>
                                      </p:cBhvr>
                                      <p:to>
                                        <p:strVal val="visible"/>
                                      </p:to>
                                    </p:set>
                                    <p:animEffect transition="in" filter="fade">
                                      <p:cBhvr>
                                        <p:cTn id="109" dur="500"/>
                                        <p:tgtEl>
                                          <p:spTgt spid="8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91"/>
                                        </p:tgtEl>
                                        <p:attrNameLst>
                                          <p:attrName>style.visibility</p:attrName>
                                        </p:attrNameLst>
                                      </p:cBhvr>
                                      <p:to>
                                        <p:strVal val="visible"/>
                                      </p:to>
                                    </p:set>
                                    <p:animEffect transition="in" filter="fade">
                                      <p:cBhvr>
                                        <p:cTn id="112" dur="500"/>
                                        <p:tgtEl>
                                          <p:spTgt spid="9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9"/>
                                        </p:tgtEl>
                                        <p:attrNameLst>
                                          <p:attrName>style.visibility</p:attrName>
                                        </p:attrNameLst>
                                      </p:cBhvr>
                                      <p:to>
                                        <p:strVal val="visible"/>
                                      </p:to>
                                    </p:set>
                                    <p:animEffect transition="in" filter="fade">
                                      <p:cBhvr>
                                        <p:cTn id="115" dur="500"/>
                                        <p:tgtEl>
                                          <p:spTgt spid="79"/>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83"/>
                                        </p:tgtEl>
                                        <p:attrNameLst>
                                          <p:attrName>style.visibility</p:attrName>
                                        </p:attrNameLst>
                                      </p:cBhvr>
                                      <p:to>
                                        <p:strVal val="visible"/>
                                      </p:to>
                                    </p:set>
                                    <p:animEffect transition="in" filter="fade">
                                      <p:cBhvr>
                                        <p:cTn id="118" dur="500"/>
                                        <p:tgtEl>
                                          <p:spTgt spid="83"/>
                                        </p:tgtEl>
                                      </p:cBhvr>
                                    </p:animEffec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fade">
                                      <p:cBhvr>
                                        <p:cTn id="123" dur="1000"/>
                                        <p:tgtEl>
                                          <p:spTgt spid="67"/>
                                        </p:tgtEl>
                                      </p:cBhvr>
                                    </p:animEffect>
                                    <p:anim calcmode="lin" valueType="num">
                                      <p:cBhvr>
                                        <p:cTn id="124" dur="1000" fill="hold"/>
                                        <p:tgtEl>
                                          <p:spTgt spid="67"/>
                                        </p:tgtEl>
                                        <p:attrNameLst>
                                          <p:attrName>ppt_x</p:attrName>
                                        </p:attrNameLst>
                                      </p:cBhvr>
                                      <p:tavLst>
                                        <p:tav tm="0">
                                          <p:val>
                                            <p:strVal val="#ppt_x"/>
                                          </p:val>
                                        </p:tav>
                                        <p:tav tm="100000">
                                          <p:val>
                                            <p:strVal val="#ppt_x"/>
                                          </p:val>
                                        </p:tav>
                                      </p:tavLst>
                                    </p:anim>
                                    <p:anim calcmode="lin" valueType="num">
                                      <p:cBhvr>
                                        <p:cTn id="125" dur="1000" fill="hold"/>
                                        <p:tgtEl>
                                          <p:spTgt spid="67"/>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68"/>
                                        </p:tgtEl>
                                        <p:attrNameLst>
                                          <p:attrName>style.visibility</p:attrName>
                                        </p:attrNameLst>
                                      </p:cBhvr>
                                      <p:to>
                                        <p:strVal val="visible"/>
                                      </p:to>
                                    </p:set>
                                    <p:animEffect transition="in" filter="fade">
                                      <p:cBhvr>
                                        <p:cTn id="128" dur="1000"/>
                                        <p:tgtEl>
                                          <p:spTgt spid="68"/>
                                        </p:tgtEl>
                                      </p:cBhvr>
                                    </p:animEffect>
                                    <p:anim calcmode="lin" valueType="num">
                                      <p:cBhvr>
                                        <p:cTn id="129" dur="1000" fill="hold"/>
                                        <p:tgtEl>
                                          <p:spTgt spid="68"/>
                                        </p:tgtEl>
                                        <p:attrNameLst>
                                          <p:attrName>ppt_x</p:attrName>
                                        </p:attrNameLst>
                                      </p:cBhvr>
                                      <p:tavLst>
                                        <p:tav tm="0">
                                          <p:val>
                                            <p:strVal val="#ppt_x"/>
                                          </p:val>
                                        </p:tav>
                                        <p:tav tm="100000">
                                          <p:val>
                                            <p:strVal val="#ppt_x"/>
                                          </p:val>
                                        </p:tav>
                                      </p:tavLst>
                                    </p:anim>
                                    <p:anim calcmode="lin" valueType="num">
                                      <p:cBhvr>
                                        <p:cTn id="130" dur="1000" fill="hold"/>
                                        <p:tgtEl>
                                          <p:spTgt spid="68"/>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69"/>
                                        </p:tgtEl>
                                        <p:attrNameLst>
                                          <p:attrName>style.visibility</p:attrName>
                                        </p:attrNameLst>
                                      </p:cBhvr>
                                      <p:to>
                                        <p:strVal val="visible"/>
                                      </p:to>
                                    </p:set>
                                    <p:animEffect transition="in" filter="fade">
                                      <p:cBhvr>
                                        <p:cTn id="133" dur="1000"/>
                                        <p:tgtEl>
                                          <p:spTgt spid="69"/>
                                        </p:tgtEl>
                                      </p:cBhvr>
                                    </p:animEffect>
                                    <p:anim calcmode="lin" valueType="num">
                                      <p:cBhvr>
                                        <p:cTn id="134" dur="1000" fill="hold"/>
                                        <p:tgtEl>
                                          <p:spTgt spid="69"/>
                                        </p:tgtEl>
                                        <p:attrNameLst>
                                          <p:attrName>ppt_x</p:attrName>
                                        </p:attrNameLst>
                                      </p:cBhvr>
                                      <p:tavLst>
                                        <p:tav tm="0">
                                          <p:val>
                                            <p:strVal val="#ppt_x"/>
                                          </p:val>
                                        </p:tav>
                                        <p:tav tm="100000">
                                          <p:val>
                                            <p:strVal val="#ppt_x"/>
                                          </p:val>
                                        </p:tav>
                                      </p:tavLst>
                                    </p:anim>
                                    <p:anim calcmode="lin" valueType="num">
                                      <p:cBhvr>
                                        <p:cTn id="135"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103" grpId="0" animBg="1"/>
      <p:bldP spid="104" grpId="0"/>
      <p:bldP spid="101" grpId="0"/>
      <p:bldP spid="102" grpId="0" animBg="1"/>
      <p:bldP spid="99" grpId="0"/>
      <p:bldP spid="100" grpId="0" animBg="1"/>
      <p:bldP spid="97" grpId="0"/>
      <p:bldP spid="98" grpId="0" animBg="1"/>
      <p:bldP spid="95" grpId="0"/>
      <p:bldP spid="96" grpId="0" animBg="1"/>
      <p:bldP spid="87" grpId="0"/>
      <p:bldP spid="91" grpId="0" animBg="1"/>
      <p:bldP spid="79" grpId="0"/>
      <p:bldP spid="83" grpId="0" animBg="1"/>
      <p:bldP spid="67" grpId="0"/>
      <p:bldP spid="68" grpId="0"/>
      <p:bldP spid="6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050" y="1974517"/>
            <a:ext cx="3157320" cy="20900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11"/>
          <p:cNvSpPr txBox="1"/>
          <p:nvPr/>
        </p:nvSpPr>
        <p:spPr>
          <a:xfrm>
            <a:off x="356970" y="2422342"/>
            <a:ext cx="2141608" cy="1200329"/>
          </a:xfrm>
          <a:prstGeom prst="rect">
            <a:avLst/>
          </a:prstGeom>
          <a:noFill/>
        </p:spPr>
        <p:txBody>
          <a:bodyPr wrap="square" rtlCol="0">
            <a:spAutoFit/>
          </a:bodyPr>
          <a:lstStyle/>
          <a:p>
            <a:r>
              <a:rPr lang="en-US" altLang="zh-CN" sz="7200" dirty="0" smtClean="0">
                <a:solidFill>
                  <a:schemeClr val="bg1"/>
                </a:solidFill>
              </a:rPr>
              <a:t>C</a:t>
            </a:r>
            <a:r>
              <a:rPr lang="en-US" altLang="zh-CN" sz="2800" dirty="0" smtClean="0">
                <a:solidFill>
                  <a:schemeClr val="bg1"/>
                </a:solidFill>
              </a:rPr>
              <a:t>ONTENT</a:t>
            </a:r>
            <a:endParaRPr lang="zh-CN" altLang="en-US" sz="2800" dirty="0">
              <a:solidFill>
                <a:schemeClr val="bg1"/>
              </a:solidFill>
            </a:endParaRPr>
          </a:p>
        </p:txBody>
      </p:sp>
      <p:sp>
        <p:nvSpPr>
          <p:cNvPr id="6" name="文本框 5"/>
          <p:cNvSpPr txBox="1"/>
          <p:nvPr/>
        </p:nvSpPr>
        <p:spPr>
          <a:xfrm>
            <a:off x="983671" y="2436304"/>
            <a:ext cx="1589809" cy="523220"/>
          </a:xfrm>
          <a:prstGeom prst="rect">
            <a:avLst/>
          </a:prstGeom>
          <a:noFill/>
        </p:spPr>
        <p:txBody>
          <a:bodyPr wrap="square" rtlCol="0">
            <a:spAutoFit/>
          </a:bodyPr>
          <a:lstStyle/>
          <a:p>
            <a:r>
              <a:rPr lang="zh-CN" altLang="en-US" sz="2800" dirty="0" smtClean="0">
                <a:solidFill>
                  <a:schemeClr val="bg1"/>
                </a:solidFill>
                <a:latin typeface="微软雅黑" panose="020B0503020204020204" pitchFamily="34" charset="-122"/>
                <a:ea typeface="微软雅黑" panose="020B0503020204020204" pitchFamily="34" charset="-122"/>
              </a:rPr>
              <a:t>目   录</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nvGrpSpPr>
          <p:cNvPr id="7" name="组合 9"/>
          <p:cNvGrpSpPr/>
          <p:nvPr/>
        </p:nvGrpSpPr>
        <p:grpSpPr bwMode="auto">
          <a:xfrm>
            <a:off x="4113015" y="2149638"/>
            <a:ext cx="575533" cy="521337"/>
            <a:chOff x="3050349" y="1844085"/>
            <a:chExt cx="833779" cy="678092"/>
          </a:xfrm>
          <a:solidFill>
            <a:srgbClr val="0070C0"/>
          </a:solidFill>
        </p:grpSpPr>
        <p:sp>
          <p:nvSpPr>
            <p:cNvPr id="8" name="任意多边形 7"/>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9" name="文本框 6"/>
            <p:cNvSpPr txBox="1">
              <a:spLocks noChangeArrowheads="1"/>
            </p:cNvSpPr>
            <p:nvPr/>
          </p:nvSpPr>
          <p:spPr bwMode="auto">
            <a:xfrm>
              <a:off x="3146443" y="1890742"/>
              <a:ext cx="611465" cy="520415"/>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01</a:t>
              </a:r>
              <a:endParaRPr lang="zh-CN" altLang="en-US" sz="2000" dirty="0">
                <a:solidFill>
                  <a:schemeClr val="bg1"/>
                </a:solidFill>
                <a:latin typeface="Impact" panose="020B0806030902050204" pitchFamily="34" charset="0"/>
              </a:endParaRPr>
            </a:p>
          </p:txBody>
        </p:sp>
      </p:grpSp>
      <p:grpSp>
        <p:nvGrpSpPr>
          <p:cNvPr id="10" name="组合 37"/>
          <p:cNvGrpSpPr/>
          <p:nvPr/>
        </p:nvGrpSpPr>
        <p:grpSpPr bwMode="auto">
          <a:xfrm>
            <a:off x="4096534" y="5345607"/>
            <a:ext cx="608496" cy="520167"/>
            <a:chOff x="3050206" y="1844053"/>
            <a:chExt cx="881613" cy="678154"/>
          </a:xfrm>
          <a:solidFill>
            <a:srgbClr val="0070C0"/>
          </a:solidFill>
        </p:grpSpPr>
        <p:sp>
          <p:nvSpPr>
            <p:cNvPr id="11" name="任意多边形 10"/>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2" name="文本框 39"/>
            <p:cNvSpPr txBox="1">
              <a:spLocks noChangeArrowheads="1"/>
            </p:cNvSpPr>
            <p:nvPr/>
          </p:nvSpPr>
          <p:spPr bwMode="auto">
            <a:xfrm>
              <a:off x="3123827" y="1885459"/>
              <a:ext cx="807992" cy="521633"/>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05</a:t>
              </a:r>
              <a:endParaRPr lang="zh-CN" altLang="en-US" sz="2000" dirty="0">
                <a:solidFill>
                  <a:schemeClr val="bg1"/>
                </a:solidFill>
                <a:latin typeface="Impact" panose="020B0806030902050204" pitchFamily="34" charset="0"/>
              </a:endParaRPr>
            </a:p>
          </p:txBody>
        </p:sp>
      </p:grpSp>
      <p:grpSp>
        <p:nvGrpSpPr>
          <p:cNvPr id="13" name="组合 40"/>
          <p:cNvGrpSpPr/>
          <p:nvPr/>
        </p:nvGrpSpPr>
        <p:grpSpPr bwMode="auto">
          <a:xfrm>
            <a:off x="4112889" y="4538750"/>
            <a:ext cx="575786" cy="520119"/>
            <a:chOff x="3050167" y="1844084"/>
            <a:chExt cx="834144" cy="678092"/>
          </a:xfrm>
          <a:solidFill>
            <a:srgbClr val="0070C0"/>
          </a:solidFill>
        </p:grpSpPr>
        <p:sp>
          <p:nvSpPr>
            <p:cNvPr id="14" name="任意多边形 13"/>
            <p:cNvSpPr/>
            <p:nvPr/>
          </p:nvSpPr>
          <p:spPr>
            <a:xfrm rot="8100000" flipV="1">
              <a:off x="3050167" y="1844084"/>
              <a:ext cx="834144"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5" name="文本框 42"/>
            <p:cNvSpPr txBox="1">
              <a:spLocks noChangeArrowheads="1"/>
            </p:cNvSpPr>
            <p:nvPr/>
          </p:nvSpPr>
          <p:spPr bwMode="auto">
            <a:xfrm>
              <a:off x="3123828" y="1901391"/>
              <a:ext cx="726001" cy="521633"/>
            </a:xfrm>
            <a:prstGeom prst="rect">
              <a:avLst/>
            </a:prstGeom>
            <a:noFill/>
            <a:ln w="9525">
              <a:noFill/>
              <a:miter lim="800000"/>
            </a:ln>
          </p:spPr>
          <p:txBody>
            <a:bodyPr>
              <a:spAutoFit/>
            </a:bodyPr>
            <a:lstStyle/>
            <a:p>
              <a:r>
                <a:rPr lang="en-US" altLang="zh-CN" sz="2000">
                  <a:solidFill>
                    <a:schemeClr val="bg1"/>
                  </a:solidFill>
                  <a:latin typeface="Impact" panose="020B0806030902050204" pitchFamily="34" charset="0"/>
                </a:rPr>
                <a:t>04</a:t>
              </a:r>
              <a:endParaRPr lang="zh-CN" altLang="en-US" sz="2000">
                <a:solidFill>
                  <a:schemeClr val="bg1"/>
                </a:solidFill>
                <a:latin typeface="Impact" panose="020B0806030902050204" pitchFamily="34" charset="0"/>
              </a:endParaRPr>
            </a:p>
          </p:txBody>
        </p:sp>
      </p:grpSp>
      <p:grpSp>
        <p:nvGrpSpPr>
          <p:cNvPr id="16" name="组合 43"/>
          <p:cNvGrpSpPr/>
          <p:nvPr/>
        </p:nvGrpSpPr>
        <p:grpSpPr bwMode="auto">
          <a:xfrm>
            <a:off x="4112890" y="3751726"/>
            <a:ext cx="575785" cy="520120"/>
            <a:chOff x="3050167" y="1844084"/>
            <a:chExt cx="834142" cy="678092"/>
          </a:xfrm>
          <a:solidFill>
            <a:srgbClr val="0070C0"/>
          </a:solidFill>
        </p:grpSpPr>
        <p:sp>
          <p:nvSpPr>
            <p:cNvPr id="17" name="任意多边形 16"/>
            <p:cNvSpPr/>
            <p:nvPr/>
          </p:nvSpPr>
          <p:spPr>
            <a:xfrm rot="8100000" flipV="1">
              <a:off x="3050167" y="1844084"/>
              <a:ext cx="834142"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8" name="文本框 45"/>
            <p:cNvSpPr txBox="1">
              <a:spLocks noChangeArrowheads="1"/>
            </p:cNvSpPr>
            <p:nvPr/>
          </p:nvSpPr>
          <p:spPr bwMode="auto">
            <a:xfrm>
              <a:off x="3123828" y="1885458"/>
              <a:ext cx="726001" cy="521632"/>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03</a:t>
              </a:r>
              <a:endParaRPr lang="zh-CN" altLang="en-US" sz="2000" dirty="0">
                <a:solidFill>
                  <a:schemeClr val="bg1"/>
                </a:solidFill>
                <a:latin typeface="Impact" panose="020B0806030902050204" pitchFamily="34" charset="0"/>
              </a:endParaRPr>
            </a:p>
          </p:txBody>
        </p:sp>
      </p:grpSp>
      <p:grpSp>
        <p:nvGrpSpPr>
          <p:cNvPr id="19" name="组合 46"/>
          <p:cNvGrpSpPr/>
          <p:nvPr/>
        </p:nvGrpSpPr>
        <p:grpSpPr bwMode="auto">
          <a:xfrm>
            <a:off x="4113015" y="2926127"/>
            <a:ext cx="575533" cy="521338"/>
            <a:chOff x="3050349" y="1844085"/>
            <a:chExt cx="833779" cy="678092"/>
          </a:xfrm>
          <a:solidFill>
            <a:srgbClr val="0070C0"/>
          </a:solidFill>
        </p:grpSpPr>
        <p:sp>
          <p:nvSpPr>
            <p:cNvPr id="20" name="任意多边形 19"/>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21" name="文本框 48"/>
            <p:cNvSpPr txBox="1">
              <a:spLocks noChangeArrowheads="1"/>
            </p:cNvSpPr>
            <p:nvPr/>
          </p:nvSpPr>
          <p:spPr bwMode="auto">
            <a:xfrm>
              <a:off x="3123827" y="1885460"/>
              <a:ext cx="726001" cy="520414"/>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02</a:t>
              </a:r>
              <a:endParaRPr lang="zh-CN" altLang="en-US" sz="2000" dirty="0">
                <a:solidFill>
                  <a:schemeClr val="bg1"/>
                </a:solidFill>
                <a:latin typeface="Impact" panose="020B0806030902050204" pitchFamily="34" charset="0"/>
              </a:endParaRPr>
            </a:p>
          </p:txBody>
        </p:sp>
      </p:grpSp>
      <p:grpSp>
        <p:nvGrpSpPr>
          <p:cNvPr id="22" name="组合 21"/>
          <p:cNvGrpSpPr/>
          <p:nvPr/>
        </p:nvGrpSpPr>
        <p:grpSpPr>
          <a:xfrm>
            <a:off x="4951769" y="2146220"/>
            <a:ext cx="2806850" cy="426154"/>
            <a:chOff x="6339097" y="1573726"/>
            <a:chExt cx="3744416" cy="511504"/>
          </a:xfrm>
          <a:solidFill>
            <a:srgbClr val="EB340D"/>
          </a:solidFill>
        </p:grpSpPr>
        <p:sp>
          <p:nvSpPr>
            <p:cNvPr id="23" name="圆角矩形 22"/>
            <p:cNvSpPr/>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4" name="矩形 23"/>
            <p:cNvSpPr/>
            <p:nvPr/>
          </p:nvSpPr>
          <p:spPr>
            <a:xfrm>
              <a:off x="6723350" y="1614015"/>
              <a:ext cx="265307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5" name="组合 24"/>
          <p:cNvGrpSpPr/>
          <p:nvPr/>
        </p:nvGrpSpPr>
        <p:grpSpPr>
          <a:xfrm>
            <a:off x="4933855" y="2916541"/>
            <a:ext cx="2806850" cy="426154"/>
            <a:chOff x="6315199" y="2410178"/>
            <a:chExt cx="3744416" cy="511504"/>
          </a:xfrm>
          <a:solidFill>
            <a:srgbClr val="EB340D"/>
          </a:solidFill>
        </p:grpSpPr>
        <p:sp>
          <p:nvSpPr>
            <p:cNvPr id="26" name="圆角矩形 25"/>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7" name="矩形 26"/>
            <p:cNvSpPr/>
            <p:nvPr/>
          </p:nvSpPr>
          <p:spPr>
            <a:xfrm>
              <a:off x="6747248" y="2450467"/>
              <a:ext cx="265307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8" name="组合 27"/>
          <p:cNvGrpSpPr/>
          <p:nvPr/>
        </p:nvGrpSpPr>
        <p:grpSpPr>
          <a:xfrm>
            <a:off x="4951769" y="3751724"/>
            <a:ext cx="2806850" cy="426154"/>
            <a:chOff x="6339097" y="3296031"/>
            <a:chExt cx="3744416" cy="511504"/>
          </a:xfrm>
          <a:solidFill>
            <a:srgbClr val="EB340D"/>
          </a:solidFill>
        </p:grpSpPr>
        <p:sp>
          <p:nvSpPr>
            <p:cNvPr id="29" name="圆角矩形 28"/>
            <p:cNvSpPr/>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0" name="矩形 29"/>
            <p:cNvSpPr/>
            <p:nvPr/>
          </p:nvSpPr>
          <p:spPr>
            <a:xfrm>
              <a:off x="6723349" y="3336320"/>
              <a:ext cx="273630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1" name="组合 30"/>
          <p:cNvGrpSpPr/>
          <p:nvPr/>
        </p:nvGrpSpPr>
        <p:grpSpPr>
          <a:xfrm>
            <a:off x="4951769" y="4548942"/>
            <a:ext cx="2806850" cy="426155"/>
            <a:chOff x="6339097" y="4180903"/>
            <a:chExt cx="3744416" cy="511504"/>
          </a:xfrm>
          <a:solidFill>
            <a:srgbClr val="EB340D"/>
          </a:solidFill>
        </p:grpSpPr>
        <p:sp>
          <p:nvSpPr>
            <p:cNvPr id="32" name="圆角矩形 31"/>
            <p:cNvSpPr/>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3" name="矩形 32"/>
            <p:cNvSpPr/>
            <p:nvPr/>
          </p:nvSpPr>
          <p:spPr>
            <a:xfrm>
              <a:off x="6723349" y="4221882"/>
              <a:ext cx="273630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4" name="组合 33"/>
          <p:cNvGrpSpPr/>
          <p:nvPr/>
        </p:nvGrpSpPr>
        <p:grpSpPr>
          <a:xfrm>
            <a:off x="4951769" y="5339250"/>
            <a:ext cx="2806850" cy="426154"/>
            <a:chOff x="6339097" y="5057483"/>
            <a:chExt cx="3744416" cy="511504"/>
          </a:xfrm>
          <a:solidFill>
            <a:srgbClr val="EB340D"/>
          </a:solidFill>
        </p:grpSpPr>
        <p:sp>
          <p:nvSpPr>
            <p:cNvPr id="35" name="圆角矩形 34"/>
            <p:cNvSpPr/>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6" name="矩形 35"/>
            <p:cNvSpPr/>
            <p:nvPr/>
          </p:nvSpPr>
          <p:spPr>
            <a:xfrm>
              <a:off x="6723478" y="5085978"/>
              <a:ext cx="2736174" cy="424879"/>
            </a:xfrm>
            <a:prstGeom prst="rect">
              <a:avLst/>
            </a:prstGeom>
            <a:grpFill/>
          </p:spPr>
          <p:txBody>
            <a:bodyPr wrap="square" lIns="121960" tIns="60980" rIns="121960" bIns="60980">
              <a:spAutoFit/>
            </a:bodyPr>
            <a:lstStyle/>
            <a:p>
              <a:pPr>
                <a:defRPr/>
              </a:pPr>
              <a:r>
                <a:rPr lang="zh-CN" altLang="en-US" sz="15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新年工作</a:t>
              </a: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计划</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7" name="下箭头 36"/>
          <p:cNvSpPr/>
          <p:nvPr/>
        </p:nvSpPr>
        <p:spPr>
          <a:xfrm rot="16200000">
            <a:off x="3420608" y="5270630"/>
            <a:ext cx="479942" cy="509606"/>
          </a:xfrm>
          <a:prstGeom prst="downArrow">
            <a:avLst/>
          </a:prstGeom>
          <a:solidFill>
            <a:srgbClr val="EB340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sz="1600"/>
          </a:p>
        </p:txBody>
      </p:sp>
      <p:sp>
        <p:nvSpPr>
          <p:cNvPr id="38" name="矩形 37"/>
          <p:cNvSpPr/>
          <p:nvPr/>
        </p:nvSpPr>
        <p:spPr>
          <a:xfrm>
            <a:off x="8215744" y="2064360"/>
            <a:ext cx="3976256" cy="20900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22" presetClass="entr" presetSubtype="8" fill="hold" nodeType="withEffect">
                                  <p:stCondLst>
                                    <p:cond delay="30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0" presetClass="entr" presetSubtype="0" fill="hold" nodeType="withEffect">
                                  <p:stCondLst>
                                    <p:cond delay="3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22" presetClass="entr" presetSubtype="8" fill="hold" nodeType="withEffect">
                                  <p:stCondLst>
                                    <p:cond delay="60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par>
                                <p:cTn id="33" presetID="10" presetClass="entr" presetSubtype="0" fill="hold" nodeType="withEffect">
                                  <p:stCondLst>
                                    <p:cond delay="6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22" presetClass="entr" presetSubtype="8" fill="hold" nodeType="withEffect">
                                  <p:stCondLst>
                                    <p:cond delay="90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10" presetClass="entr" presetSubtype="0" fill="hold" nodeType="withEffect">
                                  <p:stCondLst>
                                    <p:cond delay="9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22" presetClass="entr" presetSubtype="8" fill="hold" nodeType="withEffect">
                                  <p:stCondLst>
                                    <p:cond delay="120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par>
                                <p:cTn id="45" presetID="10" presetClass="entr" presetSubtype="0" fill="hold" nodeType="withEffect">
                                  <p:stCondLst>
                                    <p:cond delay="12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22" presetClass="entr" presetSubtype="8" fill="hold" nodeType="withEffect">
                                  <p:stCondLst>
                                    <p:cond delay="150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par>
                          <p:cTn id="51" fill="hold">
                            <p:stCondLst>
                              <p:cond delay="2000"/>
                            </p:stCondLst>
                            <p:childTnLst>
                              <p:par>
                                <p:cTn id="52" presetID="2" presetClass="entr" presetSubtype="8"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0-#ppt_w/2"/>
                                          </p:val>
                                        </p:tav>
                                        <p:tav tm="100000">
                                          <p:val>
                                            <p:strVal val="#ppt_x"/>
                                          </p:val>
                                        </p:tav>
                                      </p:tavLst>
                                    </p:anim>
                                    <p:anim calcmode="lin" valueType="num">
                                      <p:cBhvr additive="base">
                                        <p:cTn id="55" dur="500" fill="hold"/>
                                        <p:tgtEl>
                                          <p:spTgt spid="37"/>
                                        </p:tgtEl>
                                        <p:attrNameLst>
                                          <p:attrName>ppt_y</p:attrName>
                                        </p:attrNameLst>
                                      </p:cBhvr>
                                      <p:tavLst>
                                        <p:tav tm="0">
                                          <p:val>
                                            <p:strVal val="#ppt_y"/>
                                          </p:val>
                                        </p:tav>
                                        <p:tav tm="100000">
                                          <p:val>
                                            <p:strVal val="#ppt_y"/>
                                          </p:val>
                                        </p:tav>
                                      </p:tavLst>
                                    </p:anim>
                                  </p:childTnLst>
                                </p:cTn>
                              </p:par>
                            </p:childTnLst>
                          </p:cTn>
                        </p:par>
                        <p:par>
                          <p:cTn id="56" fill="hold">
                            <p:stCondLst>
                              <p:cond delay="2500"/>
                            </p:stCondLst>
                            <p:childTnLst>
                              <p:par>
                                <p:cTn id="57" presetID="26" presetClass="emph" presetSubtype="0" fill="hold" nodeType="afterEffect">
                                  <p:stCondLst>
                                    <p:cond delay="0"/>
                                  </p:stCondLst>
                                  <p:childTnLst>
                                    <p:animEffect transition="out" filter="fade">
                                      <p:cBhvr>
                                        <p:cTn id="58" dur="500" tmFilter="0, 0; .2, .5; .8, .5; 1, 0"/>
                                        <p:tgtEl>
                                          <p:spTgt spid="7"/>
                                        </p:tgtEl>
                                      </p:cBhvr>
                                    </p:animEffect>
                                    <p:animScale>
                                      <p:cBhvr>
                                        <p:cTn id="59" dur="250" autoRev="1" fill="hold"/>
                                        <p:tgtEl>
                                          <p:spTgt spid="7"/>
                                        </p:tgtEl>
                                      </p:cBhvr>
                                      <p:by x="105000" y="105000"/>
                                    </p:animScale>
                                  </p:childTnLst>
                                </p:cTn>
                              </p:par>
                              <p:par>
                                <p:cTn id="60" presetID="26" presetClass="emph" presetSubtype="0" fill="hold" nodeType="withEffect">
                                  <p:stCondLst>
                                    <p:cond delay="0"/>
                                  </p:stCondLst>
                                  <p:childTnLst>
                                    <p:animEffect transition="out" filter="fade">
                                      <p:cBhvr>
                                        <p:cTn id="61" dur="500" tmFilter="0, 0; .2, .5; .8, .5; 1, 0"/>
                                        <p:tgtEl>
                                          <p:spTgt spid="22"/>
                                        </p:tgtEl>
                                      </p:cBhvr>
                                    </p:animEffect>
                                    <p:animScale>
                                      <p:cBhvr>
                                        <p:cTn id="62" dur="250" autoRev="1" fill="hold"/>
                                        <p:tgtEl>
                                          <p:spTgt spid="22"/>
                                        </p:tgtEl>
                                      </p:cBhvr>
                                      <p:by x="105000" y="105000"/>
                                    </p:animScale>
                                  </p:childTnLst>
                                </p:cTn>
                              </p:par>
                              <p:par>
                                <p:cTn id="63" presetID="22" presetClass="entr" presetSubtype="2"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right)">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92280" y="2822236"/>
            <a:ext cx="5010769" cy="2293553"/>
            <a:chOff x="3212076" y="2449974"/>
            <a:chExt cx="5771680" cy="2641840"/>
          </a:xfrm>
        </p:grpSpPr>
        <p:sp>
          <p:nvSpPr>
            <p:cNvPr id="85" name="Freeform 5"/>
            <p:cNvSpPr/>
            <p:nvPr/>
          </p:nvSpPr>
          <p:spPr bwMode="auto">
            <a:xfrm>
              <a:off x="7360072" y="2683754"/>
              <a:ext cx="1623684" cy="1549589"/>
            </a:xfrm>
            <a:custGeom>
              <a:avLst/>
              <a:gdLst>
                <a:gd name="T0" fmla="*/ 1271 w 1271"/>
                <a:gd name="T1" fmla="*/ 1213 h 1213"/>
                <a:gd name="T2" fmla="*/ 811 w 1271"/>
                <a:gd name="T3" fmla="*/ 1213 h 1213"/>
                <a:gd name="T4" fmla="*/ 0 w 1271"/>
                <a:gd name="T5" fmla="*/ 0 h 1213"/>
                <a:gd name="T6" fmla="*/ 459 w 1271"/>
                <a:gd name="T7" fmla="*/ 0 h 1213"/>
                <a:gd name="T8" fmla="*/ 1271 w 1271"/>
                <a:gd name="T9" fmla="*/ 1213 h 1213"/>
              </a:gdLst>
              <a:ahLst/>
              <a:cxnLst>
                <a:cxn ang="0">
                  <a:pos x="T0" y="T1"/>
                </a:cxn>
                <a:cxn ang="0">
                  <a:pos x="T2" y="T3"/>
                </a:cxn>
                <a:cxn ang="0">
                  <a:pos x="T4" y="T5"/>
                </a:cxn>
                <a:cxn ang="0">
                  <a:pos x="T6" y="T7"/>
                </a:cxn>
                <a:cxn ang="0">
                  <a:pos x="T8" y="T9"/>
                </a:cxn>
              </a:cxnLst>
              <a:rect l="0" t="0" r="r" b="b"/>
              <a:pathLst>
                <a:path w="1271" h="1213">
                  <a:moveTo>
                    <a:pt x="1271" y="1213"/>
                  </a:moveTo>
                  <a:lnTo>
                    <a:pt x="811" y="1213"/>
                  </a:lnTo>
                  <a:lnTo>
                    <a:pt x="0" y="0"/>
                  </a:lnTo>
                  <a:lnTo>
                    <a:pt x="459" y="0"/>
                  </a:lnTo>
                  <a:lnTo>
                    <a:pt x="1271" y="1213"/>
                  </a:lnTo>
                  <a:close/>
                </a:path>
              </a:pathLst>
            </a:custGeom>
            <a:solidFill>
              <a:schemeClr val="bg2"/>
            </a:solidFill>
            <a:ln>
              <a:noFill/>
            </a:ln>
          </p:spPr>
          <p:txBody>
            <a:bodyPr vert="horz" wrap="square" lIns="79385" tIns="39693" rIns="79385" bIns="39693" numCol="1" anchor="t" anchorCtr="0" compatLnSpc="1"/>
            <a:lstStyle/>
            <a:p>
              <a:pPr algn="just">
                <a:lnSpc>
                  <a:spcPct val="120000"/>
                </a:lnSpc>
              </a:pPr>
              <a:endParaRPr lang="en-US" sz="7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Freeform 6"/>
            <p:cNvSpPr/>
            <p:nvPr/>
          </p:nvSpPr>
          <p:spPr bwMode="auto">
            <a:xfrm>
              <a:off x="6324031" y="2449974"/>
              <a:ext cx="1622407" cy="2408059"/>
            </a:xfrm>
            <a:custGeom>
              <a:avLst/>
              <a:gdLst>
                <a:gd name="T0" fmla="*/ 1270 w 1270"/>
                <a:gd name="T1" fmla="*/ 1885 h 1885"/>
                <a:gd name="T2" fmla="*/ 811 w 1270"/>
                <a:gd name="T3" fmla="*/ 1885 h 1885"/>
                <a:gd name="T4" fmla="*/ 0 w 1270"/>
                <a:gd name="T5" fmla="*/ 0 h 1885"/>
                <a:gd name="T6" fmla="*/ 459 w 1270"/>
                <a:gd name="T7" fmla="*/ 0 h 1885"/>
                <a:gd name="T8" fmla="*/ 1270 w 1270"/>
                <a:gd name="T9" fmla="*/ 1885 h 1885"/>
              </a:gdLst>
              <a:ahLst/>
              <a:cxnLst>
                <a:cxn ang="0">
                  <a:pos x="T0" y="T1"/>
                </a:cxn>
                <a:cxn ang="0">
                  <a:pos x="T2" y="T3"/>
                </a:cxn>
                <a:cxn ang="0">
                  <a:pos x="T4" y="T5"/>
                </a:cxn>
                <a:cxn ang="0">
                  <a:pos x="T6" y="T7"/>
                </a:cxn>
                <a:cxn ang="0">
                  <a:pos x="T8" y="T9"/>
                </a:cxn>
              </a:cxnLst>
              <a:rect l="0" t="0" r="r" b="b"/>
              <a:pathLst>
                <a:path w="1270" h="1885">
                  <a:moveTo>
                    <a:pt x="1270" y="1885"/>
                  </a:moveTo>
                  <a:lnTo>
                    <a:pt x="811" y="1885"/>
                  </a:lnTo>
                  <a:lnTo>
                    <a:pt x="0" y="0"/>
                  </a:lnTo>
                  <a:lnTo>
                    <a:pt x="459" y="0"/>
                  </a:lnTo>
                  <a:lnTo>
                    <a:pt x="1270" y="1885"/>
                  </a:lnTo>
                  <a:close/>
                </a:path>
              </a:pathLst>
            </a:custGeom>
            <a:solidFill>
              <a:schemeClr val="bg2"/>
            </a:solidFill>
            <a:ln>
              <a:noFill/>
            </a:ln>
          </p:spPr>
          <p:txBody>
            <a:bodyPr vert="horz" wrap="square" lIns="79385" tIns="39693" rIns="79385" bIns="39693" numCol="1" anchor="t" anchorCtr="0" compatLnSpc="1"/>
            <a:lstStyle/>
            <a:p>
              <a:pPr algn="just">
                <a:lnSpc>
                  <a:spcPct val="120000"/>
                </a:lnSpc>
              </a:pPr>
              <a:endParaRPr lang="en-US" sz="7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1" name="Freeform 7"/>
            <p:cNvSpPr/>
            <p:nvPr/>
          </p:nvSpPr>
          <p:spPr bwMode="auto">
            <a:xfrm>
              <a:off x="5285435" y="2917534"/>
              <a:ext cx="1624962" cy="2174280"/>
            </a:xfrm>
            <a:custGeom>
              <a:avLst/>
              <a:gdLst>
                <a:gd name="T0" fmla="*/ 459 w 1272"/>
                <a:gd name="T1" fmla="*/ 0 h 1702"/>
                <a:gd name="T2" fmla="*/ 1272 w 1272"/>
                <a:gd name="T3" fmla="*/ 1702 h 1702"/>
                <a:gd name="T4" fmla="*/ 813 w 1272"/>
                <a:gd name="T5" fmla="*/ 1702 h 1702"/>
                <a:gd name="T6" fmla="*/ 0 w 1272"/>
                <a:gd name="T7" fmla="*/ 0 h 1702"/>
                <a:gd name="T8" fmla="*/ 459 w 1272"/>
                <a:gd name="T9" fmla="*/ 0 h 1702"/>
              </a:gdLst>
              <a:ahLst/>
              <a:cxnLst>
                <a:cxn ang="0">
                  <a:pos x="T0" y="T1"/>
                </a:cxn>
                <a:cxn ang="0">
                  <a:pos x="T2" y="T3"/>
                </a:cxn>
                <a:cxn ang="0">
                  <a:pos x="T4" y="T5"/>
                </a:cxn>
                <a:cxn ang="0">
                  <a:pos x="T6" y="T7"/>
                </a:cxn>
                <a:cxn ang="0">
                  <a:pos x="T8" y="T9"/>
                </a:cxn>
              </a:cxnLst>
              <a:rect l="0" t="0" r="r" b="b"/>
              <a:pathLst>
                <a:path w="1272" h="1702">
                  <a:moveTo>
                    <a:pt x="459" y="0"/>
                  </a:moveTo>
                  <a:lnTo>
                    <a:pt x="1272" y="1702"/>
                  </a:lnTo>
                  <a:lnTo>
                    <a:pt x="813" y="1702"/>
                  </a:lnTo>
                  <a:lnTo>
                    <a:pt x="0" y="0"/>
                  </a:lnTo>
                  <a:lnTo>
                    <a:pt x="459" y="0"/>
                  </a:lnTo>
                  <a:close/>
                </a:path>
              </a:pathLst>
            </a:custGeom>
            <a:solidFill>
              <a:schemeClr val="bg2"/>
            </a:solidFill>
            <a:ln>
              <a:noFill/>
            </a:ln>
          </p:spPr>
          <p:txBody>
            <a:bodyPr vert="horz" wrap="square" lIns="79385" tIns="39693" rIns="79385" bIns="39693" numCol="1" anchor="t" anchorCtr="0" compatLnSpc="1"/>
            <a:lstStyle/>
            <a:p>
              <a:pPr algn="just">
                <a:lnSpc>
                  <a:spcPct val="120000"/>
                </a:lnSpc>
              </a:pPr>
              <a:endParaRPr lang="en-US" sz="7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4" name="Freeform 8"/>
            <p:cNvSpPr/>
            <p:nvPr/>
          </p:nvSpPr>
          <p:spPr bwMode="auto">
            <a:xfrm>
              <a:off x="4249394" y="2683754"/>
              <a:ext cx="1622407" cy="1940500"/>
            </a:xfrm>
            <a:custGeom>
              <a:avLst/>
              <a:gdLst>
                <a:gd name="T0" fmla="*/ 459 w 1270"/>
                <a:gd name="T1" fmla="*/ 0 h 1519"/>
                <a:gd name="T2" fmla="*/ 1270 w 1270"/>
                <a:gd name="T3" fmla="*/ 1519 h 1519"/>
                <a:gd name="T4" fmla="*/ 811 w 1270"/>
                <a:gd name="T5" fmla="*/ 1519 h 1519"/>
                <a:gd name="T6" fmla="*/ 0 w 1270"/>
                <a:gd name="T7" fmla="*/ 0 h 1519"/>
                <a:gd name="T8" fmla="*/ 459 w 1270"/>
                <a:gd name="T9" fmla="*/ 0 h 1519"/>
              </a:gdLst>
              <a:ahLst/>
              <a:cxnLst>
                <a:cxn ang="0">
                  <a:pos x="T0" y="T1"/>
                </a:cxn>
                <a:cxn ang="0">
                  <a:pos x="T2" y="T3"/>
                </a:cxn>
                <a:cxn ang="0">
                  <a:pos x="T4" y="T5"/>
                </a:cxn>
                <a:cxn ang="0">
                  <a:pos x="T6" y="T7"/>
                </a:cxn>
                <a:cxn ang="0">
                  <a:pos x="T8" y="T9"/>
                </a:cxn>
              </a:cxnLst>
              <a:rect l="0" t="0" r="r" b="b"/>
              <a:pathLst>
                <a:path w="1270" h="1519">
                  <a:moveTo>
                    <a:pt x="459" y="0"/>
                  </a:moveTo>
                  <a:lnTo>
                    <a:pt x="1270" y="1519"/>
                  </a:lnTo>
                  <a:lnTo>
                    <a:pt x="811" y="1519"/>
                  </a:lnTo>
                  <a:lnTo>
                    <a:pt x="0" y="0"/>
                  </a:lnTo>
                  <a:lnTo>
                    <a:pt x="459" y="0"/>
                  </a:lnTo>
                  <a:close/>
                </a:path>
              </a:pathLst>
            </a:custGeom>
            <a:solidFill>
              <a:schemeClr val="bg2"/>
            </a:solidFill>
            <a:ln>
              <a:noFill/>
            </a:ln>
          </p:spPr>
          <p:txBody>
            <a:bodyPr vert="horz" wrap="square" lIns="79385" tIns="39693" rIns="79385" bIns="39693" numCol="1" anchor="t" anchorCtr="0" compatLnSpc="1"/>
            <a:lstStyle/>
            <a:p>
              <a:pPr algn="just">
                <a:lnSpc>
                  <a:spcPct val="120000"/>
                </a:lnSpc>
              </a:pPr>
              <a:endParaRPr lang="en-US" sz="7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7" name="Freeform 9"/>
            <p:cNvSpPr/>
            <p:nvPr/>
          </p:nvSpPr>
          <p:spPr bwMode="auto">
            <a:xfrm>
              <a:off x="3212076" y="3130873"/>
              <a:ext cx="1623684" cy="1727160"/>
            </a:xfrm>
            <a:custGeom>
              <a:avLst/>
              <a:gdLst>
                <a:gd name="T0" fmla="*/ 459 w 1271"/>
                <a:gd name="T1" fmla="*/ 0 h 1352"/>
                <a:gd name="T2" fmla="*/ 1271 w 1271"/>
                <a:gd name="T3" fmla="*/ 1352 h 1352"/>
                <a:gd name="T4" fmla="*/ 812 w 1271"/>
                <a:gd name="T5" fmla="*/ 1352 h 1352"/>
                <a:gd name="T6" fmla="*/ 0 w 1271"/>
                <a:gd name="T7" fmla="*/ 0 h 1352"/>
                <a:gd name="T8" fmla="*/ 459 w 1271"/>
                <a:gd name="T9" fmla="*/ 0 h 1352"/>
              </a:gdLst>
              <a:ahLst/>
              <a:cxnLst>
                <a:cxn ang="0">
                  <a:pos x="T0" y="T1"/>
                </a:cxn>
                <a:cxn ang="0">
                  <a:pos x="T2" y="T3"/>
                </a:cxn>
                <a:cxn ang="0">
                  <a:pos x="T4" y="T5"/>
                </a:cxn>
                <a:cxn ang="0">
                  <a:pos x="T6" y="T7"/>
                </a:cxn>
                <a:cxn ang="0">
                  <a:pos x="T8" y="T9"/>
                </a:cxn>
              </a:cxnLst>
              <a:rect l="0" t="0" r="r" b="b"/>
              <a:pathLst>
                <a:path w="1271" h="1352">
                  <a:moveTo>
                    <a:pt x="459" y="0"/>
                  </a:moveTo>
                  <a:lnTo>
                    <a:pt x="1271" y="1352"/>
                  </a:lnTo>
                  <a:lnTo>
                    <a:pt x="812" y="1352"/>
                  </a:lnTo>
                  <a:lnTo>
                    <a:pt x="0" y="0"/>
                  </a:lnTo>
                  <a:lnTo>
                    <a:pt x="459" y="0"/>
                  </a:lnTo>
                  <a:close/>
                </a:path>
              </a:pathLst>
            </a:custGeom>
            <a:solidFill>
              <a:schemeClr val="bg2"/>
            </a:solidFill>
            <a:ln>
              <a:noFill/>
            </a:ln>
          </p:spPr>
          <p:txBody>
            <a:bodyPr vert="horz" wrap="square" lIns="79385" tIns="39693" rIns="79385" bIns="39693" numCol="1" anchor="t" anchorCtr="0" compatLnSpc="1"/>
            <a:lstStyle/>
            <a:p>
              <a:pPr algn="just">
                <a:lnSpc>
                  <a:spcPct val="120000"/>
                </a:lnSpc>
              </a:pPr>
              <a:endParaRPr lang="en-US" sz="76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24" name="Rounded Rectangle 123"/>
          <p:cNvSpPr/>
          <p:nvPr/>
        </p:nvSpPr>
        <p:spPr>
          <a:xfrm rot="5400000">
            <a:off x="3048838" y="3717256"/>
            <a:ext cx="1591513" cy="51128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5" name="Rounded Rectangle 124"/>
          <p:cNvSpPr/>
          <p:nvPr/>
        </p:nvSpPr>
        <p:spPr>
          <a:xfrm rot="5400000">
            <a:off x="3540152" y="3717257"/>
            <a:ext cx="2403355" cy="51128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6" name="Rounded Rectangle 125"/>
          <p:cNvSpPr/>
          <p:nvPr/>
        </p:nvSpPr>
        <p:spPr>
          <a:xfrm rot="5400000">
            <a:off x="4649681" y="3717257"/>
            <a:ext cx="1997433" cy="51128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7" name="Rounded Rectangle 126"/>
          <p:cNvSpPr/>
          <p:nvPr/>
        </p:nvSpPr>
        <p:spPr>
          <a:xfrm rot="5400000">
            <a:off x="5136102" y="3717258"/>
            <a:ext cx="2811489" cy="51128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8" name="Rounded Rectangle 127"/>
          <p:cNvSpPr/>
          <p:nvPr/>
        </p:nvSpPr>
        <p:spPr>
          <a:xfrm rot="5400000">
            <a:off x="6252346" y="3717258"/>
            <a:ext cx="2403356" cy="51128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9" name="Rounded Rectangle 128"/>
          <p:cNvSpPr/>
          <p:nvPr/>
        </p:nvSpPr>
        <p:spPr>
          <a:xfrm rot="5400000">
            <a:off x="7687544" y="3717257"/>
            <a:ext cx="1318685" cy="511281"/>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1" name="Text Placeholder 32"/>
          <p:cNvSpPr txBox="1"/>
          <p:nvPr/>
        </p:nvSpPr>
        <p:spPr>
          <a:xfrm>
            <a:off x="8793222" y="2079740"/>
            <a:ext cx="1602965"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2" name="Rounded Rectangle 131"/>
          <p:cNvSpPr/>
          <p:nvPr/>
        </p:nvSpPr>
        <p:spPr>
          <a:xfrm>
            <a:off x="8086225" y="2011623"/>
            <a:ext cx="524975" cy="524975"/>
          </a:xfrm>
          <a:prstGeom prst="roundRect">
            <a:avLst>
              <a:gd name="adj" fmla="val 165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r>
              <a:rPr lang="zh-CN" altLang="en-US" sz="132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AU" sz="132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3" name="Text Placeholder 32"/>
          <p:cNvSpPr txBox="1"/>
          <p:nvPr/>
        </p:nvSpPr>
        <p:spPr>
          <a:xfrm>
            <a:off x="8817556" y="5386948"/>
            <a:ext cx="1602965"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4" name="Rounded Rectangle 133"/>
          <p:cNvSpPr/>
          <p:nvPr/>
        </p:nvSpPr>
        <p:spPr>
          <a:xfrm>
            <a:off x="8110559" y="5318833"/>
            <a:ext cx="524975" cy="524975"/>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r>
              <a:rPr lang="zh-CN" altLang="en-US" sz="13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US" sz="13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5" name="Arc 134"/>
          <p:cNvSpPr/>
          <p:nvPr/>
        </p:nvSpPr>
        <p:spPr>
          <a:xfrm rot="14978043" flipH="1">
            <a:off x="6662392" y="4252588"/>
            <a:ext cx="1544635" cy="1544635"/>
          </a:xfrm>
          <a:prstGeom prst="arc">
            <a:avLst>
              <a:gd name="adj1" fmla="val 17014246"/>
              <a:gd name="adj2" fmla="val 745915"/>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just">
              <a:lnSpc>
                <a:spcPct val="120000"/>
              </a:lnSpc>
            </a:pPr>
            <a:endParaRPr lang="id-ID" sz="7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6" name="Arc 135"/>
          <p:cNvSpPr/>
          <p:nvPr/>
        </p:nvSpPr>
        <p:spPr>
          <a:xfrm rot="6621957" flipH="1" flipV="1">
            <a:off x="7319449" y="2205637"/>
            <a:ext cx="1544635" cy="1544635"/>
          </a:xfrm>
          <a:prstGeom prst="arc">
            <a:avLst>
              <a:gd name="adj1" fmla="val 17014246"/>
              <a:gd name="adj2" fmla="val 19242592"/>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just">
              <a:lnSpc>
                <a:spcPct val="120000"/>
              </a:lnSpc>
            </a:pPr>
            <a:endParaRPr lang="id-ID" sz="7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7" name="Text Placeholder 32"/>
          <p:cNvSpPr txBox="1"/>
          <p:nvPr/>
        </p:nvSpPr>
        <p:spPr>
          <a:xfrm flipH="1">
            <a:off x="1820149" y="2079740"/>
            <a:ext cx="1508659"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8" name="Rounded Rectangle 137"/>
          <p:cNvSpPr/>
          <p:nvPr/>
        </p:nvSpPr>
        <p:spPr>
          <a:xfrm flipH="1">
            <a:off x="3510835" y="2011623"/>
            <a:ext cx="524975" cy="524975"/>
          </a:xfrm>
          <a:prstGeom prst="roundRect">
            <a:avLst>
              <a:gd name="adj" fmla="val 1655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r>
              <a:rPr lang="zh-CN" altLang="en-US" sz="132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US" sz="13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9" name="Text Placeholder 32"/>
          <p:cNvSpPr txBox="1"/>
          <p:nvPr/>
        </p:nvSpPr>
        <p:spPr>
          <a:xfrm flipH="1">
            <a:off x="1795813" y="5386949"/>
            <a:ext cx="1508659"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0" name="Rounded Rectangle 139"/>
          <p:cNvSpPr/>
          <p:nvPr/>
        </p:nvSpPr>
        <p:spPr>
          <a:xfrm flipH="1">
            <a:off x="3486499" y="5318833"/>
            <a:ext cx="524975" cy="524975"/>
          </a:xfrm>
          <a:prstGeom prst="roundRect">
            <a:avLst>
              <a:gd name="adj" fmla="val 165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r>
              <a:rPr lang="zh-CN" altLang="en-US" sz="13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US" sz="13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1" name="Arc 140"/>
          <p:cNvSpPr/>
          <p:nvPr/>
        </p:nvSpPr>
        <p:spPr>
          <a:xfrm rot="6621957">
            <a:off x="3869565" y="3983484"/>
            <a:ext cx="1765995" cy="1765995"/>
          </a:xfrm>
          <a:prstGeom prst="arc">
            <a:avLst>
              <a:gd name="adj1" fmla="val 16087243"/>
              <a:gd name="adj2" fmla="val 745915"/>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just">
              <a:lnSpc>
                <a:spcPct val="120000"/>
              </a:lnSpc>
            </a:pPr>
            <a:endParaRPr lang="id-ID" sz="7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2" name="Arc 141"/>
          <p:cNvSpPr/>
          <p:nvPr/>
        </p:nvSpPr>
        <p:spPr>
          <a:xfrm rot="14978043" flipV="1">
            <a:off x="3257945" y="2205637"/>
            <a:ext cx="1544635" cy="1544635"/>
          </a:xfrm>
          <a:prstGeom prst="arc">
            <a:avLst>
              <a:gd name="adj1" fmla="val 17014246"/>
              <a:gd name="adj2" fmla="val 19242592"/>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just">
              <a:lnSpc>
                <a:spcPct val="120000"/>
              </a:lnSpc>
            </a:pPr>
            <a:endParaRPr lang="id-ID" sz="76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9" name="组合 28"/>
          <p:cNvGrpSpPr/>
          <p:nvPr/>
        </p:nvGrpSpPr>
        <p:grpSpPr>
          <a:xfrm>
            <a:off x="101600" y="279401"/>
            <a:ext cx="12334152" cy="403870"/>
            <a:chOff x="76200" y="209550"/>
            <a:chExt cx="9250614" cy="302902"/>
          </a:xfrm>
        </p:grpSpPr>
        <p:sp>
          <p:nvSpPr>
            <p:cNvPr id="30"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solidFill>
                <a:latin typeface="微软雅黑" panose="020B0503020204020204" pitchFamily="34" charset="-122"/>
                <a:ea typeface="微软雅黑" panose="020B0503020204020204" pitchFamily="34" charset="-122"/>
              </a:endParaRPr>
            </a:p>
          </p:txBody>
        </p:sp>
        <p:sp>
          <p:nvSpPr>
            <p:cNvPr id="31"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solidFill>
                    <a:schemeClr val="accent1"/>
                  </a:solidFill>
                </a:rPr>
                <a:t>Company profile </a:t>
              </a:r>
              <a:endParaRPr lang="zh-CN" altLang="en-US" sz="1550" dirty="0">
                <a:solidFill>
                  <a:schemeClr val="accent1"/>
                </a:solidFill>
              </a:endParaRPr>
            </a:p>
          </p:txBody>
        </p:sp>
        <p:grpSp>
          <p:nvGrpSpPr>
            <p:cNvPr id="32" name="组合 31"/>
            <p:cNvGrpSpPr/>
            <p:nvPr/>
          </p:nvGrpSpPr>
          <p:grpSpPr>
            <a:xfrm>
              <a:off x="3040154" y="381104"/>
              <a:ext cx="6286660" cy="0"/>
              <a:chOff x="4348525" y="620688"/>
              <a:chExt cx="8181294" cy="0"/>
            </a:xfrm>
          </p:grpSpPr>
          <p:cxnSp>
            <p:nvCxnSpPr>
              <p:cNvPr id="33" name="直接连接符 32"/>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down)">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wipe(down)">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6"/>
                                        </p:tgtEl>
                                        <p:attrNameLst>
                                          <p:attrName>style.visibility</p:attrName>
                                        </p:attrNameLst>
                                      </p:cBhvr>
                                      <p:to>
                                        <p:strVal val="visible"/>
                                      </p:to>
                                    </p:set>
                                    <p:animEffect transition="in" filter="wipe(down)">
                                      <p:cBhvr>
                                        <p:cTn id="17" dur="500"/>
                                        <p:tgtEl>
                                          <p:spTgt spid="1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7"/>
                                        </p:tgtEl>
                                        <p:attrNameLst>
                                          <p:attrName>style.visibility</p:attrName>
                                        </p:attrNameLst>
                                      </p:cBhvr>
                                      <p:to>
                                        <p:strVal val="visible"/>
                                      </p:to>
                                    </p:set>
                                    <p:animEffect transition="in" filter="wipe(down)">
                                      <p:cBhvr>
                                        <p:cTn id="22" dur="500"/>
                                        <p:tgtEl>
                                          <p:spTgt spid="1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wipe(down)">
                                      <p:cBhvr>
                                        <p:cTn id="27" dur="500"/>
                                        <p:tgtEl>
                                          <p:spTgt spid="1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wipe(down)">
                                      <p:cBhvr>
                                        <p:cTn id="32" dur="500"/>
                                        <p:tgtEl>
                                          <p:spTgt spid="1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7"/>
                                        </p:tgtEl>
                                        <p:attrNameLst>
                                          <p:attrName>style.visibility</p:attrName>
                                        </p:attrNameLst>
                                      </p:cBhvr>
                                      <p:to>
                                        <p:strVal val="visible"/>
                                      </p:to>
                                    </p:set>
                                    <p:animEffect transition="in" filter="fade">
                                      <p:cBhvr>
                                        <p:cTn id="42" dur="500"/>
                                        <p:tgtEl>
                                          <p:spTgt spid="1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8"/>
                                        </p:tgtEl>
                                        <p:attrNameLst>
                                          <p:attrName>style.visibility</p:attrName>
                                        </p:attrNameLst>
                                      </p:cBhvr>
                                      <p:to>
                                        <p:strVal val="visible"/>
                                      </p:to>
                                    </p:set>
                                    <p:animEffect transition="in" filter="fade">
                                      <p:cBhvr>
                                        <p:cTn id="45" dur="500"/>
                                        <p:tgtEl>
                                          <p:spTgt spid="13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2"/>
                                        </p:tgtEl>
                                        <p:attrNameLst>
                                          <p:attrName>style.visibility</p:attrName>
                                        </p:attrNameLst>
                                      </p:cBhvr>
                                      <p:to>
                                        <p:strVal val="visible"/>
                                      </p:to>
                                    </p:set>
                                    <p:animEffect transition="in" filter="fade">
                                      <p:cBhvr>
                                        <p:cTn id="48" dur="500"/>
                                        <p:tgtEl>
                                          <p:spTgt spid="14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1"/>
                                        </p:tgtEl>
                                        <p:attrNameLst>
                                          <p:attrName>style.visibility</p:attrName>
                                        </p:attrNameLst>
                                      </p:cBhvr>
                                      <p:to>
                                        <p:strVal val="visible"/>
                                      </p:to>
                                    </p:set>
                                    <p:animEffect transition="in" filter="fade">
                                      <p:cBhvr>
                                        <p:cTn id="53" dur="500"/>
                                        <p:tgtEl>
                                          <p:spTgt spid="14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0"/>
                                        </p:tgtEl>
                                        <p:attrNameLst>
                                          <p:attrName>style.visibility</p:attrName>
                                        </p:attrNameLst>
                                      </p:cBhvr>
                                      <p:to>
                                        <p:strVal val="visible"/>
                                      </p:to>
                                    </p:set>
                                    <p:animEffect transition="in" filter="fade">
                                      <p:cBhvr>
                                        <p:cTn id="56" dur="500"/>
                                        <p:tgtEl>
                                          <p:spTgt spid="14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9"/>
                                        </p:tgtEl>
                                        <p:attrNameLst>
                                          <p:attrName>style.visibility</p:attrName>
                                        </p:attrNameLst>
                                      </p:cBhvr>
                                      <p:to>
                                        <p:strVal val="visible"/>
                                      </p:to>
                                    </p:set>
                                    <p:animEffect transition="in" filter="fade">
                                      <p:cBhvr>
                                        <p:cTn id="59" dur="500"/>
                                        <p:tgtEl>
                                          <p:spTgt spid="13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6"/>
                                        </p:tgtEl>
                                        <p:attrNameLst>
                                          <p:attrName>style.visibility</p:attrName>
                                        </p:attrNameLst>
                                      </p:cBhvr>
                                      <p:to>
                                        <p:strVal val="visible"/>
                                      </p:to>
                                    </p:set>
                                    <p:animEffect transition="in" filter="fade">
                                      <p:cBhvr>
                                        <p:cTn id="64" dur="500"/>
                                        <p:tgtEl>
                                          <p:spTgt spid="1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2"/>
                                        </p:tgtEl>
                                        <p:attrNameLst>
                                          <p:attrName>style.visibility</p:attrName>
                                        </p:attrNameLst>
                                      </p:cBhvr>
                                      <p:to>
                                        <p:strVal val="visible"/>
                                      </p:to>
                                    </p:set>
                                    <p:animEffect transition="in" filter="fade">
                                      <p:cBhvr>
                                        <p:cTn id="67" dur="500"/>
                                        <p:tgtEl>
                                          <p:spTgt spid="13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1"/>
                                        </p:tgtEl>
                                        <p:attrNameLst>
                                          <p:attrName>style.visibility</p:attrName>
                                        </p:attrNameLst>
                                      </p:cBhvr>
                                      <p:to>
                                        <p:strVal val="visible"/>
                                      </p:to>
                                    </p:set>
                                    <p:animEffect transition="in" filter="fade">
                                      <p:cBhvr>
                                        <p:cTn id="70" dur="500"/>
                                        <p:tgtEl>
                                          <p:spTgt spid="13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35"/>
                                        </p:tgtEl>
                                        <p:attrNameLst>
                                          <p:attrName>style.visibility</p:attrName>
                                        </p:attrNameLst>
                                      </p:cBhvr>
                                      <p:to>
                                        <p:strVal val="visible"/>
                                      </p:to>
                                    </p:set>
                                    <p:animEffect transition="in" filter="fade">
                                      <p:cBhvr>
                                        <p:cTn id="75" dur="500"/>
                                        <p:tgtEl>
                                          <p:spTgt spid="13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34"/>
                                        </p:tgtEl>
                                        <p:attrNameLst>
                                          <p:attrName>style.visibility</p:attrName>
                                        </p:attrNameLst>
                                      </p:cBhvr>
                                      <p:to>
                                        <p:strVal val="visible"/>
                                      </p:to>
                                    </p:set>
                                    <p:animEffect transition="in" filter="fade">
                                      <p:cBhvr>
                                        <p:cTn id="78" dur="500"/>
                                        <p:tgtEl>
                                          <p:spTgt spid="13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33"/>
                                        </p:tgtEl>
                                        <p:attrNameLst>
                                          <p:attrName>style.visibility</p:attrName>
                                        </p:attrNameLst>
                                      </p:cBhvr>
                                      <p:to>
                                        <p:strVal val="visible"/>
                                      </p:to>
                                    </p:set>
                                    <p:animEffect transition="in" filter="fade">
                                      <p:cBhvr>
                                        <p:cTn id="81"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5" grpId="0" animBg="1"/>
      <p:bldP spid="126" grpId="0" animBg="1"/>
      <p:bldP spid="127" grpId="0" animBg="1"/>
      <p:bldP spid="128" grpId="0" animBg="1"/>
      <p:bldP spid="129" grpId="0" animBg="1"/>
      <p:bldP spid="131" grpId="0"/>
      <p:bldP spid="132" grpId="0" animBg="1"/>
      <p:bldP spid="133" grpId="0"/>
      <p:bldP spid="134" grpId="0" animBg="1"/>
      <p:bldP spid="135" grpId="0" animBg="1"/>
      <p:bldP spid="136" grpId="0" animBg="1"/>
      <p:bldP spid="137" grpId="0"/>
      <p:bldP spid="138" grpId="0" animBg="1"/>
      <p:bldP spid="139" grpId="0"/>
      <p:bldP spid="140" grpId="0" animBg="1"/>
      <p:bldP spid="141" grpId="0" animBg="1"/>
      <p:bldP spid="1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6791929" y="1845193"/>
            <a:ext cx="4797528" cy="1159127"/>
            <a:chOff x="5161824" y="1994966"/>
            <a:chExt cx="3297964" cy="756804"/>
          </a:xfrm>
        </p:grpSpPr>
        <p:sp>
          <p:nvSpPr>
            <p:cNvPr id="32" name="矩形 31"/>
            <p:cNvSpPr/>
            <p:nvPr/>
          </p:nvSpPr>
          <p:spPr>
            <a:xfrm>
              <a:off x="5161824" y="1994966"/>
              <a:ext cx="3297964" cy="7568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5284317" y="2032622"/>
              <a:ext cx="3036413" cy="654855"/>
              <a:chOff x="5284317" y="2911032"/>
              <a:chExt cx="3036413" cy="654855"/>
            </a:xfrm>
          </p:grpSpPr>
          <p:sp>
            <p:nvSpPr>
              <p:cNvPr id="34" name="矩形 33"/>
              <p:cNvSpPr/>
              <p:nvPr/>
            </p:nvSpPr>
            <p:spPr>
              <a:xfrm>
                <a:off x="5284317" y="2911032"/>
                <a:ext cx="1396394" cy="241140"/>
              </a:xfrm>
              <a:prstGeom prst="rect">
                <a:avLst/>
              </a:prstGeom>
            </p:spPr>
            <p:txBody>
              <a:bodyPr wrap="none">
                <a:spAutoFit/>
              </a:bodyPr>
              <a:lstStyle/>
              <a:p>
                <a:pPr lvl="0" eaLnBrk="0" fontAlgn="base" hangingPunct="0">
                  <a:spcBef>
                    <a:spcPct val="0"/>
                  </a:spcBef>
                  <a:spcAft>
                    <a:spcPct val="0"/>
                  </a:spcAft>
                  <a:defRPr/>
                </a:pPr>
                <a:r>
                  <a:rPr lang="zh-CN" altLang="en-US" kern="0" dirty="0">
                    <a:solidFill>
                      <a:schemeClr val="bg1"/>
                    </a:solidFill>
                    <a:latin typeface="微软雅黑" panose="020B0503020204020204" pitchFamily="34" charset="-122"/>
                    <a:ea typeface="微软雅黑" panose="020B0503020204020204" pitchFamily="34" charset="-122"/>
                  </a:rPr>
                  <a:t>点击添加标题内容</a:t>
                </a:r>
                <a:endParaRPr lang="en-US" altLang="zh-CN" kern="0" dirty="0">
                  <a:solidFill>
                    <a:schemeClr val="bg1"/>
                  </a:solidFill>
                  <a:latin typeface="微软雅黑" panose="020B0503020204020204" pitchFamily="34" charset="-122"/>
                  <a:ea typeface="微软雅黑" panose="020B0503020204020204" pitchFamily="34" charset="-122"/>
                </a:endParaRPr>
              </a:p>
            </p:txBody>
          </p:sp>
          <p:sp>
            <p:nvSpPr>
              <p:cNvPr id="35" name="矩形 34"/>
              <p:cNvSpPr/>
              <p:nvPr/>
            </p:nvSpPr>
            <p:spPr>
              <a:xfrm>
                <a:off x="5284317" y="3153940"/>
                <a:ext cx="3036413" cy="411947"/>
              </a:xfrm>
              <a:prstGeom prst="rect">
                <a:avLst/>
              </a:prstGeom>
            </p:spPr>
            <p:txBody>
              <a:bodyPr wrap="square">
                <a:spAutoFit/>
              </a:bodyPr>
              <a:lstStyle/>
              <a:p>
                <a:pPr lvl="0" fontAlgn="base">
                  <a:lnSpc>
                    <a:spcPct val="125000"/>
                  </a:lnSpc>
                  <a:spcBef>
                    <a:spcPct val="0"/>
                  </a:spcBef>
                  <a:spcAft>
                    <a:spcPct val="0"/>
                  </a:spcAft>
                  <a:buClr>
                    <a:srgbClr val="007EEA"/>
                  </a:buClr>
                  <a:defRPr/>
                </a:pPr>
                <a:r>
                  <a:rPr lang="zh-CN" altLang="en-US" sz="1400" dirty="0">
                    <a:solidFill>
                      <a:schemeClr val="bg1"/>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grpSp>
      </p:grpSp>
      <p:grpSp>
        <p:nvGrpSpPr>
          <p:cNvPr id="36" name="组合 35"/>
          <p:cNvGrpSpPr/>
          <p:nvPr/>
        </p:nvGrpSpPr>
        <p:grpSpPr>
          <a:xfrm>
            <a:off x="6791929" y="3109087"/>
            <a:ext cx="4797528" cy="1159127"/>
            <a:chOff x="5161824" y="1994966"/>
            <a:chExt cx="3297964" cy="756804"/>
          </a:xfrm>
        </p:grpSpPr>
        <p:sp>
          <p:nvSpPr>
            <p:cNvPr id="37" name="矩形 36"/>
            <p:cNvSpPr/>
            <p:nvPr/>
          </p:nvSpPr>
          <p:spPr>
            <a:xfrm>
              <a:off x="5161824" y="1994966"/>
              <a:ext cx="3297964" cy="756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5284317" y="2032622"/>
              <a:ext cx="3036413" cy="654855"/>
              <a:chOff x="5284317" y="2911032"/>
              <a:chExt cx="3036413" cy="654855"/>
            </a:xfrm>
          </p:grpSpPr>
          <p:sp>
            <p:nvSpPr>
              <p:cNvPr id="39" name="矩形 38"/>
              <p:cNvSpPr/>
              <p:nvPr/>
            </p:nvSpPr>
            <p:spPr>
              <a:xfrm>
                <a:off x="5284317" y="2911032"/>
                <a:ext cx="1396394" cy="241140"/>
              </a:xfrm>
              <a:prstGeom prst="rect">
                <a:avLst/>
              </a:prstGeom>
            </p:spPr>
            <p:txBody>
              <a:bodyPr wrap="none">
                <a:spAutoFit/>
              </a:bodyPr>
              <a:lstStyle/>
              <a:p>
                <a:pPr lvl="0" eaLnBrk="0" fontAlgn="base" hangingPunct="0">
                  <a:spcBef>
                    <a:spcPct val="0"/>
                  </a:spcBef>
                  <a:spcAft>
                    <a:spcPct val="0"/>
                  </a:spcAft>
                  <a:defRPr/>
                </a:pPr>
                <a:r>
                  <a:rPr lang="zh-CN" altLang="en-US" kern="0" dirty="0">
                    <a:solidFill>
                      <a:schemeClr val="bg1"/>
                    </a:solidFill>
                    <a:latin typeface="微软雅黑" panose="020B0503020204020204" pitchFamily="34" charset="-122"/>
                    <a:ea typeface="微软雅黑" panose="020B0503020204020204" pitchFamily="34" charset="-122"/>
                  </a:rPr>
                  <a:t>点击添加标题内容</a:t>
                </a:r>
                <a:endParaRPr lang="en-US" altLang="zh-CN" kern="0" dirty="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5284317" y="3153940"/>
                <a:ext cx="3036413" cy="411947"/>
              </a:xfrm>
              <a:prstGeom prst="rect">
                <a:avLst/>
              </a:prstGeom>
            </p:spPr>
            <p:txBody>
              <a:bodyPr wrap="square">
                <a:spAutoFit/>
              </a:bodyPr>
              <a:lstStyle/>
              <a:p>
                <a:pPr lvl="0" fontAlgn="base">
                  <a:lnSpc>
                    <a:spcPct val="125000"/>
                  </a:lnSpc>
                  <a:spcBef>
                    <a:spcPct val="0"/>
                  </a:spcBef>
                  <a:spcAft>
                    <a:spcPct val="0"/>
                  </a:spcAft>
                  <a:buClr>
                    <a:srgbClr val="007EEA"/>
                  </a:buClr>
                  <a:defRPr/>
                </a:pPr>
                <a:r>
                  <a:rPr lang="zh-CN" altLang="en-US" sz="1400" dirty="0">
                    <a:solidFill>
                      <a:schemeClr val="bg1"/>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grpSp>
      </p:grpSp>
      <p:grpSp>
        <p:nvGrpSpPr>
          <p:cNvPr id="41" name="组合 40"/>
          <p:cNvGrpSpPr/>
          <p:nvPr/>
        </p:nvGrpSpPr>
        <p:grpSpPr>
          <a:xfrm>
            <a:off x="6791929" y="4372155"/>
            <a:ext cx="4797528" cy="1159127"/>
            <a:chOff x="5161824" y="1994966"/>
            <a:chExt cx="3297964" cy="756804"/>
          </a:xfrm>
        </p:grpSpPr>
        <p:sp>
          <p:nvSpPr>
            <p:cNvPr id="42" name="矩形 41"/>
            <p:cNvSpPr/>
            <p:nvPr/>
          </p:nvSpPr>
          <p:spPr>
            <a:xfrm>
              <a:off x="5161824" y="1994966"/>
              <a:ext cx="3297964" cy="7568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5284317" y="2032622"/>
              <a:ext cx="2939494" cy="654855"/>
              <a:chOff x="5284317" y="2911032"/>
              <a:chExt cx="2939494" cy="654855"/>
            </a:xfrm>
          </p:grpSpPr>
          <p:sp>
            <p:nvSpPr>
              <p:cNvPr id="44" name="矩形 43"/>
              <p:cNvSpPr/>
              <p:nvPr/>
            </p:nvSpPr>
            <p:spPr>
              <a:xfrm>
                <a:off x="5284317" y="2911032"/>
                <a:ext cx="1396393" cy="241140"/>
              </a:xfrm>
              <a:prstGeom prst="rect">
                <a:avLst/>
              </a:prstGeom>
            </p:spPr>
            <p:txBody>
              <a:bodyPr wrap="none">
                <a:spAutoFit/>
              </a:bodyPr>
              <a:lstStyle/>
              <a:p>
                <a:pPr lvl="0" eaLnBrk="0" fontAlgn="base" hangingPunct="0">
                  <a:spcBef>
                    <a:spcPct val="0"/>
                  </a:spcBef>
                  <a:spcAft>
                    <a:spcPct val="0"/>
                  </a:spcAft>
                  <a:defRPr/>
                </a:pPr>
                <a:r>
                  <a:rPr lang="zh-CN" altLang="en-US" kern="0" dirty="0">
                    <a:solidFill>
                      <a:schemeClr val="bg1"/>
                    </a:solidFill>
                    <a:latin typeface="微软雅黑" panose="020B0503020204020204" pitchFamily="34" charset="-122"/>
                    <a:ea typeface="微软雅黑" panose="020B0503020204020204" pitchFamily="34" charset="-122"/>
                  </a:rPr>
                  <a:t>点击添加标题内容</a:t>
                </a:r>
                <a:endParaRPr lang="en-US" altLang="zh-CN" kern="0" dirty="0">
                  <a:solidFill>
                    <a:schemeClr val="bg1"/>
                  </a:solidFill>
                  <a:latin typeface="微软雅黑" panose="020B0503020204020204" pitchFamily="34" charset="-122"/>
                  <a:ea typeface="微软雅黑" panose="020B0503020204020204" pitchFamily="34" charset="-122"/>
                </a:endParaRPr>
              </a:p>
            </p:txBody>
          </p:sp>
          <p:sp>
            <p:nvSpPr>
              <p:cNvPr id="45" name="矩形 44"/>
              <p:cNvSpPr/>
              <p:nvPr/>
            </p:nvSpPr>
            <p:spPr>
              <a:xfrm>
                <a:off x="5284317" y="3153940"/>
                <a:ext cx="2939494" cy="411947"/>
              </a:xfrm>
              <a:prstGeom prst="rect">
                <a:avLst/>
              </a:prstGeom>
            </p:spPr>
            <p:txBody>
              <a:bodyPr wrap="square">
                <a:spAutoFit/>
              </a:bodyPr>
              <a:lstStyle/>
              <a:p>
                <a:pPr lvl="0" fontAlgn="base">
                  <a:lnSpc>
                    <a:spcPct val="125000"/>
                  </a:lnSpc>
                  <a:spcBef>
                    <a:spcPct val="0"/>
                  </a:spcBef>
                  <a:spcAft>
                    <a:spcPct val="0"/>
                  </a:spcAft>
                  <a:buClr>
                    <a:srgbClr val="007EEA"/>
                  </a:buClr>
                  <a:defRPr/>
                </a:pPr>
                <a:r>
                  <a:rPr lang="zh-CN" altLang="en-US" sz="1400" dirty="0">
                    <a:solidFill>
                      <a:schemeClr val="bg1"/>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grpSp>
      </p:grpSp>
      <p:pic>
        <p:nvPicPr>
          <p:cNvPr id="4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6980"/>
          <a:stretch>
            <a:fillRect/>
          </a:stretch>
        </p:blipFill>
        <p:spPr bwMode="auto">
          <a:xfrm>
            <a:off x="736132" y="1845192"/>
            <a:ext cx="5935801" cy="368127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组合 17"/>
          <p:cNvGrpSpPr/>
          <p:nvPr/>
        </p:nvGrpSpPr>
        <p:grpSpPr>
          <a:xfrm>
            <a:off x="101600" y="279401"/>
            <a:ext cx="12334152" cy="403870"/>
            <a:chOff x="76200" y="209550"/>
            <a:chExt cx="9250614" cy="302902"/>
          </a:xfrm>
        </p:grpSpPr>
        <p:sp>
          <p:nvSpPr>
            <p:cNvPr id="19"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lumMod val="50000"/>
                    </a:schemeClr>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20"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21" name="组合 20"/>
            <p:cNvGrpSpPr/>
            <p:nvPr/>
          </p:nvGrpSpPr>
          <p:grpSpPr>
            <a:xfrm>
              <a:off x="3040154" y="381104"/>
              <a:ext cx="6286660" cy="0"/>
              <a:chOff x="4348525" y="620688"/>
              <a:chExt cx="8181294" cy="0"/>
            </a:xfrm>
          </p:grpSpPr>
          <p:cxnSp>
            <p:nvCxnSpPr>
              <p:cNvPr id="22" name="直接连接符 21"/>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1+#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p:tgtEl>
                                          <p:spTgt spid="30"/>
                                        </p:tgtEl>
                                        <p:attrNameLst>
                                          <p:attrName>ppt_x</p:attrName>
                                        </p:attrNameLst>
                                      </p:cBhvr>
                                      <p:tavLst>
                                        <p:tav tm="0">
                                          <p:val>
                                            <p:strVal val="#ppt_x-#ppt_w*1.125000"/>
                                          </p:val>
                                        </p:tav>
                                        <p:tav tm="100000">
                                          <p:val>
                                            <p:strVal val="#ppt_x"/>
                                          </p:val>
                                        </p:tav>
                                      </p:tavLst>
                                    </p:anim>
                                    <p:animEffect transition="in" filter="wipe(right)">
                                      <p:cBhvr>
                                        <p:cTn id="13" dur="500"/>
                                        <p:tgtEl>
                                          <p:spTgt spid="30"/>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p:tgtEl>
                                          <p:spTgt spid="36"/>
                                        </p:tgtEl>
                                        <p:attrNameLst>
                                          <p:attrName>ppt_x</p:attrName>
                                        </p:attrNameLst>
                                      </p:cBhvr>
                                      <p:tavLst>
                                        <p:tav tm="0">
                                          <p:val>
                                            <p:strVal val="#ppt_x-#ppt_w*1.125000"/>
                                          </p:val>
                                        </p:tav>
                                        <p:tav tm="100000">
                                          <p:val>
                                            <p:strVal val="#ppt_x"/>
                                          </p:val>
                                        </p:tav>
                                      </p:tavLst>
                                    </p:anim>
                                    <p:animEffect transition="in" filter="wipe(right)">
                                      <p:cBhvr>
                                        <p:cTn id="18" dur="500"/>
                                        <p:tgtEl>
                                          <p:spTgt spid="36"/>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ppt_x</p:attrName>
                                        </p:attrNameLst>
                                      </p:cBhvr>
                                      <p:tavLst>
                                        <p:tav tm="0">
                                          <p:val>
                                            <p:strVal val="#ppt_x-#ppt_w*1.125000"/>
                                          </p:val>
                                        </p:tav>
                                        <p:tav tm="100000">
                                          <p:val>
                                            <p:strVal val="#ppt_x"/>
                                          </p:val>
                                        </p:tav>
                                      </p:tavLst>
                                    </p:anim>
                                    <p:animEffect transition="in" filter="wipe(right)">
                                      <p:cBhvr>
                                        <p:cTn id="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52906" y="1975156"/>
            <a:ext cx="9629140" cy="3372117"/>
            <a:chOff x="3579" y="3546"/>
            <a:chExt cx="13388" cy="4688"/>
          </a:xfrm>
        </p:grpSpPr>
        <p:grpSp>
          <p:nvGrpSpPr>
            <p:cNvPr id="2" name="组合 1"/>
            <p:cNvGrpSpPr/>
            <p:nvPr/>
          </p:nvGrpSpPr>
          <p:grpSpPr>
            <a:xfrm>
              <a:off x="6598" y="3546"/>
              <a:ext cx="4688" cy="4688"/>
              <a:chOff x="4607442" y="1977656"/>
              <a:chExt cx="2977116" cy="2977116"/>
            </a:xfrm>
          </p:grpSpPr>
          <p:sp>
            <p:nvSpPr>
              <p:cNvPr id="8" name="Oval 7"/>
              <p:cNvSpPr/>
              <p:nvPr/>
            </p:nvSpPr>
            <p:spPr>
              <a:xfrm>
                <a:off x="4607442" y="1977656"/>
                <a:ext cx="2977116" cy="2977116"/>
              </a:xfrm>
              <a:prstGeom prst="ellipse">
                <a:avLst/>
              </a:prstGeom>
              <a:no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Oval 8"/>
              <p:cNvSpPr/>
              <p:nvPr/>
            </p:nvSpPr>
            <p:spPr>
              <a:xfrm>
                <a:off x="4789968" y="2160182"/>
                <a:ext cx="2612065" cy="2612065"/>
              </a:xfrm>
              <a:prstGeom prst="ellipse">
                <a:avLst/>
              </a:prstGeom>
              <a:no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Oval 9"/>
              <p:cNvSpPr/>
              <p:nvPr/>
            </p:nvSpPr>
            <p:spPr>
              <a:xfrm>
                <a:off x="4971288" y="2341502"/>
                <a:ext cx="2249424" cy="2249424"/>
              </a:xfrm>
              <a:prstGeom prst="ellipse">
                <a:avLst/>
              </a:prstGeom>
              <a:no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Oval 10"/>
              <p:cNvSpPr/>
              <p:nvPr/>
            </p:nvSpPr>
            <p:spPr>
              <a:xfrm>
                <a:off x="5154168" y="2524382"/>
                <a:ext cx="1883664" cy="1883664"/>
              </a:xfrm>
              <a:prstGeom prst="ellipse">
                <a:avLst/>
              </a:prstGeom>
              <a:noFill/>
              <a:ln w="127000" cap="rnd">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Arc 11"/>
              <p:cNvSpPr/>
              <p:nvPr/>
            </p:nvSpPr>
            <p:spPr>
              <a:xfrm>
                <a:off x="4607442" y="1977656"/>
                <a:ext cx="2977116" cy="2977116"/>
              </a:xfrm>
              <a:prstGeom prst="arc">
                <a:avLst>
                  <a:gd name="adj1" fmla="val 16200000"/>
                  <a:gd name="adj2" fmla="val 21257035"/>
                </a:avLst>
              </a:prstGeom>
              <a:noFill/>
              <a:ln w="1270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Arc 12"/>
              <p:cNvSpPr/>
              <p:nvPr/>
            </p:nvSpPr>
            <p:spPr>
              <a:xfrm>
                <a:off x="4789968" y="2160181"/>
                <a:ext cx="2612065" cy="2612065"/>
              </a:xfrm>
              <a:prstGeom prst="arc">
                <a:avLst>
                  <a:gd name="adj1" fmla="val 16200000"/>
                  <a:gd name="adj2" fmla="val 2624571"/>
                </a:avLst>
              </a:prstGeom>
              <a:noFill/>
              <a:ln w="127000" cap="rnd">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Arc 13"/>
              <p:cNvSpPr/>
              <p:nvPr/>
            </p:nvSpPr>
            <p:spPr>
              <a:xfrm>
                <a:off x="4971288" y="2341502"/>
                <a:ext cx="2249424" cy="2249424"/>
              </a:xfrm>
              <a:prstGeom prst="arc">
                <a:avLst>
                  <a:gd name="adj1" fmla="val 16200000"/>
                  <a:gd name="adj2" fmla="val 8081276"/>
                </a:avLst>
              </a:prstGeom>
              <a:noFill/>
              <a:ln w="1270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Arc 14"/>
              <p:cNvSpPr/>
              <p:nvPr/>
            </p:nvSpPr>
            <p:spPr>
              <a:xfrm>
                <a:off x="5154168" y="2524382"/>
                <a:ext cx="1883664" cy="1883664"/>
              </a:xfrm>
              <a:prstGeom prst="arc">
                <a:avLst>
                  <a:gd name="adj1" fmla="val 16200000"/>
                  <a:gd name="adj2" fmla="val 12374596"/>
                </a:avLst>
              </a:prstGeom>
              <a:noFill/>
              <a:ln w="127000" cap="rnd">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6" name="TextBox 15"/>
            <p:cNvSpPr txBox="1"/>
            <p:nvPr/>
          </p:nvSpPr>
          <p:spPr>
            <a:xfrm>
              <a:off x="7763" y="5298"/>
              <a:ext cx="2399" cy="1155"/>
            </a:xfrm>
            <a:prstGeom prst="rect">
              <a:avLst/>
            </a:prstGeom>
            <a:noFill/>
          </p:spPr>
          <p:txBody>
            <a:bodyPr wrap="square" rtlCol="0">
              <a:sp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合作共赢  </a:t>
              </a:r>
              <a:endParaRPr lang="en-US" altLang="zh-CN" sz="2400" b="1" dirty="0">
                <a:solidFill>
                  <a:schemeClr val="accent1"/>
                </a:solidFill>
                <a:latin typeface="微软雅黑" panose="020B0503020204020204" pitchFamily="34" charset="-122"/>
                <a:ea typeface="微软雅黑" panose="020B0503020204020204" pitchFamily="34" charset="-122"/>
              </a:endParaRPr>
            </a:p>
            <a:p>
              <a:pPr algn="r"/>
              <a:r>
                <a:rPr lang="zh-CN" altLang="en-US" sz="2400" b="1" dirty="0">
                  <a:solidFill>
                    <a:schemeClr val="accent1"/>
                  </a:solidFill>
                  <a:latin typeface="微软雅黑" panose="020B0503020204020204" pitchFamily="34" charset="-122"/>
                  <a:ea typeface="微软雅黑" panose="020B0503020204020204" pitchFamily="34" charset="-122"/>
                </a:rPr>
                <a:t>制胜未来</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cxnSp>
          <p:nvCxnSpPr>
            <p:cNvPr id="29" name="Straight Connector 28"/>
            <p:cNvCxnSpPr/>
            <p:nvPr/>
          </p:nvCxnSpPr>
          <p:spPr>
            <a:xfrm>
              <a:off x="11286" y="5681"/>
              <a:ext cx="2016" cy="0"/>
            </a:xfrm>
            <a:prstGeom prst="line">
              <a:avLst/>
            </a:prstGeom>
            <a:ln>
              <a:solidFill>
                <a:srgbClr val="7F8C8D"/>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0425" y="7374"/>
              <a:ext cx="2880" cy="0"/>
            </a:xfrm>
            <a:prstGeom prst="line">
              <a:avLst/>
            </a:prstGeom>
            <a:ln>
              <a:solidFill>
                <a:srgbClr val="7F8C8D"/>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611" y="7069"/>
              <a:ext cx="2016" cy="0"/>
            </a:xfrm>
            <a:prstGeom prst="line">
              <a:avLst/>
            </a:prstGeom>
            <a:ln>
              <a:solidFill>
                <a:srgbClr val="7F8C8D"/>
              </a:solidFill>
              <a:prstDash val="dash"/>
              <a:headEnd type="ova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598" y="5236"/>
              <a:ext cx="1008" cy="0"/>
            </a:xfrm>
            <a:prstGeom prst="line">
              <a:avLst/>
            </a:prstGeom>
            <a:ln>
              <a:solidFill>
                <a:srgbClr val="7F8C8D"/>
              </a:solidFill>
              <a:prstDash val="dash"/>
              <a:headEnd type="oval"/>
              <a:tailEnd type="non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3455" y="5413"/>
              <a:ext cx="3512" cy="1198"/>
            </a:xfrm>
            <a:prstGeom prst="rect">
              <a:avLst/>
            </a:prstGeom>
            <a:noFill/>
          </p:spPr>
          <p:txBody>
            <a:bodyPr wrap="square" rtlCol="0">
              <a:spAutoFit/>
            </a:bodyPr>
            <a:lstStyle/>
            <a:p>
              <a:r>
                <a:rPr lang="zh-CN" altLang="en-US" sz="1400" b="1" dirty="0">
                  <a:solidFill>
                    <a:schemeClr val="accent1"/>
                  </a:solidFill>
                  <a:latin typeface="微软雅黑" panose="020B0503020204020204" pitchFamily="34" charset="-122"/>
                  <a:ea typeface="微软雅黑" panose="020B0503020204020204" pitchFamily="34" charset="-122"/>
                </a:rPr>
                <a:t>企业宗旨</a:t>
              </a:r>
              <a:endParaRPr lang="zh-CN" altLang="en-US" sz="1400" b="1" dirty="0">
                <a:solidFill>
                  <a:schemeClr val="accent1"/>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accent1"/>
                  </a:solidFill>
                  <a:latin typeface="微软雅黑" panose="020B0503020204020204" pitchFamily="34" charset="-122"/>
                  <a:ea typeface="微软雅黑" panose="020B0503020204020204" pitchFamily="34" charset="-122"/>
                </a:rPr>
                <a:t>发展员工 成就客户</a:t>
              </a:r>
              <a:endParaRPr lang="en-US" altLang="zh-CN" sz="1200" dirty="0">
                <a:solidFill>
                  <a:schemeClr val="accent1"/>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accent1"/>
                  </a:solidFill>
                  <a:latin typeface="微软雅黑" panose="020B0503020204020204" pitchFamily="34" charset="-122"/>
                  <a:ea typeface="微软雅黑" panose="020B0503020204020204" pitchFamily="34" charset="-122"/>
                </a:rPr>
                <a:t>回报股东 强大国家</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13455" y="7128"/>
              <a:ext cx="3512" cy="813"/>
            </a:xfrm>
            <a:prstGeom prst="rect">
              <a:avLst/>
            </a:prstGeom>
            <a:noFill/>
          </p:spPr>
          <p:txBody>
            <a:bodyPr wrap="square" rtlCol="0">
              <a:spAutoFit/>
            </a:bodyPr>
            <a:lstStyle/>
            <a:p>
              <a:r>
                <a:rPr lang="zh-CN" altLang="en-US" sz="1400" b="1" dirty="0">
                  <a:solidFill>
                    <a:schemeClr val="accent1"/>
                  </a:solidFill>
                  <a:latin typeface="微软雅黑" panose="020B0503020204020204" pitchFamily="34" charset="-122"/>
                  <a:ea typeface="微软雅黑" panose="020B0503020204020204" pitchFamily="34" charset="-122"/>
                </a:rPr>
                <a:t>经营理念</a:t>
              </a:r>
              <a:endParaRPr lang="zh-CN" altLang="en-US" sz="1400" b="1" dirty="0">
                <a:solidFill>
                  <a:schemeClr val="accent1"/>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accent1"/>
                  </a:solidFill>
                  <a:latin typeface="微软雅黑" panose="020B0503020204020204" pitchFamily="34" charset="-122"/>
                  <a:ea typeface="微软雅黑" panose="020B0503020204020204" pitchFamily="34" charset="-122"/>
                </a:rPr>
                <a:t>诚信  敬业  责任  创新</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3579" y="5008"/>
              <a:ext cx="3512" cy="1198"/>
            </a:xfrm>
            <a:prstGeom prst="rect">
              <a:avLst/>
            </a:prstGeom>
            <a:noFill/>
          </p:spPr>
          <p:txBody>
            <a:bodyPr wrap="square" rtlCol="0">
              <a:spAutoFit/>
            </a:bodyPr>
            <a:lstStyle/>
            <a:p>
              <a:r>
                <a:rPr lang="zh-CN" altLang="en-US" sz="1400" b="1" dirty="0">
                  <a:solidFill>
                    <a:schemeClr val="accent1"/>
                  </a:solidFill>
                  <a:latin typeface="微软雅黑" panose="020B0503020204020204" pitchFamily="34" charset="-122"/>
                  <a:ea typeface="微软雅黑" panose="020B0503020204020204" pitchFamily="34" charset="-122"/>
                </a:rPr>
                <a:t>企业使命</a:t>
              </a:r>
              <a:endParaRPr lang="zh-CN" altLang="en-US" sz="1400" b="1" dirty="0">
                <a:solidFill>
                  <a:schemeClr val="accent1"/>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accent1"/>
                  </a:solidFill>
                  <a:latin typeface="微软雅黑" panose="020B0503020204020204" pitchFamily="34" charset="-122"/>
                  <a:ea typeface="微软雅黑" panose="020B0503020204020204" pitchFamily="34" charset="-122"/>
                </a:rPr>
                <a:t>无论一小步还是一大步都要带动人类的进步。</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3579" y="6852"/>
              <a:ext cx="3512" cy="813"/>
            </a:xfrm>
            <a:prstGeom prst="rect">
              <a:avLst/>
            </a:prstGeom>
            <a:noFill/>
          </p:spPr>
          <p:txBody>
            <a:bodyPr wrap="square" rtlCol="0">
              <a:spAutoFit/>
            </a:bodyPr>
            <a:lstStyle/>
            <a:p>
              <a:r>
                <a:rPr lang="zh-CN" altLang="en-US" sz="1400" b="1" dirty="0">
                  <a:solidFill>
                    <a:schemeClr val="accent1"/>
                  </a:solidFill>
                  <a:latin typeface="微软雅黑" panose="020B0503020204020204" pitchFamily="34" charset="-122"/>
                  <a:ea typeface="微软雅黑" panose="020B0503020204020204" pitchFamily="34" charset="-122"/>
                </a:rPr>
                <a:t>核心价值</a:t>
              </a:r>
              <a:endParaRPr lang="zh-CN" altLang="en-US" sz="1400" b="1" dirty="0">
                <a:solidFill>
                  <a:schemeClr val="accent1"/>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accent1"/>
                  </a:solidFill>
                  <a:latin typeface="微软雅黑" panose="020B0503020204020204" pitchFamily="34" charset="-122"/>
                  <a:ea typeface="微软雅黑" panose="020B0503020204020204" pitchFamily="34" charset="-122"/>
                </a:rPr>
                <a:t>合作共赢  务实创新</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101600" y="279401"/>
            <a:ext cx="12334152" cy="403870"/>
            <a:chOff x="76200" y="209550"/>
            <a:chExt cx="9250614" cy="302902"/>
          </a:xfrm>
        </p:grpSpPr>
        <p:sp>
          <p:nvSpPr>
            <p:cNvPr id="22"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lumMod val="50000"/>
                    </a:schemeClr>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23"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24" name="组合 23"/>
            <p:cNvGrpSpPr/>
            <p:nvPr/>
          </p:nvGrpSpPr>
          <p:grpSpPr>
            <a:xfrm>
              <a:off x="3040154" y="381104"/>
              <a:ext cx="6286660" cy="0"/>
              <a:chOff x="4348525" y="620688"/>
              <a:chExt cx="8181294" cy="0"/>
            </a:xfrm>
          </p:grpSpPr>
          <p:cxnSp>
            <p:nvCxnSpPr>
              <p:cNvPr id="25" name="直接连接符 24"/>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050" y="1974517"/>
            <a:ext cx="3157320" cy="20900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11"/>
          <p:cNvSpPr txBox="1"/>
          <p:nvPr/>
        </p:nvSpPr>
        <p:spPr>
          <a:xfrm>
            <a:off x="356970" y="2422342"/>
            <a:ext cx="2141608" cy="1200329"/>
          </a:xfrm>
          <a:prstGeom prst="rect">
            <a:avLst/>
          </a:prstGeom>
          <a:noFill/>
        </p:spPr>
        <p:txBody>
          <a:bodyPr wrap="square" rtlCol="0">
            <a:spAutoFit/>
          </a:bodyPr>
          <a:lstStyle/>
          <a:p>
            <a:r>
              <a:rPr lang="en-US" altLang="zh-CN" sz="7200" dirty="0" smtClean="0">
                <a:solidFill>
                  <a:schemeClr val="bg1"/>
                </a:solidFill>
              </a:rPr>
              <a:t>C</a:t>
            </a:r>
            <a:r>
              <a:rPr lang="en-US" altLang="zh-CN" sz="2800" dirty="0" smtClean="0">
                <a:solidFill>
                  <a:schemeClr val="bg1"/>
                </a:solidFill>
              </a:rPr>
              <a:t>ONTENT</a:t>
            </a:r>
            <a:endParaRPr lang="zh-CN" altLang="en-US" sz="2800" dirty="0">
              <a:solidFill>
                <a:schemeClr val="bg1"/>
              </a:solidFill>
            </a:endParaRPr>
          </a:p>
        </p:txBody>
      </p:sp>
      <p:sp>
        <p:nvSpPr>
          <p:cNvPr id="6" name="文本框 5"/>
          <p:cNvSpPr txBox="1"/>
          <p:nvPr/>
        </p:nvSpPr>
        <p:spPr>
          <a:xfrm>
            <a:off x="983671" y="2436304"/>
            <a:ext cx="1589809" cy="523220"/>
          </a:xfrm>
          <a:prstGeom prst="rect">
            <a:avLst/>
          </a:prstGeom>
          <a:noFill/>
        </p:spPr>
        <p:txBody>
          <a:bodyPr wrap="square" rtlCol="0">
            <a:spAutoFit/>
          </a:bodyPr>
          <a:lstStyle/>
          <a:p>
            <a:r>
              <a:rPr lang="zh-CN" altLang="en-US" sz="2800" dirty="0" smtClean="0">
                <a:solidFill>
                  <a:schemeClr val="bg1"/>
                </a:solidFill>
                <a:latin typeface="微软雅黑" panose="020B0503020204020204" pitchFamily="34" charset="-122"/>
                <a:ea typeface="微软雅黑" panose="020B0503020204020204" pitchFamily="34" charset="-122"/>
              </a:rPr>
              <a:t>目   录</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nvGrpSpPr>
          <p:cNvPr id="7" name="组合 9"/>
          <p:cNvGrpSpPr/>
          <p:nvPr/>
        </p:nvGrpSpPr>
        <p:grpSpPr bwMode="auto">
          <a:xfrm>
            <a:off x="4113015" y="2149638"/>
            <a:ext cx="575533" cy="521337"/>
            <a:chOff x="3050349" y="1844085"/>
            <a:chExt cx="833779" cy="678092"/>
          </a:xfrm>
          <a:solidFill>
            <a:srgbClr val="0070C0"/>
          </a:solidFill>
        </p:grpSpPr>
        <p:sp>
          <p:nvSpPr>
            <p:cNvPr id="8" name="任意多边形 7"/>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9" name="文本框 6"/>
            <p:cNvSpPr txBox="1">
              <a:spLocks noChangeArrowheads="1"/>
            </p:cNvSpPr>
            <p:nvPr/>
          </p:nvSpPr>
          <p:spPr bwMode="auto">
            <a:xfrm>
              <a:off x="3146443" y="1890742"/>
              <a:ext cx="611465" cy="520415"/>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01</a:t>
              </a:r>
              <a:endParaRPr lang="zh-CN" altLang="en-US" sz="2000" dirty="0">
                <a:solidFill>
                  <a:schemeClr val="bg1"/>
                </a:solidFill>
                <a:latin typeface="Impact" panose="020B0806030902050204" pitchFamily="34" charset="0"/>
              </a:endParaRPr>
            </a:p>
          </p:txBody>
        </p:sp>
      </p:grpSp>
      <p:grpSp>
        <p:nvGrpSpPr>
          <p:cNvPr id="10" name="组合 37"/>
          <p:cNvGrpSpPr/>
          <p:nvPr/>
        </p:nvGrpSpPr>
        <p:grpSpPr bwMode="auto">
          <a:xfrm>
            <a:off x="4096534" y="5345607"/>
            <a:ext cx="608496" cy="520167"/>
            <a:chOff x="3050206" y="1844053"/>
            <a:chExt cx="881613" cy="678154"/>
          </a:xfrm>
          <a:solidFill>
            <a:srgbClr val="0070C0"/>
          </a:solidFill>
        </p:grpSpPr>
        <p:sp>
          <p:nvSpPr>
            <p:cNvPr id="11" name="任意多边形 10"/>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2" name="文本框 39"/>
            <p:cNvSpPr txBox="1">
              <a:spLocks noChangeArrowheads="1"/>
            </p:cNvSpPr>
            <p:nvPr/>
          </p:nvSpPr>
          <p:spPr bwMode="auto">
            <a:xfrm>
              <a:off x="3123827" y="1885459"/>
              <a:ext cx="807992" cy="521633"/>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05</a:t>
              </a:r>
              <a:endParaRPr lang="zh-CN" altLang="en-US" sz="2000" dirty="0">
                <a:solidFill>
                  <a:schemeClr val="bg1"/>
                </a:solidFill>
                <a:latin typeface="Impact" panose="020B0806030902050204" pitchFamily="34" charset="0"/>
              </a:endParaRPr>
            </a:p>
          </p:txBody>
        </p:sp>
      </p:grpSp>
      <p:grpSp>
        <p:nvGrpSpPr>
          <p:cNvPr id="13" name="组合 40"/>
          <p:cNvGrpSpPr/>
          <p:nvPr/>
        </p:nvGrpSpPr>
        <p:grpSpPr bwMode="auto">
          <a:xfrm>
            <a:off x="4112889" y="4538750"/>
            <a:ext cx="575786" cy="520119"/>
            <a:chOff x="3050167" y="1844084"/>
            <a:chExt cx="834144" cy="678092"/>
          </a:xfrm>
          <a:solidFill>
            <a:srgbClr val="0070C0"/>
          </a:solidFill>
        </p:grpSpPr>
        <p:sp>
          <p:nvSpPr>
            <p:cNvPr id="14" name="任意多边形 13"/>
            <p:cNvSpPr/>
            <p:nvPr/>
          </p:nvSpPr>
          <p:spPr>
            <a:xfrm rot="8100000" flipV="1">
              <a:off x="3050167" y="1844084"/>
              <a:ext cx="834144"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5" name="文本框 42"/>
            <p:cNvSpPr txBox="1">
              <a:spLocks noChangeArrowheads="1"/>
            </p:cNvSpPr>
            <p:nvPr/>
          </p:nvSpPr>
          <p:spPr bwMode="auto">
            <a:xfrm>
              <a:off x="3123828" y="1901391"/>
              <a:ext cx="726001" cy="521633"/>
            </a:xfrm>
            <a:prstGeom prst="rect">
              <a:avLst/>
            </a:prstGeom>
            <a:noFill/>
            <a:ln w="9525">
              <a:noFill/>
              <a:miter lim="800000"/>
            </a:ln>
          </p:spPr>
          <p:txBody>
            <a:bodyPr>
              <a:spAutoFit/>
            </a:bodyPr>
            <a:lstStyle/>
            <a:p>
              <a:r>
                <a:rPr lang="en-US" altLang="zh-CN" sz="2000">
                  <a:solidFill>
                    <a:schemeClr val="bg1"/>
                  </a:solidFill>
                  <a:latin typeface="Impact" panose="020B0806030902050204" pitchFamily="34" charset="0"/>
                </a:rPr>
                <a:t>04</a:t>
              </a:r>
              <a:endParaRPr lang="zh-CN" altLang="en-US" sz="2000">
                <a:solidFill>
                  <a:schemeClr val="bg1"/>
                </a:solidFill>
                <a:latin typeface="Impact" panose="020B0806030902050204" pitchFamily="34" charset="0"/>
              </a:endParaRPr>
            </a:p>
          </p:txBody>
        </p:sp>
      </p:grpSp>
      <p:grpSp>
        <p:nvGrpSpPr>
          <p:cNvPr id="16" name="组合 43"/>
          <p:cNvGrpSpPr/>
          <p:nvPr/>
        </p:nvGrpSpPr>
        <p:grpSpPr bwMode="auto">
          <a:xfrm>
            <a:off x="4112890" y="3751726"/>
            <a:ext cx="575785" cy="520120"/>
            <a:chOff x="3050167" y="1844084"/>
            <a:chExt cx="834142" cy="678092"/>
          </a:xfrm>
          <a:solidFill>
            <a:srgbClr val="0070C0"/>
          </a:solidFill>
        </p:grpSpPr>
        <p:sp>
          <p:nvSpPr>
            <p:cNvPr id="17" name="任意多边形 16"/>
            <p:cNvSpPr/>
            <p:nvPr/>
          </p:nvSpPr>
          <p:spPr>
            <a:xfrm rot="8100000" flipV="1">
              <a:off x="3050167" y="1844084"/>
              <a:ext cx="834142"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8" name="文本框 45"/>
            <p:cNvSpPr txBox="1">
              <a:spLocks noChangeArrowheads="1"/>
            </p:cNvSpPr>
            <p:nvPr/>
          </p:nvSpPr>
          <p:spPr bwMode="auto">
            <a:xfrm>
              <a:off x="3123828" y="1885458"/>
              <a:ext cx="726001" cy="521632"/>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03</a:t>
              </a:r>
              <a:endParaRPr lang="zh-CN" altLang="en-US" sz="2000" dirty="0">
                <a:solidFill>
                  <a:schemeClr val="bg1"/>
                </a:solidFill>
                <a:latin typeface="Impact" panose="020B0806030902050204" pitchFamily="34" charset="0"/>
              </a:endParaRPr>
            </a:p>
          </p:txBody>
        </p:sp>
      </p:grpSp>
      <p:grpSp>
        <p:nvGrpSpPr>
          <p:cNvPr id="19" name="组合 46"/>
          <p:cNvGrpSpPr/>
          <p:nvPr/>
        </p:nvGrpSpPr>
        <p:grpSpPr bwMode="auto">
          <a:xfrm>
            <a:off x="4113015" y="2926127"/>
            <a:ext cx="575533" cy="521338"/>
            <a:chOff x="3050349" y="1844085"/>
            <a:chExt cx="833779" cy="678092"/>
          </a:xfrm>
          <a:solidFill>
            <a:srgbClr val="0070C0"/>
          </a:solidFill>
        </p:grpSpPr>
        <p:sp>
          <p:nvSpPr>
            <p:cNvPr id="20" name="任意多边形 19"/>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21" name="文本框 48"/>
            <p:cNvSpPr txBox="1">
              <a:spLocks noChangeArrowheads="1"/>
            </p:cNvSpPr>
            <p:nvPr/>
          </p:nvSpPr>
          <p:spPr bwMode="auto">
            <a:xfrm>
              <a:off x="3123827" y="1885460"/>
              <a:ext cx="726001" cy="520414"/>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02</a:t>
              </a:r>
              <a:endParaRPr lang="zh-CN" altLang="en-US" sz="2000" dirty="0">
                <a:solidFill>
                  <a:schemeClr val="bg1"/>
                </a:solidFill>
                <a:latin typeface="Impact" panose="020B0806030902050204" pitchFamily="34" charset="0"/>
              </a:endParaRPr>
            </a:p>
          </p:txBody>
        </p:sp>
      </p:grpSp>
      <p:grpSp>
        <p:nvGrpSpPr>
          <p:cNvPr id="22" name="组合 21"/>
          <p:cNvGrpSpPr/>
          <p:nvPr/>
        </p:nvGrpSpPr>
        <p:grpSpPr>
          <a:xfrm>
            <a:off x="4951769" y="2146220"/>
            <a:ext cx="2806850" cy="426154"/>
            <a:chOff x="6339097" y="1573726"/>
            <a:chExt cx="3744416" cy="511504"/>
          </a:xfrm>
          <a:solidFill>
            <a:srgbClr val="EB340D"/>
          </a:solidFill>
        </p:grpSpPr>
        <p:sp>
          <p:nvSpPr>
            <p:cNvPr id="23" name="圆角矩形 22"/>
            <p:cNvSpPr/>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4" name="矩形 23"/>
            <p:cNvSpPr/>
            <p:nvPr/>
          </p:nvSpPr>
          <p:spPr>
            <a:xfrm>
              <a:off x="6723350" y="1614015"/>
              <a:ext cx="265307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5" name="组合 24"/>
          <p:cNvGrpSpPr/>
          <p:nvPr/>
        </p:nvGrpSpPr>
        <p:grpSpPr>
          <a:xfrm>
            <a:off x="4933855" y="2916541"/>
            <a:ext cx="2806850" cy="426154"/>
            <a:chOff x="6315199" y="2410178"/>
            <a:chExt cx="3744416" cy="511504"/>
          </a:xfrm>
          <a:solidFill>
            <a:srgbClr val="EB340D"/>
          </a:solidFill>
        </p:grpSpPr>
        <p:sp>
          <p:nvSpPr>
            <p:cNvPr id="26" name="圆角矩形 25"/>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7" name="矩形 26"/>
            <p:cNvSpPr/>
            <p:nvPr/>
          </p:nvSpPr>
          <p:spPr>
            <a:xfrm>
              <a:off x="6747248" y="2450467"/>
              <a:ext cx="265307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8" name="组合 27"/>
          <p:cNvGrpSpPr/>
          <p:nvPr/>
        </p:nvGrpSpPr>
        <p:grpSpPr>
          <a:xfrm>
            <a:off x="4951769" y="3751724"/>
            <a:ext cx="2806850" cy="426154"/>
            <a:chOff x="6339097" y="3296031"/>
            <a:chExt cx="3744416" cy="511504"/>
          </a:xfrm>
          <a:solidFill>
            <a:srgbClr val="EB340D"/>
          </a:solidFill>
        </p:grpSpPr>
        <p:sp>
          <p:nvSpPr>
            <p:cNvPr id="29" name="圆角矩形 28"/>
            <p:cNvSpPr/>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0" name="矩形 29"/>
            <p:cNvSpPr/>
            <p:nvPr/>
          </p:nvSpPr>
          <p:spPr>
            <a:xfrm>
              <a:off x="6723349" y="3336320"/>
              <a:ext cx="273630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1" name="组合 30"/>
          <p:cNvGrpSpPr/>
          <p:nvPr/>
        </p:nvGrpSpPr>
        <p:grpSpPr>
          <a:xfrm>
            <a:off x="4951769" y="4548942"/>
            <a:ext cx="2806850" cy="426155"/>
            <a:chOff x="6339097" y="4180903"/>
            <a:chExt cx="3744416" cy="511504"/>
          </a:xfrm>
          <a:solidFill>
            <a:srgbClr val="EB340D"/>
          </a:solidFill>
        </p:grpSpPr>
        <p:sp>
          <p:nvSpPr>
            <p:cNvPr id="32" name="圆角矩形 31"/>
            <p:cNvSpPr/>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3" name="矩形 32"/>
            <p:cNvSpPr/>
            <p:nvPr/>
          </p:nvSpPr>
          <p:spPr>
            <a:xfrm>
              <a:off x="6723349" y="4221882"/>
              <a:ext cx="273630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4" name="组合 33"/>
          <p:cNvGrpSpPr/>
          <p:nvPr/>
        </p:nvGrpSpPr>
        <p:grpSpPr>
          <a:xfrm>
            <a:off x="4951769" y="5339250"/>
            <a:ext cx="2806850" cy="426154"/>
            <a:chOff x="6339097" y="5057483"/>
            <a:chExt cx="3744416" cy="511504"/>
          </a:xfrm>
          <a:solidFill>
            <a:srgbClr val="EB340D"/>
          </a:solidFill>
        </p:grpSpPr>
        <p:sp>
          <p:nvSpPr>
            <p:cNvPr id="35" name="圆角矩形 34"/>
            <p:cNvSpPr/>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6" name="矩形 35"/>
            <p:cNvSpPr/>
            <p:nvPr/>
          </p:nvSpPr>
          <p:spPr>
            <a:xfrm>
              <a:off x="6723478" y="5085978"/>
              <a:ext cx="2736174" cy="424879"/>
            </a:xfrm>
            <a:prstGeom prst="rect">
              <a:avLst/>
            </a:prstGeom>
            <a:grpFill/>
          </p:spPr>
          <p:txBody>
            <a:bodyPr wrap="square" lIns="121960" tIns="60980" rIns="121960" bIns="60980">
              <a:spAutoFit/>
            </a:bodyPr>
            <a:lstStyle/>
            <a:p>
              <a:pPr>
                <a:defRPr/>
              </a:pPr>
              <a:r>
                <a:rPr lang="zh-CN" altLang="en-US" sz="15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新年工作</a:t>
              </a: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计划</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7" name="下箭头 36"/>
          <p:cNvSpPr/>
          <p:nvPr/>
        </p:nvSpPr>
        <p:spPr>
          <a:xfrm rot="16200000">
            <a:off x="3367450" y="2093289"/>
            <a:ext cx="479942" cy="509606"/>
          </a:xfrm>
          <a:prstGeom prst="downArrow">
            <a:avLst/>
          </a:prstGeom>
          <a:solidFill>
            <a:srgbClr val="EB340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sz="1600"/>
          </a:p>
        </p:txBody>
      </p:sp>
      <p:sp>
        <p:nvSpPr>
          <p:cNvPr id="38" name="矩形 37"/>
          <p:cNvSpPr/>
          <p:nvPr/>
        </p:nvSpPr>
        <p:spPr>
          <a:xfrm>
            <a:off x="8215744" y="2064360"/>
            <a:ext cx="3976256" cy="20900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22" presetClass="entr" presetSubtype="8" fill="hold" nodeType="withEffect">
                                  <p:stCondLst>
                                    <p:cond delay="30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0" presetClass="entr" presetSubtype="0" fill="hold" nodeType="withEffect">
                                  <p:stCondLst>
                                    <p:cond delay="3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22" presetClass="entr" presetSubtype="8" fill="hold" nodeType="withEffect">
                                  <p:stCondLst>
                                    <p:cond delay="60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par>
                                <p:cTn id="33" presetID="10" presetClass="entr" presetSubtype="0" fill="hold" nodeType="withEffect">
                                  <p:stCondLst>
                                    <p:cond delay="6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22" presetClass="entr" presetSubtype="8" fill="hold" nodeType="withEffect">
                                  <p:stCondLst>
                                    <p:cond delay="90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10" presetClass="entr" presetSubtype="0" fill="hold" nodeType="withEffect">
                                  <p:stCondLst>
                                    <p:cond delay="9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22" presetClass="entr" presetSubtype="8" fill="hold" nodeType="withEffect">
                                  <p:stCondLst>
                                    <p:cond delay="120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par>
                                <p:cTn id="45" presetID="10" presetClass="entr" presetSubtype="0" fill="hold" nodeType="withEffect">
                                  <p:stCondLst>
                                    <p:cond delay="12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22" presetClass="entr" presetSubtype="8" fill="hold" nodeType="withEffect">
                                  <p:stCondLst>
                                    <p:cond delay="150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par>
                          <p:cTn id="51" fill="hold">
                            <p:stCondLst>
                              <p:cond delay="2000"/>
                            </p:stCondLst>
                            <p:childTnLst>
                              <p:par>
                                <p:cTn id="52" presetID="2" presetClass="entr" presetSubtype="8"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0-#ppt_w/2"/>
                                          </p:val>
                                        </p:tav>
                                        <p:tav tm="100000">
                                          <p:val>
                                            <p:strVal val="#ppt_x"/>
                                          </p:val>
                                        </p:tav>
                                      </p:tavLst>
                                    </p:anim>
                                    <p:anim calcmode="lin" valueType="num">
                                      <p:cBhvr additive="base">
                                        <p:cTn id="55" dur="500" fill="hold"/>
                                        <p:tgtEl>
                                          <p:spTgt spid="37"/>
                                        </p:tgtEl>
                                        <p:attrNameLst>
                                          <p:attrName>ppt_y</p:attrName>
                                        </p:attrNameLst>
                                      </p:cBhvr>
                                      <p:tavLst>
                                        <p:tav tm="0">
                                          <p:val>
                                            <p:strVal val="#ppt_y"/>
                                          </p:val>
                                        </p:tav>
                                        <p:tav tm="100000">
                                          <p:val>
                                            <p:strVal val="#ppt_y"/>
                                          </p:val>
                                        </p:tav>
                                      </p:tavLst>
                                    </p:anim>
                                  </p:childTnLst>
                                </p:cTn>
                              </p:par>
                            </p:childTnLst>
                          </p:cTn>
                        </p:par>
                        <p:par>
                          <p:cTn id="56" fill="hold">
                            <p:stCondLst>
                              <p:cond delay="2500"/>
                            </p:stCondLst>
                            <p:childTnLst>
                              <p:par>
                                <p:cTn id="57" presetID="26" presetClass="emph" presetSubtype="0" fill="hold" nodeType="afterEffect">
                                  <p:stCondLst>
                                    <p:cond delay="0"/>
                                  </p:stCondLst>
                                  <p:childTnLst>
                                    <p:animEffect transition="out" filter="fade">
                                      <p:cBhvr>
                                        <p:cTn id="58" dur="500" tmFilter="0, 0; .2, .5; .8, .5; 1, 0"/>
                                        <p:tgtEl>
                                          <p:spTgt spid="7"/>
                                        </p:tgtEl>
                                      </p:cBhvr>
                                    </p:animEffect>
                                    <p:animScale>
                                      <p:cBhvr>
                                        <p:cTn id="59" dur="250" autoRev="1" fill="hold"/>
                                        <p:tgtEl>
                                          <p:spTgt spid="7"/>
                                        </p:tgtEl>
                                      </p:cBhvr>
                                      <p:by x="105000" y="105000"/>
                                    </p:animScale>
                                  </p:childTnLst>
                                </p:cTn>
                              </p:par>
                              <p:par>
                                <p:cTn id="60" presetID="26" presetClass="emph" presetSubtype="0" fill="hold" nodeType="withEffect">
                                  <p:stCondLst>
                                    <p:cond delay="0"/>
                                  </p:stCondLst>
                                  <p:childTnLst>
                                    <p:animEffect transition="out" filter="fade">
                                      <p:cBhvr>
                                        <p:cTn id="61" dur="500" tmFilter="0, 0; .2, .5; .8, .5; 1, 0"/>
                                        <p:tgtEl>
                                          <p:spTgt spid="22"/>
                                        </p:tgtEl>
                                      </p:cBhvr>
                                    </p:animEffect>
                                    <p:animScale>
                                      <p:cBhvr>
                                        <p:cTn id="62" dur="250" autoRev="1" fill="hold"/>
                                        <p:tgtEl>
                                          <p:spTgt spid="22"/>
                                        </p:tgtEl>
                                      </p:cBhvr>
                                      <p:by x="105000" y="105000"/>
                                    </p:animScale>
                                  </p:childTnLst>
                                </p:cTn>
                              </p:par>
                              <p:par>
                                <p:cTn id="63" presetID="22" presetClass="entr" presetSubtype="2"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right)">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37" grpId="0" animBg="1"/>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flipH="1">
            <a:off x="7854794" y="3632360"/>
            <a:ext cx="1690012" cy="0"/>
          </a:xfrm>
          <a:prstGeom prst="line">
            <a:avLst/>
          </a:prstGeom>
          <a:ln w="254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196822" y="3140444"/>
            <a:ext cx="1429815" cy="1622885"/>
          </a:xfrm>
          <a:prstGeom prst="line">
            <a:avLst/>
          </a:prstGeom>
          <a:ln w="254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708653" y="3632361"/>
            <a:ext cx="1130636" cy="1287161"/>
          </a:xfrm>
          <a:prstGeom prst="line">
            <a:avLst/>
          </a:prstGeom>
          <a:ln w="254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614103" y="3119680"/>
            <a:ext cx="1094551" cy="1799843"/>
          </a:xfrm>
          <a:prstGeom prst="line">
            <a:avLst/>
          </a:prstGeom>
          <a:ln w="254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671290" y="3524271"/>
            <a:ext cx="1525533" cy="1214831"/>
          </a:xfrm>
          <a:prstGeom prst="line">
            <a:avLst/>
          </a:prstGeom>
          <a:ln w="254000">
            <a:solidFill>
              <a:schemeClr val="bg2"/>
            </a:solidFill>
          </a:ln>
        </p:spPr>
        <p:style>
          <a:lnRef idx="1">
            <a:schemeClr val="accent1"/>
          </a:lnRef>
          <a:fillRef idx="0">
            <a:schemeClr val="accent1"/>
          </a:fillRef>
          <a:effectRef idx="0">
            <a:schemeClr val="accent1"/>
          </a:effectRef>
          <a:fontRef idx="minor">
            <a:schemeClr val="tx1"/>
          </a:fontRef>
        </p:style>
      </p:cxnSp>
      <p:sp>
        <p:nvSpPr>
          <p:cNvPr id="50" name="Oval 12"/>
          <p:cNvSpPr>
            <a:spLocks noChangeArrowheads="1"/>
          </p:cNvSpPr>
          <p:nvPr/>
        </p:nvSpPr>
        <p:spPr bwMode="auto">
          <a:xfrm>
            <a:off x="3345873" y="3889423"/>
            <a:ext cx="1701900" cy="1699356"/>
          </a:xfrm>
          <a:prstGeom prst="ellipse">
            <a:avLst/>
          </a:prstGeom>
          <a:solidFill>
            <a:schemeClr val="accent2"/>
          </a:solidFill>
          <a:ln w="254000">
            <a:solidFill>
              <a:schemeClr val="bg2"/>
            </a:solidFill>
          </a:ln>
        </p:spPr>
        <p:txBody>
          <a:bodyPr vert="horz" wrap="square" lIns="0" tIns="0" rIns="0" bIns="0" numCol="1" anchor="ctr" anchorCtr="1" compatLnSpc="1"/>
          <a:lstStyle/>
          <a:p>
            <a:pPr algn="ctr">
              <a:lnSpc>
                <a:spcPct val="120000"/>
              </a:lnSpc>
            </a:pPr>
            <a:r>
              <a:rPr lang="zh-CN" altLang="en-US" sz="13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3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Oval 12"/>
          <p:cNvSpPr>
            <a:spLocks noChangeArrowheads="1"/>
          </p:cNvSpPr>
          <p:nvPr/>
        </p:nvSpPr>
        <p:spPr bwMode="auto">
          <a:xfrm>
            <a:off x="5047773" y="2596126"/>
            <a:ext cx="1132663" cy="1130969"/>
          </a:xfrm>
          <a:prstGeom prst="ellipse">
            <a:avLst/>
          </a:prstGeom>
          <a:solidFill>
            <a:schemeClr val="accent3"/>
          </a:solidFill>
          <a:ln w="254000">
            <a:solidFill>
              <a:schemeClr val="bg2"/>
            </a:solidFill>
          </a:ln>
        </p:spPr>
        <p:txBody>
          <a:bodyPr vert="horz" wrap="square" lIns="0" tIns="0" rIns="0" bIns="0" numCol="1" anchor="ctr" anchorCtr="1" compatLnSpc="1"/>
          <a:lstStyle/>
          <a:p>
            <a:pPr algn="ctr">
              <a:lnSpc>
                <a:spcPct val="120000"/>
              </a:lnSpc>
            </a:pPr>
            <a:r>
              <a:rPr lang="zh-CN" altLang="en-US" sz="132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32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Oval 12"/>
          <p:cNvSpPr>
            <a:spLocks noChangeArrowheads="1"/>
          </p:cNvSpPr>
          <p:nvPr/>
        </p:nvSpPr>
        <p:spPr bwMode="auto">
          <a:xfrm>
            <a:off x="6285210" y="4496709"/>
            <a:ext cx="846889" cy="845624"/>
          </a:xfrm>
          <a:prstGeom prst="ellipse">
            <a:avLst/>
          </a:prstGeom>
          <a:solidFill>
            <a:schemeClr val="accent4"/>
          </a:solidFill>
          <a:ln w="203200">
            <a:solidFill>
              <a:schemeClr val="bg2"/>
            </a:solidFill>
          </a:ln>
        </p:spPr>
        <p:txBody>
          <a:bodyPr vert="horz" wrap="square" lIns="0" tIns="0" rIns="0" bIns="0" numCol="1" anchor="ctr" anchorCtr="1" compatLnSpc="1"/>
          <a:lstStyle/>
          <a:p>
            <a:pPr algn="ctr">
              <a:lnSpc>
                <a:spcPct val="120000"/>
              </a:lnSpc>
            </a:pPr>
            <a:r>
              <a:rPr lang="zh-CN" altLang="en-US" sz="132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3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Oval 12"/>
          <p:cNvSpPr>
            <a:spLocks noChangeArrowheads="1"/>
          </p:cNvSpPr>
          <p:nvPr/>
        </p:nvSpPr>
        <p:spPr bwMode="auto">
          <a:xfrm>
            <a:off x="7164706" y="2958786"/>
            <a:ext cx="1349167" cy="1347151"/>
          </a:xfrm>
          <a:prstGeom prst="ellipse">
            <a:avLst/>
          </a:prstGeom>
          <a:solidFill>
            <a:schemeClr val="accent5"/>
          </a:solidFill>
          <a:ln w="254000">
            <a:solidFill>
              <a:schemeClr val="bg2"/>
            </a:solidFill>
          </a:ln>
        </p:spPr>
        <p:txBody>
          <a:bodyPr vert="horz" wrap="square" lIns="0" tIns="0" rIns="0" bIns="0" numCol="1" anchor="ctr" anchorCtr="1" compatLnSpc="1"/>
          <a:lstStyle/>
          <a:p>
            <a:pPr algn="ctr">
              <a:lnSpc>
                <a:spcPct val="120000"/>
              </a:lnSpc>
            </a:pPr>
            <a:r>
              <a:rPr lang="zh-CN" altLang="en-US" sz="13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3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Oval 12"/>
          <p:cNvSpPr>
            <a:spLocks noChangeArrowheads="1"/>
          </p:cNvSpPr>
          <p:nvPr/>
        </p:nvSpPr>
        <p:spPr bwMode="auto">
          <a:xfrm>
            <a:off x="2223752" y="3077401"/>
            <a:ext cx="895073" cy="893736"/>
          </a:xfrm>
          <a:prstGeom prst="ellipse">
            <a:avLst/>
          </a:prstGeom>
          <a:solidFill>
            <a:schemeClr val="accent1"/>
          </a:solidFill>
          <a:ln w="203200">
            <a:solidFill>
              <a:schemeClr val="bg2"/>
            </a:solidFill>
          </a:ln>
        </p:spPr>
        <p:txBody>
          <a:bodyPr vert="horz" wrap="square" lIns="0" tIns="0" rIns="0" bIns="0" numCol="1" anchor="ctr" anchorCtr="1" compatLnSpc="1"/>
          <a:lstStyle/>
          <a:p>
            <a:pPr algn="ctr">
              <a:lnSpc>
                <a:spcPct val="120000"/>
              </a:lnSpc>
            </a:pPr>
            <a:r>
              <a:rPr lang="zh-CN" altLang="en-US" sz="132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AU" sz="132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Oval 12"/>
          <p:cNvSpPr>
            <a:spLocks noChangeArrowheads="1"/>
          </p:cNvSpPr>
          <p:nvPr/>
        </p:nvSpPr>
        <p:spPr bwMode="auto">
          <a:xfrm>
            <a:off x="9121362" y="3209548"/>
            <a:ext cx="846889" cy="845624"/>
          </a:xfrm>
          <a:prstGeom prst="ellipse">
            <a:avLst/>
          </a:prstGeom>
          <a:solidFill>
            <a:schemeClr val="accent6"/>
          </a:solidFill>
          <a:ln w="203200">
            <a:solidFill>
              <a:schemeClr val="bg2"/>
            </a:solidFill>
          </a:ln>
        </p:spPr>
        <p:txBody>
          <a:bodyPr vert="horz" wrap="square" lIns="0" tIns="0" rIns="0" bIns="0" numCol="1" anchor="ctr" anchorCtr="1" compatLnSpc="1"/>
          <a:lstStyle/>
          <a:p>
            <a:pPr algn="ctr">
              <a:lnSpc>
                <a:spcPct val="120000"/>
              </a:lnSpc>
            </a:pPr>
            <a:r>
              <a:rPr lang="zh-CN" altLang="en-US" sz="132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325"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Text Placeholder 33"/>
          <p:cNvSpPr txBox="1"/>
          <p:nvPr/>
        </p:nvSpPr>
        <p:spPr>
          <a:xfrm>
            <a:off x="2026954" y="2441109"/>
            <a:ext cx="1320821"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AU"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Text Placeholder 33"/>
          <p:cNvSpPr txBox="1"/>
          <p:nvPr/>
        </p:nvSpPr>
        <p:spPr>
          <a:xfrm>
            <a:off x="3462842" y="3253819"/>
            <a:ext cx="1320821"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AU"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Text Placeholder 33"/>
          <p:cNvSpPr txBox="1"/>
          <p:nvPr/>
        </p:nvSpPr>
        <p:spPr>
          <a:xfrm>
            <a:off x="4953692" y="1953009"/>
            <a:ext cx="1320821"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AU"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Text Placeholder 33"/>
          <p:cNvSpPr txBox="1"/>
          <p:nvPr/>
        </p:nvSpPr>
        <p:spPr>
          <a:xfrm>
            <a:off x="6048242" y="5682965"/>
            <a:ext cx="1320821"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AU"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Text Placeholder 33"/>
          <p:cNvSpPr txBox="1"/>
          <p:nvPr/>
        </p:nvSpPr>
        <p:spPr>
          <a:xfrm>
            <a:off x="8884395" y="2584340"/>
            <a:ext cx="1320821"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AU"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Text Placeholder 33"/>
          <p:cNvSpPr txBox="1"/>
          <p:nvPr/>
        </p:nvSpPr>
        <p:spPr>
          <a:xfrm>
            <a:off x="7178878" y="2299781"/>
            <a:ext cx="1320821" cy="42050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76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AU" sz="76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2" name="组合 21"/>
          <p:cNvGrpSpPr/>
          <p:nvPr/>
        </p:nvGrpSpPr>
        <p:grpSpPr>
          <a:xfrm>
            <a:off x="101600" y="279401"/>
            <a:ext cx="12334152" cy="403870"/>
            <a:chOff x="76200" y="209550"/>
            <a:chExt cx="9250614" cy="302902"/>
          </a:xfrm>
        </p:grpSpPr>
        <p:sp>
          <p:nvSpPr>
            <p:cNvPr id="23"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solidFill>
                <a:latin typeface="微软雅黑" panose="020B0503020204020204" pitchFamily="34" charset="-122"/>
                <a:ea typeface="微软雅黑" panose="020B0503020204020204" pitchFamily="34" charset="-122"/>
              </a:endParaRPr>
            </a:p>
          </p:txBody>
        </p:sp>
        <p:sp>
          <p:nvSpPr>
            <p:cNvPr id="24"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solidFill>
                    <a:schemeClr val="accent1"/>
                  </a:solidFill>
                </a:rPr>
                <a:t>Company profile </a:t>
              </a:r>
              <a:endParaRPr lang="zh-CN" altLang="en-US" sz="1550" dirty="0">
                <a:solidFill>
                  <a:schemeClr val="accent1"/>
                </a:solidFill>
              </a:endParaRPr>
            </a:p>
          </p:txBody>
        </p:sp>
        <p:grpSp>
          <p:nvGrpSpPr>
            <p:cNvPr id="25" name="组合 24"/>
            <p:cNvGrpSpPr/>
            <p:nvPr/>
          </p:nvGrpSpPr>
          <p:grpSpPr>
            <a:xfrm>
              <a:off x="3040154" y="381104"/>
              <a:ext cx="6286660" cy="0"/>
              <a:chOff x="4348525" y="620688"/>
              <a:chExt cx="8181294" cy="0"/>
            </a:xfrm>
          </p:grpSpPr>
          <p:cxnSp>
            <p:nvCxnSpPr>
              <p:cNvPr id="26" name="直接连接符 25"/>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left)">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left)">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p:bldP spid="57" grpId="0"/>
      <p:bldP spid="58" grpId="0"/>
      <p:bldP spid="59" grpId="0"/>
      <p:bldP spid="60" grpId="0"/>
      <p:bldP spid="6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AutoShape 5"/>
          <p:cNvSpPr/>
          <p:nvPr/>
        </p:nvSpPr>
        <p:spPr bwMode="auto">
          <a:xfrm>
            <a:off x="1493711" y="2153044"/>
            <a:ext cx="593541" cy="593541"/>
          </a:xfrm>
          <a:prstGeom prst="roundRect">
            <a:avLst>
              <a:gd name="adj" fmla="val 20315"/>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35708" tIns="35708" rIns="35708" bIns="35708"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endParaRPr lang="en-US" sz="1600" b="0">
              <a:latin typeface="Arial" panose="020B0604020202020204" pitchFamily="34" charset="0"/>
              <a:ea typeface="微软雅黑" panose="020B0503020204020204" pitchFamily="34" charset="-122"/>
              <a:sym typeface="Arial" panose="020B0604020202020204" pitchFamily="34" charset="0"/>
            </a:endParaRPr>
          </a:p>
        </p:txBody>
      </p:sp>
      <p:sp>
        <p:nvSpPr>
          <p:cNvPr id="10246" name="AutoShape 6"/>
          <p:cNvSpPr/>
          <p:nvPr/>
        </p:nvSpPr>
        <p:spPr bwMode="auto">
          <a:xfrm>
            <a:off x="1631782" y="2154170"/>
            <a:ext cx="331685" cy="461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nchorCtr="1">
            <a:spAutoFit/>
          </a:bodyP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50000"/>
              </a:lnSpc>
            </a:pPr>
            <a:r>
              <a:rPr lang="es-ES" altLang="zh-CN" sz="2000" b="0" dirty="0">
                <a:latin typeface="Arial" panose="020B0604020202020204" pitchFamily="34" charset="0"/>
                <a:ea typeface="微软雅黑" panose="020B0503020204020204" pitchFamily="34" charset="-122"/>
                <a:sym typeface="Arial" panose="020B0604020202020204" pitchFamily="34" charset="0"/>
              </a:rPr>
              <a:t>01</a:t>
            </a:r>
            <a:endParaRPr lang="es-ES" altLang="zh-CN" sz="1250" dirty="0">
              <a:latin typeface="Arial" panose="020B0604020202020204" pitchFamily="34" charset="0"/>
              <a:ea typeface="微软雅黑" panose="020B0503020204020204" pitchFamily="34" charset="-122"/>
              <a:sym typeface="Arial" panose="020B0604020202020204" pitchFamily="34" charset="0"/>
            </a:endParaRPr>
          </a:p>
        </p:txBody>
      </p:sp>
      <p:sp>
        <p:nvSpPr>
          <p:cNvPr id="10247" name="AutoShape 7"/>
          <p:cNvSpPr/>
          <p:nvPr/>
        </p:nvSpPr>
        <p:spPr bwMode="auto">
          <a:xfrm>
            <a:off x="2223737" y="2339558"/>
            <a:ext cx="1777451" cy="245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1325"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32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49" name="AutoShape 9"/>
          <p:cNvSpPr/>
          <p:nvPr/>
        </p:nvSpPr>
        <p:spPr bwMode="auto">
          <a:xfrm>
            <a:off x="1481810" y="2866406"/>
            <a:ext cx="2221813" cy="5606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es-ES" altLang="zh-CN"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50" name="AutoShape 10"/>
          <p:cNvSpPr/>
          <p:nvPr/>
        </p:nvSpPr>
        <p:spPr bwMode="auto">
          <a:xfrm>
            <a:off x="4954189" y="2153044"/>
            <a:ext cx="594335" cy="593541"/>
          </a:xfrm>
          <a:prstGeom prst="roundRect">
            <a:avLst>
              <a:gd name="adj" fmla="val 20315"/>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lIns="35708" tIns="35708" rIns="35708" bIns="35708"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endParaRPr lang="en-US" sz="1600" b="0">
              <a:latin typeface="Arial" panose="020B0604020202020204" pitchFamily="34" charset="0"/>
              <a:ea typeface="微软雅黑" panose="020B0503020204020204" pitchFamily="34" charset="-122"/>
              <a:sym typeface="Arial" panose="020B0604020202020204" pitchFamily="34" charset="0"/>
            </a:endParaRPr>
          </a:p>
        </p:txBody>
      </p:sp>
      <p:sp>
        <p:nvSpPr>
          <p:cNvPr id="10251" name="AutoShape 11"/>
          <p:cNvSpPr/>
          <p:nvPr/>
        </p:nvSpPr>
        <p:spPr bwMode="auto">
          <a:xfrm>
            <a:off x="5105745" y="2154170"/>
            <a:ext cx="295184" cy="461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nchor="ctr" anchorCtr="1">
            <a:spAutoFit/>
          </a:bodyP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50000"/>
              </a:lnSpc>
            </a:pPr>
            <a:r>
              <a:rPr lang="es-ES" altLang="zh-CN" sz="2000" b="0" dirty="0">
                <a:latin typeface="Arial" panose="020B0604020202020204" pitchFamily="34" charset="0"/>
                <a:ea typeface="微软雅黑" panose="020B0503020204020204" pitchFamily="34" charset="-122"/>
                <a:sym typeface="Arial" panose="020B0604020202020204" pitchFamily="34" charset="0"/>
              </a:rPr>
              <a:t>02</a:t>
            </a:r>
            <a:endParaRPr lang="es-ES" altLang="zh-CN" sz="1250" dirty="0">
              <a:latin typeface="Arial" panose="020B0604020202020204" pitchFamily="34" charset="0"/>
              <a:ea typeface="微软雅黑" panose="020B0503020204020204" pitchFamily="34" charset="-122"/>
              <a:sym typeface="Arial" panose="020B0604020202020204" pitchFamily="34" charset="0"/>
            </a:endParaRPr>
          </a:p>
        </p:txBody>
      </p:sp>
      <p:sp>
        <p:nvSpPr>
          <p:cNvPr id="10252" name="AutoShape 12"/>
          <p:cNvSpPr/>
          <p:nvPr/>
        </p:nvSpPr>
        <p:spPr bwMode="auto">
          <a:xfrm>
            <a:off x="5685799" y="2335590"/>
            <a:ext cx="1777451" cy="245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1325"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32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54" name="AutoShape 14"/>
          <p:cNvSpPr/>
          <p:nvPr/>
        </p:nvSpPr>
        <p:spPr bwMode="auto">
          <a:xfrm>
            <a:off x="4943078" y="2866406"/>
            <a:ext cx="2221813" cy="5606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es-ES" altLang="zh-CN"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55" name="AutoShape 15"/>
          <p:cNvSpPr/>
          <p:nvPr/>
        </p:nvSpPr>
        <p:spPr bwMode="auto">
          <a:xfrm>
            <a:off x="8403554" y="2153044"/>
            <a:ext cx="594335" cy="593541"/>
          </a:xfrm>
          <a:prstGeom prst="roundRect">
            <a:avLst>
              <a:gd name="adj" fmla="val 20315"/>
            </a:avLst>
          </a:prstGeom>
          <a:solidFill>
            <a:schemeClr val="accent3"/>
          </a:solidFill>
          <a:ln>
            <a:noFill/>
          </a:ln>
          <a:effectLst/>
        </p:spPr>
        <p:txBody>
          <a:bodyPr lIns="35708" tIns="35708" rIns="35708" bIns="35708"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endParaRPr lang="zh-CN" altLang="zh-CN" sz="1600" b="0">
              <a:latin typeface="Arial" panose="020B0604020202020204" pitchFamily="34" charset="0"/>
              <a:ea typeface="微软雅黑" panose="020B0503020204020204" pitchFamily="34" charset="-122"/>
              <a:sym typeface="Arial" panose="020B0604020202020204" pitchFamily="34" charset="0"/>
            </a:endParaRPr>
          </a:p>
        </p:txBody>
      </p:sp>
      <p:sp>
        <p:nvSpPr>
          <p:cNvPr id="10256" name="AutoShape 16"/>
          <p:cNvSpPr/>
          <p:nvPr/>
        </p:nvSpPr>
        <p:spPr bwMode="auto">
          <a:xfrm>
            <a:off x="8547971" y="2154170"/>
            <a:ext cx="314228" cy="461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nchor="ctr" anchorCtr="1">
            <a:spAutoFit/>
          </a:bodyP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50000"/>
              </a:lnSpc>
            </a:pPr>
            <a:r>
              <a:rPr lang="es-ES" altLang="zh-CN" sz="2000" b="0" dirty="0">
                <a:latin typeface="Arial" panose="020B0604020202020204" pitchFamily="34" charset="0"/>
                <a:ea typeface="微软雅黑" panose="020B0503020204020204" pitchFamily="34" charset="-122"/>
                <a:sym typeface="Arial" panose="020B0604020202020204" pitchFamily="34" charset="0"/>
              </a:rPr>
              <a:t>03</a:t>
            </a:r>
            <a:endParaRPr lang="es-ES" altLang="zh-CN" sz="1250" dirty="0">
              <a:latin typeface="Arial" panose="020B0604020202020204" pitchFamily="34" charset="0"/>
              <a:ea typeface="微软雅黑" panose="020B0503020204020204" pitchFamily="34" charset="-122"/>
              <a:sym typeface="Arial" panose="020B0604020202020204" pitchFamily="34" charset="0"/>
            </a:endParaRPr>
          </a:p>
        </p:txBody>
      </p:sp>
      <p:sp>
        <p:nvSpPr>
          <p:cNvPr id="10257" name="AutoShape 17"/>
          <p:cNvSpPr/>
          <p:nvPr/>
        </p:nvSpPr>
        <p:spPr bwMode="auto">
          <a:xfrm>
            <a:off x="9134372" y="2339558"/>
            <a:ext cx="1777451" cy="245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1325"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32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59" name="AutoShape 19"/>
          <p:cNvSpPr/>
          <p:nvPr/>
        </p:nvSpPr>
        <p:spPr bwMode="auto">
          <a:xfrm>
            <a:off x="8392444" y="2866406"/>
            <a:ext cx="2221813" cy="5606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es-ES" altLang="zh-CN"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60" name="AutoShape 20"/>
          <p:cNvSpPr/>
          <p:nvPr/>
        </p:nvSpPr>
        <p:spPr bwMode="auto">
          <a:xfrm>
            <a:off x="1493711" y="4007466"/>
            <a:ext cx="593541" cy="593541"/>
          </a:xfrm>
          <a:prstGeom prst="roundRect">
            <a:avLst>
              <a:gd name="adj" fmla="val 20315"/>
            </a:avLst>
          </a:prstGeom>
          <a:solidFill>
            <a:schemeClr val="accent4"/>
          </a:solidFill>
          <a:ln>
            <a:noFill/>
          </a:ln>
          <a:effectLst/>
        </p:spPr>
        <p:txBody>
          <a:bodyPr lIns="35708" tIns="35708" rIns="35708" bIns="35708"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endParaRPr lang="zh-CN" altLang="zh-CN" sz="1600" b="0">
              <a:latin typeface="Arial" panose="020B0604020202020204" pitchFamily="34" charset="0"/>
              <a:ea typeface="微软雅黑" panose="020B0503020204020204" pitchFamily="34" charset="-122"/>
              <a:sym typeface="Arial" panose="020B0604020202020204" pitchFamily="34" charset="0"/>
            </a:endParaRPr>
          </a:p>
        </p:txBody>
      </p:sp>
      <p:sp>
        <p:nvSpPr>
          <p:cNvPr id="10261" name="AutoShape 21"/>
          <p:cNvSpPr/>
          <p:nvPr/>
        </p:nvSpPr>
        <p:spPr bwMode="auto">
          <a:xfrm>
            <a:off x="1643683" y="4008592"/>
            <a:ext cx="295184" cy="461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nchor="ctr" anchorCtr="1">
            <a:spAutoFit/>
          </a:bodyP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50000"/>
              </a:lnSpc>
            </a:pPr>
            <a:r>
              <a:rPr lang="es-ES" altLang="zh-CN" sz="2000" b="0" dirty="0">
                <a:latin typeface="Arial" panose="020B0604020202020204" pitchFamily="34" charset="0"/>
                <a:ea typeface="微软雅黑" panose="020B0503020204020204" pitchFamily="34" charset="-122"/>
                <a:sym typeface="Arial" panose="020B0604020202020204" pitchFamily="34" charset="0"/>
              </a:rPr>
              <a:t>04</a:t>
            </a:r>
            <a:endParaRPr lang="es-ES" altLang="zh-CN" sz="1250" dirty="0">
              <a:latin typeface="Arial" panose="020B0604020202020204" pitchFamily="34" charset="0"/>
              <a:ea typeface="微软雅黑" panose="020B0503020204020204" pitchFamily="34" charset="-122"/>
              <a:sym typeface="Arial" panose="020B0604020202020204" pitchFamily="34" charset="0"/>
            </a:endParaRPr>
          </a:p>
        </p:txBody>
      </p:sp>
      <p:sp>
        <p:nvSpPr>
          <p:cNvPr id="10262" name="AutoShape 22"/>
          <p:cNvSpPr/>
          <p:nvPr/>
        </p:nvSpPr>
        <p:spPr bwMode="auto">
          <a:xfrm>
            <a:off x="2223737" y="4193979"/>
            <a:ext cx="1777451" cy="245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132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32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64" name="AutoShape 24"/>
          <p:cNvSpPr/>
          <p:nvPr/>
        </p:nvSpPr>
        <p:spPr bwMode="auto">
          <a:xfrm>
            <a:off x="1481810" y="4721621"/>
            <a:ext cx="2221813" cy="5606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es-ES" altLang="zh-CN"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65" name="AutoShape 25"/>
          <p:cNvSpPr/>
          <p:nvPr/>
        </p:nvSpPr>
        <p:spPr bwMode="auto">
          <a:xfrm>
            <a:off x="4954189" y="4007466"/>
            <a:ext cx="594335" cy="593541"/>
          </a:xfrm>
          <a:prstGeom prst="roundRect">
            <a:avLst>
              <a:gd name="adj" fmla="val 20315"/>
            </a:avLst>
          </a:prstGeom>
          <a:solidFill>
            <a:schemeClr val="accent5"/>
          </a:solidFill>
          <a:ln>
            <a:noFill/>
          </a:ln>
          <a:effectLst/>
        </p:spPr>
        <p:txBody>
          <a:bodyPr lIns="35708" tIns="35708" rIns="35708" bIns="35708"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endParaRPr lang="zh-CN" altLang="zh-CN" sz="1600" b="0">
              <a:latin typeface="Arial" panose="020B0604020202020204" pitchFamily="34" charset="0"/>
              <a:ea typeface="微软雅黑" panose="020B0503020204020204" pitchFamily="34" charset="-122"/>
              <a:sym typeface="Arial" panose="020B0604020202020204" pitchFamily="34" charset="0"/>
            </a:endParaRPr>
          </a:p>
        </p:txBody>
      </p:sp>
      <p:sp>
        <p:nvSpPr>
          <p:cNvPr id="10266" name="AutoShape 26"/>
          <p:cNvSpPr/>
          <p:nvPr/>
        </p:nvSpPr>
        <p:spPr bwMode="auto">
          <a:xfrm>
            <a:off x="5023221" y="4144744"/>
            <a:ext cx="451504" cy="325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35708" tIns="35708" rIns="35708" bIns="3570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50000"/>
              </a:lnSpc>
            </a:pPr>
            <a:r>
              <a:rPr lang="es-ES" altLang="zh-CN" sz="2000" b="0" dirty="0">
                <a:latin typeface="Arial" panose="020B0604020202020204" pitchFamily="34" charset="0"/>
                <a:ea typeface="微软雅黑" panose="020B0503020204020204" pitchFamily="34" charset="-122"/>
                <a:sym typeface="Arial" panose="020B0604020202020204" pitchFamily="34" charset="0"/>
              </a:rPr>
              <a:t>05</a:t>
            </a:r>
            <a:endParaRPr lang="es-ES" altLang="zh-CN" sz="1250" dirty="0">
              <a:latin typeface="Arial" panose="020B0604020202020204" pitchFamily="34" charset="0"/>
              <a:ea typeface="微软雅黑" panose="020B0503020204020204" pitchFamily="34" charset="-122"/>
              <a:sym typeface="Arial" panose="020B0604020202020204" pitchFamily="34" charset="0"/>
            </a:endParaRPr>
          </a:p>
        </p:txBody>
      </p:sp>
      <p:sp>
        <p:nvSpPr>
          <p:cNvPr id="10267" name="AutoShape 27"/>
          <p:cNvSpPr/>
          <p:nvPr/>
        </p:nvSpPr>
        <p:spPr bwMode="auto">
          <a:xfrm>
            <a:off x="5685005" y="4193979"/>
            <a:ext cx="1777451" cy="245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1325"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32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69" name="AutoShape 29"/>
          <p:cNvSpPr/>
          <p:nvPr/>
        </p:nvSpPr>
        <p:spPr bwMode="auto">
          <a:xfrm>
            <a:off x="4943078" y="4721621"/>
            <a:ext cx="2221813" cy="5606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es-ES" altLang="zh-CN"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70" name="AutoShape 30"/>
          <p:cNvSpPr/>
          <p:nvPr/>
        </p:nvSpPr>
        <p:spPr bwMode="auto">
          <a:xfrm>
            <a:off x="8403554" y="4007466"/>
            <a:ext cx="594335" cy="593541"/>
          </a:xfrm>
          <a:prstGeom prst="roundRect">
            <a:avLst>
              <a:gd name="adj" fmla="val 20315"/>
            </a:avLst>
          </a:prstGeom>
          <a:solidFill>
            <a:schemeClr val="accent6"/>
          </a:solidFill>
          <a:ln>
            <a:noFill/>
          </a:ln>
          <a:effectLst/>
        </p:spPr>
        <p:txBody>
          <a:bodyPr lIns="35708" tIns="35708" rIns="35708" bIns="35708"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endParaRPr lang="zh-CN" altLang="zh-CN" sz="1600" b="0">
              <a:latin typeface="Arial" panose="020B0604020202020204" pitchFamily="34" charset="0"/>
              <a:ea typeface="微软雅黑" panose="020B0503020204020204" pitchFamily="34" charset="-122"/>
              <a:sym typeface="Arial" panose="020B0604020202020204" pitchFamily="34" charset="0"/>
            </a:endParaRPr>
          </a:p>
        </p:txBody>
      </p:sp>
      <p:sp>
        <p:nvSpPr>
          <p:cNvPr id="10271" name="AutoShape 31"/>
          <p:cNvSpPr/>
          <p:nvPr/>
        </p:nvSpPr>
        <p:spPr bwMode="auto">
          <a:xfrm>
            <a:off x="8541623" y="4008592"/>
            <a:ext cx="331685" cy="461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nchorCtr="1">
            <a:spAutoFit/>
          </a:bodyP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50000"/>
              </a:lnSpc>
            </a:pPr>
            <a:r>
              <a:rPr lang="es-ES" altLang="zh-CN" sz="2000" b="0" dirty="0">
                <a:latin typeface="Arial" panose="020B0604020202020204" pitchFamily="34" charset="0"/>
                <a:ea typeface="微软雅黑" panose="020B0503020204020204" pitchFamily="34" charset="-122"/>
                <a:sym typeface="Arial" panose="020B0604020202020204" pitchFamily="34" charset="0"/>
              </a:rPr>
              <a:t>06</a:t>
            </a:r>
            <a:endParaRPr lang="es-ES" altLang="zh-CN" sz="1250" dirty="0">
              <a:latin typeface="Arial" panose="020B0604020202020204" pitchFamily="34" charset="0"/>
              <a:ea typeface="微软雅黑" panose="020B0503020204020204" pitchFamily="34" charset="-122"/>
              <a:sym typeface="Arial" panose="020B0604020202020204" pitchFamily="34" charset="0"/>
            </a:endParaRPr>
          </a:p>
        </p:txBody>
      </p:sp>
      <p:sp>
        <p:nvSpPr>
          <p:cNvPr id="10272" name="AutoShape 32"/>
          <p:cNvSpPr/>
          <p:nvPr/>
        </p:nvSpPr>
        <p:spPr bwMode="auto">
          <a:xfrm>
            <a:off x="9134372" y="4193979"/>
            <a:ext cx="1777451" cy="245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1325"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32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74" name="AutoShape 34"/>
          <p:cNvSpPr/>
          <p:nvPr/>
        </p:nvSpPr>
        <p:spPr bwMode="auto">
          <a:xfrm>
            <a:off x="8392444" y="4721620"/>
            <a:ext cx="2221813" cy="2803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760"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r>
              <a:rPr lang="zh-CN" altLang="en-US" sz="76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，点击添加相关标题文字，修改文字内容，也可以直接复制你的内容到此。</a:t>
            </a:r>
            <a:endParaRPr lang="es-ES" altLang="zh-CN" sz="1045"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9" name="组合 28"/>
          <p:cNvGrpSpPr/>
          <p:nvPr/>
        </p:nvGrpSpPr>
        <p:grpSpPr>
          <a:xfrm>
            <a:off x="101600" y="279401"/>
            <a:ext cx="12334152" cy="403870"/>
            <a:chOff x="76200" y="209550"/>
            <a:chExt cx="9250614" cy="302902"/>
          </a:xfrm>
        </p:grpSpPr>
        <p:sp>
          <p:nvSpPr>
            <p:cNvPr id="30"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solidFill>
                <a:latin typeface="微软雅黑" panose="020B0503020204020204" pitchFamily="34" charset="-122"/>
                <a:ea typeface="微软雅黑" panose="020B0503020204020204" pitchFamily="34" charset="-122"/>
              </a:endParaRPr>
            </a:p>
          </p:txBody>
        </p:sp>
        <p:sp>
          <p:nvSpPr>
            <p:cNvPr id="31"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solidFill>
                    <a:schemeClr val="accent1"/>
                  </a:solidFill>
                </a:rPr>
                <a:t>Company profile </a:t>
              </a:r>
              <a:endParaRPr lang="zh-CN" altLang="en-US" sz="1550" dirty="0">
                <a:solidFill>
                  <a:schemeClr val="accent1"/>
                </a:solidFill>
              </a:endParaRPr>
            </a:p>
          </p:txBody>
        </p:sp>
        <p:grpSp>
          <p:nvGrpSpPr>
            <p:cNvPr id="32" name="组合 31"/>
            <p:cNvGrpSpPr/>
            <p:nvPr/>
          </p:nvGrpSpPr>
          <p:grpSpPr>
            <a:xfrm>
              <a:off x="3040154" y="381104"/>
              <a:ext cx="6286660" cy="0"/>
              <a:chOff x="4348525" y="620688"/>
              <a:chExt cx="8181294" cy="0"/>
            </a:xfrm>
          </p:grpSpPr>
          <p:cxnSp>
            <p:nvCxnSpPr>
              <p:cNvPr id="33" name="直接连接符 32"/>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
                                  </p:stCondLst>
                                  <p:childTnLst>
                                    <p:set>
                                      <p:cBhvr>
                                        <p:cTn id="6" dur="1" fill="hold">
                                          <p:stCondLst>
                                            <p:cond delay="0"/>
                                          </p:stCondLst>
                                        </p:cTn>
                                        <p:tgtEl>
                                          <p:spTgt spid="10245"/>
                                        </p:tgtEl>
                                        <p:attrNameLst>
                                          <p:attrName>style.visibility</p:attrName>
                                        </p:attrNameLst>
                                      </p:cBhvr>
                                      <p:to>
                                        <p:strVal val="visible"/>
                                      </p:to>
                                    </p:set>
                                    <p:animEffect transition="in" filter="dissolve">
                                      <p:cBhvr>
                                        <p:cTn id="7" dur="500"/>
                                        <p:tgtEl>
                                          <p:spTgt spid="10245"/>
                                        </p:tgtEl>
                                      </p:cBhvr>
                                    </p:animEffect>
                                  </p:childTnLst>
                                </p:cTn>
                              </p:par>
                              <p:par>
                                <p:cTn id="8" presetID="9" presetClass="entr" presetSubtype="0" fill="hold" grpId="0" nodeType="withEffect">
                                  <p:stCondLst>
                                    <p:cond delay="100"/>
                                  </p:stCondLst>
                                  <p:childTnLst>
                                    <p:set>
                                      <p:cBhvr>
                                        <p:cTn id="9" dur="1" fill="hold">
                                          <p:stCondLst>
                                            <p:cond delay="0"/>
                                          </p:stCondLst>
                                        </p:cTn>
                                        <p:tgtEl>
                                          <p:spTgt spid="10246"/>
                                        </p:tgtEl>
                                        <p:attrNameLst>
                                          <p:attrName>style.visibility</p:attrName>
                                        </p:attrNameLst>
                                      </p:cBhvr>
                                      <p:to>
                                        <p:strVal val="visible"/>
                                      </p:to>
                                    </p:set>
                                    <p:animEffect transition="in" filter="dissolve">
                                      <p:cBhvr>
                                        <p:cTn id="10" dur="500"/>
                                        <p:tgtEl>
                                          <p:spTgt spid="10246"/>
                                        </p:tgtEl>
                                      </p:cBhvr>
                                    </p:animEffect>
                                  </p:childTnLst>
                                </p:cTn>
                              </p:par>
                              <p:par>
                                <p:cTn id="11" presetID="2" presetClass="entr" presetSubtype="2" fill="hold" grpId="0" nodeType="withEffect">
                                  <p:stCondLst>
                                    <p:cond delay="100"/>
                                  </p:stCondLst>
                                  <p:childTnLst>
                                    <p:set>
                                      <p:cBhvr>
                                        <p:cTn id="12" dur="1" fill="hold">
                                          <p:stCondLst>
                                            <p:cond delay="0"/>
                                          </p:stCondLst>
                                        </p:cTn>
                                        <p:tgtEl>
                                          <p:spTgt spid="10247"/>
                                        </p:tgtEl>
                                        <p:attrNameLst>
                                          <p:attrName>style.visibility</p:attrName>
                                        </p:attrNameLst>
                                      </p:cBhvr>
                                      <p:to>
                                        <p:strVal val="visible"/>
                                      </p:to>
                                    </p:set>
                                    <p:anim calcmode="lin" valueType="num">
                                      <p:cBhvr additive="base">
                                        <p:cTn id="13" dur="500" fill="hold"/>
                                        <p:tgtEl>
                                          <p:spTgt spid="10247"/>
                                        </p:tgtEl>
                                        <p:attrNameLst>
                                          <p:attrName>ppt_x</p:attrName>
                                        </p:attrNameLst>
                                      </p:cBhvr>
                                      <p:tavLst>
                                        <p:tav tm="0">
                                          <p:val>
                                            <p:strVal val="1+#ppt_w/2"/>
                                          </p:val>
                                        </p:tav>
                                        <p:tav tm="100000">
                                          <p:val>
                                            <p:strVal val="#ppt_x"/>
                                          </p:val>
                                        </p:tav>
                                      </p:tavLst>
                                    </p:anim>
                                    <p:anim calcmode="lin" valueType="num">
                                      <p:cBhvr additive="base">
                                        <p:cTn id="14" dur="500" fill="hold"/>
                                        <p:tgtEl>
                                          <p:spTgt spid="10247"/>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100"/>
                                  </p:stCondLst>
                                  <p:childTnLst>
                                    <p:set>
                                      <p:cBhvr>
                                        <p:cTn id="16" dur="1" fill="hold">
                                          <p:stCondLst>
                                            <p:cond delay="0"/>
                                          </p:stCondLst>
                                        </p:cTn>
                                        <p:tgtEl>
                                          <p:spTgt spid="10249"/>
                                        </p:tgtEl>
                                        <p:attrNameLst>
                                          <p:attrName>style.visibility</p:attrName>
                                        </p:attrNameLst>
                                      </p:cBhvr>
                                      <p:to>
                                        <p:strVal val="visible"/>
                                      </p:to>
                                    </p:set>
                                    <p:anim calcmode="lin" valueType="num">
                                      <p:cBhvr additive="base">
                                        <p:cTn id="17" dur="500" fill="hold"/>
                                        <p:tgtEl>
                                          <p:spTgt spid="10249"/>
                                        </p:tgtEl>
                                        <p:attrNameLst>
                                          <p:attrName>ppt_x</p:attrName>
                                        </p:attrNameLst>
                                      </p:cBhvr>
                                      <p:tavLst>
                                        <p:tav tm="0">
                                          <p:val>
                                            <p:strVal val="#ppt_x"/>
                                          </p:val>
                                        </p:tav>
                                        <p:tav tm="100000">
                                          <p:val>
                                            <p:strVal val="#ppt_x"/>
                                          </p:val>
                                        </p:tav>
                                      </p:tavLst>
                                    </p:anim>
                                    <p:anim calcmode="lin" valueType="num">
                                      <p:cBhvr additive="base">
                                        <p:cTn id="18" dur="500" fill="hold"/>
                                        <p:tgtEl>
                                          <p:spTgt spid="10249"/>
                                        </p:tgtEl>
                                        <p:attrNameLst>
                                          <p:attrName>ppt_y</p:attrName>
                                        </p:attrNameLst>
                                      </p:cBhvr>
                                      <p:tavLst>
                                        <p:tav tm="0">
                                          <p:val>
                                            <p:strVal val="1+#ppt_h/2"/>
                                          </p:val>
                                        </p:tav>
                                        <p:tav tm="100000">
                                          <p:val>
                                            <p:strVal val="#ppt_y"/>
                                          </p:val>
                                        </p:tav>
                                      </p:tavLst>
                                    </p:anim>
                                  </p:childTnLst>
                                </p:cTn>
                              </p:par>
                              <p:par>
                                <p:cTn id="19" presetID="9" presetClass="entr" presetSubtype="0" fill="hold" grpId="0" nodeType="withEffect">
                                  <p:stCondLst>
                                    <p:cond delay="100"/>
                                  </p:stCondLst>
                                  <p:childTnLst>
                                    <p:set>
                                      <p:cBhvr>
                                        <p:cTn id="20" dur="1" fill="hold">
                                          <p:stCondLst>
                                            <p:cond delay="0"/>
                                          </p:stCondLst>
                                        </p:cTn>
                                        <p:tgtEl>
                                          <p:spTgt spid="10250"/>
                                        </p:tgtEl>
                                        <p:attrNameLst>
                                          <p:attrName>style.visibility</p:attrName>
                                        </p:attrNameLst>
                                      </p:cBhvr>
                                      <p:to>
                                        <p:strVal val="visible"/>
                                      </p:to>
                                    </p:set>
                                    <p:animEffect transition="in" filter="dissolve">
                                      <p:cBhvr>
                                        <p:cTn id="21" dur="500"/>
                                        <p:tgtEl>
                                          <p:spTgt spid="10250"/>
                                        </p:tgtEl>
                                      </p:cBhvr>
                                    </p:animEffect>
                                  </p:childTnLst>
                                </p:cTn>
                              </p:par>
                              <p:par>
                                <p:cTn id="22" presetID="9" presetClass="entr" presetSubtype="0" fill="hold" grpId="0" nodeType="withEffect">
                                  <p:stCondLst>
                                    <p:cond delay="100"/>
                                  </p:stCondLst>
                                  <p:childTnLst>
                                    <p:set>
                                      <p:cBhvr>
                                        <p:cTn id="23" dur="1" fill="hold">
                                          <p:stCondLst>
                                            <p:cond delay="0"/>
                                          </p:stCondLst>
                                        </p:cTn>
                                        <p:tgtEl>
                                          <p:spTgt spid="10251"/>
                                        </p:tgtEl>
                                        <p:attrNameLst>
                                          <p:attrName>style.visibility</p:attrName>
                                        </p:attrNameLst>
                                      </p:cBhvr>
                                      <p:to>
                                        <p:strVal val="visible"/>
                                      </p:to>
                                    </p:set>
                                    <p:animEffect transition="in" filter="dissolve">
                                      <p:cBhvr>
                                        <p:cTn id="24" dur="500"/>
                                        <p:tgtEl>
                                          <p:spTgt spid="10251"/>
                                        </p:tgtEl>
                                      </p:cBhvr>
                                    </p:animEffect>
                                  </p:childTnLst>
                                </p:cTn>
                              </p:par>
                              <p:par>
                                <p:cTn id="25" presetID="2" presetClass="entr" presetSubtype="2" fill="hold" grpId="0" nodeType="withEffect">
                                  <p:stCondLst>
                                    <p:cond delay="100"/>
                                  </p:stCondLst>
                                  <p:childTnLst>
                                    <p:set>
                                      <p:cBhvr>
                                        <p:cTn id="26" dur="1" fill="hold">
                                          <p:stCondLst>
                                            <p:cond delay="0"/>
                                          </p:stCondLst>
                                        </p:cTn>
                                        <p:tgtEl>
                                          <p:spTgt spid="10252"/>
                                        </p:tgtEl>
                                        <p:attrNameLst>
                                          <p:attrName>style.visibility</p:attrName>
                                        </p:attrNameLst>
                                      </p:cBhvr>
                                      <p:to>
                                        <p:strVal val="visible"/>
                                      </p:to>
                                    </p:set>
                                    <p:anim calcmode="lin" valueType="num">
                                      <p:cBhvr additive="base">
                                        <p:cTn id="27" dur="500" fill="hold"/>
                                        <p:tgtEl>
                                          <p:spTgt spid="10252"/>
                                        </p:tgtEl>
                                        <p:attrNameLst>
                                          <p:attrName>ppt_x</p:attrName>
                                        </p:attrNameLst>
                                      </p:cBhvr>
                                      <p:tavLst>
                                        <p:tav tm="0">
                                          <p:val>
                                            <p:strVal val="1+#ppt_w/2"/>
                                          </p:val>
                                        </p:tav>
                                        <p:tav tm="100000">
                                          <p:val>
                                            <p:strVal val="#ppt_x"/>
                                          </p:val>
                                        </p:tav>
                                      </p:tavLst>
                                    </p:anim>
                                    <p:anim calcmode="lin" valueType="num">
                                      <p:cBhvr additive="base">
                                        <p:cTn id="28" dur="500" fill="hold"/>
                                        <p:tgtEl>
                                          <p:spTgt spid="10252"/>
                                        </p:tgtEl>
                                        <p:attrNameLst>
                                          <p:attrName>ppt_y</p:attrName>
                                        </p:attrNameLst>
                                      </p:cBhvr>
                                      <p:tavLst>
                                        <p:tav tm="0">
                                          <p:val>
                                            <p:strVal val="#ppt_y"/>
                                          </p:val>
                                        </p:tav>
                                        <p:tav tm="100000">
                                          <p:val>
                                            <p:strVal val="#ppt_y"/>
                                          </p:val>
                                        </p:tav>
                                      </p:tavLst>
                                    </p:anim>
                                  </p:childTnLst>
                                </p:cTn>
                              </p:par>
                              <p:par>
                                <p:cTn id="29" presetID="2" presetClass="entr" presetSubtype="4" fill="hold" grpId="0" nodeType="withEffect">
                                  <p:stCondLst>
                                    <p:cond delay="100"/>
                                  </p:stCondLst>
                                  <p:childTnLst>
                                    <p:set>
                                      <p:cBhvr>
                                        <p:cTn id="30" dur="1" fill="hold">
                                          <p:stCondLst>
                                            <p:cond delay="0"/>
                                          </p:stCondLst>
                                        </p:cTn>
                                        <p:tgtEl>
                                          <p:spTgt spid="10254"/>
                                        </p:tgtEl>
                                        <p:attrNameLst>
                                          <p:attrName>style.visibility</p:attrName>
                                        </p:attrNameLst>
                                      </p:cBhvr>
                                      <p:to>
                                        <p:strVal val="visible"/>
                                      </p:to>
                                    </p:set>
                                    <p:anim calcmode="lin" valueType="num">
                                      <p:cBhvr additive="base">
                                        <p:cTn id="31" dur="500" fill="hold"/>
                                        <p:tgtEl>
                                          <p:spTgt spid="10254"/>
                                        </p:tgtEl>
                                        <p:attrNameLst>
                                          <p:attrName>ppt_x</p:attrName>
                                        </p:attrNameLst>
                                      </p:cBhvr>
                                      <p:tavLst>
                                        <p:tav tm="0">
                                          <p:val>
                                            <p:strVal val="#ppt_x"/>
                                          </p:val>
                                        </p:tav>
                                        <p:tav tm="100000">
                                          <p:val>
                                            <p:strVal val="#ppt_x"/>
                                          </p:val>
                                        </p:tav>
                                      </p:tavLst>
                                    </p:anim>
                                    <p:anim calcmode="lin" valueType="num">
                                      <p:cBhvr additive="base">
                                        <p:cTn id="32" dur="500" fill="hold"/>
                                        <p:tgtEl>
                                          <p:spTgt spid="10254"/>
                                        </p:tgtEl>
                                        <p:attrNameLst>
                                          <p:attrName>ppt_y</p:attrName>
                                        </p:attrNameLst>
                                      </p:cBhvr>
                                      <p:tavLst>
                                        <p:tav tm="0">
                                          <p:val>
                                            <p:strVal val="1+#ppt_h/2"/>
                                          </p:val>
                                        </p:tav>
                                        <p:tav tm="100000">
                                          <p:val>
                                            <p:strVal val="#ppt_y"/>
                                          </p:val>
                                        </p:tav>
                                      </p:tavLst>
                                    </p:anim>
                                  </p:childTnLst>
                                </p:cTn>
                              </p:par>
                              <p:par>
                                <p:cTn id="33" presetID="9" presetClass="entr" presetSubtype="0" fill="hold" grpId="0" nodeType="withEffect">
                                  <p:stCondLst>
                                    <p:cond delay="100"/>
                                  </p:stCondLst>
                                  <p:childTnLst>
                                    <p:set>
                                      <p:cBhvr>
                                        <p:cTn id="34" dur="1" fill="hold">
                                          <p:stCondLst>
                                            <p:cond delay="0"/>
                                          </p:stCondLst>
                                        </p:cTn>
                                        <p:tgtEl>
                                          <p:spTgt spid="10255"/>
                                        </p:tgtEl>
                                        <p:attrNameLst>
                                          <p:attrName>style.visibility</p:attrName>
                                        </p:attrNameLst>
                                      </p:cBhvr>
                                      <p:to>
                                        <p:strVal val="visible"/>
                                      </p:to>
                                    </p:set>
                                    <p:animEffect transition="in" filter="dissolve">
                                      <p:cBhvr>
                                        <p:cTn id="35" dur="500"/>
                                        <p:tgtEl>
                                          <p:spTgt spid="10255"/>
                                        </p:tgtEl>
                                      </p:cBhvr>
                                    </p:animEffect>
                                  </p:childTnLst>
                                </p:cTn>
                              </p:par>
                              <p:par>
                                <p:cTn id="36" presetID="9" presetClass="entr" presetSubtype="0" fill="hold" grpId="0" nodeType="withEffect">
                                  <p:stCondLst>
                                    <p:cond delay="100"/>
                                  </p:stCondLst>
                                  <p:childTnLst>
                                    <p:set>
                                      <p:cBhvr>
                                        <p:cTn id="37" dur="1" fill="hold">
                                          <p:stCondLst>
                                            <p:cond delay="0"/>
                                          </p:stCondLst>
                                        </p:cTn>
                                        <p:tgtEl>
                                          <p:spTgt spid="10256"/>
                                        </p:tgtEl>
                                        <p:attrNameLst>
                                          <p:attrName>style.visibility</p:attrName>
                                        </p:attrNameLst>
                                      </p:cBhvr>
                                      <p:to>
                                        <p:strVal val="visible"/>
                                      </p:to>
                                    </p:set>
                                    <p:animEffect transition="in" filter="dissolve">
                                      <p:cBhvr>
                                        <p:cTn id="38" dur="500"/>
                                        <p:tgtEl>
                                          <p:spTgt spid="10256"/>
                                        </p:tgtEl>
                                      </p:cBhvr>
                                    </p:animEffect>
                                  </p:childTnLst>
                                </p:cTn>
                              </p:par>
                              <p:par>
                                <p:cTn id="39" presetID="2" presetClass="entr" presetSubtype="2" fill="hold" grpId="0" nodeType="withEffect">
                                  <p:stCondLst>
                                    <p:cond delay="100"/>
                                  </p:stCondLst>
                                  <p:childTnLst>
                                    <p:set>
                                      <p:cBhvr>
                                        <p:cTn id="40" dur="1" fill="hold">
                                          <p:stCondLst>
                                            <p:cond delay="0"/>
                                          </p:stCondLst>
                                        </p:cTn>
                                        <p:tgtEl>
                                          <p:spTgt spid="10257"/>
                                        </p:tgtEl>
                                        <p:attrNameLst>
                                          <p:attrName>style.visibility</p:attrName>
                                        </p:attrNameLst>
                                      </p:cBhvr>
                                      <p:to>
                                        <p:strVal val="visible"/>
                                      </p:to>
                                    </p:set>
                                    <p:anim calcmode="lin" valueType="num">
                                      <p:cBhvr additive="base">
                                        <p:cTn id="41" dur="500" fill="hold"/>
                                        <p:tgtEl>
                                          <p:spTgt spid="10257"/>
                                        </p:tgtEl>
                                        <p:attrNameLst>
                                          <p:attrName>ppt_x</p:attrName>
                                        </p:attrNameLst>
                                      </p:cBhvr>
                                      <p:tavLst>
                                        <p:tav tm="0">
                                          <p:val>
                                            <p:strVal val="1+#ppt_w/2"/>
                                          </p:val>
                                        </p:tav>
                                        <p:tav tm="100000">
                                          <p:val>
                                            <p:strVal val="#ppt_x"/>
                                          </p:val>
                                        </p:tav>
                                      </p:tavLst>
                                    </p:anim>
                                    <p:anim calcmode="lin" valueType="num">
                                      <p:cBhvr additive="base">
                                        <p:cTn id="42" dur="500" fill="hold"/>
                                        <p:tgtEl>
                                          <p:spTgt spid="10257"/>
                                        </p:tgtEl>
                                        <p:attrNameLst>
                                          <p:attrName>ppt_y</p:attrName>
                                        </p:attrNameLst>
                                      </p:cBhvr>
                                      <p:tavLst>
                                        <p:tav tm="0">
                                          <p:val>
                                            <p:strVal val="#ppt_y"/>
                                          </p:val>
                                        </p:tav>
                                        <p:tav tm="100000">
                                          <p:val>
                                            <p:strVal val="#ppt_y"/>
                                          </p:val>
                                        </p:tav>
                                      </p:tavLst>
                                    </p:anim>
                                  </p:childTnLst>
                                </p:cTn>
                              </p:par>
                              <p:par>
                                <p:cTn id="43" presetID="2" presetClass="entr" presetSubtype="4" fill="hold" grpId="0" nodeType="withEffect">
                                  <p:stCondLst>
                                    <p:cond delay="100"/>
                                  </p:stCondLst>
                                  <p:childTnLst>
                                    <p:set>
                                      <p:cBhvr>
                                        <p:cTn id="44" dur="1" fill="hold">
                                          <p:stCondLst>
                                            <p:cond delay="0"/>
                                          </p:stCondLst>
                                        </p:cTn>
                                        <p:tgtEl>
                                          <p:spTgt spid="10259"/>
                                        </p:tgtEl>
                                        <p:attrNameLst>
                                          <p:attrName>style.visibility</p:attrName>
                                        </p:attrNameLst>
                                      </p:cBhvr>
                                      <p:to>
                                        <p:strVal val="visible"/>
                                      </p:to>
                                    </p:set>
                                    <p:anim calcmode="lin" valueType="num">
                                      <p:cBhvr additive="base">
                                        <p:cTn id="45" dur="500" fill="hold"/>
                                        <p:tgtEl>
                                          <p:spTgt spid="10259"/>
                                        </p:tgtEl>
                                        <p:attrNameLst>
                                          <p:attrName>ppt_x</p:attrName>
                                        </p:attrNameLst>
                                      </p:cBhvr>
                                      <p:tavLst>
                                        <p:tav tm="0">
                                          <p:val>
                                            <p:strVal val="#ppt_x"/>
                                          </p:val>
                                        </p:tav>
                                        <p:tav tm="100000">
                                          <p:val>
                                            <p:strVal val="#ppt_x"/>
                                          </p:val>
                                        </p:tav>
                                      </p:tavLst>
                                    </p:anim>
                                    <p:anim calcmode="lin" valueType="num">
                                      <p:cBhvr additive="base">
                                        <p:cTn id="46" dur="500" fill="hold"/>
                                        <p:tgtEl>
                                          <p:spTgt spid="10259"/>
                                        </p:tgtEl>
                                        <p:attrNameLst>
                                          <p:attrName>ppt_y</p:attrName>
                                        </p:attrNameLst>
                                      </p:cBhvr>
                                      <p:tavLst>
                                        <p:tav tm="0">
                                          <p:val>
                                            <p:strVal val="1+#ppt_h/2"/>
                                          </p:val>
                                        </p:tav>
                                        <p:tav tm="100000">
                                          <p:val>
                                            <p:strVal val="#ppt_y"/>
                                          </p:val>
                                        </p:tav>
                                      </p:tavLst>
                                    </p:anim>
                                  </p:childTnLst>
                                </p:cTn>
                              </p:par>
                              <p:par>
                                <p:cTn id="47" presetID="9" presetClass="entr" presetSubtype="0" fill="hold" grpId="0" nodeType="withEffect">
                                  <p:stCondLst>
                                    <p:cond delay="100"/>
                                  </p:stCondLst>
                                  <p:childTnLst>
                                    <p:set>
                                      <p:cBhvr>
                                        <p:cTn id="48" dur="1" fill="hold">
                                          <p:stCondLst>
                                            <p:cond delay="0"/>
                                          </p:stCondLst>
                                        </p:cTn>
                                        <p:tgtEl>
                                          <p:spTgt spid="10260"/>
                                        </p:tgtEl>
                                        <p:attrNameLst>
                                          <p:attrName>style.visibility</p:attrName>
                                        </p:attrNameLst>
                                      </p:cBhvr>
                                      <p:to>
                                        <p:strVal val="visible"/>
                                      </p:to>
                                    </p:set>
                                    <p:animEffect transition="in" filter="dissolve">
                                      <p:cBhvr>
                                        <p:cTn id="49" dur="500"/>
                                        <p:tgtEl>
                                          <p:spTgt spid="10260"/>
                                        </p:tgtEl>
                                      </p:cBhvr>
                                    </p:animEffect>
                                  </p:childTnLst>
                                </p:cTn>
                              </p:par>
                              <p:par>
                                <p:cTn id="50" presetID="9" presetClass="entr" presetSubtype="0" fill="hold" grpId="0" nodeType="withEffect">
                                  <p:stCondLst>
                                    <p:cond delay="100"/>
                                  </p:stCondLst>
                                  <p:childTnLst>
                                    <p:set>
                                      <p:cBhvr>
                                        <p:cTn id="51" dur="1" fill="hold">
                                          <p:stCondLst>
                                            <p:cond delay="0"/>
                                          </p:stCondLst>
                                        </p:cTn>
                                        <p:tgtEl>
                                          <p:spTgt spid="10261"/>
                                        </p:tgtEl>
                                        <p:attrNameLst>
                                          <p:attrName>style.visibility</p:attrName>
                                        </p:attrNameLst>
                                      </p:cBhvr>
                                      <p:to>
                                        <p:strVal val="visible"/>
                                      </p:to>
                                    </p:set>
                                    <p:animEffect transition="in" filter="dissolve">
                                      <p:cBhvr>
                                        <p:cTn id="52" dur="500"/>
                                        <p:tgtEl>
                                          <p:spTgt spid="10261"/>
                                        </p:tgtEl>
                                      </p:cBhvr>
                                    </p:animEffect>
                                  </p:childTnLst>
                                </p:cTn>
                              </p:par>
                              <p:par>
                                <p:cTn id="53" presetID="2" presetClass="entr" presetSubtype="2" fill="hold" grpId="0" nodeType="withEffect">
                                  <p:stCondLst>
                                    <p:cond delay="100"/>
                                  </p:stCondLst>
                                  <p:childTnLst>
                                    <p:set>
                                      <p:cBhvr>
                                        <p:cTn id="54" dur="1" fill="hold">
                                          <p:stCondLst>
                                            <p:cond delay="0"/>
                                          </p:stCondLst>
                                        </p:cTn>
                                        <p:tgtEl>
                                          <p:spTgt spid="10262"/>
                                        </p:tgtEl>
                                        <p:attrNameLst>
                                          <p:attrName>style.visibility</p:attrName>
                                        </p:attrNameLst>
                                      </p:cBhvr>
                                      <p:to>
                                        <p:strVal val="visible"/>
                                      </p:to>
                                    </p:set>
                                    <p:anim calcmode="lin" valueType="num">
                                      <p:cBhvr additive="base">
                                        <p:cTn id="55" dur="500" fill="hold"/>
                                        <p:tgtEl>
                                          <p:spTgt spid="10262"/>
                                        </p:tgtEl>
                                        <p:attrNameLst>
                                          <p:attrName>ppt_x</p:attrName>
                                        </p:attrNameLst>
                                      </p:cBhvr>
                                      <p:tavLst>
                                        <p:tav tm="0">
                                          <p:val>
                                            <p:strVal val="1+#ppt_w/2"/>
                                          </p:val>
                                        </p:tav>
                                        <p:tav tm="100000">
                                          <p:val>
                                            <p:strVal val="#ppt_x"/>
                                          </p:val>
                                        </p:tav>
                                      </p:tavLst>
                                    </p:anim>
                                    <p:anim calcmode="lin" valueType="num">
                                      <p:cBhvr additive="base">
                                        <p:cTn id="56" dur="500" fill="hold"/>
                                        <p:tgtEl>
                                          <p:spTgt spid="10262"/>
                                        </p:tgtEl>
                                        <p:attrNameLst>
                                          <p:attrName>ppt_y</p:attrName>
                                        </p:attrNameLst>
                                      </p:cBhvr>
                                      <p:tavLst>
                                        <p:tav tm="0">
                                          <p:val>
                                            <p:strVal val="#ppt_y"/>
                                          </p:val>
                                        </p:tav>
                                        <p:tav tm="100000">
                                          <p:val>
                                            <p:strVal val="#ppt_y"/>
                                          </p:val>
                                        </p:tav>
                                      </p:tavLst>
                                    </p:anim>
                                  </p:childTnLst>
                                </p:cTn>
                              </p:par>
                              <p:par>
                                <p:cTn id="57" presetID="2" presetClass="entr" presetSubtype="4" fill="hold" grpId="0" nodeType="withEffect">
                                  <p:stCondLst>
                                    <p:cond delay="100"/>
                                  </p:stCondLst>
                                  <p:childTnLst>
                                    <p:set>
                                      <p:cBhvr>
                                        <p:cTn id="58" dur="1" fill="hold">
                                          <p:stCondLst>
                                            <p:cond delay="0"/>
                                          </p:stCondLst>
                                        </p:cTn>
                                        <p:tgtEl>
                                          <p:spTgt spid="10264"/>
                                        </p:tgtEl>
                                        <p:attrNameLst>
                                          <p:attrName>style.visibility</p:attrName>
                                        </p:attrNameLst>
                                      </p:cBhvr>
                                      <p:to>
                                        <p:strVal val="visible"/>
                                      </p:to>
                                    </p:set>
                                    <p:anim calcmode="lin" valueType="num">
                                      <p:cBhvr additive="base">
                                        <p:cTn id="59" dur="500" fill="hold"/>
                                        <p:tgtEl>
                                          <p:spTgt spid="10264"/>
                                        </p:tgtEl>
                                        <p:attrNameLst>
                                          <p:attrName>ppt_x</p:attrName>
                                        </p:attrNameLst>
                                      </p:cBhvr>
                                      <p:tavLst>
                                        <p:tav tm="0">
                                          <p:val>
                                            <p:strVal val="#ppt_x"/>
                                          </p:val>
                                        </p:tav>
                                        <p:tav tm="100000">
                                          <p:val>
                                            <p:strVal val="#ppt_x"/>
                                          </p:val>
                                        </p:tav>
                                      </p:tavLst>
                                    </p:anim>
                                    <p:anim calcmode="lin" valueType="num">
                                      <p:cBhvr additive="base">
                                        <p:cTn id="60" dur="500" fill="hold"/>
                                        <p:tgtEl>
                                          <p:spTgt spid="10264"/>
                                        </p:tgtEl>
                                        <p:attrNameLst>
                                          <p:attrName>ppt_y</p:attrName>
                                        </p:attrNameLst>
                                      </p:cBhvr>
                                      <p:tavLst>
                                        <p:tav tm="0">
                                          <p:val>
                                            <p:strVal val="1+#ppt_h/2"/>
                                          </p:val>
                                        </p:tav>
                                        <p:tav tm="100000">
                                          <p:val>
                                            <p:strVal val="#ppt_y"/>
                                          </p:val>
                                        </p:tav>
                                      </p:tavLst>
                                    </p:anim>
                                  </p:childTnLst>
                                </p:cTn>
                              </p:par>
                              <p:par>
                                <p:cTn id="61" presetID="9" presetClass="entr" presetSubtype="0" fill="hold" grpId="0" nodeType="withEffect">
                                  <p:stCondLst>
                                    <p:cond delay="100"/>
                                  </p:stCondLst>
                                  <p:childTnLst>
                                    <p:set>
                                      <p:cBhvr>
                                        <p:cTn id="62" dur="1" fill="hold">
                                          <p:stCondLst>
                                            <p:cond delay="0"/>
                                          </p:stCondLst>
                                        </p:cTn>
                                        <p:tgtEl>
                                          <p:spTgt spid="10265"/>
                                        </p:tgtEl>
                                        <p:attrNameLst>
                                          <p:attrName>style.visibility</p:attrName>
                                        </p:attrNameLst>
                                      </p:cBhvr>
                                      <p:to>
                                        <p:strVal val="visible"/>
                                      </p:to>
                                    </p:set>
                                    <p:animEffect transition="in" filter="dissolve">
                                      <p:cBhvr>
                                        <p:cTn id="63" dur="500"/>
                                        <p:tgtEl>
                                          <p:spTgt spid="10265"/>
                                        </p:tgtEl>
                                      </p:cBhvr>
                                    </p:animEffect>
                                  </p:childTnLst>
                                </p:cTn>
                              </p:par>
                              <p:par>
                                <p:cTn id="64" presetID="9" presetClass="entr" presetSubtype="0" fill="hold" grpId="0" nodeType="withEffect">
                                  <p:stCondLst>
                                    <p:cond delay="100"/>
                                  </p:stCondLst>
                                  <p:childTnLst>
                                    <p:set>
                                      <p:cBhvr>
                                        <p:cTn id="65" dur="1" fill="hold">
                                          <p:stCondLst>
                                            <p:cond delay="0"/>
                                          </p:stCondLst>
                                        </p:cTn>
                                        <p:tgtEl>
                                          <p:spTgt spid="10266"/>
                                        </p:tgtEl>
                                        <p:attrNameLst>
                                          <p:attrName>style.visibility</p:attrName>
                                        </p:attrNameLst>
                                      </p:cBhvr>
                                      <p:to>
                                        <p:strVal val="visible"/>
                                      </p:to>
                                    </p:set>
                                    <p:animEffect transition="in" filter="dissolve">
                                      <p:cBhvr>
                                        <p:cTn id="66" dur="500"/>
                                        <p:tgtEl>
                                          <p:spTgt spid="10266"/>
                                        </p:tgtEl>
                                      </p:cBhvr>
                                    </p:animEffect>
                                  </p:childTnLst>
                                </p:cTn>
                              </p:par>
                              <p:par>
                                <p:cTn id="67" presetID="2" presetClass="entr" presetSubtype="2" fill="hold" grpId="0" nodeType="withEffect">
                                  <p:stCondLst>
                                    <p:cond delay="100"/>
                                  </p:stCondLst>
                                  <p:childTnLst>
                                    <p:set>
                                      <p:cBhvr>
                                        <p:cTn id="68" dur="1" fill="hold">
                                          <p:stCondLst>
                                            <p:cond delay="0"/>
                                          </p:stCondLst>
                                        </p:cTn>
                                        <p:tgtEl>
                                          <p:spTgt spid="10267"/>
                                        </p:tgtEl>
                                        <p:attrNameLst>
                                          <p:attrName>style.visibility</p:attrName>
                                        </p:attrNameLst>
                                      </p:cBhvr>
                                      <p:to>
                                        <p:strVal val="visible"/>
                                      </p:to>
                                    </p:set>
                                    <p:anim calcmode="lin" valueType="num">
                                      <p:cBhvr additive="base">
                                        <p:cTn id="69" dur="500" fill="hold"/>
                                        <p:tgtEl>
                                          <p:spTgt spid="10267"/>
                                        </p:tgtEl>
                                        <p:attrNameLst>
                                          <p:attrName>ppt_x</p:attrName>
                                        </p:attrNameLst>
                                      </p:cBhvr>
                                      <p:tavLst>
                                        <p:tav tm="0">
                                          <p:val>
                                            <p:strVal val="1+#ppt_w/2"/>
                                          </p:val>
                                        </p:tav>
                                        <p:tav tm="100000">
                                          <p:val>
                                            <p:strVal val="#ppt_x"/>
                                          </p:val>
                                        </p:tav>
                                      </p:tavLst>
                                    </p:anim>
                                    <p:anim calcmode="lin" valueType="num">
                                      <p:cBhvr additive="base">
                                        <p:cTn id="70" dur="500" fill="hold"/>
                                        <p:tgtEl>
                                          <p:spTgt spid="10267"/>
                                        </p:tgtEl>
                                        <p:attrNameLst>
                                          <p:attrName>ppt_y</p:attrName>
                                        </p:attrNameLst>
                                      </p:cBhvr>
                                      <p:tavLst>
                                        <p:tav tm="0">
                                          <p:val>
                                            <p:strVal val="#ppt_y"/>
                                          </p:val>
                                        </p:tav>
                                        <p:tav tm="100000">
                                          <p:val>
                                            <p:strVal val="#ppt_y"/>
                                          </p:val>
                                        </p:tav>
                                      </p:tavLst>
                                    </p:anim>
                                  </p:childTnLst>
                                </p:cTn>
                              </p:par>
                              <p:par>
                                <p:cTn id="71" presetID="2" presetClass="entr" presetSubtype="4" fill="hold" grpId="0" nodeType="withEffect">
                                  <p:stCondLst>
                                    <p:cond delay="100"/>
                                  </p:stCondLst>
                                  <p:childTnLst>
                                    <p:set>
                                      <p:cBhvr>
                                        <p:cTn id="72" dur="1" fill="hold">
                                          <p:stCondLst>
                                            <p:cond delay="0"/>
                                          </p:stCondLst>
                                        </p:cTn>
                                        <p:tgtEl>
                                          <p:spTgt spid="10269"/>
                                        </p:tgtEl>
                                        <p:attrNameLst>
                                          <p:attrName>style.visibility</p:attrName>
                                        </p:attrNameLst>
                                      </p:cBhvr>
                                      <p:to>
                                        <p:strVal val="visible"/>
                                      </p:to>
                                    </p:set>
                                    <p:anim calcmode="lin" valueType="num">
                                      <p:cBhvr additive="base">
                                        <p:cTn id="73" dur="500" fill="hold"/>
                                        <p:tgtEl>
                                          <p:spTgt spid="10269"/>
                                        </p:tgtEl>
                                        <p:attrNameLst>
                                          <p:attrName>ppt_x</p:attrName>
                                        </p:attrNameLst>
                                      </p:cBhvr>
                                      <p:tavLst>
                                        <p:tav tm="0">
                                          <p:val>
                                            <p:strVal val="#ppt_x"/>
                                          </p:val>
                                        </p:tav>
                                        <p:tav tm="100000">
                                          <p:val>
                                            <p:strVal val="#ppt_x"/>
                                          </p:val>
                                        </p:tav>
                                      </p:tavLst>
                                    </p:anim>
                                    <p:anim calcmode="lin" valueType="num">
                                      <p:cBhvr additive="base">
                                        <p:cTn id="74" dur="500" fill="hold"/>
                                        <p:tgtEl>
                                          <p:spTgt spid="10269"/>
                                        </p:tgtEl>
                                        <p:attrNameLst>
                                          <p:attrName>ppt_y</p:attrName>
                                        </p:attrNameLst>
                                      </p:cBhvr>
                                      <p:tavLst>
                                        <p:tav tm="0">
                                          <p:val>
                                            <p:strVal val="1+#ppt_h/2"/>
                                          </p:val>
                                        </p:tav>
                                        <p:tav tm="100000">
                                          <p:val>
                                            <p:strVal val="#ppt_y"/>
                                          </p:val>
                                        </p:tav>
                                      </p:tavLst>
                                    </p:anim>
                                  </p:childTnLst>
                                </p:cTn>
                              </p:par>
                              <p:par>
                                <p:cTn id="75" presetID="9" presetClass="entr" presetSubtype="0" fill="hold" grpId="0" nodeType="withEffect">
                                  <p:stCondLst>
                                    <p:cond delay="100"/>
                                  </p:stCondLst>
                                  <p:childTnLst>
                                    <p:set>
                                      <p:cBhvr>
                                        <p:cTn id="76" dur="1" fill="hold">
                                          <p:stCondLst>
                                            <p:cond delay="0"/>
                                          </p:stCondLst>
                                        </p:cTn>
                                        <p:tgtEl>
                                          <p:spTgt spid="10270"/>
                                        </p:tgtEl>
                                        <p:attrNameLst>
                                          <p:attrName>style.visibility</p:attrName>
                                        </p:attrNameLst>
                                      </p:cBhvr>
                                      <p:to>
                                        <p:strVal val="visible"/>
                                      </p:to>
                                    </p:set>
                                    <p:animEffect transition="in" filter="dissolve">
                                      <p:cBhvr>
                                        <p:cTn id="77" dur="500"/>
                                        <p:tgtEl>
                                          <p:spTgt spid="10270"/>
                                        </p:tgtEl>
                                      </p:cBhvr>
                                    </p:animEffect>
                                  </p:childTnLst>
                                </p:cTn>
                              </p:par>
                              <p:par>
                                <p:cTn id="78" presetID="9" presetClass="entr" presetSubtype="0" fill="hold" grpId="0" nodeType="withEffect">
                                  <p:stCondLst>
                                    <p:cond delay="100"/>
                                  </p:stCondLst>
                                  <p:childTnLst>
                                    <p:set>
                                      <p:cBhvr>
                                        <p:cTn id="79" dur="1" fill="hold">
                                          <p:stCondLst>
                                            <p:cond delay="0"/>
                                          </p:stCondLst>
                                        </p:cTn>
                                        <p:tgtEl>
                                          <p:spTgt spid="10271"/>
                                        </p:tgtEl>
                                        <p:attrNameLst>
                                          <p:attrName>style.visibility</p:attrName>
                                        </p:attrNameLst>
                                      </p:cBhvr>
                                      <p:to>
                                        <p:strVal val="visible"/>
                                      </p:to>
                                    </p:set>
                                    <p:animEffect transition="in" filter="dissolve">
                                      <p:cBhvr>
                                        <p:cTn id="80" dur="500"/>
                                        <p:tgtEl>
                                          <p:spTgt spid="10271"/>
                                        </p:tgtEl>
                                      </p:cBhvr>
                                    </p:animEffect>
                                  </p:childTnLst>
                                </p:cTn>
                              </p:par>
                              <p:par>
                                <p:cTn id="81" presetID="2" presetClass="entr" presetSubtype="2" fill="hold" grpId="0" nodeType="withEffect">
                                  <p:stCondLst>
                                    <p:cond delay="100"/>
                                  </p:stCondLst>
                                  <p:childTnLst>
                                    <p:set>
                                      <p:cBhvr>
                                        <p:cTn id="82" dur="1" fill="hold">
                                          <p:stCondLst>
                                            <p:cond delay="0"/>
                                          </p:stCondLst>
                                        </p:cTn>
                                        <p:tgtEl>
                                          <p:spTgt spid="10272"/>
                                        </p:tgtEl>
                                        <p:attrNameLst>
                                          <p:attrName>style.visibility</p:attrName>
                                        </p:attrNameLst>
                                      </p:cBhvr>
                                      <p:to>
                                        <p:strVal val="visible"/>
                                      </p:to>
                                    </p:set>
                                    <p:anim calcmode="lin" valueType="num">
                                      <p:cBhvr additive="base">
                                        <p:cTn id="83" dur="500" fill="hold"/>
                                        <p:tgtEl>
                                          <p:spTgt spid="10272"/>
                                        </p:tgtEl>
                                        <p:attrNameLst>
                                          <p:attrName>ppt_x</p:attrName>
                                        </p:attrNameLst>
                                      </p:cBhvr>
                                      <p:tavLst>
                                        <p:tav tm="0">
                                          <p:val>
                                            <p:strVal val="1+#ppt_w/2"/>
                                          </p:val>
                                        </p:tav>
                                        <p:tav tm="100000">
                                          <p:val>
                                            <p:strVal val="#ppt_x"/>
                                          </p:val>
                                        </p:tav>
                                      </p:tavLst>
                                    </p:anim>
                                    <p:anim calcmode="lin" valueType="num">
                                      <p:cBhvr additive="base">
                                        <p:cTn id="84" dur="500" fill="hold"/>
                                        <p:tgtEl>
                                          <p:spTgt spid="10272"/>
                                        </p:tgtEl>
                                        <p:attrNameLst>
                                          <p:attrName>ppt_y</p:attrName>
                                        </p:attrNameLst>
                                      </p:cBhvr>
                                      <p:tavLst>
                                        <p:tav tm="0">
                                          <p:val>
                                            <p:strVal val="#ppt_y"/>
                                          </p:val>
                                        </p:tav>
                                        <p:tav tm="100000">
                                          <p:val>
                                            <p:strVal val="#ppt_y"/>
                                          </p:val>
                                        </p:tav>
                                      </p:tavLst>
                                    </p:anim>
                                  </p:childTnLst>
                                </p:cTn>
                              </p:par>
                              <p:par>
                                <p:cTn id="85" presetID="2" presetClass="entr" presetSubtype="4" fill="hold" grpId="0" nodeType="withEffect">
                                  <p:stCondLst>
                                    <p:cond delay="100"/>
                                  </p:stCondLst>
                                  <p:childTnLst>
                                    <p:set>
                                      <p:cBhvr>
                                        <p:cTn id="86" dur="1" fill="hold">
                                          <p:stCondLst>
                                            <p:cond delay="0"/>
                                          </p:stCondLst>
                                        </p:cTn>
                                        <p:tgtEl>
                                          <p:spTgt spid="10274"/>
                                        </p:tgtEl>
                                        <p:attrNameLst>
                                          <p:attrName>style.visibility</p:attrName>
                                        </p:attrNameLst>
                                      </p:cBhvr>
                                      <p:to>
                                        <p:strVal val="visible"/>
                                      </p:to>
                                    </p:set>
                                    <p:anim calcmode="lin" valueType="num">
                                      <p:cBhvr additive="base">
                                        <p:cTn id="87" dur="500" fill="hold"/>
                                        <p:tgtEl>
                                          <p:spTgt spid="10274"/>
                                        </p:tgtEl>
                                        <p:attrNameLst>
                                          <p:attrName>ppt_x</p:attrName>
                                        </p:attrNameLst>
                                      </p:cBhvr>
                                      <p:tavLst>
                                        <p:tav tm="0">
                                          <p:val>
                                            <p:strVal val="#ppt_x"/>
                                          </p:val>
                                        </p:tav>
                                        <p:tav tm="100000">
                                          <p:val>
                                            <p:strVal val="#ppt_x"/>
                                          </p:val>
                                        </p:tav>
                                      </p:tavLst>
                                    </p:anim>
                                    <p:anim calcmode="lin" valueType="num">
                                      <p:cBhvr additive="base">
                                        <p:cTn id="88" dur="500" fill="hold"/>
                                        <p:tgtEl>
                                          <p:spTgt spid="10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autoUpdateAnimBg="0"/>
      <p:bldP spid="10246" grpId="0" autoUpdateAnimBg="0"/>
      <p:bldP spid="10247" grpId="0" autoUpdateAnimBg="0"/>
      <p:bldP spid="10249" grpId="0" autoUpdateAnimBg="0"/>
      <p:bldP spid="10250" grpId="0" animBg="1" autoUpdateAnimBg="0"/>
      <p:bldP spid="10251" grpId="0" autoUpdateAnimBg="0"/>
      <p:bldP spid="10252" grpId="0" autoUpdateAnimBg="0"/>
      <p:bldP spid="10254" grpId="0" autoUpdateAnimBg="0"/>
      <p:bldP spid="10255" grpId="0" animBg="1" autoUpdateAnimBg="0"/>
      <p:bldP spid="10256" grpId="0" autoUpdateAnimBg="0"/>
      <p:bldP spid="10257" grpId="0" autoUpdateAnimBg="0"/>
      <p:bldP spid="10259" grpId="0" autoUpdateAnimBg="0"/>
      <p:bldP spid="10260" grpId="0" animBg="1" autoUpdateAnimBg="0"/>
      <p:bldP spid="10261" grpId="0" autoUpdateAnimBg="0"/>
      <p:bldP spid="10262" grpId="0" autoUpdateAnimBg="0"/>
      <p:bldP spid="10264" grpId="0" autoUpdateAnimBg="0"/>
      <p:bldP spid="10265" grpId="0" animBg="1" autoUpdateAnimBg="0"/>
      <p:bldP spid="10266" grpId="0" autoUpdateAnimBg="0"/>
      <p:bldP spid="10267" grpId="0" autoUpdateAnimBg="0"/>
      <p:bldP spid="10269" grpId="0" autoUpdateAnimBg="0"/>
      <p:bldP spid="10270" grpId="0" animBg="1" autoUpdateAnimBg="0"/>
      <p:bldP spid="10271" grpId="0" autoUpdateAnimBg="0"/>
      <p:bldP spid="10272" grpId="0" autoUpdateAnimBg="0"/>
      <p:bldP spid="1027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8" name="原创设计师QQ598969553           _1"/>
          <p:cNvSpPr>
            <a:spLocks noGrp="1" noSelect="1" noRot="1" noChangeAspect="1" noMove="1" noResize="1" noChangeShapeType="1" noTextEdit="1"/>
          </p:cNvSpPr>
          <p:nvPr/>
        </p:nvSpPr>
        <p:spPr>
          <a:xfrm>
            <a:off x="-1" y="79257"/>
            <a:ext cx="12192001" cy="2623202"/>
          </a:xfrm>
          <a:prstGeom prst="rect">
            <a:avLst/>
          </a:prstGeom>
          <a:solidFill>
            <a:schemeClr val="tx1"/>
          </a:solidFill>
          <a:ln w="3175">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1" name="原创设计师QQ598969553           _2"/>
          <p:cNvSpPr>
            <a:spLocks noGrp="1" noSelect="1" noRot="1" noChangeAspect="1" noMove="1" noResize="1" noChangeShapeType="1" noTextEdit="1"/>
          </p:cNvSpPr>
          <p:nvPr/>
        </p:nvSpPr>
        <p:spPr>
          <a:xfrm>
            <a:off x="-1" y="-8815"/>
            <a:ext cx="12192001" cy="26232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sp>
        <p:nvSpPr>
          <p:cNvPr id="137" name="原创设计师QQ598969553           _3"/>
          <p:cNvSpPr>
            <a:spLocks noGrp="1" noSelect="1" noRot="1" noChangeAspect="1" noMove="1" noResize="1" noChangeShapeType="1" noTextEdit="1"/>
          </p:cNvSpPr>
          <p:nvPr/>
        </p:nvSpPr>
        <p:spPr>
          <a:xfrm>
            <a:off x="6541985" y="922701"/>
            <a:ext cx="745912" cy="745912"/>
          </a:xfrm>
          <a:prstGeom prst="ellipse">
            <a:avLst/>
          </a:pr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sp>
        <p:nvSpPr>
          <p:cNvPr id="136" name="原创设计师QQ598969553           _4"/>
          <p:cNvSpPr>
            <a:spLocks noGrp="1" noSelect="1" noRot="1" noChangeAspect="1" noMove="1" noResize="1" noChangeShapeType="1" noTextEdit="1"/>
          </p:cNvSpPr>
          <p:nvPr/>
        </p:nvSpPr>
        <p:spPr>
          <a:xfrm>
            <a:off x="5878324" y="3229851"/>
            <a:ext cx="745912" cy="745912"/>
          </a:xfrm>
          <a:prstGeom prst="ellipse">
            <a:avLst/>
          </a:pr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sp>
        <p:nvSpPr>
          <p:cNvPr id="135" name="原创设计师QQ598969553           _5"/>
          <p:cNvSpPr>
            <a:spLocks noGrp="1" noSelect="1" noRot="1" noChangeAspect="1" noMove="1" noResize="1" noChangeShapeType="1" noTextEdit="1"/>
          </p:cNvSpPr>
          <p:nvPr/>
        </p:nvSpPr>
        <p:spPr>
          <a:xfrm>
            <a:off x="5039697" y="828049"/>
            <a:ext cx="621480" cy="621480"/>
          </a:xfrm>
          <a:prstGeom prst="ellipse">
            <a:avLst/>
          </a:pr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sp>
        <p:nvSpPr>
          <p:cNvPr id="134" name="原创设计师QQ598969553           _6"/>
          <p:cNvSpPr>
            <a:spLocks noGrp="1" noSelect="1" noRot="1" noChangeAspect="1" noMove="1" noResize="1" noChangeShapeType="1" noTextEdit="1"/>
          </p:cNvSpPr>
          <p:nvPr/>
        </p:nvSpPr>
        <p:spPr>
          <a:xfrm>
            <a:off x="4471392" y="2123902"/>
            <a:ext cx="1203976" cy="1203976"/>
          </a:xfrm>
          <a:prstGeom prst="ellipse">
            <a:avLst/>
          </a:pr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sp>
        <p:nvSpPr>
          <p:cNvPr id="128" name="原创设计师QQ598969553           _7"/>
          <p:cNvSpPr>
            <a:spLocks noGrp="1" noSelect="1" noRot="1" noChangeAspect="1" noMove="1" noResize="1" noChangeShapeType="1" noTextEdit="1"/>
          </p:cNvSpPr>
          <p:nvPr/>
        </p:nvSpPr>
        <p:spPr>
          <a:xfrm>
            <a:off x="6324772" y="1771134"/>
            <a:ext cx="1430614" cy="1430614"/>
          </a:xfrm>
          <a:prstGeom prst="ellipse">
            <a:avLst/>
          </a:pr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sp>
        <p:nvSpPr>
          <p:cNvPr id="63" name="原创设计师QQ598969553           _8"/>
          <p:cNvSpPr/>
          <p:nvPr/>
        </p:nvSpPr>
        <p:spPr>
          <a:xfrm>
            <a:off x="3615545" y="4018207"/>
            <a:ext cx="5032147" cy="923330"/>
          </a:xfrm>
          <a:prstGeom prst="rect">
            <a:avLst/>
          </a:prstGeom>
        </p:spPr>
        <p:txBody>
          <a:bodyPr wrap="none">
            <a:spAutoFit/>
          </a:bodyPr>
          <a:lstStyle/>
          <a:p>
            <a:pPr algn="ctr"/>
            <a:r>
              <a:rPr lang="zh-CN" altLang="en-US" sz="5400" b="1" dirty="0">
                <a:solidFill>
                  <a:schemeClr val="accent1"/>
                </a:solidFill>
                <a:latin typeface="微软雅黑" panose="020B0503020204020204" pitchFamily="34" charset="-122"/>
                <a:ea typeface="微软雅黑" panose="020B0503020204020204" pitchFamily="34" charset="-122"/>
              </a:rPr>
              <a:t>谢谢大家的观看</a:t>
            </a:r>
            <a:endParaRPr lang="zh-CN" altLang="en-US" sz="5400" b="1" dirty="0">
              <a:solidFill>
                <a:schemeClr val="accent1"/>
              </a:solidFill>
              <a:latin typeface="微软雅黑" panose="020B0503020204020204" pitchFamily="34" charset="-122"/>
              <a:ea typeface="微软雅黑" panose="020B0503020204020204" pitchFamily="34" charset="-122"/>
            </a:endParaRPr>
          </a:p>
        </p:txBody>
      </p:sp>
      <p:grpSp>
        <p:nvGrpSpPr>
          <p:cNvPr id="81" name="组合 80"/>
          <p:cNvGrpSpPr>
            <a:grpSpLocks noGrp="1" noSelect="1" noRot="1" noChangeAspect="1" noMove="1" noResize="1"/>
          </p:cNvGrpSpPr>
          <p:nvPr/>
        </p:nvGrpSpPr>
        <p:grpSpPr>
          <a:xfrm>
            <a:off x="4711698" y="939552"/>
            <a:ext cx="2768602" cy="2768602"/>
            <a:chOff x="3762141" y="2125604"/>
            <a:chExt cx="1938876" cy="1938876"/>
          </a:xfrm>
        </p:grpSpPr>
        <p:sp>
          <p:nvSpPr>
            <p:cNvPr id="83" name="椭圆 82"/>
            <p:cNvSpPr/>
            <p:nvPr/>
          </p:nvSpPr>
          <p:spPr>
            <a:xfrm>
              <a:off x="3762141" y="2125604"/>
              <a:ext cx="1938876" cy="1938876"/>
            </a:xfrm>
            <a:prstGeom prst="ellipse">
              <a:avLst/>
            </a:prstGeom>
            <a:gradFill>
              <a:gsLst>
                <a:gs pos="0">
                  <a:srgbClr val="E5E5E5"/>
                </a:gs>
                <a:gs pos="100000">
                  <a:srgbClr val="FEFEFE"/>
                </a:gs>
              </a:gsLst>
              <a:lin ang="5400000" scaled="1"/>
            </a:gra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sp>
          <p:nvSpPr>
            <p:cNvPr id="90" name="椭圆 89"/>
            <p:cNvSpPr/>
            <p:nvPr/>
          </p:nvSpPr>
          <p:spPr>
            <a:xfrm>
              <a:off x="3867848" y="2231311"/>
              <a:ext cx="1727463" cy="1727463"/>
            </a:xfrm>
            <a:prstGeom prst="ellipse">
              <a:avLst/>
            </a:prstGeom>
            <a:solidFill>
              <a:srgbClr val="C00000"/>
            </a:solidFill>
            <a:ln w="25400">
              <a:gradFill>
                <a:gsLst>
                  <a:gs pos="0">
                    <a:schemeClr val="accent1">
                      <a:lumMod val="5000"/>
                      <a:lumOff val="95000"/>
                    </a:schemeClr>
                  </a:gs>
                  <a:gs pos="100000">
                    <a:srgbClr val="E0E0E0"/>
                  </a:gs>
                </a:gsLst>
                <a:lin ang="5400000" scaled="1"/>
              </a:gra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ea typeface="华文细黑" panose="02010600040101010101" pitchFamily="2" charset="-122"/>
              </a:endParaRPr>
            </a:p>
          </p:txBody>
        </p:sp>
      </p:grpSp>
      <p:sp>
        <p:nvSpPr>
          <p:cNvPr id="82" name="文本框 81"/>
          <p:cNvSpPr txBox="1"/>
          <p:nvPr/>
        </p:nvSpPr>
        <p:spPr>
          <a:xfrm>
            <a:off x="4991101" y="1730545"/>
            <a:ext cx="2390140" cy="1106805"/>
          </a:xfrm>
          <a:prstGeom prst="rect">
            <a:avLst/>
          </a:prstGeom>
          <a:noFill/>
        </p:spPr>
        <p:txBody>
          <a:bodyPr wrap="none" rtlCol="0">
            <a:spAutoFit/>
          </a:bodyPr>
          <a:lstStyle/>
          <a:p>
            <a:r>
              <a:rPr lang="en-US" altLang="zh-CN" sz="6600" b="1" dirty="0" smtClean="0">
                <a:solidFill>
                  <a:schemeClr val="bg1"/>
                </a:solidFill>
                <a:latin typeface="华文细黑" panose="02010600040101010101" pitchFamily="2" charset="-122"/>
                <a:ea typeface="华文细黑" panose="02010600040101010101" pitchFamily="2" charset="-122"/>
              </a:rPr>
              <a:t>20XX</a:t>
            </a:r>
            <a:endParaRPr lang="zh-CN" altLang="en-US" sz="6600" b="1" dirty="0">
              <a:solidFill>
                <a:schemeClr val="bg1"/>
              </a:solidFill>
              <a:latin typeface="华文细黑" panose="02010600040101010101" pitchFamily="2" charset="-122"/>
              <a:ea typeface="华文细黑" panose="02010600040101010101" pitchFamily="2" charset="-122"/>
            </a:endParaRPr>
          </a:p>
        </p:txBody>
      </p:sp>
      <p:grpSp>
        <p:nvGrpSpPr>
          <p:cNvPr id="7" name="原创设计师QQ598969553           _11"/>
          <p:cNvGrpSpPr/>
          <p:nvPr/>
        </p:nvGrpSpPr>
        <p:grpSpPr>
          <a:xfrm>
            <a:off x="4893103" y="5880101"/>
            <a:ext cx="2405794" cy="468824"/>
            <a:chOff x="4250453" y="5754865"/>
            <a:chExt cx="3691093" cy="719295"/>
          </a:xfrm>
        </p:grpSpPr>
        <p:grpSp>
          <p:nvGrpSpPr>
            <p:cNvPr id="91" name="组合 90"/>
            <p:cNvGrpSpPr/>
            <p:nvPr/>
          </p:nvGrpSpPr>
          <p:grpSpPr>
            <a:xfrm>
              <a:off x="4250453" y="5754865"/>
              <a:ext cx="3691093" cy="719295"/>
              <a:chOff x="4065583" y="4895496"/>
              <a:chExt cx="3691093" cy="719295"/>
            </a:xfrm>
          </p:grpSpPr>
          <p:grpSp>
            <p:nvGrpSpPr>
              <p:cNvPr id="92" name="组合 91"/>
              <p:cNvGrpSpPr/>
              <p:nvPr/>
            </p:nvGrpSpPr>
            <p:grpSpPr>
              <a:xfrm>
                <a:off x="4065583" y="4895496"/>
                <a:ext cx="719295" cy="719295"/>
                <a:chOff x="3237545" y="4561747"/>
                <a:chExt cx="1146960" cy="1146960"/>
              </a:xfrm>
            </p:grpSpPr>
            <p:sp>
              <p:nvSpPr>
                <p:cNvPr id="112" name="圆角矩形 13"/>
                <p:cNvSpPr/>
                <p:nvPr/>
              </p:nvSpPr>
              <p:spPr>
                <a:xfrm>
                  <a:off x="3237545" y="4561747"/>
                  <a:ext cx="1146960" cy="1146960"/>
                </a:xfrm>
                <a:prstGeom prst="roundRect">
                  <a:avLst>
                    <a:gd name="adj" fmla="val 50000"/>
                  </a:avLst>
                </a:prstGeom>
                <a:solidFill>
                  <a:srgbClr val="C00000"/>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accent1"/>
                    </a:solidFill>
                    <a:latin typeface="Calibri" panose="020F0502020204030204"/>
                    <a:ea typeface="宋体" panose="02010600030101010101" pitchFamily="2" charset="-122"/>
                  </a:endParaRPr>
                </a:p>
              </p:txBody>
            </p:sp>
            <p:sp>
              <p:nvSpPr>
                <p:cNvPr id="113" name="圆角矩形 14"/>
                <p:cNvSpPr/>
                <p:nvPr/>
              </p:nvSpPr>
              <p:spPr>
                <a:xfrm>
                  <a:off x="3351014" y="4675216"/>
                  <a:ext cx="920023" cy="920023"/>
                </a:xfrm>
                <a:prstGeom prst="roundRect">
                  <a:avLst>
                    <a:gd name="adj" fmla="val 5000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FFFF"/>
                    </a:solidFill>
                    <a:latin typeface="Calibri" panose="020F0502020204030204"/>
                    <a:ea typeface="宋体" panose="02010600030101010101" pitchFamily="2" charset="-122"/>
                  </a:endParaRPr>
                </a:p>
              </p:txBody>
            </p:sp>
          </p:grpSp>
          <p:grpSp>
            <p:nvGrpSpPr>
              <p:cNvPr id="101" name="组合 100"/>
              <p:cNvGrpSpPr/>
              <p:nvPr/>
            </p:nvGrpSpPr>
            <p:grpSpPr>
              <a:xfrm>
                <a:off x="5056183" y="4895496"/>
                <a:ext cx="719295" cy="719295"/>
                <a:chOff x="3237545" y="4561747"/>
                <a:chExt cx="1146960" cy="1146960"/>
              </a:xfrm>
            </p:grpSpPr>
            <p:sp>
              <p:nvSpPr>
                <p:cNvPr id="108" name="圆角矩形 16"/>
                <p:cNvSpPr/>
                <p:nvPr/>
              </p:nvSpPr>
              <p:spPr>
                <a:xfrm>
                  <a:off x="3237545" y="4561747"/>
                  <a:ext cx="1146960" cy="1146960"/>
                </a:xfrm>
                <a:prstGeom prst="roundRect">
                  <a:avLst>
                    <a:gd name="adj" fmla="val 50000"/>
                  </a:avLst>
                </a:prstGeom>
                <a:solidFill>
                  <a:srgbClr val="C00000"/>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FFFF"/>
                    </a:solidFill>
                    <a:latin typeface="Calibri" panose="020F0502020204030204"/>
                    <a:ea typeface="宋体" panose="02010600030101010101" pitchFamily="2" charset="-122"/>
                  </a:endParaRPr>
                </a:p>
              </p:txBody>
            </p:sp>
            <p:sp>
              <p:nvSpPr>
                <p:cNvPr id="111" name="圆角矩形 17"/>
                <p:cNvSpPr/>
                <p:nvPr/>
              </p:nvSpPr>
              <p:spPr>
                <a:xfrm>
                  <a:off x="3351014" y="4675216"/>
                  <a:ext cx="920023" cy="920023"/>
                </a:xfrm>
                <a:prstGeom prst="roundRect">
                  <a:avLst>
                    <a:gd name="adj" fmla="val 5000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FFFF"/>
                    </a:solidFill>
                    <a:latin typeface="Calibri" panose="020F0502020204030204"/>
                    <a:ea typeface="宋体" panose="02010600030101010101" pitchFamily="2" charset="-122"/>
                  </a:endParaRPr>
                </a:p>
              </p:txBody>
            </p:sp>
          </p:grpSp>
          <p:grpSp>
            <p:nvGrpSpPr>
              <p:cNvPr id="102" name="组合 101"/>
              <p:cNvGrpSpPr/>
              <p:nvPr/>
            </p:nvGrpSpPr>
            <p:grpSpPr>
              <a:xfrm>
                <a:off x="6046784" y="4895496"/>
                <a:ext cx="719295" cy="719295"/>
                <a:chOff x="3237545" y="4561747"/>
                <a:chExt cx="1146960" cy="1146960"/>
              </a:xfrm>
            </p:grpSpPr>
            <p:sp>
              <p:nvSpPr>
                <p:cNvPr id="106" name="圆角矩形 19"/>
                <p:cNvSpPr/>
                <p:nvPr/>
              </p:nvSpPr>
              <p:spPr>
                <a:xfrm>
                  <a:off x="3237545" y="4561747"/>
                  <a:ext cx="1146960" cy="1146960"/>
                </a:xfrm>
                <a:prstGeom prst="roundRect">
                  <a:avLst>
                    <a:gd name="adj" fmla="val 50000"/>
                  </a:avLst>
                </a:prstGeom>
                <a:solidFill>
                  <a:srgbClr val="C00000"/>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FFFF"/>
                    </a:solidFill>
                    <a:latin typeface="Calibri" panose="020F0502020204030204"/>
                    <a:ea typeface="宋体" panose="02010600030101010101" pitchFamily="2" charset="-122"/>
                  </a:endParaRPr>
                </a:p>
              </p:txBody>
            </p:sp>
            <p:sp>
              <p:nvSpPr>
                <p:cNvPr id="107" name="圆角矩形 20"/>
                <p:cNvSpPr/>
                <p:nvPr/>
              </p:nvSpPr>
              <p:spPr>
                <a:xfrm>
                  <a:off x="3351014" y="4675216"/>
                  <a:ext cx="920023" cy="920023"/>
                </a:xfrm>
                <a:prstGeom prst="roundRect">
                  <a:avLst>
                    <a:gd name="adj" fmla="val 5000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FFFF"/>
                    </a:solidFill>
                    <a:latin typeface="Calibri" panose="020F0502020204030204"/>
                    <a:ea typeface="宋体" panose="02010600030101010101" pitchFamily="2" charset="-122"/>
                  </a:endParaRPr>
                </a:p>
              </p:txBody>
            </p:sp>
          </p:grpSp>
          <p:grpSp>
            <p:nvGrpSpPr>
              <p:cNvPr id="103" name="组合 102"/>
              <p:cNvGrpSpPr/>
              <p:nvPr/>
            </p:nvGrpSpPr>
            <p:grpSpPr>
              <a:xfrm>
                <a:off x="7037381" y="4895496"/>
                <a:ext cx="719295" cy="719295"/>
                <a:chOff x="3237545" y="4561747"/>
                <a:chExt cx="1146960" cy="1146960"/>
              </a:xfrm>
            </p:grpSpPr>
            <p:sp>
              <p:nvSpPr>
                <p:cNvPr id="104" name="圆角矩形 22"/>
                <p:cNvSpPr/>
                <p:nvPr/>
              </p:nvSpPr>
              <p:spPr>
                <a:xfrm>
                  <a:off x="3237545" y="4561747"/>
                  <a:ext cx="1146960" cy="1146960"/>
                </a:xfrm>
                <a:prstGeom prst="roundRect">
                  <a:avLst>
                    <a:gd name="adj" fmla="val 50000"/>
                  </a:avLst>
                </a:prstGeom>
                <a:solidFill>
                  <a:srgbClr val="C00000"/>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FFFF"/>
                    </a:solidFill>
                    <a:latin typeface="Calibri" panose="020F0502020204030204"/>
                    <a:ea typeface="宋体" panose="02010600030101010101" pitchFamily="2" charset="-122"/>
                  </a:endParaRPr>
                </a:p>
              </p:txBody>
            </p:sp>
            <p:sp>
              <p:nvSpPr>
                <p:cNvPr id="105" name="圆角矩形 23"/>
                <p:cNvSpPr/>
                <p:nvPr/>
              </p:nvSpPr>
              <p:spPr>
                <a:xfrm>
                  <a:off x="3351014" y="4675216"/>
                  <a:ext cx="920023" cy="920023"/>
                </a:xfrm>
                <a:prstGeom prst="roundRect">
                  <a:avLst>
                    <a:gd name="adj" fmla="val 5000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FFFF"/>
                    </a:solidFill>
                    <a:latin typeface="Calibri" panose="020F0502020204030204"/>
                    <a:ea typeface="宋体" panose="02010600030101010101" pitchFamily="2" charset="-122"/>
                  </a:endParaRPr>
                </a:p>
              </p:txBody>
            </p:sp>
          </p:grpSp>
        </p:grpSp>
        <p:grpSp>
          <p:nvGrpSpPr>
            <p:cNvPr id="114" name="组合 113"/>
            <p:cNvGrpSpPr/>
            <p:nvPr/>
          </p:nvGrpSpPr>
          <p:grpSpPr>
            <a:xfrm>
              <a:off x="4504012" y="5982940"/>
              <a:ext cx="202023" cy="246247"/>
              <a:chOff x="3684002" y="856343"/>
              <a:chExt cx="576395" cy="702571"/>
            </a:xfrm>
            <a:solidFill>
              <a:srgbClr val="C00000"/>
            </a:solidFill>
          </p:grpSpPr>
          <p:sp>
            <p:nvSpPr>
              <p:cNvPr id="115" name="Freeform 34"/>
              <p:cNvSpPr>
                <a:spLocks noEditPoints="1"/>
              </p:cNvSpPr>
              <p:nvPr/>
            </p:nvSpPr>
            <p:spPr bwMode="auto">
              <a:xfrm>
                <a:off x="3684002" y="856343"/>
                <a:ext cx="576395"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sp>
            <p:nvSpPr>
              <p:cNvPr id="116" name="Freeform 35"/>
              <p:cNvSpPr>
                <a:spLocks noEditPoints="1"/>
              </p:cNvSpPr>
              <p:nvPr/>
            </p:nvSpPr>
            <p:spPr bwMode="auto">
              <a:xfrm>
                <a:off x="3765921" y="1015436"/>
                <a:ext cx="412546" cy="433759"/>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grpSp>
        <p:grpSp>
          <p:nvGrpSpPr>
            <p:cNvPr id="117" name="组合 116"/>
            <p:cNvGrpSpPr/>
            <p:nvPr/>
          </p:nvGrpSpPr>
          <p:grpSpPr>
            <a:xfrm>
              <a:off x="5477308" y="5996272"/>
              <a:ext cx="236632" cy="219583"/>
              <a:chOff x="7903081" y="894379"/>
              <a:chExt cx="675138" cy="626498"/>
            </a:xfrm>
            <a:solidFill>
              <a:srgbClr val="C00000"/>
            </a:solidFill>
          </p:grpSpPr>
          <p:sp>
            <p:nvSpPr>
              <p:cNvPr id="118" name="Freeform 36"/>
              <p:cNvSpPr>
                <a:spLocks noEditPoints="1"/>
              </p:cNvSpPr>
              <p:nvPr/>
            </p:nvSpPr>
            <p:spPr bwMode="auto">
              <a:xfrm>
                <a:off x="7990489" y="894379"/>
                <a:ext cx="321480" cy="213588"/>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sp>
            <p:nvSpPr>
              <p:cNvPr id="119" name="Freeform 37"/>
              <p:cNvSpPr>
                <a:spLocks noEditPoints="1"/>
              </p:cNvSpPr>
              <p:nvPr/>
            </p:nvSpPr>
            <p:spPr bwMode="auto">
              <a:xfrm>
                <a:off x="8242844" y="1021289"/>
                <a:ext cx="335375"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sp>
            <p:nvSpPr>
              <p:cNvPr id="120" name="Freeform 38"/>
              <p:cNvSpPr>
                <a:spLocks noEditPoints="1"/>
              </p:cNvSpPr>
              <p:nvPr/>
            </p:nvSpPr>
            <p:spPr bwMode="auto">
              <a:xfrm>
                <a:off x="7903081" y="1114914"/>
                <a:ext cx="406329" cy="405963"/>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grpSp>
        <p:grpSp>
          <p:nvGrpSpPr>
            <p:cNvPr id="121" name="组合 120"/>
            <p:cNvGrpSpPr/>
            <p:nvPr/>
          </p:nvGrpSpPr>
          <p:grpSpPr>
            <a:xfrm>
              <a:off x="6462680" y="5970627"/>
              <a:ext cx="275664" cy="270872"/>
              <a:chOff x="5037578" y="856341"/>
              <a:chExt cx="714999" cy="702569"/>
            </a:xfrm>
            <a:solidFill>
              <a:srgbClr val="C00000"/>
            </a:solidFill>
          </p:grpSpPr>
          <p:sp>
            <p:nvSpPr>
              <p:cNvPr id="122" name="Freeform 39"/>
              <p:cNvSpPr/>
              <p:nvPr/>
            </p:nvSpPr>
            <p:spPr bwMode="auto">
              <a:xfrm>
                <a:off x="5468776" y="856341"/>
                <a:ext cx="244675" cy="244674"/>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sp>
            <p:nvSpPr>
              <p:cNvPr id="123" name="Freeform 40"/>
              <p:cNvSpPr>
                <a:spLocks noEditPoints="1"/>
              </p:cNvSpPr>
              <p:nvPr/>
            </p:nvSpPr>
            <p:spPr bwMode="auto">
              <a:xfrm>
                <a:off x="5037578" y="889258"/>
                <a:ext cx="423518" cy="669652"/>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sp>
            <p:nvSpPr>
              <p:cNvPr id="124" name="Freeform 41"/>
              <p:cNvSpPr/>
              <p:nvPr/>
            </p:nvSpPr>
            <p:spPr bwMode="auto">
              <a:xfrm>
                <a:off x="5532771" y="870972"/>
                <a:ext cx="219806"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grpSp>
        <p:grpSp>
          <p:nvGrpSpPr>
            <p:cNvPr id="125" name="组合 124"/>
            <p:cNvGrpSpPr/>
            <p:nvPr/>
          </p:nvGrpSpPr>
          <p:grpSpPr>
            <a:xfrm>
              <a:off x="7466836" y="5988708"/>
              <a:ext cx="248555" cy="234712"/>
              <a:chOff x="6460269" y="872799"/>
              <a:chExt cx="709154" cy="669657"/>
            </a:xfrm>
            <a:solidFill>
              <a:srgbClr val="C00000"/>
            </a:solidFill>
          </p:grpSpPr>
          <p:sp>
            <p:nvSpPr>
              <p:cNvPr id="126" name="Freeform 42"/>
              <p:cNvSpPr>
                <a:spLocks noEditPoints="1"/>
              </p:cNvSpPr>
              <p:nvPr/>
            </p:nvSpPr>
            <p:spPr bwMode="auto">
              <a:xfrm>
                <a:off x="6460269" y="872799"/>
                <a:ext cx="442902" cy="669654"/>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sp>
            <p:nvSpPr>
              <p:cNvPr id="127" name="Freeform 43"/>
              <p:cNvSpPr>
                <a:spLocks noEditPoints="1"/>
              </p:cNvSpPr>
              <p:nvPr/>
            </p:nvSpPr>
            <p:spPr bwMode="auto">
              <a:xfrm>
                <a:off x="6735300" y="1108699"/>
                <a:ext cx="434123" cy="433757"/>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p>
            </p:txBody>
          </p:sp>
        </p:grpSp>
      </p:grpSp>
    </p:spTree>
  </p:cSld>
  <p:clrMapOvr>
    <a:masterClrMapping/>
  </p:clrMapOvr>
  <p:transition spd="slow" advClick="0" advTm="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2"/>
          <p:cNvSpPr>
            <a:spLocks noChangeArrowheads="1"/>
          </p:cNvSpPr>
          <p:nvPr/>
        </p:nvSpPr>
        <p:spPr bwMode="auto">
          <a:xfrm>
            <a:off x="5962035" y="1637650"/>
            <a:ext cx="4738819" cy="2334165"/>
          </a:xfrm>
          <a:prstGeom prst="rect">
            <a:avLst/>
          </a:prstGeom>
          <a:blipFill dpi="0" rotWithShape="1">
            <a:blip r:embed="rId1"/>
            <a:srcRect/>
            <a:stretch>
              <a:fillRect/>
            </a:stretch>
          </a:blipFill>
          <a:ln>
            <a:noFill/>
          </a:ln>
          <a:extLst>
            <a:ext uri="{91240B29-F687-4F45-9708-019B960494DF}">
              <a14:hiddenLine xmlns:a14="http://schemas.microsoft.com/office/drawing/2010/main" w="28575">
                <a:solidFill>
                  <a:srgbClr val="42719B"/>
                </a:solidFill>
                <a:bevel/>
              </a14:hiddenLine>
            </a:ext>
          </a:extLst>
        </p:spPr>
        <p:txBody>
          <a:bodyPr lIns="89715" tIns="44857" rIns="89715" bIns="44857" anchor="ctr"/>
          <a:lstStyle/>
          <a:p>
            <a:pPr algn="ctr"/>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96" name="Rectangle 3"/>
          <p:cNvSpPr>
            <a:spLocks noChangeArrowheads="1"/>
          </p:cNvSpPr>
          <p:nvPr/>
        </p:nvSpPr>
        <p:spPr bwMode="auto">
          <a:xfrm>
            <a:off x="1229382" y="1637650"/>
            <a:ext cx="4732655" cy="2337341"/>
          </a:xfrm>
          <a:prstGeom prst="rect">
            <a:avLst/>
          </a:prstGeom>
          <a:solidFill>
            <a:schemeClr val="accent3"/>
          </a:solidFill>
          <a:ln>
            <a:noFill/>
          </a:ln>
        </p:spPr>
        <p:txBody>
          <a:bodyPr lIns="89715" tIns="44857" rIns="89715" bIns="44857" anchor="ctr"/>
          <a:lstStyle/>
          <a:p>
            <a:pPr algn="ctr"/>
            <a:endParaRPr lang="zh-CN" altLang="zh-CN" sz="2800" dirty="0">
              <a:solidFill>
                <a:schemeClr val="bg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97" name="Oval 4"/>
          <p:cNvSpPr>
            <a:spLocks noChangeArrowheads="1"/>
          </p:cNvSpPr>
          <p:nvPr/>
        </p:nvSpPr>
        <p:spPr bwMode="auto">
          <a:xfrm>
            <a:off x="1676149" y="4151243"/>
            <a:ext cx="927428" cy="960661"/>
          </a:xfrm>
          <a:prstGeom prst="ellipse">
            <a:avLst/>
          </a:prstGeom>
          <a:solidFill>
            <a:schemeClr val="accent2"/>
          </a:solidFill>
          <a:ln>
            <a:noFill/>
          </a:ln>
        </p:spPr>
        <p:txBody>
          <a:bodyPr lIns="89715" tIns="44857" rIns="89715" bIns="44857" anchor="ctr"/>
          <a:lstStyle/>
          <a:p>
            <a:pPr algn="ctr"/>
            <a:endParaRPr lang="zh-CN" altLang="zh-CN" sz="2800" dirty="0">
              <a:solidFill>
                <a:schemeClr val="bg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98" name="Oval 12"/>
          <p:cNvSpPr>
            <a:spLocks noChangeArrowheads="1"/>
          </p:cNvSpPr>
          <p:nvPr/>
        </p:nvSpPr>
        <p:spPr bwMode="auto">
          <a:xfrm>
            <a:off x="4238128" y="4151243"/>
            <a:ext cx="928968" cy="960661"/>
          </a:xfrm>
          <a:prstGeom prst="ellipse">
            <a:avLst/>
          </a:prstGeom>
          <a:solidFill>
            <a:schemeClr val="accent2"/>
          </a:solidFill>
          <a:ln>
            <a:noFill/>
          </a:ln>
        </p:spPr>
        <p:txBody>
          <a:bodyPr lIns="89715" tIns="44857" rIns="89715" bIns="44857" anchor="ctr"/>
          <a:lstStyle/>
          <a:p>
            <a:pPr algn="ctr"/>
            <a:endParaRPr lang="zh-CN" altLang="zh-CN" sz="2800" dirty="0">
              <a:solidFill>
                <a:schemeClr val="bg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99" name="Oval 14"/>
          <p:cNvSpPr>
            <a:spLocks noChangeArrowheads="1"/>
          </p:cNvSpPr>
          <p:nvPr/>
        </p:nvSpPr>
        <p:spPr bwMode="auto">
          <a:xfrm>
            <a:off x="6800111" y="4151243"/>
            <a:ext cx="927428" cy="960661"/>
          </a:xfrm>
          <a:prstGeom prst="ellipse">
            <a:avLst/>
          </a:prstGeom>
          <a:solidFill>
            <a:schemeClr val="accent2"/>
          </a:solidFill>
          <a:ln>
            <a:noFill/>
          </a:ln>
        </p:spPr>
        <p:txBody>
          <a:bodyPr lIns="89715" tIns="44857" rIns="89715" bIns="44857" anchor="ctr"/>
          <a:lstStyle/>
          <a:p>
            <a:pPr algn="ctr"/>
            <a:endParaRPr lang="zh-CN" altLang="zh-CN" sz="2800" dirty="0">
              <a:solidFill>
                <a:schemeClr val="bg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00" name="Oval 16"/>
          <p:cNvSpPr>
            <a:spLocks noChangeArrowheads="1"/>
          </p:cNvSpPr>
          <p:nvPr/>
        </p:nvSpPr>
        <p:spPr bwMode="auto">
          <a:xfrm>
            <a:off x="9360551" y="4151243"/>
            <a:ext cx="925888" cy="960661"/>
          </a:xfrm>
          <a:prstGeom prst="ellipse">
            <a:avLst/>
          </a:prstGeom>
          <a:solidFill>
            <a:schemeClr val="accent2"/>
          </a:solidFill>
          <a:ln>
            <a:noFill/>
          </a:ln>
        </p:spPr>
        <p:txBody>
          <a:bodyPr lIns="89715" tIns="44857" rIns="89715" bIns="44857" anchor="ctr"/>
          <a:lstStyle/>
          <a:p>
            <a:pPr algn="ctr"/>
            <a:endParaRPr lang="zh-CN" altLang="zh-CN" sz="2800" dirty="0">
              <a:solidFill>
                <a:schemeClr val="bg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nvGrpSpPr>
          <p:cNvPr id="101" name="Group 20"/>
          <p:cNvGrpSpPr/>
          <p:nvPr/>
        </p:nvGrpSpPr>
        <p:grpSpPr bwMode="auto">
          <a:xfrm>
            <a:off x="1893370" y="4359255"/>
            <a:ext cx="519175" cy="539875"/>
            <a:chOff x="0" y="0"/>
            <a:chExt cx="401822" cy="404317"/>
          </a:xfrm>
        </p:grpSpPr>
        <p:sp>
          <p:nvSpPr>
            <p:cNvPr id="102" name="Freeform 42"/>
            <p:cNvSpPr>
              <a:spLocks noEditPoints="1" noChangeArrowheads="1"/>
            </p:cNvSpPr>
            <p:nvPr/>
          </p:nvSpPr>
          <p:spPr bwMode="auto">
            <a:xfrm>
              <a:off x="0" y="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03" name="Freeform 43"/>
            <p:cNvSpPr>
              <a:spLocks noChangeArrowheads="1"/>
            </p:cNvSpPr>
            <p:nvPr/>
          </p:nvSpPr>
          <p:spPr bwMode="auto">
            <a:xfrm>
              <a:off x="107320" y="97336"/>
              <a:ext cx="139764" cy="199662"/>
            </a:xfrm>
            <a:custGeom>
              <a:avLst/>
              <a:gdLst>
                <a:gd name="T0" fmla="*/ 42 w 42"/>
                <a:gd name="T1" fmla="*/ 60 h 60"/>
                <a:gd name="T2" fmla="*/ 42 w 42"/>
                <a:gd name="T3" fmla="*/ 0 h 60"/>
                <a:gd name="T4" fmla="*/ 0 w 42"/>
                <a:gd name="T5" fmla="*/ 42 h 60"/>
                <a:gd name="T6" fmla="*/ 42 w 42"/>
                <a:gd name="T7" fmla="*/ 60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grpSp>
      <p:grpSp>
        <p:nvGrpSpPr>
          <p:cNvPr id="104" name="Group 23"/>
          <p:cNvGrpSpPr/>
          <p:nvPr/>
        </p:nvGrpSpPr>
        <p:grpSpPr bwMode="auto">
          <a:xfrm>
            <a:off x="4493865" y="4418006"/>
            <a:ext cx="503769" cy="452543"/>
            <a:chOff x="0" y="0"/>
            <a:chExt cx="389342" cy="339426"/>
          </a:xfrm>
        </p:grpSpPr>
        <p:sp>
          <p:nvSpPr>
            <p:cNvPr id="105" name="Freeform 110"/>
            <p:cNvSpPr>
              <a:spLocks noChangeArrowheads="1"/>
            </p:cNvSpPr>
            <p:nvPr/>
          </p:nvSpPr>
          <p:spPr bwMode="auto">
            <a:xfrm>
              <a:off x="259561" y="102327"/>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39"/>
                  </a:moveTo>
                  <a:lnTo>
                    <a:pt x="3" y="41"/>
                  </a:lnTo>
                  <a:lnTo>
                    <a:pt x="41" y="3"/>
                  </a:lnTo>
                  <a:lnTo>
                    <a:pt x="39" y="0"/>
                  </a:lnTo>
                  <a:lnTo>
                    <a:pt x="0" y="39"/>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06" name="Freeform 111"/>
            <p:cNvSpPr>
              <a:spLocks noChangeArrowheads="1"/>
            </p:cNvSpPr>
            <p:nvPr/>
          </p:nvSpPr>
          <p:spPr bwMode="auto">
            <a:xfrm>
              <a:off x="237098" y="74873"/>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37" y="0"/>
                  </a:moveTo>
                  <a:lnTo>
                    <a:pt x="0" y="39"/>
                  </a:lnTo>
                  <a:lnTo>
                    <a:pt x="6" y="46"/>
                  </a:lnTo>
                  <a:lnTo>
                    <a:pt x="44" y="8"/>
                  </a:lnTo>
                  <a:lnTo>
                    <a:pt x="37"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07" name="Freeform 112"/>
            <p:cNvSpPr>
              <a:spLocks noChangeArrowheads="1"/>
            </p:cNvSpPr>
            <p:nvPr/>
          </p:nvSpPr>
          <p:spPr bwMode="auto">
            <a:xfrm>
              <a:off x="217132" y="59898"/>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38"/>
                  </a:moveTo>
                  <a:lnTo>
                    <a:pt x="4" y="42"/>
                  </a:lnTo>
                  <a:lnTo>
                    <a:pt x="42" y="4"/>
                  </a:lnTo>
                  <a:lnTo>
                    <a:pt x="38" y="0"/>
                  </a:lnTo>
                  <a:lnTo>
                    <a:pt x="0" y="38"/>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08" name="Freeform 113"/>
            <p:cNvSpPr>
              <a:spLocks noChangeArrowheads="1"/>
            </p:cNvSpPr>
            <p:nvPr/>
          </p:nvSpPr>
          <p:spPr bwMode="auto">
            <a:xfrm>
              <a:off x="189679" y="162226"/>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8" y="20"/>
                  </a:moveTo>
                  <a:lnTo>
                    <a:pt x="8" y="0"/>
                  </a:lnTo>
                  <a:lnTo>
                    <a:pt x="0" y="20"/>
                  </a:lnTo>
                  <a:lnTo>
                    <a:pt x="9" y="28"/>
                  </a:lnTo>
                  <a:lnTo>
                    <a:pt x="28" y="2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09" name="Freeform 114"/>
            <p:cNvSpPr>
              <a:spLocks noChangeArrowheads="1"/>
            </p:cNvSpPr>
            <p:nvPr/>
          </p:nvSpPr>
          <p:spPr bwMode="auto">
            <a:xfrm>
              <a:off x="172208" y="219628"/>
              <a:ext cx="34941" cy="32446"/>
            </a:xfrm>
            <a:custGeom>
              <a:avLst/>
              <a:gdLst>
                <a:gd name="T0" fmla="*/ 0 w 14"/>
                <a:gd name="T1" fmla="*/ 13 h 13"/>
                <a:gd name="T2" fmla="*/ 14 w 14"/>
                <a:gd name="T3" fmla="*/ 6 h 13"/>
                <a:gd name="T4" fmla="*/ 6 w 14"/>
                <a:gd name="T5" fmla="*/ 0 h 13"/>
                <a:gd name="T6" fmla="*/ 0 w 14"/>
                <a:gd name="T7" fmla="*/ 13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0" y="13"/>
                  </a:moveTo>
                  <a:lnTo>
                    <a:pt x="14" y="6"/>
                  </a:lnTo>
                  <a:lnTo>
                    <a:pt x="6" y="0"/>
                  </a:lnTo>
                  <a:lnTo>
                    <a:pt x="0" y="1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10" name="Freeform 115"/>
            <p:cNvSpPr>
              <a:spLocks noChangeArrowheads="1"/>
            </p:cNvSpPr>
            <p:nvPr/>
          </p:nvSpPr>
          <p:spPr bwMode="auto">
            <a:xfrm>
              <a:off x="319460" y="34941"/>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7" y="0"/>
                  </a:moveTo>
                  <a:lnTo>
                    <a:pt x="0" y="8"/>
                  </a:lnTo>
                  <a:lnTo>
                    <a:pt x="20" y="28"/>
                  </a:lnTo>
                  <a:lnTo>
                    <a:pt x="28" y="20"/>
                  </a:lnTo>
                  <a:lnTo>
                    <a:pt x="7"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11" name="Freeform 116"/>
            <p:cNvSpPr>
              <a:spLocks noChangeArrowheads="1"/>
            </p:cNvSpPr>
            <p:nvPr/>
          </p:nvSpPr>
          <p:spPr bwMode="auto">
            <a:xfrm>
              <a:off x="0" y="0"/>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
                <a:gd name="T175" fmla="*/ 0 h 136"/>
                <a:gd name="T176" fmla="*/ 112 w 112"/>
                <a:gd name="T177" fmla="*/ 136 h 1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12" name="Rectangle 117"/>
            <p:cNvSpPr>
              <a:spLocks noChangeArrowheads="1"/>
            </p:cNvSpPr>
            <p:nvPr/>
          </p:nvSpPr>
          <p:spPr bwMode="auto">
            <a:xfrm>
              <a:off x="49916" y="114806"/>
              <a:ext cx="109814" cy="1747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13" name="Rectangle 118"/>
            <p:cNvSpPr>
              <a:spLocks noChangeArrowheads="1"/>
            </p:cNvSpPr>
            <p:nvPr/>
          </p:nvSpPr>
          <p:spPr bwMode="auto">
            <a:xfrm>
              <a:off x="49916" y="154738"/>
              <a:ext cx="109814" cy="1747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14" name="Rectangle 119"/>
            <p:cNvSpPr>
              <a:spLocks noChangeArrowheads="1"/>
            </p:cNvSpPr>
            <p:nvPr/>
          </p:nvSpPr>
          <p:spPr bwMode="auto">
            <a:xfrm>
              <a:off x="49916" y="199662"/>
              <a:ext cx="109814" cy="14975"/>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15" name="Rectangle 120"/>
            <p:cNvSpPr>
              <a:spLocks noChangeArrowheads="1"/>
            </p:cNvSpPr>
            <p:nvPr/>
          </p:nvSpPr>
          <p:spPr bwMode="auto">
            <a:xfrm>
              <a:off x="49916" y="242091"/>
              <a:ext cx="109814" cy="1747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grpSp>
      <p:grpSp>
        <p:nvGrpSpPr>
          <p:cNvPr id="116" name="Group 35"/>
          <p:cNvGrpSpPr/>
          <p:nvPr/>
        </p:nvGrpSpPr>
        <p:grpSpPr bwMode="auto">
          <a:xfrm>
            <a:off x="9577773" y="4371957"/>
            <a:ext cx="491444" cy="501767"/>
            <a:chOff x="0" y="0"/>
            <a:chExt cx="379359" cy="376864"/>
          </a:xfrm>
        </p:grpSpPr>
        <p:sp>
          <p:nvSpPr>
            <p:cNvPr id="117" name="Freeform 150"/>
            <p:cNvSpPr>
              <a:spLocks noEditPoints="1" noChangeArrowheads="1"/>
            </p:cNvSpPr>
            <p:nvPr/>
          </p:nvSpPr>
          <p:spPr bwMode="auto">
            <a:xfrm>
              <a:off x="0" y="0"/>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114"/>
                <a:gd name="T32" fmla="*/ 114 w 11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18" name="Rectangle 151"/>
            <p:cNvSpPr>
              <a:spLocks noChangeArrowheads="1"/>
            </p:cNvSpPr>
            <p:nvPr/>
          </p:nvSpPr>
          <p:spPr bwMode="auto">
            <a:xfrm>
              <a:off x="144756" y="272040"/>
              <a:ext cx="22463" cy="42429"/>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19" name="Rectangle 152"/>
            <p:cNvSpPr>
              <a:spLocks noChangeArrowheads="1"/>
            </p:cNvSpPr>
            <p:nvPr/>
          </p:nvSpPr>
          <p:spPr bwMode="auto">
            <a:xfrm>
              <a:off x="179697" y="272040"/>
              <a:ext cx="19966" cy="42429"/>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20" name="Rectangle 153"/>
            <p:cNvSpPr>
              <a:spLocks noChangeArrowheads="1"/>
            </p:cNvSpPr>
            <p:nvPr/>
          </p:nvSpPr>
          <p:spPr bwMode="auto">
            <a:xfrm>
              <a:off x="214638" y="272040"/>
              <a:ext cx="19966" cy="42429"/>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21" name="Freeform 154"/>
            <p:cNvSpPr>
              <a:spLocks noChangeArrowheads="1"/>
            </p:cNvSpPr>
            <p:nvPr/>
          </p:nvSpPr>
          <p:spPr bwMode="auto">
            <a:xfrm>
              <a:off x="117303" y="107318"/>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5"/>
                <a:gd name="T26" fmla="*/ 25 w 2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22" name="Freeform 155"/>
            <p:cNvSpPr>
              <a:spLocks noChangeArrowheads="1"/>
            </p:cNvSpPr>
            <p:nvPr/>
          </p:nvSpPr>
          <p:spPr bwMode="auto">
            <a:xfrm>
              <a:off x="67387" y="272040"/>
              <a:ext cx="22463" cy="19966"/>
            </a:xfrm>
            <a:custGeom>
              <a:avLst/>
              <a:gdLst>
                <a:gd name="T0" fmla="*/ 0 w 9"/>
                <a:gd name="T1" fmla="*/ 6 h 8"/>
                <a:gd name="T2" fmla="*/ 3 w 9"/>
                <a:gd name="T3" fmla="*/ 8 h 8"/>
                <a:gd name="T4" fmla="*/ 9 w 9"/>
                <a:gd name="T5" fmla="*/ 1 h 8"/>
                <a:gd name="T6" fmla="*/ 7 w 9"/>
                <a:gd name="T7" fmla="*/ 0 h 8"/>
                <a:gd name="T8" fmla="*/ 0 w 9"/>
                <a:gd name="T9" fmla="*/ 6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6"/>
                  </a:moveTo>
                  <a:lnTo>
                    <a:pt x="3" y="8"/>
                  </a:lnTo>
                  <a:lnTo>
                    <a:pt x="9" y="1"/>
                  </a:lnTo>
                  <a:lnTo>
                    <a:pt x="7" y="0"/>
                  </a:lnTo>
                  <a:lnTo>
                    <a:pt x="0" y="6"/>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23" name="Freeform 156"/>
            <p:cNvSpPr>
              <a:spLocks noChangeArrowheads="1"/>
            </p:cNvSpPr>
            <p:nvPr/>
          </p:nvSpPr>
          <p:spPr bwMode="auto">
            <a:xfrm>
              <a:off x="47421" y="227116"/>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9" y="0"/>
                  </a:moveTo>
                  <a:lnTo>
                    <a:pt x="0" y="3"/>
                  </a:lnTo>
                  <a:lnTo>
                    <a:pt x="1" y="6"/>
                  </a:lnTo>
                  <a:lnTo>
                    <a:pt x="11" y="3"/>
                  </a:lnTo>
                  <a:lnTo>
                    <a:pt x="9"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24" name="Freeform 157"/>
            <p:cNvSpPr>
              <a:spLocks noChangeArrowheads="1"/>
            </p:cNvSpPr>
            <p:nvPr/>
          </p:nvSpPr>
          <p:spPr bwMode="auto">
            <a:xfrm>
              <a:off x="79865" y="74874"/>
              <a:ext cx="19966" cy="22463"/>
            </a:xfrm>
            <a:custGeom>
              <a:avLst/>
              <a:gdLst>
                <a:gd name="T0" fmla="*/ 0 w 8"/>
                <a:gd name="T1" fmla="*/ 3 h 9"/>
                <a:gd name="T2" fmla="*/ 7 w 8"/>
                <a:gd name="T3" fmla="*/ 9 h 9"/>
                <a:gd name="T4" fmla="*/ 8 w 8"/>
                <a:gd name="T5" fmla="*/ 7 h 9"/>
                <a:gd name="T6" fmla="*/ 2 w 8"/>
                <a:gd name="T7" fmla="*/ 0 h 9"/>
                <a:gd name="T8" fmla="*/ 0 w 8"/>
                <a:gd name="T9" fmla="*/ 3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3"/>
                  </a:moveTo>
                  <a:lnTo>
                    <a:pt x="7" y="9"/>
                  </a:lnTo>
                  <a:lnTo>
                    <a:pt x="8" y="7"/>
                  </a:lnTo>
                  <a:lnTo>
                    <a:pt x="2" y="0"/>
                  </a:lnTo>
                  <a:lnTo>
                    <a:pt x="0" y="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25" name="Freeform 158"/>
            <p:cNvSpPr>
              <a:spLocks noChangeArrowheads="1"/>
            </p:cNvSpPr>
            <p:nvPr/>
          </p:nvSpPr>
          <p:spPr bwMode="auto">
            <a:xfrm>
              <a:off x="49916" y="124789"/>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1" y="3"/>
                  </a:moveTo>
                  <a:lnTo>
                    <a:pt x="2" y="0"/>
                  </a:lnTo>
                  <a:lnTo>
                    <a:pt x="0" y="3"/>
                  </a:lnTo>
                  <a:lnTo>
                    <a:pt x="10" y="5"/>
                  </a:lnTo>
                  <a:lnTo>
                    <a:pt x="11" y="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26" name="Rectangle 159"/>
            <p:cNvSpPr>
              <a:spLocks noChangeArrowheads="1"/>
            </p:cNvSpPr>
            <p:nvPr/>
          </p:nvSpPr>
          <p:spPr bwMode="auto">
            <a:xfrm>
              <a:off x="187185" y="34941"/>
              <a:ext cx="7488" cy="22463"/>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27" name="Freeform 160"/>
            <p:cNvSpPr>
              <a:spLocks noChangeArrowheads="1"/>
            </p:cNvSpPr>
            <p:nvPr/>
          </p:nvSpPr>
          <p:spPr bwMode="auto">
            <a:xfrm>
              <a:off x="119798" y="44924"/>
              <a:ext cx="17471" cy="22463"/>
            </a:xfrm>
            <a:custGeom>
              <a:avLst/>
              <a:gdLst>
                <a:gd name="T0" fmla="*/ 7 w 7"/>
                <a:gd name="T1" fmla="*/ 8 h 9"/>
                <a:gd name="T2" fmla="*/ 3 w 7"/>
                <a:gd name="T3" fmla="*/ 0 h 9"/>
                <a:gd name="T4" fmla="*/ 0 w 7"/>
                <a:gd name="T5" fmla="*/ 2 h 9"/>
                <a:gd name="T6" fmla="*/ 4 w 7"/>
                <a:gd name="T7" fmla="*/ 9 h 9"/>
                <a:gd name="T8" fmla="*/ 7 w 7"/>
                <a:gd name="T9" fmla="*/ 8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7" y="8"/>
                  </a:moveTo>
                  <a:lnTo>
                    <a:pt x="3" y="0"/>
                  </a:lnTo>
                  <a:lnTo>
                    <a:pt x="0" y="2"/>
                  </a:lnTo>
                  <a:lnTo>
                    <a:pt x="4" y="9"/>
                  </a:lnTo>
                  <a:lnTo>
                    <a:pt x="7" y="8"/>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28" name="Freeform 161"/>
            <p:cNvSpPr>
              <a:spLocks noChangeArrowheads="1"/>
            </p:cNvSpPr>
            <p:nvPr/>
          </p:nvSpPr>
          <p:spPr bwMode="auto">
            <a:xfrm>
              <a:off x="234604" y="44924"/>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0" y="9"/>
                  </a:moveTo>
                  <a:lnTo>
                    <a:pt x="2" y="11"/>
                  </a:lnTo>
                  <a:lnTo>
                    <a:pt x="5" y="2"/>
                  </a:lnTo>
                  <a:lnTo>
                    <a:pt x="2" y="0"/>
                  </a:lnTo>
                  <a:lnTo>
                    <a:pt x="0" y="9"/>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29" name="Freeform 162"/>
            <p:cNvSpPr>
              <a:spLocks noChangeArrowheads="1"/>
            </p:cNvSpPr>
            <p:nvPr/>
          </p:nvSpPr>
          <p:spPr bwMode="auto">
            <a:xfrm>
              <a:off x="277033" y="272040"/>
              <a:ext cx="22463" cy="19966"/>
            </a:xfrm>
            <a:custGeom>
              <a:avLst/>
              <a:gdLst>
                <a:gd name="T0" fmla="*/ 0 w 9"/>
                <a:gd name="T1" fmla="*/ 1 h 8"/>
                <a:gd name="T2" fmla="*/ 8 w 9"/>
                <a:gd name="T3" fmla="*/ 8 h 8"/>
                <a:gd name="T4" fmla="*/ 9 w 9"/>
                <a:gd name="T5" fmla="*/ 6 h 8"/>
                <a:gd name="T6" fmla="*/ 3 w 9"/>
                <a:gd name="T7" fmla="*/ 0 h 8"/>
                <a:gd name="T8" fmla="*/ 0 w 9"/>
                <a:gd name="T9" fmla="*/ 1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1"/>
                  </a:moveTo>
                  <a:lnTo>
                    <a:pt x="8" y="8"/>
                  </a:lnTo>
                  <a:lnTo>
                    <a:pt x="9" y="6"/>
                  </a:lnTo>
                  <a:lnTo>
                    <a:pt x="3" y="0"/>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30" name="Freeform 163"/>
            <p:cNvSpPr>
              <a:spLocks noChangeArrowheads="1"/>
            </p:cNvSpPr>
            <p:nvPr/>
          </p:nvSpPr>
          <p:spPr bwMode="auto">
            <a:xfrm>
              <a:off x="304486" y="227116"/>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3"/>
                  </a:moveTo>
                  <a:lnTo>
                    <a:pt x="9" y="6"/>
                  </a:lnTo>
                  <a:lnTo>
                    <a:pt x="10" y="3"/>
                  </a:lnTo>
                  <a:lnTo>
                    <a:pt x="1" y="0"/>
                  </a:lnTo>
                  <a:lnTo>
                    <a:pt x="0" y="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31" name="Freeform 164"/>
            <p:cNvSpPr>
              <a:spLocks noChangeArrowheads="1"/>
            </p:cNvSpPr>
            <p:nvPr/>
          </p:nvSpPr>
          <p:spPr bwMode="auto">
            <a:xfrm>
              <a:off x="274536" y="74874"/>
              <a:ext cx="22463" cy="22463"/>
            </a:xfrm>
            <a:custGeom>
              <a:avLst/>
              <a:gdLst>
                <a:gd name="T0" fmla="*/ 9 w 9"/>
                <a:gd name="T1" fmla="*/ 3 h 9"/>
                <a:gd name="T2" fmla="*/ 8 w 9"/>
                <a:gd name="T3" fmla="*/ 0 h 9"/>
                <a:gd name="T4" fmla="*/ 0 w 9"/>
                <a:gd name="T5" fmla="*/ 7 h 9"/>
                <a:gd name="T6" fmla="*/ 2 w 9"/>
                <a:gd name="T7" fmla="*/ 9 h 9"/>
                <a:gd name="T8" fmla="*/ 9 w 9"/>
                <a:gd name="T9" fmla="*/ 3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9" y="3"/>
                  </a:moveTo>
                  <a:lnTo>
                    <a:pt x="8" y="0"/>
                  </a:lnTo>
                  <a:lnTo>
                    <a:pt x="0" y="7"/>
                  </a:lnTo>
                  <a:lnTo>
                    <a:pt x="2" y="9"/>
                  </a:lnTo>
                  <a:lnTo>
                    <a:pt x="9" y="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32" name="Freeform 165"/>
            <p:cNvSpPr>
              <a:spLocks noChangeArrowheads="1"/>
            </p:cNvSpPr>
            <p:nvPr/>
          </p:nvSpPr>
          <p:spPr bwMode="auto">
            <a:xfrm>
              <a:off x="299494" y="124789"/>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0" y="0"/>
                  </a:moveTo>
                  <a:lnTo>
                    <a:pt x="0" y="3"/>
                  </a:lnTo>
                  <a:lnTo>
                    <a:pt x="2" y="5"/>
                  </a:lnTo>
                  <a:lnTo>
                    <a:pt x="11" y="3"/>
                  </a:lnTo>
                  <a:lnTo>
                    <a:pt x="10"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33" name="Rectangle 166"/>
            <p:cNvSpPr>
              <a:spLocks noChangeArrowheads="1"/>
            </p:cNvSpPr>
            <p:nvPr/>
          </p:nvSpPr>
          <p:spPr bwMode="auto">
            <a:xfrm>
              <a:off x="39933" y="174705"/>
              <a:ext cx="24958" cy="7488"/>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34" name="Rectangle 167"/>
            <p:cNvSpPr>
              <a:spLocks noChangeArrowheads="1"/>
            </p:cNvSpPr>
            <p:nvPr/>
          </p:nvSpPr>
          <p:spPr bwMode="auto">
            <a:xfrm>
              <a:off x="316965" y="177200"/>
              <a:ext cx="27454" cy="7488"/>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grpSp>
      <p:grpSp>
        <p:nvGrpSpPr>
          <p:cNvPr id="135" name="Group 54"/>
          <p:cNvGrpSpPr/>
          <p:nvPr/>
        </p:nvGrpSpPr>
        <p:grpSpPr bwMode="auto">
          <a:xfrm>
            <a:off x="7074333" y="4419593"/>
            <a:ext cx="388225" cy="519232"/>
            <a:chOff x="0" y="0"/>
            <a:chExt cx="299494" cy="389342"/>
          </a:xfrm>
        </p:grpSpPr>
        <p:sp>
          <p:nvSpPr>
            <p:cNvPr id="136" name="Freeform 170"/>
            <p:cNvSpPr>
              <a:spLocks noChangeArrowheads="1"/>
            </p:cNvSpPr>
            <p:nvPr/>
          </p:nvSpPr>
          <p:spPr bwMode="auto">
            <a:xfrm>
              <a:off x="0" y="112310"/>
              <a:ext cx="299494" cy="277032"/>
            </a:xfrm>
            <a:custGeom>
              <a:avLst/>
              <a:gdLst>
                <a:gd name="T0" fmla="*/ 45 w 90"/>
                <a:gd name="T1" fmla="*/ 83 h 83"/>
                <a:gd name="T2" fmla="*/ 90 w 90"/>
                <a:gd name="T3" fmla="*/ 0 h 83"/>
                <a:gd name="T4" fmla="*/ 0 w 90"/>
                <a:gd name="T5" fmla="*/ 0 h 83"/>
                <a:gd name="T6" fmla="*/ 45 w 90"/>
                <a:gd name="T7" fmla="*/ 83 h 83"/>
                <a:gd name="T8" fmla="*/ 0 60000 65536"/>
                <a:gd name="T9" fmla="*/ 0 60000 65536"/>
                <a:gd name="T10" fmla="*/ 0 60000 65536"/>
                <a:gd name="T11" fmla="*/ 0 60000 65536"/>
                <a:gd name="T12" fmla="*/ 0 w 90"/>
                <a:gd name="T13" fmla="*/ 0 h 83"/>
                <a:gd name="T14" fmla="*/ 90 w 90"/>
                <a:gd name="T15" fmla="*/ 83 h 83"/>
              </a:gdLst>
              <a:ahLst/>
              <a:cxnLst>
                <a:cxn ang="T8">
                  <a:pos x="T0" y="T1"/>
                </a:cxn>
                <a:cxn ang="T9">
                  <a:pos x="T2" y="T3"/>
                </a:cxn>
                <a:cxn ang="T10">
                  <a:pos x="T4" y="T5"/>
                </a:cxn>
                <a:cxn ang="T11">
                  <a:pos x="T6" y="T7"/>
                </a:cxn>
              </a:cxnLst>
              <a:rect l="T12" t="T13" r="T14" b="T15"/>
              <a:pathLst>
                <a:path w="90" h="83">
                  <a:moveTo>
                    <a:pt x="45" y="83"/>
                  </a:moveTo>
                  <a:cubicBezTo>
                    <a:pt x="90" y="59"/>
                    <a:pt x="90" y="0"/>
                    <a:pt x="90" y="0"/>
                  </a:cubicBezTo>
                  <a:cubicBezTo>
                    <a:pt x="0" y="0"/>
                    <a:pt x="0" y="0"/>
                    <a:pt x="0" y="0"/>
                  </a:cubicBezTo>
                  <a:cubicBezTo>
                    <a:pt x="0" y="0"/>
                    <a:pt x="0" y="59"/>
                    <a:pt x="45" y="8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37" name="Freeform 171"/>
            <p:cNvSpPr>
              <a:spLocks noChangeArrowheads="1"/>
            </p:cNvSpPr>
            <p:nvPr/>
          </p:nvSpPr>
          <p:spPr bwMode="auto">
            <a:xfrm>
              <a:off x="0" y="0"/>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29"/>
                <a:gd name="T35" fmla="*/ 90 w 90"/>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grpSp>
      <p:sp>
        <p:nvSpPr>
          <p:cNvPr id="138" name="矩形 104"/>
          <p:cNvSpPr>
            <a:spLocks noChangeArrowheads="1"/>
          </p:cNvSpPr>
          <p:nvPr/>
        </p:nvSpPr>
        <p:spPr bwMode="auto">
          <a:xfrm>
            <a:off x="4378591" y="2020324"/>
            <a:ext cx="1258384" cy="41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07" tIns="44855" rIns="89707" bIns="44855">
            <a:spAutoFit/>
          </a:bodyPr>
          <a:lstStyle/>
          <a:p>
            <a:pPr algn="r"/>
            <a:r>
              <a:rPr lang="zh-CN" altLang="en-US" sz="2100">
                <a:solidFill>
                  <a:schemeClr val="bg1"/>
                </a:solidFill>
                <a:latin typeface="微软雅黑" panose="020B0503020204020204" pitchFamily="34" charset="-122"/>
                <a:ea typeface="微软雅黑" panose="020B0503020204020204" pitchFamily="34" charset="-122"/>
                <a:sym typeface="方正兰亭黑_GBK" pitchFamily="2" charset="-122"/>
              </a:rPr>
              <a:t>添加标题</a:t>
            </a:r>
            <a:endParaRPr lang="en-US" sz="21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39" name="矩形 47"/>
          <p:cNvSpPr>
            <a:spLocks noChangeArrowheads="1"/>
          </p:cNvSpPr>
          <p:nvPr/>
        </p:nvSpPr>
        <p:spPr bwMode="auto">
          <a:xfrm>
            <a:off x="1565227" y="2472868"/>
            <a:ext cx="4071748" cy="97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9707" tIns="44855" rIns="89707" bIns="44855">
            <a:spAutoFit/>
          </a:bodyPr>
          <a:lstStyle/>
          <a:p>
            <a:pPr algn="ct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sym typeface="方正兰亭黑_GBK" pitchFamily="2"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2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40" name="矩形 106"/>
          <p:cNvSpPr>
            <a:spLocks noChangeArrowheads="1"/>
          </p:cNvSpPr>
          <p:nvPr/>
        </p:nvSpPr>
        <p:spPr bwMode="auto">
          <a:xfrm>
            <a:off x="1386520" y="5226229"/>
            <a:ext cx="1506685" cy="41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07" tIns="44855" rIns="89707" bIns="44855">
            <a:spAutoFit/>
          </a:bodyPr>
          <a:lstStyle/>
          <a:p>
            <a:pPr algn="ctr"/>
            <a:r>
              <a:rPr lang="zh-CN" altLang="en-US" sz="2100">
                <a:solidFill>
                  <a:schemeClr val="accent1"/>
                </a:solidFill>
                <a:latin typeface="微软雅黑" panose="020B0503020204020204" pitchFamily="34" charset="-122"/>
                <a:ea typeface="微软雅黑" panose="020B0503020204020204" pitchFamily="34" charset="-122"/>
                <a:sym typeface="方正兰亭黑_GBK" pitchFamily="2" charset="-122"/>
              </a:rPr>
              <a:t>添加标题</a:t>
            </a:r>
            <a:endParaRPr lang="en-US" sz="2100">
              <a:solidFill>
                <a:schemeClr val="accent1"/>
              </a:solidFill>
              <a:latin typeface="微软雅黑" panose="020B0503020204020204" pitchFamily="34" charset="-122"/>
              <a:ea typeface="微软雅黑" panose="020B0503020204020204" pitchFamily="34" charset="-122"/>
              <a:sym typeface="方正兰亭黑_GBK" pitchFamily="2" charset="-122"/>
            </a:endParaRPr>
          </a:p>
        </p:txBody>
      </p:sp>
      <p:sp>
        <p:nvSpPr>
          <p:cNvPr id="141" name="矩形 47"/>
          <p:cNvSpPr>
            <a:spLocks noChangeArrowheads="1"/>
          </p:cNvSpPr>
          <p:nvPr/>
        </p:nvSpPr>
        <p:spPr bwMode="auto">
          <a:xfrm>
            <a:off x="1183164" y="5647015"/>
            <a:ext cx="1913397" cy="75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9707" tIns="44855" rIns="89707" bIns="44855">
            <a:spAutoFit/>
          </a:bodyPr>
          <a:lstStyle/>
          <a:p>
            <a:pPr algn="ctr">
              <a:lnSpc>
                <a:spcPct val="120000"/>
              </a:lnSpc>
            </a:pPr>
            <a:r>
              <a:rPr lang="zh-CN" altLang="en-US" sz="1200" dirty="0">
                <a:solidFill>
                  <a:schemeClr val="accent1"/>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142" name="矩形 108"/>
          <p:cNvSpPr>
            <a:spLocks noChangeArrowheads="1"/>
          </p:cNvSpPr>
          <p:nvPr/>
        </p:nvSpPr>
        <p:spPr bwMode="auto">
          <a:xfrm>
            <a:off x="3948501" y="5226229"/>
            <a:ext cx="1505144" cy="41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07" tIns="44855" rIns="89707" bIns="44855">
            <a:spAutoFit/>
          </a:bodyPr>
          <a:lstStyle/>
          <a:p>
            <a:pPr algn="ctr"/>
            <a:r>
              <a:rPr lang="zh-CN" altLang="en-US" sz="2100">
                <a:solidFill>
                  <a:schemeClr val="accent1"/>
                </a:solidFill>
                <a:latin typeface="微软雅黑" panose="020B0503020204020204" pitchFamily="34" charset="-122"/>
                <a:ea typeface="微软雅黑" panose="020B0503020204020204" pitchFamily="34" charset="-122"/>
                <a:sym typeface="方正兰亭黑_GBK" pitchFamily="2" charset="-122"/>
              </a:rPr>
              <a:t>添加标题</a:t>
            </a:r>
            <a:endParaRPr lang="en-US" sz="2100">
              <a:solidFill>
                <a:schemeClr val="accent1"/>
              </a:solidFill>
              <a:latin typeface="微软雅黑" panose="020B0503020204020204" pitchFamily="34" charset="-122"/>
              <a:ea typeface="微软雅黑" panose="020B0503020204020204" pitchFamily="34" charset="-122"/>
              <a:sym typeface="方正兰亭黑_GBK" pitchFamily="2" charset="-122"/>
            </a:endParaRPr>
          </a:p>
        </p:txBody>
      </p:sp>
      <p:sp>
        <p:nvSpPr>
          <p:cNvPr id="143" name="矩形 47"/>
          <p:cNvSpPr>
            <a:spLocks noChangeArrowheads="1"/>
          </p:cNvSpPr>
          <p:nvPr/>
        </p:nvSpPr>
        <p:spPr bwMode="auto">
          <a:xfrm>
            <a:off x="3745146" y="5647015"/>
            <a:ext cx="1913397" cy="75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9707" tIns="44855" rIns="89707" bIns="44855">
            <a:spAutoFit/>
          </a:bodyPr>
          <a:lstStyle/>
          <a:p>
            <a:pPr algn="ctr">
              <a:lnSpc>
                <a:spcPct val="120000"/>
              </a:lnSpc>
            </a:pPr>
            <a:r>
              <a:rPr lang="zh-CN" altLang="en-US" sz="1200" dirty="0">
                <a:solidFill>
                  <a:schemeClr val="accent1"/>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144" name="矩形 110"/>
          <p:cNvSpPr>
            <a:spLocks noChangeArrowheads="1"/>
          </p:cNvSpPr>
          <p:nvPr/>
        </p:nvSpPr>
        <p:spPr bwMode="auto">
          <a:xfrm>
            <a:off x="9070923" y="5226229"/>
            <a:ext cx="1506685" cy="41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07" tIns="44855" rIns="89707" bIns="44855">
            <a:spAutoFit/>
          </a:bodyPr>
          <a:lstStyle/>
          <a:p>
            <a:pPr algn="ctr"/>
            <a:r>
              <a:rPr lang="zh-CN" altLang="en-US" sz="2100">
                <a:solidFill>
                  <a:schemeClr val="accent1"/>
                </a:solidFill>
                <a:latin typeface="微软雅黑" panose="020B0503020204020204" pitchFamily="34" charset="-122"/>
                <a:ea typeface="微软雅黑" panose="020B0503020204020204" pitchFamily="34" charset="-122"/>
                <a:sym typeface="方正兰亭黑_GBK" pitchFamily="2" charset="-122"/>
              </a:rPr>
              <a:t>添加标题</a:t>
            </a:r>
            <a:endParaRPr lang="en-US" sz="2100">
              <a:solidFill>
                <a:schemeClr val="accent1"/>
              </a:solidFill>
              <a:latin typeface="微软雅黑" panose="020B0503020204020204" pitchFamily="34" charset="-122"/>
              <a:ea typeface="微软雅黑" panose="020B0503020204020204" pitchFamily="34" charset="-122"/>
              <a:sym typeface="方正兰亭黑_GBK" pitchFamily="2" charset="-122"/>
            </a:endParaRPr>
          </a:p>
        </p:txBody>
      </p:sp>
      <p:sp>
        <p:nvSpPr>
          <p:cNvPr id="145" name="矩形 47"/>
          <p:cNvSpPr>
            <a:spLocks noChangeArrowheads="1"/>
          </p:cNvSpPr>
          <p:nvPr/>
        </p:nvSpPr>
        <p:spPr bwMode="auto">
          <a:xfrm>
            <a:off x="8867567" y="5647015"/>
            <a:ext cx="1913397" cy="75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9707" tIns="44855" rIns="89707" bIns="44855">
            <a:spAutoFit/>
          </a:bodyPr>
          <a:lstStyle/>
          <a:p>
            <a:pPr algn="ctr">
              <a:lnSpc>
                <a:spcPct val="120000"/>
              </a:lnSpc>
            </a:pPr>
            <a:r>
              <a:rPr lang="zh-CN" altLang="en-US" sz="1200" dirty="0">
                <a:solidFill>
                  <a:schemeClr val="accent1"/>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146" name="矩形 112"/>
          <p:cNvSpPr>
            <a:spLocks noChangeArrowheads="1"/>
          </p:cNvSpPr>
          <p:nvPr/>
        </p:nvSpPr>
        <p:spPr bwMode="auto">
          <a:xfrm>
            <a:off x="6510482" y="5226229"/>
            <a:ext cx="1505145" cy="41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07" tIns="44855" rIns="89707" bIns="44855">
            <a:spAutoFit/>
          </a:bodyPr>
          <a:lstStyle/>
          <a:p>
            <a:pPr algn="ctr"/>
            <a:r>
              <a:rPr lang="zh-CN" altLang="en-US" sz="2100">
                <a:solidFill>
                  <a:schemeClr val="accent1"/>
                </a:solidFill>
                <a:latin typeface="微软雅黑" panose="020B0503020204020204" pitchFamily="34" charset="-122"/>
                <a:ea typeface="微软雅黑" panose="020B0503020204020204" pitchFamily="34" charset="-122"/>
                <a:sym typeface="方正兰亭黑_GBK" pitchFamily="2" charset="-122"/>
              </a:rPr>
              <a:t>添加标题</a:t>
            </a:r>
            <a:endParaRPr lang="en-US" sz="2100">
              <a:solidFill>
                <a:schemeClr val="accent1"/>
              </a:solidFill>
              <a:latin typeface="微软雅黑" panose="020B0503020204020204" pitchFamily="34" charset="-122"/>
              <a:ea typeface="微软雅黑" panose="020B0503020204020204" pitchFamily="34" charset="-122"/>
              <a:sym typeface="方正兰亭黑_GBK" pitchFamily="2" charset="-122"/>
            </a:endParaRPr>
          </a:p>
        </p:txBody>
      </p:sp>
      <p:sp>
        <p:nvSpPr>
          <p:cNvPr id="147" name="矩形 47"/>
          <p:cNvSpPr>
            <a:spLocks noChangeArrowheads="1"/>
          </p:cNvSpPr>
          <p:nvPr/>
        </p:nvSpPr>
        <p:spPr bwMode="auto">
          <a:xfrm>
            <a:off x="6305586" y="5647015"/>
            <a:ext cx="1913397" cy="75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9707" tIns="44855" rIns="89707" bIns="44855">
            <a:spAutoFit/>
          </a:bodyPr>
          <a:lstStyle/>
          <a:p>
            <a:pPr algn="ctr">
              <a:lnSpc>
                <a:spcPct val="120000"/>
              </a:lnSpc>
            </a:pPr>
            <a:r>
              <a:rPr lang="zh-CN" altLang="en-US" sz="1200" dirty="0">
                <a:solidFill>
                  <a:schemeClr val="accent1"/>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grpSp>
        <p:nvGrpSpPr>
          <p:cNvPr id="55" name="组合 54"/>
          <p:cNvGrpSpPr/>
          <p:nvPr/>
        </p:nvGrpSpPr>
        <p:grpSpPr>
          <a:xfrm>
            <a:off x="101600" y="279401"/>
            <a:ext cx="12334152" cy="403870"/>
            <a:chOff x="76200" y="209550"/>
            <a:chExt cx="9250614" cy="302902"/>
          </a:xfrm>
        </p:grpSpPr>
        <p:sp>
          <p:nvSpPr>
            <p:cNvPr id="56"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lumMod val="50000"/>
                    </a:schemeClr>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57"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58" name="组合 57"/>
            <p:cNvGrpSpPr/>
            <p:nvPr/>
          </p:nvGrpSpPr>
          <p:grpSpPr>
            <a:xfrm>
              <a:off x="3040154" y="381104"/>
              <a:ext cx="6286660" cy="0"/>
              <a:chOff x="4348525" y="620688"/>
              <a:chExt cx="8181294" cy="0"/>
            </a:xfrm>
          </p:grpSpPr>
          <p:cxnSp>
            <p:nvCxnSpPr>
              <p:cNvPr id="59" name="直接连接符 58"/>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500" fill="hold"/>
                                        <p:tgtEl>
                                          <p:spTgt spid="95"/>
                                        </p:tgtEl>
                                        <p:attrNameLst>
                                          <p:attrName>ppt_x</p:attrName>
                                        </p:attrNameLst>
                                      </p:cBhvr>
                                      <p:tavLst>
                                        <p:tav tm="0">
                                          <p:val>
                                            <p:strVal val="0-#ppt_w/2"/>
                                          </p:val>
                                        </p:tav>
                                        <p:tav tm="100000">
                                          <p:val>
                                            <p:strVal val="#ppt_x"/>
                                          </p:val>
                                        </p:tav>
                                      </p:tavLst>
                                    </p:anim>
                                    <p:anim calcmode="lin" valueType="num">
                                      <p:cBhvr>
                                        <p:cTn id="8" dur="500" fill="hold"/>
                                        <p:tgtEl>
                                          <p:spTgt spid="9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right)">
                                      <p:cBhvr>
                                        <p:cTn id="12" dur="500"/>
                                        <p:tgtEl>
                                          <p:spTgt spid="96"/>
                                        </p:tgtEl>
                                      </p:cBhvr>
                                    </p:animEffect>
                                  </p:childTnLst>
                                </p:cTn>
                              </p:par>
                              <p:par>
                                <p:cTn id="13" presetID="14" presetClass="entr" presetSubtype="10" fill="hold" grpId="0" nodeType="withEffect">
                                  <p:stCondLst>
                                    <p:cond delay="250"/>
                                  </p:stCondLst>
                                  <p:childTnLst>
                                    <p:set>
                                      <p:cBhvr>
                                        <p:cTn id="14" dur="1" fill="hold">
                                          <p:stCondLst>
                                            <p:cond delay="0"/>
                                          </p:stCondLst>
                                        </p:cTn>
                                        <p:tgtEl>
                                          <p:spTgt spid="138"/>
                                        </p:tgtEl>
                                        <p:attrNameLst>
                                          <p:attrName>style.visibility</p:attrName>
                                        </p:attrNameLst>
                                      </p:cBhvr>
                                      <p:to>
                                        <p:strVal val="visible"/>
                                      </p:to>
                                    </p:set>
                                    <p:animEffect transition="in" filter="randombar(horizontal)">
                                      <p:cBhvr>
                                        <p:cTn id="15" dur="500"/>
                                        <p:tgtEl>
                                          <p:spTgt spid="138"/>
                                        </p:tgtEl>
                                      </p:cBhvr>
                                    </p:animEffect>
                                  </p:childTnLst>
                                </p:cTn>
                              </p:par>
                              <p:par>
                                <p:cTn id="16" presetID="22" presetClass="entr" presetSubtype="1" fill="hold" grpId="0" nodeType="withEffect">
                                  <p:stCondLst>
                                    <p:cond delay="250"/>
                                  </p:stCondLst>
                                  <p:childTnLst>
                                    <p:set>
                                      <p:cBhvr>
                                        <p:cTn id="17" dur="1" fill="hold">
                                          <p:stCondLst>
                                            <p:cond delay="0"/>
                                          </p:stCondLst>
                                        </p:cTn>
                                        <p:tgtEl>
                                          <p:spTgt spid="139"/>
                                        </p:tgtEl>
                                        <p:attrNameLst>
                                          <p:attrName>style.visibility</p:attrName>
                                        </p:attrNameLst>
                                      </p:cBhvr>
                                      <p:to>
                                        <p:strVal val="visible"/>
                                      </p:to>
                                    </p:set>
                                    <p:animEffect transition="in" filter="wipe(up)">
                                      <p:cBhvr>
                                        <p:cTn id="18" dur="500"/>
                                        <p:tgtEl>
                                          <p:spTgt spid="139"/>
                                        </p:tgtEl>
                                      </p:cBhvr>
                                    </p:animEffect>
                                  </p:childTnLst>
                                </p:cTn>
                              </p:par>
                            </p:childTnLst>
                          </p:cTn>
                        </p:par>
                        <p:par>
                          <p:cTn id="19" fill="hold">
                            <p:stCondLst>
                              <p:cond delay="1000"/>
                            </p:stCondLst>
                            <p:childTnLst>
                              <p:par>
                                <p:cTn id="20" presetID="21" presetClass="entr" presetSubtype="1" fill="hold" grpId="0" nodeType="after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wheel(1)">
                                      <p:cBhvr>
                                        <p:cTn id="22" dur="400"/>
                                        <p:tgtEl>
                                          <p:spTgt spid="97"/>
                                        </p:tgtEl>
                                      </p:cBhvr>
                                    </p:animEffect>
                                  </p:childTnLst>
                                </p:cTn>
                              </p:par>
                            </p:childTnLst>
                          </p:cTn>
                        </p:par>
                        <p:par>
                          <p:cTn id="23" fill="hold">
                            <p:stCondLst>
                              <p:cond delay="1500"/>
                            </p:stCondLst>
                            <p:childTnLst>
                              <p:par>
                                <p:cTn id="24" presetID="21" presetClass="entr" presetSubtype="1" fill="hold" grpId="0" nodeType="after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wheel(1)">
                                      <p:cBhvr>
                                        <p:cTn id="26" dur="400"/>
                                        <p:tgtEl>
                                          <p:spTgt spid="98"/>
                                        </p:tgtEl>
                                      </p:cBhvr>
                                    </p:animEffect>
                                  </p:childTnLst>
                                </p:cTn>
                              </p:par>
                            </p:childTnLst>
                          </p:cTn>
                        </p:par>
                        <p:par>
                          <p:cTn id="27" fill="hold">
                            <p:stCondLst>
                              <p:cond delay="2000"/>
                            </p:stCondLst>
                            <p:childTnLst>
                              <p:par>
                                <p:cTn id="28" presetID="21" presetClass="entr" presetSubtype="1" fill="hold" grpId="0" nodeType="afterEffect">
                                  <p:stCondLst>
                                    <p:cond delay="0"/>
                                  </p:stCondLst>
                                  <p:childTnLst>
                                    <p:set>
                                      <p:cBhvr>
                                        <p:cTn id="29" dur="1" fill="hold">
                                          <p:stCondLst>
                                            <p:cond delay="0"/>
                                          </p:stCondLst>
                                        </p:cTn>
                                        <p:tgtEl>
                                          <p:spTgt spid="99"/>
                                        </p:tgtEl>
                                        <p:attrNameLst>
                                          <p:attrName>style.visibility</p:attrName>
                                        </p:attrNameLst>
                                      </p:cBhvr>
                                      <p:to>
                                        <p:strVal val="visible"/>
                                      </p:to>
                                    </p:set>
                                    <p:animEffect transition="in" filter="wheel(1)">
                                      <p:cBhvr>
                                        <p:cTn id="30" dur="400"/>
                                        <p:tgtEl>
                                          <p:spTgt spid="99"/>
                                        </p:tgtEl>
                                      </p:cBhvr>
                                    </p:animEffect>
                                  </p:childTnLst>
                                </p:cTn>
                              </p:par>
                            </p:childTnLst>
                          </p:cTn>
                        </p:par>
                        <p:par>
                          <p:cTn id="31" fill="hold">
                            <p:stCondLst>
                              <p:cond delay="2500"/>
                            </p:stCondLst>
                            <p:childTnLst>
                              <p:par>
                                <p:cTn id="32" presetID="21" presetClass="entr" presetSubtype="1" fill="hold" grpId="0" nodeType="after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wheel(1)">
                                      <p:cBhvr>
                                        <p:cTn id="34" dur="400"/>
                                        <p:tgtEl>
                                          <p:spTgt spid="100"/>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fade">
                                      <p:cBhvr>
                                        <p:cTn id="38" dur="250"/>
                                        <p:tgtEl>
                                          <p:spTgt spid="101"/>
                                        </p:tgtEl>
                                      </p:cBhvr>
                                    </p:animEffect>
                                  </p:childTnLst>
                                </p:cTn>
                              </p:par>
                              <p:par>
                                <p:cTn id="39" presetID="10" presetClass="entr" presetSubtype="0"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fade">
                                      <p:cBhvr>
                                        <p:cTn id="41" dur="250"/>
                                        <p:tgtEl>
                                          <p:spTgt spid="104"/>
                                        </p:tgtEl>
                                      </p:cBhvr>
                                    </p:animEffect>
                                  </p:childTnLst>
                                </p:cTn>
                              </p:par>
                              <p:par>
                                <p:cTn id="42" presetID="10" presetClass="entr" presetSubtype="0" fill="hold" nodeType="withEffect">
                                  <p:stCondLst>
                                    <p:cond delay="0"/>
                                  </p:stCondLst>
                                  <p:childTnLst>
                                    <p:set>
                                      <p:cBhvr>
                                        <p:cTn id="43" dur="1" fill="hold">
                                          <p:stCondLst>
                                            <p:cond delay="0"/>
                                          </p:stCondLst>
                                        </p:cTn>
                                        <p:tgtEl>
                                          <p:spTgt spid="135"/>
                                        </p:tgtEl>
                                        <p:attrNameLst>
                                          <p:attrName>style.visibility</p:attrName>
                                        </p:attrNameLst>
                                      </p:cBhvr>
                                      <p:to>
                                        <p:strVal val="visible"/>
                                      </p:to>
                                    </p:set>
                                    <p:animEffect transition="in" filter="fade">
                                      <p:cBhvr>
                                        <p:cTn id="44" dur="250"/>
                                        <p:tgtEl>
                                          <p:spTgt spid="135"/>
                                        </p:tgtEl>
                                      </p:cBhvr>
                                    </p:animEffect>
                                  </p:childTnLst>
                                </p:cTn>
                              </p:par>
                              <p:par>
                                <p:cTn id="45" presetID="10" presetClass="entr" presetSubtype="0" fill="hold" nodeType="withEffect">
                                  <p:stCondLst>
                                    <p:cond delay="0"/>
                                  </p:stCondLst>
                                  <p:childTnLst>
                                    <p:set>
                                      <p:cBhvr>
                                        <p:cTn id="46" dur="1" fill="hold">
                                          <p:stCondLst>
                                            <p:cond delay="0"/>
                                          </p:stCondLst>
                                        </p:cTn>
                                        <p:tgtEl>
                                          <p:spTgt spid="116"/>
                                        </p:tgtEl>
                                        <p:attrNameLst>
                                          <p:attrName>style.visibility</p:attrName>
                                        </p:attrNameLst>
                                      </p:cBhvr>
                                      <p:to>
                                        <p:strVal val="visible"/>
                                      </p:to>
                                    </p:set>
                                    <p:animEffect transition="in" filter="fade">
                                      <p:cBhvr>
                                        <p:cTn id="47" dur="250"/>
                                        <p:tgtEl>
                                          <p:spTgt spid="116"/>
                                        </p:tgtEl>
                                      </p:cBhvr>
                                    </p:animEffect>
                                  </p:childTnLst>
                                </p:cTn>
                              </p:par>
                              <p:par>
                                <p:cTn id="48" presetID="14" presetClass="entr" presetSubtype="10" fill="hold" grpId="0" nodeType="withEffect">
                                  <p:stCondLst>
                                    <p:cond delay="250"/>
                                  </p:stCondLst>
                                  <p:childTnLst>
                                    <p:set>
                                      <p:cBhvr>
                                        <p:cTn id="49" dur="1" fill="hold">
                                          <p:stCondLst>
                                            <p:cond delay="0"/>
                                          </p:stCondLst>
                                        </p:cTn>
                                        <p:tgtEl>
                                          <p:spTgt spid="140"/>
                                        </p:tgtEl>
                                        <p:attrNameLst>
                                          <p:attrName>style.visibility</p:attrName>
                                        </p:attrNameLst>
                                      </p:cBhvr>
                                      <p:to>
                                        <p:strVal val="visible"/>
                                      </p:to>
                                    </p:set>
                                    <p:animEffect transition="in" filter="randombar(horizontal)">
                                      <p:cBhvr>
                                        <p:cTn id="50" dur="500"/>
                                        <p:tgtEl>
                                          <p:spTgt spid="140"/>
                                        </p:tgtEl>
                                      </p:cBhvr>
                                    </p:animEffect>
                                  </p:childTnLst>
                                </p:cTn>
                              </p:par>
                              <p:par>
                                <p:cTn id="51" presetID="22" presetClass="entr" presetSubtype="1" fill="hold" grpId="0" nodeType="withEffect">
                                  <p:stCondLst>
                                    <p:cond delay="250"/>
                                  </p:stCondLst>
                                  <p:childTnLst>
                                    <p:set>
                                      <p:cBhvr>
                                        <p:cTn id="52" dur="1" fill="hold">
                                          <p:stCondLst>
                                            <p:cond delay="0"/>
                                          </p:stCondLst>
                                        </p:cTn>
                                        <p:tgtEl>
                                          <p:spTgt spid="141"/>
                                        </p:tgtEl>
                                        <p:attrNameLst>
                                          <p:attrName>style.visibility</p:attrName>
                                        </p:attrNameLst>
                                      </p:cBhvr>
                                      <p:to>
                                        <p:strVal val="visible"/>
                                      </p:to>
                                    </p:set>
                                    <p:animEffect transition="in" filter="wipe(up)">
                                      <p:cBhvr>
                                        <p:cTn id="53" dur="500"/>
                                        <p:tgtEl>
                                          <p:spTgt spid="141"/>
                                        </p:tgtEl>
                                      </p:cBhvr>
                                    </p:animEffect>
                                  </p:childTnLst>
                                </p:cTn>
                              </p:par>
                              <p:par>
                                <p:cTn id="54" presetID="14" presetClass="entr" presetSubtype="10" fill="hold" grpId="0" nodeType="withEffect">
                                  <p:stCondLst>
                                    <p:cond delay="500"/>
                                  </p:stCondLst>
                                  <p:childTnLst>
                                    <p:set>
                                      <p:cBhvr>
                                        <p:cTn id="55" dur="1" fill="hold">
                                          <p:stCondLst>
                                            <p:cond delay="0"/>
                                          </p:stCondLst>
                                        </p:cTn>
                                        <p:tgtEl>
                                          <p:spTgt spid="142"/>
                                        </p:tgtEl>
                                        <p:attrNameLst>
                                          <p:attrName>style.visibility</p:attrName>
                                        </p:attrNameLst>
                                      </p:cBhvr>
                                      <p:to>
                                        <p:strVal val="visible"/>
                                      </p:to>
                                    </p:set>
                                    <p:animEffect transition="in" filter="randombar(horizontal)">
                                      <p:cBhvr>
                                        <p:cTn id="56" dur="500"/>
                                        <p:tgtEl>
                                          <p:spTgt spid="142"/>
                                        </p:tgtEl>
                                      </p:cBhvr>
                                    </p:animEffect>
                                  </p:childTnLst>
                                </p:cTn>
                              </p:par>
                              <p:par>
                                <p:cTn id="57" presetID="22" presetClass="entr" presetSubtype="1" fill="hold" grpId="0" nodeType="withEffect">
                                  <p:stCondLst>
                                    <p:cond delay="500"/>
                                  </p:stCondLst>
                                  <p:childTnLst>
                                    <p:set>
                                      <p:cBhvr>
                                        <p:cTn id="58" dur="1" fill="hold">
                                          <p:stCondLst>
                                            <p:cond delay="0"/>
                                          </p:stCondLst>
                                        </p:cTn>
                                        <p:tgtEl>
                                          <p:spTgt spid="143"/>
                                        </p:tgtEl>
                                        <p:attrNameLst>
                                          <p:attrName>style.visibility</p:attrName>
                                        </p:attrNameLst>
                                      </p:cBhvr>
                                      <p:to>
                                        <p:strVal val="visible"/>
                                      </p:to>
                                    </p:set>
                                    <p:animEffect transition="in" filter="wipe(up)">
                                      <p:cBhvr>
                                        <p:cTn id="59" dur="500"/>
                                        <p:tgtEl>
                                          <p:spTgt spid="143"/>
                                        </p:tgtEl>
                                      </p:cBhvr>
                                    </p:animEffect>
                                  </p:childTnLst>
                                </p:cTn>
                              </p:par>
                              <p:par>
                                <p:cTn id="60" presetID="14" presetClass="entr" presetSubtype="10" fill="hold" grpId="0" nodeType="withEffect">
                                  <p:stCondLst>
                                    <p:cond delay="1000"/>
                                  </p:stCondLst>
                                  <p:childTnLst>
                                    <p:set>
                                      <p:cBhvr>
                                        <p:cTn id="61" dur="1" fill="hold">
                                          <p:stCondLst>
                                            <p:cond delay="0"/>
                                          </p:stCondLst>
                                        </p:cTn>
                                        <p:tgtEl>
                                          <p:spTgt spid="146"/>
                                        </p:tgtEl>
                                        <p:attrNameLst>
                                          <p:attrName>style.visibility</p:attrName>
                                        </p:attrNameLst>
                                      </p:cBhvr>
                                      <p:to>
                                        <p:strVal val="visible"/>
                                      </p:to>
                                    </p:set>
                                    <p:animEffect transition="in" filter="randombar(horizontal)">
                                      <p:cBhvr>
                                        <p:cTn id="62" dur="500"/>
                                        <p:tgtEl>
                                          <p:spTgt spid="146"/>
                                        </p:tgtEl>
                                      </p:cBhvr>
                                    </p:animEffect>
                                  </p:childTnLst>
                                </p:cTn>
                              </p:par>
                              <p:par>
                                <p:cTn id="63" presetID="22" presetClass="entr" presetSubtype="1" fill="hold" grpId="0" nodeType="withEffect">
                                  <p:stCondLst>
                                    <p:cond delay="1000"/>
                                  </p:stCondLst>
                                  <p:childTnLst>
                                    <p:set>
                                      <p:cBhvr>
                                        <p:cTn id="64" dur="1" fill="hold">
                                          <p:stCondLst>
                                            <p:cond delay="0"/>
                                          </p:stCondLst>
                                        </p:cTn>
                                        <p:tgtEl>
                                          <p:spTgt spid="147"/>
                                        </p:tgtEl>
                                        <p:attrNameLst>
                                          <p:attrName>style.visibility</p:attrName>
                                        </p:attrNameLst>
                                      </p:cBhvr>
                                      <p:to>
                                        <p:strVal val="visible"/>
                                      </p:to>
                                    </p:set>
                                    <p:animEffect transition="in" filter="wipe(up)">
                                      <p:cBhvr>
                                        <p:cTn id="65" dur="500"/>
                                        <p:tgtEl>
                                          <p:spTgt spid="147"/>
                                        </p:tgtEl>
                                      </p:cBhvr>
                                    </p:animEffect>
                                  </p:childTnLst>
                                </p:cTn>
                              </p:par>
                              <p:par>
                                <p:cTn id="66" presetID="14" presetClass="entr" presetSubtype="10" fill="hold" grpId="0" nodeType="withEffect">
                                  <p:stCondLst>
                                    <p:cond delay="1250"/>
                                  </p:stCondLst>
                                  <p:childTnLst>
                                    <p:set>
                                      <p:cBhvr>
                                        <p:cTn id="67" dur="1" fill="hold">
                                          <p:stCondLst>
                                            <p:cond delay="0"/>
                                          </p:stCondLst>
                                        </p:cTn>
                                        <p:tgtEl>
                                          <p:spTgt spid="144"/>
                                        </p:tgtEl>
                                        <p:attrNameLst>
                                          <p:attrName>style.visibility</p:attrName>
                                        </p:attrNameLst>
                                      </p:cBhvr>
                                      <p:to>
                                        <p:strVal val="visible"/>
                                      </p:to>
                                    </p:set>
                                    <p:animEffect transition="in" filter="randombar(horizontal)">
                                      <p:cBhvr>
                                        <p:cTn id="68" dur="500"/>
                                        <p:tgtEl>
                                          <p:spTgt spid="144"/>
                                        </p:tgtEl>
                                      </p:cBhvr>
                                    </p:animEffect>
                                  </p:childTnLst>
                                </p:cTn>
                              </p:par>
                              <p:par>
                                <p:cTn id="69" presetID="22" presetClass="entr" presetSubtype="1" fill="hold" grpId="0" nodeType="withEffect">
                                  <p:stCondLst>
                                    <p:cond delay="1250"/>
                                  </p:stCondLst>
                                  <p:childTnLst>
                                    <p:set>
                                      <p:cBhvr>
                                        <p:cTn id="70" dur="1" fill="hold">
                                          <p:stCondLst>
                                            <p:cond delay="0"/>
                                          </p:stCondLst>
                                        </p:cTn>
                                        <p:tgtEl>
                                          <p:spTgt spid="145"/>
                                        </p:tgtEl>
                                        <p:attrNameLst>
                                          <p:attrName>style.visibility</p:attrName>
                                        </p:attrNameLst>
                                      </p:cBhvr>
                                      <p:to>
                                        <p:strVal val="visible"/>
                                      </p:to>
                                    </p:set>
                                    <p:animEffect transition="in" filter="wipe(up)">
                                      <p:cBhvr>
                                        <p:cTn id="71"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bldLvl="0" animBg="1" autoUpdateAnimBg="0"/>
      <p:bldP spid="96" grpId="0" bldLvl="0" animBg="1" autoUpdateAnimBg="0"/>
      <p:bldP spid="97" grpId="0" bldLvl="0" animBg="1" autoUpdateAnimBg="0"/>
      <p:bldP spid="98" grpId="0" bldLvl="0" animBg="1" autoUpdateAnimBg="0"/>
      <p:bldP spid="99" grpId="0" bldLvl="0" animBg="1" autoUpdateAnimBg="0"/>
      <p:bldP spid="100" grpId="0" bldLvl="0" animBg="1" autoUpdateAnimBg="0"/>
      <p:bldP spid="138" grpId="0" bldLvl="0" autoUpdateAnimBg="0"/>
      <p:bldP spid="139" grpId="0" bldLvl="0" autoUpdateAnimBg="0"/>
      <p:bldP spid="140" grpId="0" bldLvl="0" autoUpdateAnimBg="0"/>
      <p:bldP spid="141" grpId="0" bldLvl="0" autoUpdateAnimBg="0"/>
      <p:bldP spid="142" grpId="0" bldLvl="0" autoUpdateAnimBg="0"/>
      <p:bldP spid="143" grpId="0" bldLvl="0" autoUpdateAnimBg="0"/>
      <p:bldP spid="144" grpId="0" bldLvl="0" autoUpdateAnimBg="0"/>
      <p:bldP spid="145" grpId="0" bldLvl="0" autoUpdateAnimBg="0"/>
      <p:bldP spid="146" grpId="0" bldLvl="0" autoUpdateAnimBg="0"/>
      <p:bldP spid="147" grpId="0" bldLvl="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r="6732" b="11119"/>
          <a:stretch>
            <a:fillRect/>
          </a:stretch>
        </p:blipFill>
        <p:spPr>
          <a:xfrm flipH="1">
            <a:off x="179640" y="3019789"/>
            <a:ext cx="6831357" cy="3284036"/>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3" y="2215961"/>
            <a:ext cx="11481207" cy="3813963"/>
          </a:xfrm>
          <a:prstGeom prst="rect">
            <a:avLst/>
          </a:prstGeom>
        </p:spPr>
      </p:pic>
      <p:pic>
        <p:nvPicPr>
          <p:cNvPr id="4"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615" y="1706134"/>
            <a:ext cx="1247197" cy="844180"/>
          </a:xfrm>
          <a:prstGeom prst="rect">
            <a:avLst/>
          </a:prstGeom>
          <a:blipFill>
            <a:blip r:embed="rId4"/>
            <a:stretch>
              <a:fillRect/>
            </a:stretch>
          </a:blipFill>
          <a:effectLst>
            <a:outerShdw blurRad="50800" dist="25400" dir="12240000">
              <a:sysClr val="window" lastClr="FFFFFF">
                <a:lumMod val="50000"/>
                <a:alpha val="43000"/>
              </a:sysClr>
            </a:outerShdw>
            <a:reflection stA="50000" endPos="35000" dist="12700" dir="5400000" sy="-100000" algn="bl" rotWithShape="0"/>
          </a:effectLst>
        </p:spPr>
      </p:pic>
      <p:pic>
        <p:nvPicPr>
          <p:cNvPr id="5"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375" y="1769165"/>
            <a:ext cx="1248455" cy="900904"/>
          </a:xfrm>
          <a:prstGeom prst="rect">
            <a:avLst/>
          </a:prstGeom>
          <a:blipFill>
            <a:blip r:embed="rId4"/>
            <a:stretch>
              <a:fillRect/>
            </a:stretch>
          </a:blipFill>
          <a:effectLst>
            <a:outerShdw blurRad="50800" dist="25400" dir="12240000">
              <a:sysClr val="window" lastClr="FFFFFF">
                <a:lumMod val="50000"/>
                <a:alpha val="43000"/>
              </a:sysClr>
            </a:outerShdw>
            <a:reflection stA="50000" endPos="35000" dist="12700" dir="5400000" sy="-100000" algn="bl" rotWithShape="0"/>
          </a:effectLst>
        </p:spPr>
      </p:pic>
      <p:pic>
        <p:nvPicPr>
          <p:cNvPr id="6"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9972" y="1895616"/>
            <a:ext cx="1460280" cy="1036488"/>
          </a:xfrm>
          <a:prstGeom prst="rect">
            <a:avLst/>
          </a:prstGeom>
          <a:blipFill>
            <a:blip r:embed="rId4"/>
            <a:stretch>
              <a:fillRect/>
            </a:stretch>
          </a:blipFill>
          <a:effectLst>
            <a:reflection stA="33000" endPos="34000" dist="12700" dir="5400000" sy="-100000" algn="bl" rotWithShape="0"/>
          </a:effectLst>
        </p:spPr>
      </p:pic>
      <p:pic>
        <p:nvPicPr>
          <p:cNvPr id="7"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0427" y="2034424"/>
            <a:ext cx="1531275" cy="1051227"/>
          </a:xfrm>
          <a:prstGeom prst="rect">
            <a:avLst/>
          </a:prstGeom>
          <a:blipFill>
            <a:blip r:embed="rId4"/>
            <a:stretch>
              <a:fillRect/>
            </a:stretch>
          </a:blipFill>
          <a:effectLst>
            <a:outerShdw blurRad="50800" dist="25400" dir="11940000">
              <a:srgbClr val="000000">
                <a:alpha val="43000"/>
              </a:srgbClr>
            </a:outerShdw>
            <a:reflection stA="35000" endPos="26000" dist="12700" dir="5400000" sy="-100000" algn="bl" rotWithShape="0"/>
          </a:effectLst>
        </p:spPr>
      </p:pic>
      <p:pic>
        <p:nvPicPr>
          <p:cNvPr id="8"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8432" y="2194096"/>
            <a:ext cx="1863865" cy="1205941"/>
          </a:xfrm>
          <a:prstGeom prst="rect">
            <a:avLst/>
          </a:prstGeom>
          <a:blipFill>
            <a:blip r:embed="rId4"/>
            <a:stretch>
              <a:fillRect/>
            </a:stretch>
          </a:blipFill>
          <a:effectLst>
            <a:outerShdw blurRad="50800" dist="25400" dir="11940000">
              <a:srgbClr val="000000">
                <a:alpha val="43000"/>
              </a:srgbClr>
            </a:outerShdw>
            <a:reflection stA="35000" endPos="26000" dist="12700" dir="5400000" sy="-100000" algn="bl" rotWithShape="0"/>
          </a:effectLst>
        </p:spPr>
      </p:pic>
      <p:pic>
        <p:nvPicPr>
          <p:cNvPr id="9" name="Picture 24"/>
          <p:cNvPicPr>
            <a:picLocks noChangeAspect="1"/>
          </p:cNvPicPr>
          <p:nvPr/>
        </p:nvPicPr>
        <p:blipFill>
          <a:blip r:embed="rId9" cstate="print">
            <a:extLst>
              <a:ext uri="{28A0092B-C50C-407E-A947-70E740481C1C}">
                <a14:useLocalDpi xmlns:a14="http://schemas.microsoft.com/office/drawing/2010/main" val="0"/>
              </a:ext>
            </a:extLst>
          </a:blip>
          <a:srcRect t="12995"/>
          <a:stretch>
            <a:fillRect/>
          </a:stretch>
        </p:blipFill>
        <p:spPr>
          <a:xfrm>
            <a:off x="5498465" y="2399665"/>
            <a:ext cx="2324735" cy="1542415"/>
          </a:xfrm>
          <a:prstGeom prst="rect">
            <a:avLst/>
          </a:prstGeom>
          <a:blipFill>
            <a:blip r:embed="rId4"/>
            <a:stretch>
              <a:fillRect/>
            </a:stretch>
          </a:blipFill>
          <a:effectLst>
            <a:outerShdw blurRad="50800" dist="25400" dir="12000000">
              <a:srgbClr val="000000">
                <a:alpha val="43000"/>
              </a:srgbClr>
            </a:outerShdw>
            <a:reflection stA="35000" endPos="26000" dist="12700" dir="5400000" sy="-100000" algn="bl" rotWithShape="0"/>
          </a:effectLst>
        </p:spPr>
      </p:pic>
      <p:pic>
        <p:nvPicPr>
          <p:cNvPr id="10"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61658" y="2787870"/>
            <a:ext cx="3078388" cy="1774953"/>
          </a:xfrm>
          <a:prstGeom prst="rect">
            <a:avLst/>
          </a:prstGeom>
          <a:blipFill>
            <a:blip r:embed="rId4"/>
            <a:stretch>
              <a:fillRect/>
            </a:stretch>
          </a:blipFill>
          <a:effectLst>
            <a:reflection stA="33000" endPos="34000" dist="12700" dir="5400000" sy="-100000" algn="bl" rotWithShape="0"/>
          </a:effectLst>
        </p:spPr>
      </p:pic>
      <p:pic>
        <p:nvPicPr>
          <p:cNvPr id="11"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08953" y="3403463"/>
            <a:ext cx="3491820" cy="2304287"/>
          </a:xfrm>
          <a:prstGeom prst="rect">
            <a:avLst/>
          </a:prstGeom>
          <a:blipFill>
            <a:blip r:embed="rId4"/>
            <a:stretch>
              <a:fillRect/>
            </a:stretch>
          </a:blipFill>
          <a:effectLst>
            <a:outerShdw blurRad="50800" dist="25400" dir="11940000">
              <a:srgbClr val="000000">
                <a:alpha val="43000"/>
              </a:srgbClr>
            </a:outerShdw>
            <a:reflection stA="35000" endPos="26000" dist="12700" dir="5400000" sy="-100000" algn="bl" rotWithShape="0"/>
          </a:effectLst>
        </p:spPr>
      </p:pic>
      <p:pic>
        <p:nvPicPr>
          <p:cNvPr id="13" name="图片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873850" y="4837218"/>
            <a:ext cx="2107509" cy="1466607"/>
          </a:xfrm>
          <a:prstGeom prst="rect">
            <a:avLst/>
          </a:prstGeom>
        </p:spPr>
      </p:pic>
      <p:sp>
        <p:nvSpPr>
          <p:cNvPr id="17" name="矩形 55"/>
          <p:cNvSpPr/>
          <p:nvPr/>
        </p:nvSpPr>
        <p:spPr>
          <a:xfrm>
            <a:off x="7733558" y="1205452"/>
            <a:ext cx="3345361" cy="1025281"/>
          </a:xfrm>
          <a:prstGeom prst="rect">
            <a:avLst/>
          </a:prstGeom>
        </p:spPr>
        <p:txBody>
          <a:bodyPr wrap="square">
            <a:spAutoFit/>
          </a:bodyPr>
          <a:lstStyle/>
          <a:p>
            <a:r>
              <a:rPr lang="zh-CN" altLang="en-US" sz="2580" b="1" dirty="0">
                <a:solidFill>
                  <a:srgbClr val="0070C0"/>
                </a:solidFill>
                <a:latin typeface="微软雅黑" panose="020B0503020204020204" pitchFamily="34" charset="-122"/>
                <a:ea typeface="微软雅黑" panose="020B0503020204020204" pitchFamily="34" charset="-122"/>
              </a:rPr>
              <a:t>图片替换</a:t>
            </a:r>
            <a:endParaRPr lang="en-US" altLang="zh-CN" sz="2580" b="1" dirty="0">
              <a:solidFill>
                <a:srgbClr val="0070C0"/>
              </a:solidFill>
              <a:latin typeface="微软雅黑" panose="020B0503020204020204" pitchFamily="34" charset="-122"/>
              <a:ea typeface="微软雅黑" panose="020B0503020204020204" pitchFamily="34" charset="-122"/>
            </a:endParaRPr>
          </a:p>
          <a:p>
            <a:r>
              <a:rPr lang="zh-CN" altLang="en-US" sz="1160" dirty="0">
                <a:solidFill>
                  <a:srgbClr val="002060"/>
                </a:solidFill>
                <a:latin typeface="微软雅黑" panose="020B0503020204020204" pitchFamily="34" charset="-122"/>
                <a:ea typeface="微软雅黑" panose="020B0503020204020204" pitchFamily="34" charset="-122"/>
              </a:rPr>
              <a:t>单击选中图片，右键，更改图片，文件，选择你要的图片即可（备注，建议使用图片前先将图片裁剪成如图差不多的长方形，图片不会变形）</a:t>
            </a:r>
            <a:endParaRPr lang="zh-CN" altLang="en-US" sz="1160" dirty="0">
              <a:solidFill>
                <a:srgbClr val="002060"/>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101600" y="279401"/>
            <a:ext cx="12334152" cy="403870"/>
            <a:chOff x="76200" y="209550"/>
            <a:chExt cx="9250614" cy="302902"/>
          </a:xfrm>
        </p:grpSpPr>
        <p:sp>
          <p:nvSpPr>
            <p:cNvPr id="25"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lumMod val="50000"/>
                    </a:schemeClr>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26"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27" name="组合 26"/>
            <p:cNvGrpSpPr/>
            <p:nvPr/>
          </p:nvGrpSpPr>
          <p:grpSpPr>
            <a:xfrm>
              <a:off x="3040154" y="381104"/>
              <a:ext cx="6286660" cy="0"/>
              <a:chOff x="4348525" y="620688"/>
              <a:chExt cx="8181294" cy="0"/>
            </a:xfrm>
          </p:grpSpPr>
          <p:cxnSp>
            <p:nvCxnSpPr>
              <p:cNvPr id="28" name="直接连接符 27"/>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Scale>
                                      <p:cBhvr>
                                        <p:cTn id="2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7"/>
                                        </p:tgtEl>
                                        <p:attrNameLst>
                                          <p:attrName>ppt_x</p:attrName>
                                          <p:attrName>ppt_y</p:attrName>
                                        </p:attrNameLst>
                                      </p:cBhvr>
                                    </p:animMotion>
                                    <p:animEffect transition="in" filter="fade">
                                      <p:cBhvr>
                                        <p:cTn id="27" dur="1000"/>
                                        <p:tgtEl>
                                          <p:spTgt spid="7"/>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Scale>
                                      <p:cBhvr>
                                        <p:cTn id="3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8"/>
                                        </p:tgtEl>
                                        <p:attrNameLst>
                                          <p:attrName>ppt_x</p:attrName>
                                          <p:attrName>ppt_y</p:attrName>
                                        </p:attrNameLst>
                                      </p:cBhvr>
                                    </p:animMotion>
                                    <p:animEffect transition="in" filter="fade">
                                      <p:cBhvr>
                                        <p:cTn id="33" dur="1000"/>
                                        <p:tgtEl>
                                          <p:spTgt spid="8"/>
                                        </p:tgtEl>
                                      </p:cBhvr>
                                    </p:animEffect>
                                  </p:childTnLst>
                                </p:cTn>
                              </p:par>
                            </p:childTnLst>
                          </p:cTn>
                        </p:par>
                        <p:par>
                          <p:cTn id="34" fill="hold">
                            <p:stCondLst>
                              <p:cond delay="5000"/>
                            </p:stCondLst>
                            <p:childTnLst>
                              <p:par>
                                <p:cTn id="35" presetID="5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Scale>
                                      <p:cBhvr>
                                        <p:cTn id="3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9"/>
                                        </p:tgtEl>
                                        <p:attrNameLst>
                                          <p:attrName>ppt_x</p:attrName>
                                          <p:attrName>ppt_y</p:attrName>
                                        </p:attrNameLst>
                                      </p:cBhvr>
                                    </p:animMotion>
                                    <p:animEffect transition="in" filter="fade">
                                      <p:cBhvr>
                                        <p:cTn id="39" dur="1000"/>
                                        <p:tgtEl>
                                          <p:spTgt spid="9"/>
                                        </p:tgtEl>
                                      </p:cBhvr>
                                    </p:animEffect>
                                  </p:childTnLst>
                                </p:cTn>
                              </p:par>
                            </p:childTnLst>
                          </p:cTn>
                        </p:par>
                        <p:par>
                          <p:cTn id="40" fill="hold">
                            <p:stCondLst>
                              <p:cond delay="6000"/>
                            </p:stCondLst>
                            <p:childTnLst>
                              <p:par>
                                <p:cTn id="41" presetID="52"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Scale>
                                      <p:cBhvr>
                                        <p:cTn id="43"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10"/>
                                        </p:tgtEl>
                                        <p:attrNameLst>
                                          <p:attrName>ppt_x</p:attrName>
                                          <p:attrName>ppt_y</p:attrName>
                                        </p:attrNameLst>
                                      </p:cBhvr>
                                    </p:animMotion>
                                    <p:animEffect transition="in" filter="fade">
                                      <p:cBhvr>
                                        <p:cTn id="45" dur="1000"/>
                                        <p:tgtEl>
                                          <p:spTgt spid="10"/>
                                        </p:tgtEl>
                                      </p:cBhvr>
                                    </p:animEffect>
                                  </p:childTnLst>
                                </p:cTn>
                              </p:par>
                            </p:childTnLst>
                          </p:cTn>
                        </p:par>
                        <p:par>
                          <p:cTn id="46" fill="hold">
                            <p:stCondLst>
                              <p:cond delay="7000"/>
                            </p:stCondLst>
                            <p:childTnLst>
                              <p:par>
                                <p:cTn id="47" presetID="52" presetClass="entr" presetSubtype="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Scale>
                                      <p:cBhvr>
                                        <p:cTn id="49"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1"/>
                                        </p:tgtEl>
                                        <p:attrNameLst>
                                          <p:attrName>ppt_x</p:attrName>
                                          <p:attrName>ppt_y</p:attrName>
                                        </p:attrNameLst>
                                      </p:cBhvr>
                                    </p:animMotion>
                                    <p:animEffect transition="in" filter="fade">
                                      <p:cBhvr>
                                        <p:cTn id="51" dur="1000"/>
                                        <p:tgtEl>
                                          <p:spTgt spid="11"/>
                                        </p:tgtEl>
                                      </p:cBhvr>
                                    </p:animEffect>
                                  </p:childTnLst>
                                </p:cTn>
                              </p:par>
                            </p:childTnLst>
                          </p:cTn>
                        </p:par>
                        <p:par>
                          <p:cTn id="52" fill="hold">
                            <p:stCondLst>
                              <p:cond delay="8000"/>
                            </p:stCondLst>
                            <p:childTnLst>
                              <p:par>
                                <p:cTn id="53" presetID="41" presetClass="entr" presetSubtype="0" fill="hold" grpId="0" nodeType="afterEffect">
                                  <p:stCondLst>
                                    <p:cond delay="0"/>
                                  </p:stCondLst>
                                  <p:iterate type="lt">
                                    <p:tmPct val="10000"/>
                                  </p:iterate>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17"/>
                                        </p:tgtEl>
                                        <p:attrNameLst>
                                          <p:attrName>ppt_y</p:attrName>
                                        </p:attrNameLst>
                                      </p:cBhvr>
                                      <p:tavLst>
                                        <p:tav tm="0">
                                          <p:val>
                                            <p:strVal val="#ppt_y"/>
                                          </p:val>
                                        </p:tav>
                                        <p:tav tm="100000">
                                          <p:val>
                                            <p:strVal val="#ppt_y"/>
                                          </p:val>
                                        </p:tav>
                                      </p:tavLst>
                                    </p:anim>
                                    <p:anim calcmode="lin" valueType="num">
                                      <p:cBhvr>
                                        <p:cTn id="5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Oval 106"/>
          <p:cNvSpPr/>
          <p:nvPr/>
        </p:nvSpPr>
        <p:spPr>
          <a:xfrm>
            <a:off x="8262427" y="4217420"/>
            <a:ext cx="585787" cy="58578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grpSp>
        <p:nvGrpSpPr>
          <p:cNvPr id="108" name="Group 107"/>
          <p:cNvGrpSpPr/>
          <p:nvPr/>
        </p:nvGrpSpPr>
        <p:grpSpPr>
          <a:xfrm>
            <a:off x="8922331" y="4114578"/>
            <a:ext cx="2433815" cy="1059471"/>
            <a:chOff x="1603804" y="2220559"/>
            <a:chExt cx="2433815" cy="1059470"/>
          </a:xfrm>
        </p:grpSpPr>
        <p:sp>
          <p:nvSpPr>
            <p:cNvPr id="109" name="Text Placeholder 2"/>
            <p:cNvSpPr txBox="1"/>
            <p:nvPr/>
          </p:nvSpPr>
          <p:spPr>
            <a:xfrm>
              <a:off x="1603804" y="2220559"/>
              <a:ext cx="2013460" cy="26178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添加需要标题</a:t>
              </a:r>
              <a:endPar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10" name="TextBox 109"/>
            <p:cNvSpPr txBox="1"/>
            <p:nvPr/>
          </p:nvSpPr>
          <p:spPr>
            <a:xfrm>
              <a:off x="1679271" y="2559832"/>
              <a:ext cx="2358348" cy="720197"/>
            </a:xfrm>
            <a:prstGeom prst="rect">
              <a:avLst/>
            </a:prstGeom>
            <a:noFill/>
          </p:spPr>
          <p:txBody>
            <a:bodyPr wrap="square" lIns="0" tIns="0" rIns="0" bIns="0" rtlCol="0">
              <a:spAutoFit/>
            </a:bodyPr>
            <a:lstStyle/>
            <a:p>
              <a:pPr defTabSz="805815">
                <a:lnSpc>
                  <a:spcPct val="130000"/>
                </a:lnSpc>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99" name="Oval 98"/>
          <p:cNvSpPr/>
          <p:nvPr/>
        </p:nvSpPr>
        <p:spPr>
          <a:xfrm>
            <a:off x="3331329" y="4763905"/>
            <a:ext cx="585787" cy="58578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grpSp>
        <p:nvGrpSpPr>
          <p:cNvPr id="100" name="Group 99"/>
          <p:cNvGrpSpPr/>
          <p:nvPr/>
        </p:nvGrpSpPr>
        <p:grpSpPr>
          <a:xfrm>
            <a:off x="817595" y="4654720"/>
            <a:ext cx="2427695" cy="1059471"/>
            <a:chOff x="1494367" y="2220559"/>
            <a:chExt cx="2427694" cy="1059470"/>
          </a:xfrm>
        </p:grpSpPr>
        <p:sp>
          <p:nvSpPr>
            <p:cNvPr id="101" name="Text Placeholder 2"/>
            <p:cNvSpPr txBox="1"/>
            <p:nvPr/>
          </p:nvSpPr>
          <p:spPr>
            <a:xfrm>
              <a:off x="1908601" y="2220559"/>
              <a:ext cx="2013460" cy="26178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添加需要标题</a:t>
              </a:r>
              <a:endPar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2" name="TextBox 101"/>
            <p:cNvSpPr txBox="1"/>
            <p:nvPr/>
          </p:nvSpPr>
          <p:spPr>
            <a:xfrm>
              <a:off x="1494367" y="2559832"/>
              <a:ext cx="2324283" cy="720197"/>
            </a:xfrm>
            <a:prstGeom prst="rect">
              <a:avLst/>
            </a:prstGeom>
            <a:noFill/>
          </p:spPr>
          <p:txBody>
            <a:bodyPr wrap="square" lIns="0" tIns="0" rIns="0" bIns="0" rtlCol="0">
              <a:spAutoFit/>
            </a:bodyPr>
            <a:lstStyle/>
            <a:p>
              <a:pPr algn="ctr" defTabSz="805815">
                <a:lnSpc>
                  <a:spcPct val="130000"/>
                </a:lnSpc>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94" name="Oval 93"/>
          <p:cNvSpPr/>
          <p:nvPr/>
        </p:nvSpPr>
        <p:spPr>
          <a:xfrm>
            <a:off x="3331329" y="3577779"/>
            <a:ext cx="585787" cy="58578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grpSp>
        <p:nvGrpSpPr>
          <p:cNvPr id="95" name="Group 94"/>
          <p:cNvGrpSpPr/>
          <p:nvPr/>
        </p:nvGrpSpPr>
        <p:grpSpPr>
          <a:xfrm>
            <a:off x="817595" y="3468593"/>
            <a:ext cx="2427695" cy="1059471"/>
            <a:chOff x="1494367" y="2220559"/>
            <a:chExt cx="2427694" cy="1059470"/>
          </a:xfrm>
        </p:grpSpPr>
        <p:sp>
          <p:nvSpPr>
            <p:cNvPr id="96" name="Text Placeholder 2"/>
            <p:cNvSpPr txBox="1"/>
            <p:nvPr/>
          </p:nvSpPr>
          <p:spPr>
            <a:xfrm>
              <a:off x="1908601" y="2220559"/>
              <a:ext cx="2013460" cy="26178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添加需要标题</a:t>
              </a:r>
              <a:endPar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7" name="TextBox 96"/>
            <p:cNvSpPr txBox="1"/>
            <p:nvPr/>
          </p:nvSpPr>
          <p:spPr>
            <a:xfrm>
              <a:off x="1494367" y="2559832"/>
              <a:ext cx="2324283" cy="720197"/>
            </a:xfrm>
            <a:prstGeom prst="rect">
              <a:avLst/>
            </a:prstGeom>
            <a:noFill/>
          </p:spPr>
          <p:txBody>
            <a:bodyPr wrap="square" lIns="0" tIns="0" rIns="0" bIns="0" rtlCol="0">
              <a:spAutoFit/>
            </a:bodyPr>
            <a:lstStyle/>
            <a:p>
              <a:pPr algn="ctr" defTabSz="805815">
                <a:lnSpc>
                  <a:spcPct val="130000"/>
                </a:lnSpc>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51" name="Oval 50"/>
          <p:cNvSpPr/>
          <p:nvPr/>
        </p:nvSpPr>
        <p:spPr>
          <a:xfrm>
            <a:off x="3331329" y="2413893"/>
            <a:ext cx="585787"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grpSp>
        <p:nvGrpSpPr>
          <p:cNvPr id="90" name="Group 89"/>
          <p:cNvGrpSpPr/>
          <p:nvPr/>
        </p:nvGrpSpPr>
        <p:grpSpPr>
          <a:xfrm>
            <a:off x="817595" y="2304709"/>
            <a:ext cx="2427695" cy="1059471"/>
            <a:chOff x="1494367" y="2220559"/>
            <a:chExt cx="2427694" cy="1059470"/>
          </a:xfrm>
        </p:grpSpPr>
        <p:sp>
          <p:nvSpPr>
            <p:cNvPr id="91" name="Text Placeholder 2"/>
            <p:cNvSpPr txBox="1"/>
            <p:nvPr/>
          </p:nvSpPr>
          <p:spPr>
            <a:xfrm>
              <a:off x="1908601" y="2220559"/>
              <a:ext cx="2013460" cy="26178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添加需要标题</a:t>
              </a:r>
              <a:endPar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2" name="TextBox 91"/>
            <p:cNvSpPr txBox="1"/>
            <p:nvPr/>
          </p:nvSpPr>
          <p:spPr>
            <a:xfrm>
              <a:off x="1494367" y="2559832"/>
              <a:ext cx="2324283" cy="720197"/>
            </a:xfrm>
            <a:prstGeom prst="rect">
              <a:avLst/>
            </a:prstGeom>
            <a:noFill/>
          </p:spPr>
          <p:txBody>
            <a:bodyPr wrap="square" lIns="0" tIns="0" rIns="0" bIns="0" rtlCol="0">
              <a:spAutoFit/>
            </a:bodyPr>
            <a:lstStyle/>
            <a:p>
              <a:pPr algn="ctr" defTabSz="805815">
                <a:lnSpc>
                  <a:spcPct val="130000"/>
                </a:lnSpc>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78" name="Oval 77"/>
          <p:cNvSpPr/>
          <p:nvPr/>
        </p:nvSpPr>
        <p:spPr>
          <a:xfrm>
            <a:off x="8262427" y="2918165"/>
            <a:ext cx="585787" cy="585787"/>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grpSp>
        <p:nvGrpSpPr>
          <p:cNvPr id="103" name="Group 102"/>
          <p:cNvGrpSpPr/>
          <p:nvPr/>
        </p:nvGrpSpPr>
        <p:grpSpPr>
          <a:xfrm>
            <a:off x="8922331" y="2815324"/>
            <a:ext cx="2433815" cy="1059471"/>
            <a:chOff x="1603804" y="2220559"/>
            <a:chExt cx="2433815" cy="1059470"/>
          </a:xfrm>
        </p:grpSpPr>
        <p:sp>
          <p:nvSpPr>
            <p:cNvPr id="104" name="Text Placeholder 2"/>
            <p:cNvSpPr txBox="1"/>
            <p:nvPr/>
          </p:nvSpPr>
          <p:spPr>
            <a:xfrm>
              <a:off x="1603804" y="2220559"/>
              <a:ext cx="2013460" cy="26178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添加需要标题</a:t>
              </a:r>
              <a:endPar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5" name="TextBox 104"/>
            <p:cNvSpPr txBox="1"/>
            <p:nvPr/>
          </p:nvSpPr>
          <p:spPr>
            <a:xfrm>
              <a:off x="1679271" y="2559832"/>
              <a:ext cx="2358348" cy="720197"/>
            </a:xfrm>
            <a:prstGeom prst="rect">
              <a:avLst/>
            </a:prstGeom>
            <a:noFill/>
          </p:spPr>
          <p:txBody>
            <a:bodyPr wrap="square" lIns="0" tIns="0" rIns="0" bIns="0" rtlCol="0">
              <a:spAutoFit/>
            </a:bodyPr>
            <a:lstStyle/>
            <a:p>
              <a:pPr defTabSz="805815">
                <a:lnSpc>
                  <a:spcPct val="130000"/>
                </a:lnSpc>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 name="Group 3"/>
          <p:cNvGrpSpPr/>
          <p:nvPr/>
        </p:nvGrpSpPr>
        <p:grpSpPr>
          <a:xfrm>
            <a:off x="3952325" y="1663701"/>
            <a:ext cx="4318723" cy="4222751"/>
            <a:chOff x="3952326" y="1663700"/>
            <a:chExt cx="4318722" cy="4222750"/>
          </a:xfrm>
        </p:grpSpPr>
        <p:graphicFrame>
          <p:nvGraphicFramePr>
            <p:cNvPr id="2" name="Diagram 1"/>
            <p:cNvGraphicFramePr/>
            <p:nvPr/>
          </p:nvGraphicFramePr>
          <p:xfrm>
            <a:off x="3952326" y="1663700"/>
            <a:ext cx="4318722" cy="422275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3" name="Group 2"/>
            <p:cNvGrpSpPr/>
            <p:nvPr/>
          </p:nvGrpSpPr>
          <p:grpSpPr>
            <a:xfrm>
              <a:off x="4705497" y="2552778"/>
              <a:ext cx="2657088" cy="2717967"/>
              <a:chOff x="4705497" y="2552778"/>
              <a:chExt cx="2657088" cy="2717967"/>
            </a:xfrm>
          </p:grpSpPr>
          <p:sp>
            <p:nvSpPr>
              <p:cNvPr id="111" name="Freeform 11"/>
              <p:cNvSpPr>
                <a:spLocks noEditPoints="1"/>
              </p:cNvSpPr>
              <p:nvPr/>
            </p:nvSpPr>
            <p:spPr bwMode="auto">
              <a:xfrm>
                <a:off x="6499861" y="2552778"/>
                <a:ext cx="582728" cy="517750"/>
              </a:xfrm>
              <a:custGeom>
                <a:avLst/>
                <a:gdLst>
                  <a:gd name="T0" fmla="*/ 133 w 134"/>
                  <a:gd name="T1" fmla="*/ 16 h 119"/>
                  <a:gd name="T2" fmla="*/ 121 w 134"/>
                  <a:gd name="T3" fmla="*/ 5 h 119"/>
                  <a:gd name="T4" fmla="*/ 115 w 134"/>
                  <a:gd name="T5" fmla="*/ 5 h 119"/>
                  <a:gd name="T6" fmla="*/ 114 w 134"/>
                  <a:gd name="T7" fmla="*/ 8 h 119"/>
                  <a:gd name="T8" fmla="*/ 111 w 134"/>
                  <a:gd name="T9" fmla="*/ 9 h 119"/>
                  <a:gd name="T10" fmla="*/ 111 w 134"/>
                  <a:gd name="T11" fmla="*/ 9 h 119"/>
                  <a:gd name="T12" fmla="*/ 81 w 134"/>
                  <a:gd name="T13" fmla="*/ 39 h 119"/>
                  <a:gd name="T14" fmla="*/ 79 w 134"/>
                  <a:gd name="T15" fmla="*/ 47 h 119"/>
                  <a:gd name="T16" fmla="*/ 82 w 134"/>
                  <a:gd name="T17" fmla="*/ 50 h 119"/>
                  <a:gd name="T18" fmla="*/ 82 w 134"/>
                  <a:gd name="T19" fmla="*/ 50 h 119"/>
                  <a:gd name="T20" fmla="*/ 83 w 134"/>
                  <a:gd name="T21" fmla="*/ 51 h 119"/>
                  <a:gd name="T22" fmla="*/ 76 w 134"/>
                  <a:gd name="T23" fmla="*/ 57 h 119"/>
                  <a:gd name="T24" fmla="*/ 54 w 134"/>
                  <a:gd name="T25" fmla="*/ 35 h 119"/>
                  <a:gd name="T26" fmla="*/ 47 w 134"/>
                  <a:gd name="T27" fmla="*/ 10 h 119"/>
                  <a:gd name="T28" fmla="*/ 21 w 134"/>
                  <a:gd name="T29" fmla="*/ 3 h 119"/>
                  <a:gd name="T30" fmla="*/ 36 w 134"/>
                  <a:gd name="T31" fmla="*/ 18 h 119"/>
                  <a:gd name="T32" fmla="*/ 32 w 134"/>
                  <a:gd name="T33" fmla="*/ 32 h 119"/>
                  <a:gd name="T34" fmla="*/ 18 w 134"/>
                  <a:gd name="T35" fmla="*/ 36 h 119"/>
                  <a:gd name="T36" fmla="*/ 3 w 134"/>
                  <a:gd name="T37" fmla="*/ 21 h 119"/>
                  <a:gd name="T38" fmla="*/ 10 w 134"/>
                  <a:gd name="T39" fmla="*/ 47 h 119"/>
                  <a:gd name="T40" fmla="*/ 36 w 134"/>
                  <a:gd name="T41" fmla="*/ 53 h 119"/>
                  <a:gd name="T42" fmla="*/ 37 w 134"/>
                  <a:gd name="T43" fmla="*/ 53 h 119"/>
                  <a:gd name="T44" fmla="*/ 58 w 134"/>
                  <a:gd name="T45" fmla="*/ 75 h 119"/>
                  <a:gd name="T46" fmla="*/ 38 w 134"/>
                  <a:gd name="T47" fmla="*/ 96 h 119"/>
                  <a:gd name="T48" fmla="*/ 36 w 134"/>
                  <a:gd name="T49" fmla="*/ 95 h 119"/>
                  <a:gd name="T50" fmla="*/ 31 w 134"/>
                  <a:gd name="T51" fmla="*/ 99 h 119"/>
                  <a:gd name="T52" fmla="*/ 21 w 134"/>
                  <a:gd name="T53" fmla="*/ 115 h 119"/>
                  <a:gd name="T54" fmla="*/ 23 w 134"/>
                  <a:gd name="T55" fmla="*/ 117 h 119"/>
                  <a:gd name="T56" fmla="*/ 39 w 134"/>
                  <a:gd name="T57" fmla="*/ 107 h 119"/>
                  <a:gd name="T58" fmla="*/ 43 w 134"/>
                  <a:gd name="T59" fmla="*/ 101 h 119"/>
                  <a:gd name="T60" fmla="*/ 42 w 134"/>
                  <a:gd name="T61" fmla="*/ 100 h 119"/>
                  <a:gd name="T62" fmla="*/ 63 w 134"/>
                  <a:gd name="T63" fmla="*/ 80 h 119"/>
                  <a:gd name="T64" fmla="*/ 98 w 134"/>
                  <a:gd name="T65" fmla="*/ 115 h 119"/>
                  <a:gd name="T66" fmla="*/ 107 w 134"/>
                  <a:gd name="T67" fmla="*/ 119 h 119"/>
                  <a:gd name="T68" fmla="*/ 116 w 134"/>
                  <a:gd name="T69" fmla="*/ 115 h 119"/>
                  <a:gd name="T70" fmla="*/ 116 w 134"/>
                  <a:gd name="T71" fmla="*/ 97 h 119"/>
                  <a:gd name="T72" fmla="*/ 81 w 134"/>
                  <a:gd name="T73" fmla="*/ 62 h 119"/>
                  <a:gd name="T74" fmla="*/ 87 w 134"/>
                  <a:gd name="T75" fmla="*/ 56 h 119"/>
                  <a:gd name="T76" fmla="*/ 90 w 134"/>
                  <a:gd name="T77" fmla="*/ 59 h 119"/>
                  <a:gd name="T78" fmla="*/ 98 w 134"/>
                  <a:gd name="T79" fmla="*/ 57 h 119"/>
                  <a:gd name="T80" fmla="*/ 128 w 134"/>
                  <a:gd name="T81" fmla="*/ 26 h 119"/>
                  <a:gd name="T82" fmla="*/ 128 w 134"/>
                  <a:gd name="T83" fmla="*/ 26 h 119"/>
                  <a:gd name="T84" fmla="*/ 128 w 134"/>
                  <a:gd name="T85" fmla="*/ 26 h 119"/>
                  <a:gd name="T86" fmla="*/ 129 w 134"/>
                  <a:gd name="T87" fmla="*/ 23 h 119"/>
                  <a:gd name="T88" fmla="*/ 133 w 134"/>
                  <a:gd name="T89" fmla="*/ 22 h 119"/>
                  <a:gd name="T90" fmla="*/ 133 w 134"/>
                  <a:gd name="T91" fmla="*/ 16 h 119"/>
                  <a:gd name="T92" fmla="*/ 108 w 134"/>
                  <a:gd name="T93" fmla="*/ 103 h 119"/>
                  <a:gd name="T94" fmla="*/ 113 w 134"/>
                  <a:gd name="T95" fmla="*/ 108 h 119"/>
                  <a:gd name="T96" fmla="*/ 108 w 134"/>
                  <a:gd name="T97" fmla="*/ 113 h 119"/>
                  <a:gd name="T98" fmla="*/ 103 w 134"/>
                  <a:gd name="T99" fmla="*/ 108 h 119"/>
                  <a:gd name="T100" fmla="*/ 108 w 134"/>
                  <a:gd name="T101" fmla="*/ 103 h 119"/>
                  <a:gd name="T102" fmla="*/ 91 w 134"/>
                  <a:gd name="T103" fmla="*/ 41 h 119"/>
                  <a:gd name="T104" fmla="*/ 89 w 134"/>
                  <a:gd name="T105" fmla="*/ 39 h 119"/>
                  <a:gd name="T106" fmla="*/ 112 w 134"/>
                  <a:gd name="T107" fmla="*/ 17 h 119"/>
                  <a:gd name="T108" fmla="*/ 114 w 134"/>
                  <a:gd name="T109" fmla="*/ 19 h 119"/>
                  <a:gd name="T110" fmla="*/ 91 w 134"/>
                  <a:gd name="T111" fmla="*/ 41 h 119"/>
                  <a:gd name="T112" fmla="*/ 98 w 134"/>
                  <a:gd name="T113" fmla="*/ 48 h 119"/>
                  <a:gd name="T114" fmla="*/ 96 w 134"/>
                  <a:gd name="T115" fmla="*/ 47 h 119"/>
                  <a:gd name="T116" fmla="*/ 119 w 134"/>
                  <a:gd name="T117" fmla="*/ 24 h 119"/>
                  <a:gd name="T118" fmla="*/ 121 w 134"/>
                  <a:gd name="T119" fmla="*/ 26 h 119"/>
                  <a:gd name="T120" fmla="*/ 98 w 134"/>
                  <a:gd name="T121" fmla="*/ 4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19">
                    <a:moveTo>
                      <a:pt x="133" y="16"/>
                    </a:moveTo>
                    <a:cubicBezTo>
                      <a:pt x="121" y="5"/>
                      <a:pt x="121" y="5"/>
                      <a:pt x="121" y="5"/>
                    </a:cubicBezTo>
                    <a:cubicBezTo>
                      <a:pt x="119" y="3"/>
                      <a:pt x="117" y="3"/>
                      <a:pt x="115" y="5"/>
                    </a:cubicBezTo>
                    <a:cubicBezTo>
                      <a:pt x="114" y="6"/>
                      <a:pt x="114" y="7"/>
                      <a:pt x="114" y="8"/>
                    </a:cubicBezTo>
                    <a:cubicBezTo>
                      <a:pt x="113" y="8"/>
                      <a:pt x="112" y="8"/>
                      <a:pt x="111" y="9"/>
                    </a:cubicBezTo>
                    <a:cubicBezTo>
                      <a:pt x="111" y="9"/>
                      <a:pt x="111" y="9"/>
                      <a:pt x="111" y="9"/>
                    </a:cubicBezTo>
                    <a:cubicBezTo>
                      <a:pt x="81" y="39"/>
                      <a:pt x="81" y="39"/>
                      <a:pt x="81" y="39"/>
                    </a:cubicBezTo>
                    <a:cubicBezTo>
                      <a:pt x="81" y="42"/>
                      <a:pt x="80" y="45"/>
                      <a:pt x="79" y="47"/>
                    </a:cubicBezTo>
                    <a:cubicBezTo>
                      <a:pt x="82" y="50"/>
                      <a:pt x="82" y="50"/>
                      <a:pt x="82" y="50"/>
                    </a:cubicBezTo>
                    <a:cubicBezTo>
                      <a:pt x="82" y="50"/>
                      <a:pt x="82" y="50"/>
                      <a:pt x="82" y="50"/>
                    </a:cubicBezTo>
                    <a:cubicBezTo>
                      <a:pt x="83" y="51"/>
                      <a:pt x="83" y="51"/>
                      <a:pt x="83" y="51"/>
                    </a:cubicBezTo>
                    <a:cubicBezTo>
                      <a:pt x="76" y="57"/>
                      <a:pt x="76" y="57"/>
                      <a:pt x="76" y="57"/>
                    </a:cubicBezTo>
                    <a:cubicBezTo>
                      <a:pt x="54" y="35"/>
                      <a:pt x="54" y="35"/>
                      <a:pt x="54" y="35"/>
                    </a:cubicBezTo>
                    <a:cubicBezTo>
                      <a:pt x="56" y="26"/>
                      <a:pt x="54" y="17"/>
                      <a:pt x="47" y="10"/>
                    </a:cubicBezTo>
                    <a:cubicBezTo>
                      <a:pt x="40" y="3"/>
                      <a:pt x="30" y="0"/>
                      <a:pt x="21" y="3"/>
                    </a:cubicBezTo>
                    <a:cubicBezTo>
                      <a:pt x="36" y="18"/>
                      <a:pt x="36" y="18"/>
                      <a:pt x="36" y="18"/>
                    </a:cubicBezTo>
                    <a:cubicBezTo>
                      <a:pt x="32" y="32"/>
                      <a:pt x="32" y="32"/>
                      <a:pt x="32" y="32"/>
                    </a:cubicBezTo>
                    <a:cubicBezTo>
                      <a:pt x="18" y="36"/>
                      <a:pt x="18" y="36"/>
                      <a:pt x="18" y="36"/>
                    </a:cubicBezTo>
                    <a:cubicBezTo>
                      <a:pt x="3" y="21"/>
                      <a:pt x="3" y="21"/>
                      <a:pt x="3" y="21"/>
                    </a:cubicBezTo>
                    <a:cubicBezTo>
                      <a:pt x="0" y="30"/>
                      <a:pt x="3" y="40"/>
                      <a:pt x="10" y="47"/>
                    </a:cubicBezTo>
                    <a:cubicBezTo>
                      <a:pt x="17" y="54"/>
                      <a:pt x="27" y="56"/>
                      <a:pt x="36" y="53"/>
                    </a:cubicBezTo>
                    <a:cubicBezTo>
                      <a:pt x="37" y="53"/>
                      <a:pt x="37" y="53"/>
                      <a:pt x="37" y="53"/>
                    </a:cubicBezTo>
                    <a:cubicBezTo>
                      <a:pt x="58" y="75"/>
                      <a:pt x="58" y="75"/>
                      <a:pt x="58" y="75"/>
                    </a:cubicBezTo>
                    <a:cubicBezTo>
                      <a:pt x="38" y="96"/>
                      <a:pt x="38" y="96"/>
                      <a:pt x="38" y="96"/>
                    </a:cubicBezTo>
                    <a:cubicBezTo>
                      <a:pt x="36" y="95"/>
                      <a:pt x="36" y="95"/>
                      <a:pt x="36" y="95"/>
                    </a:cubicBezTo>
                    <a:cubicBezTo>
                      <a:pt x="31" y="99"/>
                      <a:pt x="31" y="99"/>
                      <a:pt x="31" y="99"/>
                    </a:cubicBezTo>
                    <a:cubicBezTo>
                      <a:pt x="21" y="115"/>
                      <a:pt x="21" y="115"/>
                      <a:pt x="21" y="115"/>
                    </a:cubicBezTo>
                    <a:cubicBezTo>
                      <a:pt x="23" y="117"/>
                      <a:pt x="23" y="117"/>
                      <a:pt x="23" y="117"/>
                    </a:cubicBezTo>
                    <a:cubicBezTo>
                      <a:pt x="39" y="107"/>
                      <a:pt x="39" y="107"/>
                      <a:pt x="39" y="107"/>
                    </a:cubicBezTo>
                    <a:cubicBezTo>
                      <a:pt x="43" y="101"/>
                      <a:pt x="43" y="101"/>
                      <a:pt x="43" y="101"/>
                    </a:cubicBezTo>
                    <a:cubicBezTo>
                      <a:pt x="42" y="100"/>
                      <a:pt x="42" y="100"/>
                      <a:pt x="42" y="100"/>
                    </a:cubicBezTo>
                    <a:cubicBezTo>
                      <a:pt x="63" y="80"/>
                      <a:pt x="63" y="80"/>
                      <a:pt x="63" y="80"/>
                    </a:cubicBezTo>
                    <a:cubicBezTo>
                      <a:pt x="98" y="115"/>
                      <a:pt x="98" y="115"/>
                      <a:pt x="98" y="115"/>
                    </a:cubicBezTo>
                    <a:cubicBezTo>
                      <a:pt x="101" y="117"/>
                      <a:pt x="104" y="119"/>
                      <a:pt x="107" y="119"/>
                    </a:cubicBezTo>
                    <a:cubicBezTo>
                      <a:pt x="110" y="119"/>
                      <a:pt x="113" y="117"/>
                      <a:pt x="116" y="115"/>
                    </a:cubicBezTo>
                    <a:cubicBezTo>
                      <a:pt x="121" y="110"/>
                      <a:pt x="121" y="102"/>
                      <a:pt x="116" y="97"/>
                    </a:cubicBezTo>
                    <a:cubicBezTo>
                      <a:pt x="81" y="62"/>
                      <a:pt x="81" y="62"/>
                      <a:pt x="81" y="62"/>
                    </a:cubicBezTo>
                    <a:cubicBezTo>
                      <a:pt x="87" y="56"/>
                      <a:pt x="87" y="56"/>
                      <a:pt x="87" y="56"/>
                    </a:cubicBezTo>
                    <a:cubicBezTo>
                      <a:pt x="90" y="59"/>
                      <a:pt x="90" y="59"/>
                      <a:pt x="90" y="59"/>
                    </a:cubicBezTo>
                    <a:cubicBezTo>
                      <a:pt x="92" y="57"/>
                      <a:pt x="95" y="56"/>
                      <a:pt x="98" y="57"/>
                    </a:cubicBezTo>
                    <a:cubicBezTo>
                      <a:pt x="128" y="26"/>
                      <a:pt x="128" y="26"/>
                      <a:pt x="128" y="26"/>
                    </a:cubicBezTo>
                    <a:cubicBezTo>
                      <a:pt x="128" y="26"/>
                      <a:pt x="128" y="26"/>
                      <a:pt x="128" y="26"/>
                    </a:cubicBezTo>
                    <a:cubicBezTo>
                      <a:pt x="128" y="26"/>
                      <a:pt x="128" y="26"/>
                      <a:pt x="128" y="26"/>
                    </a:cubicBezTo>
                    <a:cubicBezTo>
                      <a:pt x="129" y="25"/>
                      <a:pt x="129" y="24"/>
                      <a:pt x="129" y="23"/>
                    </a:cubicBezTo>
                    <a:cubicBezTo>
                      <a:pt x="130" y="24"/>
                      <a:pt x="132" y="23"/>
                      <a:pt x="133" y="22"/>
                    </a:cubicBezTo>
                    <a:cubicBezTo>
                      <a:pt x="134" y="21"/>
                      <a:pt x="134" y="18"/>
                      <a:pt x="133" y="16"/>
                    </a:cubicBezTo>
                    <a:close/>
                    <a:moveTo>
                      <a:pt x="108" y="103"/>
                    </a:moveTo>
                    <a:cubicBezTo>
                      <a:pt x="111" y="103"/>
                      <a:pt x="113" y="106"/>
                      <a:pt x="113" y="108"/>
                    </a:cubicBezTo>
                    <a:cubicBezTo>
                      <a:pt x="113" y="111"/>
                      <a:pt x="111" y="113"/>
                      <a:pt x="108" y="113"/>
                    </a:cubicBezTo>
                    <a:cubicBezTo>
                      <a:pt x="105" y="113"/>
                      <a:pt x="103" y="111"/>
                      <a:pt x="103" y="108"/>
                    </a:cubicBezTo>
                    <a:cubicBezTo>
                      <a:pt x="103" y="106"/>
                      <a:pt x="105" y="103"/>
                      <a:pt x="108" y="103"/>
                    </a:cubicBezTo>
                    <a:close/>
                    <a:moveTo>
                      <a:pt x="91" y="41"/>
                    </a:moveTo>
                    <a:cubicBezTo>
                      <a:pt x="89" y="39"/>
                      <a:pt x="89" y="39"/>
                      <a:pt x="89" y="39"/>
                    </a:cubicBezTo>
                    <a:cubicBezTo>
                      <a:pt x="112" y="17"/>
                      <a:pt x="112" y="17"/>
                      <a:pt x="112" y="17"/>
                    </a:cubicBezTo>
                    <a:cubicBezTo>
                      <a:pt x="114" y="19"/>
                      <a:pt x="114" y="19"/>
                      <a:pt x="114" y="19"/>
                    </a:cubicBezTo>
                    <a:lnTo>
                      <a:pt x="91" y="41"/>
                    </a:lnTo>
                    <a:close/>
                    <a:moveTo>
                      <a:pt x="98" y="48"/>
                    </a:moveTo>
                    <a:cubicBezTo>
                      <a:pt x="96" y="47"/>
                      <a:pt x="96" y="47"/>
                      <a:pt x="96" y="47"/>
                    </a:cubicBezTo>
                    <a:cubicBezTo>
                      <a:pt x="119" y="24"/>
                      <a:pt x="119" y="24"/>
                      <a:pt x="119" y="24"/>
                    </a:cubicBezTo>
                    <a:cubicBezTo>
                      <a:pt x="121" y="26"/>
                      <a:pt x="121" y="26"/>
                      <a:pt x="121" y="26"/>
                    </a:cubicBezTo>
                    <a:lnTo>
                      <a:pt x="98" y="48"/>
                    </a:lnTo>
                    <a:close/>
                  </a:path>
                </a:pathLst>
              </a:custGeom>
              <a:solidFill>
                <a:schemeClr val="bg1"/>
              </a:solidFill>
              <a:ln>
                <a:noFill/>
              </a:ln>
            </p:spPr>
            <p:txBody>
              <a:bodyPr vert="horz" wrap="square" lIns="121920" tIns="60960" rIns="121920" bIns="60960" numCol="1" anchor="t" anchorCtr="0" compatLnSpc="1"/>
              <a:lstStyle/>
              <a:p>
                <a:endParaRPr lang="en-US" sz="2400"/>
              </a:p>
            </p:txBody>
          </p:sp>
          <p:sp>
            <p:nvSpPr>
              <p:cNvPr id="112" name="Freeform 5"/>
              <p:cNvSpPr>
                <a:spLocks noEditPoints="1"/>
              </p:cNvSpPr>
              <p:nvPr/>
            </p:nvSpPr>
            <p:spPr bwMode="auto">
              <a:xfrm>
                <a:off x="6809101" y="4015216"/>
                <a:ext cx="553484" cy="436598"/>
              </a:xfrm>
              <a:custGeom>
                <a:avLst/>
                <a:gdLst>
                  <a:gd name="T0" fmla="*/ 410 w 411"/>
                  <a:gd name="T1" fmla="*/ 309 h 324"/>
                  <a:gd name="T2" fmla="*/ 410 w 411"/>
                  <a:gd name="T3" fmla="*/ 46 h 324"/>
                  <a:gd name="T4" fmla="*/ 395 w 411"/>
                  <a:gd name="T5" fmla="*/ 32 h 324"/>
                  <a:gd name="T6" fmla="*/ 210 w 411"/>
                  <a:gd name="T7" fmla="*/ 32 h 324"/>
                  <a:gd name="T8" fmla="*/ 200 w 411"/>
                  <a:gd name="T9" fmla="*/ 17 h 324"/>
                  <a:gd name="T10" fmla="*/ 200 w 411"/>
                  <a:gd name="T11" fmla="*/ 15 h 324"/>
                  <a:gd name="T12" fmla="*/ 184 w 411"/>
                  <a:gd name="T13" fmla="*/ 0 h 324"/>
                  <a:gd name="T14" fmla="*/ 86 w 411"/>
                  <a:gd name="T15" fmla="*/ 0 h 324"/>
                  <a:gd name="T16" fmla="*/ 70 w 411"/>
                  <a:gd name="T17" fmla="*/ 15 h 324"/>
                  <a:gd name="T18" fmla="*/ 70 w 411"/>
                  <a:gd name="T19" fmla="*/ 17 h 324"/>
                  <a:gd name="T20" fmla="*/ 60 w 411"/>
                  <a:gd name="T21" fmla="*/ 32 h 324"/>
                  <a:gd name="T22" fmla="*/ 60 w 411"/>
                  <a:gd name="T23" fmla="*/ 32 h 324"/>
                  <a:gd name="T24" fmla="*/ 46 w 411"/>
                  <a:gd name="T25" fmla="*/ 46 h 324"/>
                  <a:gd name="T26" fmla="*/ 46 w 411"/>
                  <a:gd name="T27" fmla="*/ 122 h 324"/>
                  <a:gd name="T28" fmla="*/ 14 w 411"/>
                  <a:gd name="T29" fmla="*/ 122 h 324"/>
                  <a:gd name="T30" fmla="*/ 5 w 411"/>
                  <a:gd name="T31" fmla="*/ 138 h 324"/>
                  <a:gd name="T32" fmla="*/ 38 w 411"/>
                  <a:gd name="T33" fmla="*/ 309 h 324"/>
                  <a:gd name="T34" fmla="*/ 53 w 411"/>
                  <a:gd name="T35" fmla="*/ 324 h 324"/>
                  <a:gd name="T36" fmla="*/ 403 w 411"/>
                  <a:gd name="T37" fmla="*/ 324 h 324"/>
                  <a:gd name="T38" fmla="*/ 410 w 411"/>
                  <a:gd name="T39" fmla="*/ 309 h 324"/>
                  <a:gd name="T40" fmla="*/ 392 w 411"/>
                  <a:gd name="T41" fmla="*/ 144 h 324"/>
                  <a:gd name="T42" fmla="*/ 392 w 411"/>
                  <a:gd name="T43" fmla="*/ 316 h 324"/>
                  <a:gd name="T44" fmla="*/ 359 w 411"/>
                  <a:gd name="T45" fmla="*/ 132 h 324"/>
                  <a:gd name="T46" fmla="*/ 345 w 411"/>
                  <a:gd name="T47" fmla="*/ 123 h 324"/>
                  <a:gd name="T48" fmla="*/ 64 w 411"/>
                  <a:gd name="T49" fmla="*/ 123 h 324"/>
                  <a:gd name="T50" fmla="*/ 64 w 411"/>
                  <a:gd name="T51" fmla="*/ 64 h 324"/>
                  <a:gd name="T52" fmla="*/ 392 w 411"/>
                  <a:gd name="T53" fmla="*/ 64 h 324"/>
                  <a:gd name="T54" fmla="*/ 392 w 411"/>
                  <a:gd name="T55" fmla="*/ 14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1" h="324">
                    <a:moveTo>
                      <a:pt x="410" y="309"/>
                    </a:moveTo>
                    <a:cubicBezTo>
                      <a:pt x="410" y="46"/>
                      <a:pt x="410" y="46"/>
                      <a:pt x="410" y="46"/>
                    </a:cubicBezTo>
                    <a:cubicBezTo>
                      <a:pt x="410" y="38"/>
                      <a:pt x="403" y="32"/>
                      <a:pt x="395" y="32"/>
                    </a:cubicBezTo>
                    <a:cubicBezTo>
                      <a:pt x="210" y="32"/>
                      <a:pt x="210" y="32"/>
                      <a:pt x="210" y="32"/>
                    </a:cubicBezTo>
                    <a:cubicBezTo>
                      <a:pt x="204" y="32"/>
                      <a:pt x="200" y="21"/>
                      <a:pt x="200" y="17"/>
                    </a:cubicBezTo>
                    <a:cubicBezTo>
                      <a:pt x="200" y="15"/>
                      <a:pt x="200" y="15"/>
                      <a:pt x="200" y="15"/>
                    </a:cubicBezTo>
                    <a:cubicBezTo>
                      <a:pt x="200" y="7"/>
                      <a:pt x="193" y="0"/>
                      <a:pt x="184" y="0"/>
                    </a:cubicBezTo>
                    <a:cubicBezTo>
                      <a:pt x="86" y="0"/>
                      <a:pt x="86" y="0"/>
                      <a:pt x="86" y="0"/>
                    </a:cubicBezTo>
                    <a:cubicBezTo>
                      <a:pt x="77" y="0"/>
                      <a:pt x="70" y="7"/>
                      <a:pt x="70" y="15"/>
                    </a:cubicBezTo>
                    <a:cubicBezTo>
                      <a:pt x="70" y="17"/>
                      <a:pt x="70" y="17"/>
                      <a:pt x="70" y="17"/>
                    </a:cubicBezTo>
                    <a:cubicBezTo>
                      <a:pt x="70" y="21"/>
                      <a:pt x="66" y="32"/>
                      <a:pt x="60" y="32"/>
                    </a:cubicBezTo>
                    <a:cubicBezTo>
                      <a:pt x="60" y="32"/>
                      <a:pt x="60" y="32"/>
                      <a:pt x="60" y="32"/>
                    </a:cubicBezTo>
                    <a:cubicBezTo>
                      <a:pt x="52" y="32"/>
                      <a:pt x="46" y="38"/>
                      <a:pt x="46" y="46"/>
                    </a:cubicBezTo>
                    <a:cubicBezTo>
                      <a:pt x="46" y="122"/>
                      <a:pt x="46" y="122"/>
                      <a:pt x="46" y="122"/>
                    </a:cubicBezTo>
                    <a:cubicBezTo>
                      <a:pt x="14" y="122"/>
                      <a:pt x="14" y="122"/>
                      <a:pt x="14" y="122"/>
                    </a:cubicBezTo>
                    <a:cubicBezTo>
                      <a:pt x="14" y="122"/>
                      <a:pt x="0" y="122"/>
                      <a:pt x="5" y="138"/>
                    </a:cubicBezTo>
                    <a:cubicBezTo>
                      <a:pt x="38" y="309"/>
                      <a:pt x="38" y="309"/>
                      <a:pt x="38" y="309"/>
                    </a:cubicBezTo>
                    <a:cubicBezTo>
                      <a:pt x="38" y="317"/>
                      <a:pt x="44" y="324"/>
                      <a:pt x="53" y="324"/>
                    </a:cubicBezTo>
                    <a:cubicBezTo>
                      <a:pt x="403" y="324"/>
                      <a:pt x="403" y="324"/>
                      <a:pt x="403" y="324"/>
                    </a:cubicBezTo>
                    <a:cubicBezTo>
                      <a:pt x="411" y="324"/>
                      <a:pt x="410" y="309"/>
                      <a:pt x="410" y="309"/>
                    </a:cubicBezTo>
                    <a:close/>
                    <a:moveTo>
                      <a:pt x="392" y="144"/>
                    </a:moveTo>
                    <a:cubicBezTo>
                      <a:pt x="392" y="316"/>
                      <a:pt x="392" y="316"/>
                      <a:pt x="392" y="316"/>
                    </a:cubicBezTo>
                    <a:cubicBezTo>
                      <a:pt x="359" y="132"/>
                      <a:pt x="359" y="132"/>
                      <a:pt x="359" y="132"/>
                    </a:cubicBezTo>
                    <a:cubicBezTo>
                      <a:pt x="356" y="122"/>
                      <a:pt x="345" y="123"/>
                      <a:pt x="345" y="123"/>
                    </a:cubicBezTo>
                    <a:cubicBezTo>
                      <a:pt x="64" y="123"/>
                      <a:pt x="64" y="123"/>
                      <a:pt x="64" y="123"/>
                    </a:cubicBezTo>
                    <a:cubicBezTo>
                      <a:pt x="64" y="64"/>
                      <a:pt x="64" y="64"/>
                      <a:pt x="64" y="64"/>
                    </a:cubicBezTo>
                    <a:cubicBezTo>
                      <a:pt x="392" y="64"/>
                      <a:pt x="392" y="64"/>
                      <a:pt x="392" y="64"/>
                    </a:cubicBezTo>
                    <a:lnTo>
                      <a:pt x="392" y="144"/>
                    </a:lnTo>
                    <a:close/>
                  </a:path>
                </a:pathLst>
              </a:custGeom>
              <a:solidFill>
                <a:schemeClr val="bg1"/>
              </a:solidFill>
              <a:ln>
                <a:noFill/>
              </a:ln>
            </p:spPr>
            <p:txBody>
              <a:bodyPr vert="horz" wrap="square" lIns="121920" tIns="60960" rIns="121920" bIns="60960" numCol="1" anchor="t" anchorCtr="0" compatLnSpc="1"/>
              <a:lstStyle/>
              <a:p>
                <a:endParaRPr lang="en-US" sz="2400"/>
              </a:p>
            </p:txBody>
          </p:sp>
          <p:grpSp>
            <p:nvGrpSpPr>
              <p:cNvPr id="116" name="Group 115"/>
              <p:cNvGrpSpPr/>
              <p:nvPr/>
            </p:nvGrpSpPr>
            <p:grpSpPr>
              <a:xfrm>
                <a:off x="5142179" y="2713172"/>
                <a:ext cx="614678" cy="524726"/>
                <a:chOff x="3440113" y="1050925"/>
                <a:chExt cx="390525" cy="333376"/>
              </a:xfrm>
              <a:solidFill>
                <a:schemeClr val="bg1"/>
              </a:solidFill>
            </p:grpSpPr>
            <p:sp>
              <p:nvSpPr>
                <p:cNvPr id="117" name="Freeform 8"/>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18"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a:p>
              </p:txBody>
            </p:sp>
            <p:sp>
              <p:nvSpPr>
                <p:cNvPr id="119" name="Freeform 10"/>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20" name="Freeform 11"/>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21" name="Freeform 12"/>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22" name="Freeform 13"/>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grpSp>
            <p:nvGrpSpPr>
              <p:cNvPr id="123" name="Group 122"/>
              <p:cNvGrpSpPr/>
              <p:nvPr/>
            </p:nvGrpSpPr>
            <p:grpSpPr>
              <a:xfrm>
                <a:off x="5875020" y="4688943"/>
                <a:ext cx="439203" cy="581802"/>
                <a:chOff x="8235951" y="2905126"/>
                <a:chExt cx="244475" cy="323850"/>
              </a:xfrm>
              <a:solidFill>
                <a:schemeClr val="bg1"/>
              </a:solidFill>
            </p:grpSpPr>
            <p:sp>
              <p:nvSpPr>
                <p:cNvPr id="124" name="Freeform 121"/>
                <p:cNvSpPr/>
                <p:nvPr/>
              </p:nvSpPr>
              <p:spPr bwMode="auto">
                <a:xfrm>
                  <a:off x="8291513" y="3022601"/>
                  <a:ext cx="131763" cy="11113"/>
                </a:xfrm>
                <a:custGeom>
                  <a:avLst/>
                  <a:gdLst>
                    <a:gd name="T0" fmla="*/ 33 w 35"/>
                    <a:gd name="T1" fmla="*/ 0 h 3"/>
                    <a:gd name="T2" fmla="*/ 1 w 35"/>
                    <a:gd name="T3" fmla="*/ 0 h 3"/>
                    <a:gd name="T4" fmla="*/ 0 w 35"/>
                    <a:gd name="T5" fmla="*/ 1 h 3"/>
                    <a:gd name="T6" fmla="*/ 1 w 35"/>
                    <a:gd name="T7" fmla="*/ 3 h 3"/>
                    <a:gd name="T8" fmla="*/ 33 w 35"/>
                    <a:gd name="T9" fmla="*/ 3 h 3"/>
                    <a:gd name="T10" fmla="*/ 35 w 35"/>
                    <a:gd name="T11" fmla="*/ 1 h 3"/>
                    <a:gd name="T12" fmla="*/ 33 w 3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5" h="3">
                      <a:moveTo>
                        <a:pt x="33" y="0"/>
                      </a:moveTo>
                      <a:cubicBezTo>
                        <a:pt x="1" y="0"/>
                        <a:pt x="1" y="0"/>
                        <a:pt x="1" y="0"/>
                      </a:cubicBezTo>
                      <a:cubicBezTo>
                        <a:pt x="1" y="0"/>
                        <a:pt x="0" y="0"/>
                        <a:pt x="0" y="1"/>
                      </a:cubicBezTo>
                      <a:cubicBezTo>
                        <a:pt x="0" y="2"/>
                        <a:pt x="1" y="3"/>
                        <a:pt x="1" y="3"/>
                      </a:cubicBezTo>
                      <a:cubicBezTo>
                        <a:pt x="33" y="3"/>
                        <a:pt x="33" y="3"/>
                        <a:pt x="33" y="3"/>
                      </a:cubicBezTo>
                      <a:cubicBezTo>
                        <a:pt x="34" y="3"/>
                        <a:pt x="35" y="2"/>
                        <a:pt x="35" y="1"/>
                      </a:cubicBezTo>
                      <a:cubicBezTo>
                        <a:pt x="35" y="0"/>
                        <a:pt x="34" y="0"/>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5" name="Freeform 122"/>
                <p:cNvSpPr/>
                <p:nvPr/>
              </p:nvSpPr>
              <p:spPr bwMode="auto">
                <a:xfrm>
                  <a:off x="8291513" y="3060701"/>
                  <a:ext cx="131763" cy="11113"/>
                </a:xfrm>
                <a:custGeom>
                  <a:avLst/>
                  <a:gdLst>
                    <a:gd name="T0" fmla="*/ 33 w 35"/>
                    <a:gd name="T1" fmla="*/ 0 h 3"/>
                    <a:gd name="T2" fmla="*/ 1 w 35"/>
                    <a:gd name="T3" fmla="*/ 0 h 3"/>
                    <a:gd name="T4" fmla="*/ 0 w 35"/>
                    <a:gd name="T5" fmla="*/ 1 h 3"/>
                    <a:gd name="T6" fmla="*/ 1 w 35"/>
                    <a:gd name="T7" fmla="*/ 3 h 3"/>
                    <a:gd name="T8" fmla="*/ 33 w 35"/>
                    <a:gd name="T9" fmla="*/ 3 h 3"/>
                    <a:gd name="T10" fmla="*/ 35 w 35"/>
                    <a:gd name="T11" fmla="*/ 1 h 3"/>
                    <a:gd name="T12" fmla="*/ 33 w 3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5" h="3">
                      <a:moveTo>
                        <a:pt x="33" y="0"/>
                      </a:moveTo>
                      <a:cubicBezTo>
                        <a:pt x="1" y="0"/>
                        <a:pt x="1" y="0"/>
                        <a:pt x="1" y="0"/>
                      </a:cubicBezTo>
                      <a:cubicBezTo>
                        <a:pt x="1" y="0"/>
                        <a:pt x="0" y="0"/>
                        <a:pt x="0" y="1"/>
                      </a:cubicBezTo>
                      <a:cubicBezTo>
                        <a:pt x="0" y="2"/>
                        <a:pt x="1" y="3"/>
                        <a:pt x="1" y="3"/>
                      </a:cubicBezTo>
                      <a:cubicBezTo>
                        <a:pt x="33" y="3"/>
                        <a:pt x="33" y="3"/>
                        <a:pt x="33" y="3"/>
                      </a:cubicBezTo>
                      <a:cubicBezTo>
                        <a:pt x="34" y="3"/>
                        <a:pt x="35" y="2"/>
                        <a:pt x="35" y="1"/>
                      </a:cubicBezTo>
                      <a:cubicBezTo>
                        <a:pt x="35" y="0"/>
                        <a:pt x="34" y="0"/>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6" name="Freeform 123"/>
                <p:cNvSpPr/>
                <p:nvPr/>
              </p:nvSpPr>
              <p:spPr bwMode="auto">
                <a:xfrm>
                  <a:off x="8291513" y="3094038"/>
                  <a:ext cx="131763" cy="14288"/>
                </a:xfrm>
                <a:custGeom>
                  <a:avLst/>
                  <a:gdLst>
                    <a:gd name="T0" fmla="*/ 33 w 35"/>
                    <a:gd name="T1" fmla="*/ 0 h 4"/>
                    <a:gd name="T2" fmla="*/ 1 w 35"/>
                    <a:gd name="T3" fmla="*/ 0 h 4"/>
                    <a:gd name="T4" fmla="*/ 0 w 35"/>
                    <a:gd name="T5" fmla="*/ 2 h 4"/>
                    <a:gd name="T6" fmla="*/ 1 w 35"/>
                    <a:gd name="T7" fmla="*/ 4 h 4"/>
                    <a:gd name="T8" fmla="*/ 33 w 35"/>
                    <a:gd name="T9" fmla="*/ 4 h 4"/>
                    <a:gd name="T10" fmla="*/ 35 w 35"/>
                    <a:gd name="T11" fmla="*/ 2 h 4"/>
                    <a:gd name="T12" fmla="*/ 33 w 3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5" h="4">
                      <a:moveTo>
                        <a:pt x="33" y="0"/>
                      </a:moveTo>
                      <a:cubicBezTo>
                        <a:pt x="1" y="0"/>
                        <a:pt x="1" y="0"/>
                        <a:pt x="1" y="0"/>
                      </a:cubicBezTo>
                      <a:cubicBezTo>
                        <a:pt x="1" y="0"/>
                        <a:pt x="0" y="1"/>
                        <a:pt x="0" y="2"/>
                      </a:cubicBezTo>
                      <a:cubicBezTo>
                        <a:pt x="0" y="3"/>
                        <a:pt x="1" y="4"/>
                        <a:pt x="1" y="4"/>
                      </a:cubicBezTo>
                      <a:cubicBezTo>
                        <a:pt x="33" y="4"/>
                        <a:pt x="33" y="4"/>
                        <a:pt x="33" y="4"/>
                      </a:cubicBezTo>
                      <a:cubicBezTo>
                        <a:pt x="34" y="4"/>
                        <a:pt x="35" y="3"/>
                        <a:pt x="35" y="2"/>
                      </a:cubicBezTo>
                      <a:cubicBezTo>
                        <a:pt x="35" y="1"/>
                        <a:pt x="34" y="0"/>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7" name="Freeform 124"/>
                <p:cNvSpPr/>
                <p:nvPr/>
              </p:nvSpPr>
              <p:spPr bwMode="auto">
                <a:xfrm>
                  <a:off x="8291513" y="3132138"/>
                  <a:ext cx="131763" cy="14288"/>
                </a:xfrm>
                <a:custGeom>
                  <a:avLst/>
                  <a:gdLst>
                    <a:gd name="T0" fmla="*/ 33 w 35"/>
                    <a:gd name="T1" fmla="*/ 0 h 4"/>
                    <a:gd name="T2" fmla="*/ 1 w 35"/>
                    <a:gd name="T3" fmla="*/ 0 h 4"/>
                    <a:gd name="T4" fmla="*/ 0 w 35"/>
                    <a:gd name="T5" fmla="*/ 2 h 4"/>
                    <a:gd name="T6" fmla="*/ 1 w 35"/>
                    <a:gd name="T7" fmla="*/ 4 h 4"/>
                    <a:gd name="T8" fmla="*/ 33 w 35"/>
                    <a:gd name="T9" fmla="*/ 4 h 4"/>
                    <a:gd name="T10" fmla="*/ 35 w 35"/>
                    <a:gd name="T11" fmla="*/ 2 h 4"/>
                    <a:gd name="T12" fmla="*/ 33 w 3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5" h="4">
                      <a:moveTo>
                        <a:pt x="33" y="0"/>
                      </a:moveTo>
                      <a:cubicBezTo>
                        <a:pt x="1" y="0"/>
                        <a:pt x="1" y="0"/>
                        <a:pt x="1" y="0"/>
                      </a:cubicBezTo>
                      <a:cubicBezTo>
                        <a:pt x="1" y="0"/>
                        <a:pt x="0" y="1"/>
                        <a:pt x="0" y="2"/>
                      </a:cubicBezTo>
                      <a:cubicBezTo>
                        <a:pt x="0" y="3"/>
                        <a:pt x="1" y="4"/>
                        <a:pt x="1" y="4"/>
                      </a:cubicBezTo>
                      <a:cubicBezTo>
                        <a:pt x="33" y="4"/>
                        <a:pt x="33" y="4"/>
                        <a:pt x="33" y="4"/>
                      </a:cubicBezTo>
                      <a:cubicBezTo>
                        <a:pt x="34" y="4"/>
                        <a:pt x="35" y="3"/>
                        <a:pt x="35" y="2"/>
                      </a:cubicBezTo>
                      <a:cubicBezTo>
                        <a:pt x="35" y="1"/>
                        <a:pt x="34" y="0"/>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8" name="Freeform 125"/>
                <p:cNvSpPr/>
                <p:nvPr/>
              </p:nvSpPr>
              <p:spPr bwMode="auto">
                <a:xfrm>
                  <a:off x="8235951" y="2916238"/>
                  <a:ext cx="244475" cy="312738"/>
                </a:xfrm>
                <a:custGeom>
                  <a:avLst/>
                  <a:gdLst>
                    <a:gd name="T0" fmla="*/ 60 w 65"/>
                    <a:gd name="T1" fmla="*/ 0 h 83"/>
                    <a:gd name="T2" fmla="*/ 46 w 65"/>
                    <a:gd name="T3" fmla="*/ 0 h 83"/>
                    <a:gd name="T4" fmla="*/ 46 w 65"/>
                    <a:gd name="T5" fmla="*/ 8 h 83"/>
                    <a:gd name="T6" fmla="*/ 57 w 65"/>
                    <a:gd name="T7" fmla="*/ 8 h 83"/>
                    <a:gd name="T8" fmla="*/ 57 w 65"/>
                    <a:gd name="T9" fmla="*/ 14 h 83"/>
                    <a:gd name="T10" fmla="*/ 57 w 65"/>
                    <a:gd name="T11" fmla="*/ 75 h 83"/>
                    <a:gd name="T12" fmla="*/ 8 w 65"/>
                    <a:gd name="T13" fmla="*/ 75 h 83"/>
                    <a:gd name="T14" fmla="*/ 8 w 65"/>
                    <a:gd name="T15" fmla="*/ 8 h 83"/>
                    <a:gd name="T16" fmla="*/ 19 w 65"/>
                    <a:gd name="T17" fmla="*/ 8 h 83"/>
                    <a:gd name="T18" fmla="*/ 19 w 65"/>
                    <a:gd name="T19" fmla="*/ 0 h 83"/>
                    <a:gd name="T20" fmla="*/ 5 w 65"/>
                    <a:gd name="T21" fmla="*/ 0 h 83"/>
                    <a:gd name="T22" fmla="*/ 0 w 65"/>
                    <a:gd name="T23" fmla="*/ 4 h 83"/>
                    <a:gd name="T24" fmla="*/ 0 w 65"/>
                    <a:gd name="T25" fmla="*/ 79 h 83"/>
                    <a:gd name="T26" fmla="*/ 5 w 65"/>
                    <a:gd name="T27" fmla="*/ 83 h 83"/>
                    <a:gd name="T28" fmla="*/ 60 w 65"/>
                    <a:gd name="T29" fmla="*/ 83 h 83"/>
                    <a:gd name="T30" fmla="*/ 65 w 65"/>
                    <a:gd name="T31" fmla="*/ 79 h 83"/>
                    <a:gd name="T32" fmla="*/ 65 w 65"/>
                    <a:gd name="T33" fmla="*/ 4 h 83"/>
                    <a:gd name="T34" fmla="*/ 60 w 65"/>
                    <a:gd name="T3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83">
                      <a:moveTo>
                        <a:pt x="60" y="0"/>
                      </a:moveTo>
                      <a:cubicBezTo>
                        <a:pt x="46" y="0"/>
                        <a:pt x="46" y="0"/>
                        <a:pt x="46" y="0"/>
                      </a:cubicBezTo>
                      <a:cubicBezTo>
                        <a:pt x="46" y="8"/>
                        <a:pt x="46" y="8"/>
                        <a:pt x="46" y="8"/>
                      </a:cubicBezTo>
                      <a:cubicBezTo>
                        <a:pt x="57" y="8"/>
                        <a:pt x="57" y="8"/>
                        <a:pt x="57" y="8"/>
                      </a:cubicBezTo>
                      <a:cubicBezTo>
                        <a:pt x="57" y="14"/>
                        <a:pt x="57" y="14"/>
                        <a:pt x="57" y="14"/>
                      </a:cubicBezTo>
                      <a:cubicBezTo>
                        <a:pt x="57" y="75"/>
                        <a:pt x="57" y="75"/>
                        <a:pt x="57" y="75"/>
                      </a:cubicBezTo>
                      <a:cubicBezTo>
                        <a:pt x="8" y="75"/>
                        <a:pt x="8" y="75"/>
                        <a:pt x="8" y="75"/>
                      </a:cubicBezTo>
                      <a:cubicBezTo>
                        <a:pt x="8" y="8"/>
                        <a:pt x="8" y="8"/>
                        <a:pt x="8" y="8"/>
                      </a:cubicBezTo>
                      <a:cubicBezTo>
                        <a:pt x="19" y="8"/>
                        <a:pt x="19" y="8"/>
                        <a:pt x="19" y="8"/>
                      </a:cubicBezTo>
                      <a:cubicBezTo>
                        <a:pt x="19" y="0"/>
                        <a:pt x="19" y="0"/>
                        <a:pt x="19" y="0"/>
                      </a:cubicBezTo>
                      <a:cubicBezTo>
                        <a:pt x="5" y="0"/>
                        <a:pt x="5" y="0"/>
                        <a:pt x="5" y="0"/>
                      </a:cubicBezTo>
                      <a:cubicBezTo>
                        <a:pt x="2" y="0"/>
                        <a:pt x="0" y="2"/>
                        <a:pt x="0" y="4"/>
                      </a:cubicBezTo>
                      <a:cubicBezTo>
                        <a:pt x="0" y="79"/>
                        <a:pt x="0" y="79"/>
                        <a:pt x="0" y="79"/>
                      </a:cubicBezTo>
                      <a:cubicBezTo>
                        <a:pt x="0" y="81"/>
                        <a:pt x="2" y="83"/>
                        <a:pt x="5" y="83"/>
                      </a:cubicBezTo>
                      <a:cubicBezTo>
                        <a:pt x="60" y="83"/>
                        <a:pt x="60" y="83"/>
                        <a:pt x="60" y="83"/>
                      </a:cubicBezTo>
                      <a:cubicBezTo>
                        <a:pt x="63" y="83"/>
                        <a:pt x="65" y="81"/>
                        <a:pt x="65" y="79"/>
                      </a:cubicBezTo>
                      <a:cubicBezTo>
                        <a:pt x="65" y="4"/>
                        <a:pt x="65" y="4"/>
                        <a:pt x="65" y="4"/>
                      </a:cubicBezTo>
                      <a:cubicBezTo>
                        <a:pt x="65" y="2"/>
                        <a:pt x="63" y="0"/>
                        <a:pt x="6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9" name="Freeform 126"/>
                <p:cNvSpPr/>
                <p:nvPr/>
              </p:nvSpPr>
              <p:spPr bwMode="auto">
                <a:xfrm>
                  <a:off x="8329613" y="2924176"/>
                  <a:ext cx="55563" cy="22225"/>
                </a:xfrm>
                <a:custGeom>
                  <a:avLst/>
                  <a:gdLst>
                    <a:gd name="T0" fmla="*/ 15 w 15"/>
                    <a:gd name="T1" fmla="*/ 1 h 6"/>
                    <a:gd name="T2" fmla="*/ 15 w 15"/>
                    <a:gd name="T3" fmla="*/ 0 h 6"/>
                    <a:gd name="T4" fmla="*/ 14 w 15"/>
                    <a:gd name="T5" fmla="*/ 0 h 6"/>
                    <a:gd name="T6" fmla="*/ 1 w 15"/>
                    <a:gd name="T7" fmla="*/ 0 h 6"/>
                    <a:gd name="T8" fmla="*/ 0 w 15"/>
                    <a:gd name="T9" fmla="*/ 0 h 6"/>
                    <a:gd name="T10" fmla="*/ 0 w 15"/>
                    <a:gd name="T11" fmla="*/ 1 h 6"/>
                    <a:gd name="T12" fmla="*/ 0 w 15"/>
                    <a:gd name="T13" fmla="*/ 6 h 6"/>
                    <a:gd name="T14" fmla="*/ 15 w 15"/>
                    <a:gd name="T15" fmla="*/ 6 h 6"/>
                    <a:gd name="T16" fmla="*/ 15 w 15"/>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6">
                      <a:moveTo>
                        <a:pt x="15" y="1"/>
                      </a:moveTo>
                      <a:cubicBezTo>
                        <a:pt x="15" y="1"/>
                        <a:pt x="15" y="0"/>
                        <a:pt x="15" y="0"/>
                      </a:cubicBezTo>
                      <a:cubicBezTo>
                        <a:pt x="15" y="0"/>
                        <a:pt x="14" y="0"/>
                        <a:pt x="14" y="0"/>
                      </a:cubicBezTo>
                      <a:cubicBezTo>
                        <a:pt x="1" y="0"/>
                        <a:pt x="1" y="0"/>
                        <a:pt x="1" y="0"/>
                      </a:cubicBezTo>
                      <a:cubicBezTo>
                        <a:pt x="1" y="0"/>
                        <a:pt x="0" y="0"/>
                        <a:pt x="0" y="0"/>
                      </a:cubicBezTo>
                      <a:cubicBezTo>
                        <a:pt x="0" y="0"/>
                        <a:pt x="0" y="1"/>
                        <a:pt x="0" y="1"/>
                      </a:cubicBezTo>
                      <a:cubicBezTo>
                        <a:pt x="0" y="6"/>
                        <a:pt x="0" y="6"/>
                        <a:pt x="0" y="6"/>
                      </a:cubicBezTo>
                      <a:cubicBezTo>
                        <a:pt x="15" y="6"/>
                        <a:pt x="15" y="6"/>
                        <a:pt x="15" y="6"/>
                      </a:cubicBezTo>
                      <a:lnTo>
                        <a:pt x="15"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0" name="Freeform 127"/>
                <p:cNvSpPr>
                  <a:spLocks noEditPoints="1"/>
                </p:cNvSpPr>
                <p:nvPr/>
              </p:nvSpPr>
              <p:spPr bwMode="auto">
                <a:xfrm>
                  <a:off x="8310563" y="2905126"/>
                  <a:ext cx="93663" cy="60325"/>
                </a:xfrm>
                <a:custGeom>
                  <a:avLst/>
                  <a:gdLst>
                    <a:gd name="T0" fmla="*/ 4 w 25"/>
                    <a:gd name="T1" fmla="*/ 16 h 16"/>
                    <a:gd name="T2" fmla="*/ 21 w 25"/>
                    <a:gd name="T3" fmla="*/ 16 h 16"/>
                    <a:gd name="T4" fmla="*/ 24 w 25"/>
                    <a:gd name="T5" fmla="*/ 15 h 16"/>
                    <a:gd name="T6" fmla="*/ 25 w 25"/>
                    <a:gd name="T7" fmla="*/ 13 h 16"/>
                    <a:gd name="T8" fmla="*/ 25 w 25"/>
                    <a:gd name="T9" fmla="*/ 2 h 16"/>
                    <a:gd name="T10" fmla="*/ 24 w 25"/>
                    <a:gd name="T11" fmla="*/ 1 h 16"/>
                    <a:gd name="T12" fmla="*/ 21 w 25"/>
                    <a:gd name="T13" fmla="*/ 0 h 16"/>
                    <a:gd name="T14" fmla="*/ 4 w 25"/>
                    <a:gd name="T15" fmla="*/ 0 h 16"/>
                    <a:gd name="T16" fmla="*/ 1 w 25"/>
                    <a:gd name="T17" fmla="*/ 1 h 16"/>
                    <a:gd name="T18" fmla="*/ 0 w 25"/>
                    <a:gd name="T19" fmla="*/ 2 h 16"/>
                    <a:gd name="T20" fmla="*/ 0 w 25"/>
                    <a:gd name="T21" fmla="*/ 13 h 16"/>
                    <a:gd name="T22" fmla="*/ 1 w 25"/>
                    <a:gd name="T23" fmla="*/ 15 h 16"/>
                    <a:gd name="T24" fmla="*/ 4 w 25"/>
                    <a:gd name="T25" fmla="*/ 16 h 16"/>
                    <a:gd name="T26" fmla="*/ 3 w 25"/>
                    <a:gd name="T27" fmla="*/ 6 h 16"/>
                    <a:gd name="T28" fmla="*/ 4 w 25"/>
                    <a:gd name="T29" fmla="*/ 4 h 16"/>
                    <a:gd name="T30" fmla="*/ 4 w 25"/>
                    <a:gd name="T31" fmla="*/ 4 h 16"/>
                    <a:gd name="T32" fmla="*/ 6 w 25"/>
                    <a:gd name="T33" fmla="*/ 3 h 16"/>
                    <a:gd name="T34" fmla="*/ 19 w 25"/>
                    <a:gd name="T35" fmla="*/ 3 h 16"/>
                    <a:gd name="T36" fmla="*/ 21 w 25"/>
                    <a:gd name="T37" fmla="*/ 4 h 16"/>
                    <a:gd name="T38" fmla="*/ 21 w 25"/>
                    <a:gd name="T39" fmla="*/ 4 h 16"/>
                    <a:gd name="T40" fmla="*/ 22 w 25"/>
                    <a:gd name="T41" fmla="*/ 6 h 16"/>
                    <a:gd name="T42" fmla="*/ 22 w 25"/>
                    <a:gd name="T43" fmla="*/ 9 h 16"/>
                    <a:gd name="T44" fmla="*/ 21 w 25"/>
                    <a:gd name="T45" fmla="*/ 11 h 16"/>
                    <a:gd name="T46" fmla="*/ 19 w 25"/>
                    <a:gd name="T47" fmla="*/ 12 h 16"/>
                    <a:gd name="T48" fmla="*/ 6 w 25"/>
                    <a:gd name="T49" fmla="*/ 12 h 16"/>
                    <a:gd name="T50" fmla="*/ 4 w 25"/>
                    <a:gd name="T51" fmla="*/ 11 h 16"/>
                    <a:gd name="T52" fmla="*/ 3 w 25"/>
                    <a:gd name="T53" fmla="*/ 9 h 16"/>
                    <a:gd name="T54" fmla="*/ 3 w 25"/>
                    <a:gd name="T5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 h="16">
                      <a:moveTo>
                        <a:pt x="4" y="16"/>
                      </a:moveTo>
                      <a:cubicBezTo>
                        <a:pt x="21" y="16"/>
                        <a:pt x="21" y="16"/>
                        <a:pt x="21" y="16"/>
                      </a:cubicBezTo>
                      <a:cubicBezTo>
                        <a:pt x="22" y="16"/>
                        <a:pt x="23" y="16"/>
                        <a:pt x="24" y="15"/>
                      </a:cubicBezTo>
                      <a:cubicBezTo>
                        <a:pt x="24" y="15"/>
                        <a:pt x="25" y="14"/>
                        <a:pt x="25" y="13"/>
                      </a:cubicBezTo>
                      <a:cubicBezTo>
                        <a:pt x="25" y="2"/>
                        <a:pt x="25" y="2"/>
                        <a:pt x="25" y="2"/>
                      </a:cubicBezTo>
                      <a:cubicBezTo>
                        <a:pt x="25" y="2"/>
                        <a:pt x="24" y="1"/>
                        <a:pt x="24" y="1"/>
                      </a:cubicBezTo>
                      <a:cubicBezTo>
                        <a:pt x="23" y="0"/>
                        <a:pt x="22" y="0"/>
                        <a:pt x="21" y="0"/>
                      </a:cubicBezTo>
                      <a:cubicBezTo>
                        <a:pt x="4" y="0"/>
                        <a:pt x="4" y="0"/>
                        <a:pt x="4" y="0"/>
                      </a:cubicBezTo>
                      <a:cubicBezTo>
                        <a:pt x="3" y="0"/>
                        <a:pt x="2" y="0"/>
                        <a:pt x="1" y="1"/>
                      </a:cubicBezTo>
                      <a:cubicBezTo>
                        <a:pt x="1" y="1"/>
                        <a:pt x="0" y="2"/>
                        <a:pt x="0" y="2"/>
                      </a:cubicBezTo>
                      <a:cubicBezTo>
                        <a:pt x="0" y="13"/>
                        <a:pt x="0" y="13"/>
                        <a:pt x="0" y="13"/>
                      </a:cubicBezTo>
                      <a:cubicBezTo>
                        <a:pt x="0" y="14"/>
                        <a:pt x="1" y="15"/>
                        <a:pt x="1" y="15"/>
                      </a:cubicBezTo>
                      <a:cubicBezTo>
                        <a:pt x="2" y="16"/>
                        <a:pt x="3" y="16"/>
                        <a:pt x="4" y="16"/>
                      </a:cubicBezTo>
                      <a:close/>
                      <a:moveTo>
                        <a:pt x="3" y="6"/>
                      </a:moveTo>
                      <a:cubicBezTo>
                        <a:pt x="3" y="5"/>
                        <a:pt x="3" y="4"/>
                        <a:pt x="4" y="4"/>
                      </a:cubicBezTo>
                      <a:cubicBezTo>
                        <a:pt x="4" y="4"/>
                        <a:pt x="4" y="4"/>
                        <a:pt x="4" y="4"/>
                      </a:cubicBezTo>
                      <a:cubicBezTo>
                        <a:pt x="5" y="4"/>
                        <a:pt x="5" y="3"/>
                        <a:pt x="6" y="3"/>
                      </a:cubicBezTo>
                      <a:cubicBezTo>
                        <a:pt x="19" y="3"/>
                        <a:pt x="19" y="3"/>
                        <a:pt x="19" y="3"/>
                      </a:cubicBezTo>
                      <a:cubicBezTo>
                        <a:pt x="20" y="3"/>
                        <a:pt x="20" y="4"/>
                        <a:pt x="21" y="4"/>
                      </a:cubicBezTo>
                      <a:cubicBezTo>
                        <a:pt x="21" y="4"/>
                        <a:pt x="21" y="4"/>
                        <a:pt x="21" y="4"/>
                      </a:cubicBezTo>
                      <a:cubicBezTo>
                        <a:pt x="21" y="4"/>
                        <a:pt x="22" y="5"/>
                        <a:pt x="22" y="6"/>
                      </a:cubicBezTo>
                      <a:cubicBezTo>
                        <a:pt x="22" y="9"/>
                        <a:pt x="22" y="9"/>
                        <a:pt x="22" y="9"/>
                      </a:cubicBezTo>
                      <a:cubicBezTo>
                        <a:pt x="22" y="10"/>
                        <a:pt x="21" y="11"/>
                        <a:pt x="21" y="11"/>
                      </a:cubicBezTo>
                      <a:cubicBezTo>
                        <a:pt x="20" y="12"/>
                        <a:pt x="20" y="12"/>
                        <a:pt x="19" y="12"/>
                      </a:cubicBezTo>
                      <a:cubicBezTo>
                        <a:pt x="6" y="12"/>
                        <a:pt x="6" y="12"/>
                        <a:pt x="6" y="12"/>
                      </a:cubicBezTo>
                      <a:cubicBezTo>
                        <a:pt x="5" y="12"/>
                        <a:pt x="5" y="12"/>
                        <a:pt x="4" y="11"/>
                      </a:cubicBezTo>
                      <a:cubicBezTo>
                        <a:pt x="4" y="11"/>
                        <a:pt x="3" y="10"/>
                        <a:pt x="3" y="9"/>
                      </a:cubicBezTo>
                      <a:lnTo>
                        <a:pt x="3"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1" name="Freeform 128"/>
                <p:cNvSpPr/>
                <p:nvPr/>
              </p:nvSpPr>
              <p:spPr bwMode="auto">
                <a:xfrm>
                  <a:off x="8291513" y="3165476"/>
                  <a:ext cx="131763" cy="11113"/>
                </a:xfrm>
                <a:custGeom>
                  <a:avLst/>
                  <a:gdLst>
                    <a:gd name="T0" fmla="*/ 33 w 35"/>
                    <a:gd name="T1" fmla="*/ 0 h 3"/>
                    <a:gd name="T2" fmla="*/ 1 w 35"/>
                    <a:gd name="T3" fmla="*/ 0 h 3"/>
                    <a:gd name="T4" fmla="*/ 0 w 35"/>
                    <a:gd name="T5" fmla="*/ 2 h 3"/>
                    <a:gd name="T6" fmla="*/ 1 w 35"/>
                    <a:gd name="T7" fmla="*/ 3 h 3"/>
                    <a:gd name="T8" fmla="*/ 33 w 35"/>
                    <a:gd name="T9" fmla="*/ 3 h 3"/>
                    <a:gd name="T10" fmla="*/ 35 w 35"/>
                    <a:gd name="T11" fmla="*/ 2 h 3"/>
                    <a:gd name="T12" fmla="*/ 33 w 3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5" h="3">
                      <a:moveTo>
                        <a:pt x="33" y="0"/>
                      </a:moveTo>
                      <a:cubicBezTo>
                        <a:pt x="1" y="0"/>
                        <a:pt x="1" y="0"/>
                        <a:pt x="1" y="0"/>
                      </a:cubicBezTo>
                      <a:cubicBezTo>
                        <a:pt x="1" y="0"/>
                        <a:pt x="0" y="1"/>
                        <a:pt x="0" y="2"/>
                      </a:cubicBezTo>
                      <a:cubicBezTo>
                        <a:pt x="0" y="3"/>
                        <a:pt x="1" y="3"/>
                        <a:pt x="1" y="3"/>
                      </a:cubicBezTo>
                      <a:cubicBezTo>
                        <a:pt x="33" y="3"/>
                        <a:pt x="33" y="3"/>
                        <a:pt x="33" y="3"/>
                      </a:cubicBezTo>
                      <a:cubicBezTo>
                        <a:pt x="34" y="3"/>
                        <a:pt x="35" y="3"/>
                        <a:pt x="35" y="2"/>
                      </a:cubicBezTo>
                      <a:cubicBezTo>
                        <a:pt x="35" y="1"/>
                        <a:pt x="34" y="0"/>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132" name="Group 131"/>
              <p:cNvGrpSpPr/>
              <p:nvPr/>
            </p:nvGrpSpPr>
            <p:grpSpPr>
              <a:xfrm>
                <a:off x="4705497" y="3884065"/>
                <a:ext cx="607504" cy="608640"/>
                <a:chOff x="4160838" y="-23813"/>
                <a:chExt cx="849313" cy="850901"/>
              </a:xfrm>
              <a:solidFill>
                <a:schemeClr val="bg1"/>
              </a:solidFill>
            </p:grpSpPr>
            <p:sp>
              <p:nvSpPr>
                <p:cNvPr id="133" name="Freeform 59"/>
                <p:cNvSpPr>
                  <a:spLocks noEditPoints="1"/>
                </p:cNvSpPr>
                <p:nvPr/>
              </p:nvSpPr>
              <p:spPr bwMode="auto">
                <a:xfrm>
                  <a:off x="4424363" y="-23813"/>
                  <a:ext cx="585788" cy="581025"/>
                </a:xfrm>
                <a:custGeom>
                  <a:avLst/>
                  <a:gdLst>
                    <a:gd name="T0" fmla="*/ 140 w 170"/>
                    <a:gd name="T1" fmla="*/ 30 h 170"/>
                    <a:gd name="T2" fmla="*/ 30 w 170"/>
                    <a:gd name="T3" fmla="*/ 30 h 170"/>
                    <a:gd name="T4" fmla="*/ 25 w 170"/>
                    <a:gd name="T5" fmla="*/ 134 h 170"/>
                    <a:gd name="T6" fmla="*/ 25 w 170"/>
                    <a:gd name="T7" fmla="*/ 135 h 170"/>
                    <a:gd name="T8" fmla="*/ 37 w 170"/>
                    <a:gd name="T9" fmla="*/ 146 h 170"/>
                    <a:gd name="T10" fmla="*/ 140 w 170"/>
                    <a:gd name="T11" fmla="*/ 140 h 170"/>
                    <a:gd name="T12" fmla="*/ 140 w 170"/>
                    <a:gd name="T13" fmla="*/ 30 h 170"/>
                    <a:gd name="T14" fmla="*/ 126 w 170"/>
                    <a:gd name="T15" fmla="*/ 126 h 170"/>
                    <a:gd name="T16" fmla="*/ 44 w 170"/>
                    <a:gd name="T17" fmla="*/ 126 h 170"/>
                    <a:gd name="T18" fmla="*/ 44 w 170"/>
                    <a:gd name="T19" fmla="*/ 44 h 170"/>
                    <a:gd name="T20" fmla="*/ 126 w 170"/>
                    <a:gd name="T21" fmla="*/ 44 h 170"/>
                    <a:gd name="T22" fmla="*/ 126 w 170"/>
                    <a:gd name="T23" fmla="*/ 12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170">
                      <a:moveTo>
                        <a:pt x="140" y="30"/>
                      </a:moveTo>
                      <a:cubicBezTo>
                        <a:pt x="110" y="0"/>
                        <a:pt x="61" y="0"/>
                        <a:pt x="30" y="30"/>
                      </a:cubicBezTo>
                      <a:cubicBezTo>
                        <a:pt x="1" y="58"/>
                        <a:pt x="0" y="104"/>
                        <a:pt x="25" y="134"/>
                      </a:cubicBezTo>
                      <a:cubicBezTo>
                        <a:pt x="25" y="135"/>
                        <a:pt x="25" y="135"/>
                        <a:pt x="25" y="135"/>
                      </a:cubicBezTo>
                      <a:cubicBezTo>
                        <a:pt x="30" y="141"/>
                        <a:pt x="32" y="143"/>
                        <a:pt x="37" y="146"/>
                      </a:cubicBezTo>
                      <a:cubicBezTo>
                        <a:pt x="67" y="170"/>
                        <a:pt x="112" y="168"/>
                        <a:pt x="140" y="140"/>
                      </a:cubicBezTo>
                      <a:cubicBezTo>
                        <a:pt x="170" y="110"/>
                        <a:pt x="170" y="61"/>
                        <a:pt x="140" y="30"/>
                      </a:cubicBezTo>
                      <a:close/>
                      <a:moveTo>
                        <a:pt x="126" y="126"/>
                      </a:moveTo>
                      <a:cubicBezTo>
                        <a:pt x="103" y="149"/>
                        <a:pt x="66" y="149"/>
                        <a:pt x="44" y="126"/>
                      </a:cubicBezTo>
                      <a:cubicBezTo>
                        <a:pt x="21" y="103"/>
                        <a:pt x="21" y="66"/>
                        <a:pt x="44" y="44"/>
                      </a:cubicBezTo>
                      <a:cubicBezTo>
                        <a:pt x="67" y="21"/>
                        <a:pt x="104" y="21"/>
                        <a:pt x="126" y="44"/>
                      </a:cubicBezTo>
                      <a:cubicBezTo>
                        <a:pt x="149" y="67"/>
                        <a:pt x="149" y="104"/>
                        <a:pt x="126" y="1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34" name="Freeform 60"/>
                <p:cNvSpPr/>
                <p:nvPr/>
              </p:nvSpPr>
              <p:spPr bwMode="auto">
                <a:xfrm>
                  <a:off x="4160838" y="465138"/>
                  <a:ext cx="358775" cy="361950"/>
                </a:xfrm>
                <a:custGeom>
                  <a:avLst/>
                  <a:gdLst>
                    <a:gd name="T0" fmla="*/ 0 w 226"/>
                    <a:gd name="T1" fmla="*/ 183 h 228"/>
                    <a:gd name="T2" fmla="*/ 44 w 226"/>
                    <a:gd name="T3" fmla="*/ 228 h 228"/>
                    <a:gd name="T4" fmla="*/ 226 w 226"/>
                    <a:gd name="T5" fmla="*/ 30 h 228"/>
                    <a:gd name="T6" fmla="*/ 196 w 226"/>
                    <a:gd name="T7" fmla="*/ 0 h 228"/>
                    <a:gd name="T8" fmla="*/ 0 w 226"/>
                    <a:gd name="T9" fmla="*/ 183 h 228"/>
                  </a:gdLst>
                  <a:ahLst/>
                  <a:cxnLst>
                    <a:cxn ang="0">
                      <a:pos x="T0" y="T1"/>
                    </a:cxn>
                    <a:cxn ang="0">
                      <a:pos x="T2" y="T3"/>
                    </a:cxn>
                    <a:cxn ang="0">
                      <a:pos x="T4" y="T5"/>
                    </a:cxn>
                    <a:cxn ang="0">
                      <a:pos x="T6" y="T7"/>
                    </a:cxn>
                    <a:cxn ang="0">
                      <a:pos x="T8" y="T9"/>
                    </a:cxn>
                  </a:cxnLst>
                  <a:rect l="0" t="0" r="r" b="b"/>
                  <a:pathLst>
                    <a:path w="226" h="228">
                      <a:moveTo>
                        <a:pt x="0" y="183"/>
                      </a:moveTo>
                      <a:lnTo>
                        <a:pt x="44" y="228"/>
                      </a:lnTo>
                      <a:lnTo>
                        <a:pt x="226" y="30"/>
                      </a:lnTo>
                      <a:lnTo>
                        <a:pt x="196" y="0"/>
                      </a:lnTo>
                      <a:lnTo>
                        <a:pt x="0" y="1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35" name="Freeform 61"/>
                <p:cNvSpPr/>
                <p:nvPr/>
              </p:nvSpPr>
              <p:spPr bwMode="auto">
                <a:xfrm>
                  <a:off x="4730751" y="163513"/>
                  <a:ext cx="223838" cy="266700"/>
                </a:xfrm>
                <a:custGeom>
                  <a:avLst/>
                  <a:gdLst>
                    <a:gd name="T0" fmla="*/ 34 w 65"/>
                    <a:gd name="T1" fmla="*/ 0 h 78"/>
                    <a:gd name="T2" fmla="*/ 0 w 65"/>
                    <a:gd name="T3" fmla="*/ 74 h 78"/>
                    <a:gd name="T4" fmla="*/ 12 w 65"/>
                    <a:gd name="T5" fmla="*/ 78 h 78"/>
                    <a:gd name="T6" fmla="*/ 34 w 65"/>
                    <a:gd name="T7" fmla="*/ 0 h 78"/>
                  </a:gdLst>
                  <a:ahLst/>
                  <a:cxnLst>
                    <a:cxn ang="0">
                      <a:pos x="T0" y="T1"/>
                    </a:cxn>
                    <a:cxn ang="0">
                      <a:pos x="T2" y="T3"/>
                    </a:cxn>
                    <a:cxn ang="0">
                      <a:pos x="T4" y="T5"/>
                    </a:cxn>
                    <a:cxn ang="0">
                      <a:pos x="T6" y="T7"/>
                    </a:cxn>
                  </a:cxnLst>
                  <a:rect l="0" t="0" r="r" b="b"/>
                  <a:pathLst>
                    <a:path w="65" h="78">
                      <a:moveTo>
                        <a:pt x="34" y="0"/>
                      </a:moveTo>
                      <a:cubicBezTo>
                        <a:pt x="45" y="57"/>
                        <a:pt x="0" y="74"/>
                        <a:pt x="0" y="74"/>
                      </a:cubicBezTo>
                      <a:cubicBezTo>
                        <a:pt x="12" y="78"/>
                        <a:pt x="12" y="78"/>
                        <a:pt x="12" y="78"/>
                      </a:cubicBezTo>
                      <a:cubicBezTo>
                        <a:pt x="65" y="45"/>
                        <a:pt x="34"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grpSp>
      </p:grpSp>
      <p:grpSp>
        <p:nvGrpSpPr>
          <p:cNvPr id="47" name="组合 46"/>
          <p:cNvGrpSpPr/>
          <p:nvPr/>
        </p:nvGrpSpPr>
        <p:grpSpPr>
          <a:xfrm>
            <a:off x="101600" y="279401"/>
            <a:ext cx="12334152" cy="403870"/>
            <a:chOff x="76200" y="209550"/>
            <a:chExt cx="9250614" cy="302902"/>
          </a:xfrm>
        </p:grpSpPr>
        <p:sp>
          <p:nvSpPr>
            <p:cNvPr id="48"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lumMod val="50000"/>
                    </a:schemeClr>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49"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50" name="组合 49"/>
            <p:cNvGrpSpPr/>
            <p:nvPr/>
          </p:nvGrpSpPr>
          <p:grpSpPr>
            <a:xfrm>
              <a:off x="3040154" y="381104"/>
              <a:ext cx="6286660" cy="0"/>
              <a:chOff x="4348525" y="620688"/>
              <a:chExt cx="8181294" cy="0"/>
            </a:xfrm>
          </p:grpSpPr>
          <p:cxnSp>
            <p:nvCxnSpPr>
              <p:cNvPr id="52" name="直接连接符 51"/>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500"/>
                                        <p:tgtEl>
                                          <p:spTgt spid="78"/>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wipe(left)">
                                      <p:cBhvr>
                                        <p:cTn id="18" dur="500"/>
                                        <p:tgtEl>
                                          <p:spTgt spid="10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08"/>
                                        </p:tgtEl>
                                        <p:attrNameLst>
                                          <p:attrName>style.visibility</p:attrName>
                                        </p:attrNameLst>
                                      </p:cBhvr>
                                      <p:to>
                                        <p:strVal val="visible"/>
                                      </p:to>
                                    </p:set>
                                    <p:animEffect transition="in" filter="wipe(left)">
                                      <p:cBhvr>
                                        <p:cTn id="26" dur="500"/>
                                        <p:tgtEl>
                                          <p:spTgt spid="108"/>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par>
                          <p:cTn id="31" fill="hold">
                            <p:stCondLst>
                              <p:cond delay="3000"/>
                            </p:stCondLst>
                            <p:childTnLst>
                              <p:par>
                                <p:cTn id="32" presetID="22" presetClass="entr" presetSubtype="2" fill="hold" nodeType="after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wipe(right)">
                                      <p:cBhvr>
                                        <p:cTn id="34" dur="500"/>
                                        <p:tgtEl>
                                          <p:spTgt spid="90"/>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fade">
                                      <p:cBhvr>
                                        <p:cTn id="38" dur="500"/>
                                        <p:tgtEl>
                                          <p:spTgt spid="94"/>
                                        </p:tgtEl>
                                      </p:cBhvr>
                                    </p:animEffect>
                                  </p:childTnLst>
                                </p:cTn>
                              </p:par>
                            </p:childTnLst>
                          </p:cTn>
                        </p:par>
                        <p:par>
                          <p:cTn id="39" fill="hold">
                            <p:stCondLst>
                              <p:cond delay="4000"/>
                            </p:stCondLst>
                            <p:childTnLst>
                              <p:par>
                                <p:cTn id="40" presetID="22" presetClass="entr" presetSubtype="2" fill="hold" nodeType="after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wipe(right)">
                                      <p:cBhvr>
                                        <p:cTn id="42" dur="500"/>
                                        <p:tgtEl>
                                          <p:spTgt spid="95"/>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childTnLst>
                          </p:cTn>
                        </p:par>
                        <p:par>
                          <p:cTn id="47" fill="hold">
                            <p:stCondLst>
                              <p:cond delay="5000"/>
                            </p:stCondLst>
                            <p:childTnLst>
                              <p:par>
                                <p:cTn id="48" presetID="22" presetClass="entr" presetSubtype="2" fill="hold" nodeType="after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wipe(right)">
                                      <p:cBhvr>
                                        <p:cTn id="5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99" grpId="0" animBg="1"/>
      <p:bldP spid="94" grpId="0" animBg="1"/>
      <p:bldP spid="51" grpId="0" animBg="1"/>
      <p:bldP spid="7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057355" y="3078046"/>
            <a:ext cx="1775504" cy="1775503"/>
            <a:chOff x="5227250" y="3066257"/>
            <a:chExt cx="1835150" cy="1835150"/>
          </a:xfrm>
        </p:grpSpPr>
        <p:sp>
          <p:nvSpPr>
            <p:cNvPr id="25" name="Rectangle 14"/>
            <p:cNvSpPr>
              <a:spLocks noChangeAspect="1" noChangeArrowheads="1"/>
            </p:cNvSpPr>
            <p:nvPr/>
          </p:nvSpPr>
          <p:spPr bwMode="auto">
            <a:xfrm>
              <a:off x="5227250" y="3066257"/>
              <a:ext cx="1835150" cy="1835150"/>
            </a:xfrm>
            <a:prstGeom prst="rect">
              <a:avLst/>
            </a:prstGeom>
            <a:solidFill>
              <a:schemeClr val="accent6">
                <a:lumMod val="75000"/>
              </a:schemeClr>
            </a:solidFill>
            <a:ln>
              <a:noFill/>
            </a:ln>
          </p:spPr>
          <p:txBody>
            <a:bodyPr lIns="58219" tIns="38499" rIns="58219" bIns="38499" anchor="ctr"/>
            <a:lstStyle/>
            <a:p>
              <a:pPr algn="ctr"/>
              <a:endParaRPr lang="zh-CN" altLang="zh-CN" sz="1450">
                <a:solidFill>
                  <a:srgbClr val="FFFFFF"/>
                </a:solidFill>
                <a:cs typeface="Segoe UI" panose="020B0502040204020203" pitchFamily="34" charset="0"/>
                <a:sym typeface="Segoe UI" panose="020B0502040204020203" pitchFamily="34" charset="0"/>
              </a:endParaRPr>
            </a:p>
          </p:txBody>
        </p:sp>
        <p:sp>
          <p:nvSpPr>
            <p:cNvPr id="26" name="Rectangle 15"/>
            <p:cNvSpPr>
              <a:spLocks noChangeArrowheads="1"/>
            </p:cNvSpPr>
            <p:nvPr/>
          </p:nvSpPr>
          <p:spPr bwMode="auto">
            <a:xfrm>
              <a:off x="5268525" y="4495008"/>
              <a:ext cx="1738313" cy="32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35" tIns="44216" rIns="88435" bIns="44216">
              <a:spAutoFit/>
            </a:bodyPr>
            <a:lstStyle/>
            <a:p>
              <a:pPr algn="ctr"/>
              <a:r>
                <a:rPr lang="en-US" sz="1450" b="1">
                  <a:solidFill>
                    <a:srgbClr val="FFFFFF"/>
                  </a:solidFill>
                  <a:latin typeface="Verdana" panose="020B0604030504040204" pitchFamily="34" charset="0"/>
                  <a:cs typeface="Segoe UI" panose="020B0502040204020203" pitchFamily="34" charset="0"/>
                  <a:sym typeface="Segoe UI" panose="020B0502040204020203" pitchFamily="34" charset="0"/>
                </a:rPr>
                <a:t>Cost Effective</a:t>
              </a:r>
              <a:endParaRPr lang="zh-CN" altLang="en-US" sz="1740"/>
            </a:p>
          </p:txBody>
        </p:sp>
        <p:pic>
          <p:nvPicPr>
            <p:cNvPr id="27" name="Picture 7" descr="\\MAGNUM\Projects\Microsoft\Cloud Power FY12\Design\ICONS_PNG\Lower_Energy_Costs.png"/>
            <p:cNvPicPr>
              <a:picLocks noChangeAspect="1" noChangeArrowheads="1"/>
            </p:cNvPicPr>
            <p:nvPr/>
          </p:nvPicPr>
          <p:blipFill>
            <a:blip r:embed="rId1" cstate="print">
              <a:lum bright="100000"/>
              <a:extLst>
                <a:ext uri="{28A0092B-C50C-407E-A947-70E740481C1C}">
                  <a14:useLocalDpi xmlns:a14="http://schemas.microsoft.com/office/drawing/2010/main" val="0"/>
                </a:ext>
              </a:extLst>
            </a:blip>
            <a:srcRect/>
            <a:stretch>
              <a:fillRect/>
            </a:stretch>
          </p:blipFill>
          <p:spPr bwMode="auto">
            <a:xfrm>
              <a:off x="5414575" y="3082132"/>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Picture 1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931579" y="1216366"/>
            <a:ext cx="4598495" cy="459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3192768" y="1199638"/>
            <a:ext cx="1775504" cy="1777040"/>
            <a:chOff x="3300025" y="1124744"/>
            <a:chExt cx="1835150" cy="1836738"/>
          </a:xfrm>
        </p:grpSpPr>
        <p:sp>
          <p:nvSpPr>
            <p:cNvPr id="23" name="Rectangle 12"/>
            <p:cNvSpPr>
              <a:spLocks noChangeAspect="1" noChangeArrowheads="1"/>
            </p:cNvSpPr>
            <p:nvPr/>
          </p:nvSpPr>
          <p:spPr bwMode="auto">
            <a:xfrm>
              <a:off x="3300025" y="1124744"/>
              <a:ext cx="1835150" cy="1836738"/>
            </a:xfrm>
            <a:prstGeom prst="rect">
              <a:avLst/>
            </a:prstGeom>
            <a:solidFill>
              <a:srgbClr val="FFC000"/>
            </a:solidFill>
            <a:ln>
              <a:noFill/>
            </a:ln>
          </p:spPr>
          <p:txBody>
            <a:bodyPr lIns="62915" tIns="42256" rIns="62915" bIns="42256" anchor="ctr"/>
            <a:lstStyle/>
            <a:p>
              <a:pPr algn="ctr"/>
              <a:endParaRPr lang="zh-CN" altLang="zh-CN" sz="1450">
                <a:solidFill>
                  <a:srgbClr val="FFFFFF"/>
                </a:solidFill>
                <a:cs typeface="Segoe UI" panose="020B0502040204020203" pitchFamily="34" charset="0"/>
                <a:sym typeface="Segoe UI" panose="020B0502040204020203" pitchFamily="34" charset="0"/>
              </a:endParaRPr>
            </a:p>
          </p:txBody>
        </p:sp>
        <p:sp>
          <p:nvSpPr>
            <p:cNvPr id="24" name="Rectangle 13"/>
            <p:cNvSpPr>
              <a:spLocks noChangeArrowheads="1"/>
            </p:cNvSpPr>
            <p:nvPr/>
          </p:nvSpPr>
          <p:spPr bwMode="auto">
            <a:xfrm>
              <a:off x="3325425" y="2582069"/>
              <a:ext cx="1749425" cy="32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35" tIns="44216" rIns="88435" bIns="44216">
              <a:spAutoFit/>
            </a:bodyPr>
            <a:lstStyle/>
            <a:p>
              <a:pPr algn="ctr"/>
              <a:r>
                <a:rPr lang="en-US" sz="1450" b="1">
                  <a:solidFill>
                    <a:srgbClr val="FFFFFF"/>
                  </a:solidFill>
                  <a:latin typeface="Verdana" panose="020B0604030504040204" pitchFamily="34" charset="0"/>
                  <a:cs typeface="Segoe UI" panose="020B0502040204020203" pitchFamily="34" charset="0"/>
                  <a:sym typeface="Segoe UI" panose="020B0502040204020203" pitchFamily="34" charset="0"/>
                </a:rPr>
                <a:t>Prescriptive</a:t>
              </a:r>
              <a:endParaRPr lang="zh-CN" altLang="en-US" sz="1740"/>
            </a:p>
          </p:txBody>
        </p:sp>
        <p:grpSp>
          <p:nvGrpSpPr>
            <p:cNvPr id="29" name="Group 23"/>
            <p:cNvGrpSpPr/>
            <p:nvPr/>
          </p:nvGrpSpPr>
          <p:grpSpPr bwMode="auto">
            <a:xfrm>
              <a:off x="3650863" y="1585119"/>
              <a:ext cx="1093787" cy="925513"/>
              <a:chOff x="0" y="0"/>
              <a:chExt cx="1184275" cy="1214438"/>
            </a:xfrm>
          </p:grpSpPr>
          <p:sp>
            <p:nvSpPr>
              <p:cNvPr id="30" name="Freeform 43"/>
              <p:cNvSpPr>
                <a:spLocks noEditPoints="1" noChangeArrowheads="1"/>
              </p:cNvSpPr>
              <p:nvPr/>
            </p:nvSpPr>
            <p:spPr bwMode="auto">
              <a:xfrm>
                <a:off x="0" y="0"/>
                <a:ext cx="1184275" cy="1214438"/>
              </a:xfrm>
              <a:custGeom>
                <a:avLst/>
                <a:gdLst>
                  <a:gd name="T0" fmla="*/ 0 w 316"/>
                  <a:gd name="T1" fmla="*/ 78 h 324"/>
                  <a:gd name="T2" fmla="*/ 0 w 316"/>
                  <a:gd name="T3" fmla="*/ 63 h 324"/>
                  <a:gd name="T4" fmla="*/ 0 w 316"/>
                  <a:gd name="T5" fmla="*/ 47 h 324"/>
                  <a:gd name="T6" fmla="*/ 0 w 316"/>
                  <a:gd name="T7" fmla="*/ 16 h 324"/>
                  <a:gd name="T8" fmla="*/ 0 w 316"/>
                  <a:gd name="T9" fmla="*/ 0 h 324"/>
                  <a:gd name="T10" fmla="*/ 13 w 316"/>
                  <a:gd name="T11" fmla="*/ 78 h 324"/>
                  <a:gd name="T12" fmla="*/ 15 w 316"/>
                  <a:gd name="T13" fmla="*/ 0 h 324"/>
                  <a:gd name="T14" fmla="*/ 26 w 316"/>
                  <a:gd name="T15" fmla="*/ 78 h 324"/>
                  <a:gd name="T16" fmla="*/ 31 w 316"/>
                  <a:gd name="T17" fmla="*/ 0 h 324"/>
                  <a:gd name="T18" fmla="*/ 46 w 316"/>
                  <a:gd name="T19" fmla="*/ 0 h 324"/>
                  <a:gd name="T20" fmla="*/ 52 w 316"/>
                  <a:gd name="T21" fmla="*/ 78 h 324"/>
                  <a:gd name="T22" fmla="*/ 39 w 316"/>
                  <a:gd name="T23" fmla="*/ 78 h 324"/>
                  <a:gd name="T24" fmla="*/ 62 w 316"/>
                  <a:gd name="T25" fmla="*/ 0 h 324"/>
                  <a:gd name="T26" fmla="*/ 65 w 316"/>
                  <a:gd name="T27" fmla="*/ 78 h 324"/>
                  <a:gd name="T28" fmla="*/ 78 w 316"/>
                  <a:gd name="T29" fmla="*/ 0 h 324"/>
                  <a:gd name="T30" fmla="*/ 78 w 316"/>
                  <a:gd name="T31" fmla="*/ 78 h 324"/>
                  <a:gd name="T32" fmla="*/ 78 w 316"/>
                  <a:gd name="T33" fmla="*/ 63 h 324"/>
                  <a:gd name="T34" fmla="*/ 78 w 316"/>
                  <a:gd name="T35" fmla="*/ 47 h 324"/>
                  <a:gd name="T36" fmla="*/ 78 w 316"/>
                  <a:gd name="T37" fmla="*/ 16 h 324"/>
                  <a:gd name="T38" fmla="*/ 0 w 316"/>
                  <a:gd name="T39" fmla="*/ 32 h 324"/>
                  <a:gd name="T40" fmla="*/ 78 w 316"/>
                  <a:gd name="T41" fmla="*/ 32 h 324"/>
                  <a:gd name="T42" fmla="*/ 316 w 316"/>
                  <a:gd name="T43" fmla="*/ 182 h 324"/>
                  <a:gd name="T44" fmla="*/ 114 w 316"/>
                  <a:gd name="T45" fmla="*/ 42 h 324"/>
                  <a:gd name="T46" fmla="*/ 114 w 316"/>
                  <a:gd name="T47" fmla="*/ 49 h 324"/>
                  <a:gd name="T48" fmla="*/ 116 w 316"/>
                  <a:gd name="T49" fmla="*/ 28 h 324"/>
                  <a:gd name="T50" fmla="*/ 119 w 316"/>
                  <a:gd name="T51" fmla="*/ 62 h 324"/>
                  <a:gd name="T52" fmla="*/ 123 w 316"/>
                  <a:gd name="T53" fmla="*/ 16 h 324"/>
                  <a:gd name="T54" fmla="*/ 127 w 316"/>
                  <a:gd name="T55" fmla="*/ 73 h 324"/>
                  <a:gd name="T56" fmla="*/ 133 w 316"/>
                  <a:gd name="T57" fmla="*/ 7 h 324"/>
                  <a:gd name="T58" fmla="*/ 138 w 316"/>
                  <a:gd name="T59" fmla="*/ 81 h 324"/>
                  <a:gd name="T60" fmla="*/ 146 w 316"/>
                  <a:gd name="T61" fmla="*/ 1 h 324"/>
                  <a:gd name="T62" fmla="*/ 158 w 316"/>
                  <a:gd name="T63" fmla="*/ 84 h 324"/>
                  <a:gd name="T64" fmla="*/ 166 w 316"/>
                  <a:gd name="T65" fmla="*/ 2 h 324"/>
                  <a:gd name="T66" fmla="*/ 172 w 316"/>
                  <a:gd name="T67" fmla="*/ 81 h 324"/>
                  <a:gd name="T68" fmla="*/ 179 w 316"/>
                  <a:gd name="T69" fmla="*/ 7 h 324"/>
                  <a:gd name="T70" fmla="*/ 183 w 316"/>
                  <a:gd name="T71" fmla="*/ 74 h 324"/>
                  <a:gd name="T72" fmla="*/ 189 w 316"/>
                  <a:gd name="T73" fmla="*/ 17 h 324"/>
                  <a:gd name="T74" fmla="*/ 192 w 316"/>
                  <a:gd name="T75" fmla="*/ 63 h 324"/>
                  <a:gd name="T76" fmla="*/ 196 w 316"/>
                  <a:gd name="T77" fmla="*/ 29 h 324"/>
                  <a:gd name="T78" fmla="*/ 197 w 316"/>
                  <a:gd name="T79" fmla="*/ 50 h 324"/>
                  <a:gd name="T80" fmla="*/ 198 w 316"/>
                  <a:gd name="T81" fmla="*/ 42 h 324"/>
                  <a:gd name="T82" fmla="*/ 316 w 316"/>
                  <a:gd name="T83" fmla="*/ 249 h 324"/>
                  <a:gd name="T84" fmla="*/ 146 w 316"/>
                  <a:gd name="T85" fmla="*/ 249 h 324"/>
                  <a:gd name="T86" fmla="*/ 0 w 316"/>
                  <a:gd name="T87" fmla="*/ 189 h 324"/>
                  <a:gd name="T88" fmla="*/ 0 w 316"/>
                  <a:gd name="T89" fmla="*/ 198 h 324"/>
                  <a:gd name="T90" fmla="*/ 0 w 316"/>
                  <a:gd name="T91" fmla="*/ 177 h 324"/>
                  <a:gd name="T92" fmla="*/ 0 w 316"/>
                  <a:gd name="T93" fmla="*/ 165 h 324"/>
                  <a:gd name="T94" fmla="*/ 0 w 316"/>
                  <a:gd name="T95" fmla="*/ 153 h 324"/>
                  <a:gd name="T96" fmla="*/ 0 w 316"/>
                  <a:gd name="T97" fmla="*/ 141 h 324"/>
                  <a:gd name="T98" fmla="*/ 0 w 316"/>
                  <a:gd name="T99" fmla="*/ 129 h 324"/>
                  <a:gd name="T100" fmla="*/ 6 w 316"/>
                  <a:gd name="T101" fmla="*/ 120 h 324"/>
                  <a:gd name="T102" fmla="*/ 16 w 316"/>
                  <a:gd name="T103" fmla="*/ 189 h 324"/>
                  <a:gd name="T104" fmla="*/ 16 w 316"/>
                  <a:gd name="T105" fmla="*/ 124 h 324"/>
                  <a:gd name="T106" fmla="*/ 27 w 316"/>
                  <a:gd name="T107" fmla="*/ 183 h 324"/>
                  <a:gd name="T108" fmla="*/ 27 w 316"/>
                  <a:gd name="T109" fmla="*/ 130 h 324"/>
                  <a:gd name="T110" fmla="*/ 37 w 316"/>
                  <a:gd name="T111" fmla="*/ 177 h 324"/>
                  <a:gd name="T112" fmla="*/ 37 w 316"/>
                  <a:gd name="T113" fmla="*/ 136 h 324"/>
                  <a:gd name="T114" fmla="*/ 47 w 316"/>
                  <a:gd name="T115" fmla="*/ 171 h 324"/>
                  <a:gd name="T116" fmla="*/ 48 w 316"/>
                  <a:gd name="T117" fmla="*/ 142 h 324"/>
                  <a:gd name="T118" fmla="*/ 58 w 316"/>
                  <a:gd name="T119" fmla="*/ 165 h 324"/>
                  <a:gd name="T120" fmla="*/ 58 w 316"/>
                  <a:gd name="T121" fmla="*/ 148 h 324"/>
                  <a:gd name="T122" fmla="*/ 60 w 316"/>
                  <a:gd name="T123" fmla="*/ 156 h 3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6"/>
                  <a:gd name="T187" fmla="*/ 0 h 324"/>
                  <a:gd name="T188" fmla="*/ 316 w 316"/>
                  <a:gd name="T189" fmla="*/ 324 h 3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6" h="324">
                    <a:moveTo>
                      <a:pt x="0" y="78"/>
                    </a:moveTo>
                    <a:cubicBezTo>
                      <a:pt x="6" y="78"/>
                      <a:pt x="6" y="78"/>
                      <a:pt x="6" y="78"/>
                    </a:cubicBezTo>
                    <a:cubicBezTo>
                      <a:pt x="6" y="84"/>
                      <a:pt x="6" y="84"/>
                      <a:pt x="6" y="84"/>
                    </a:cubicBezTo>
                    <a:cubicBezTo>
                      <a:pt x="0" y="84"/>
                      <a:pt x="0" y="84"/>
                      <a:pt x="0" y="84"/>
                    </a:cubicBezTo>
                    <a:lnTo>
                      <a:pt x="0" y="78"/>
                    </a:lnTo>
                    <a:close/>
                    <a:moveTo>
                      <a:pt x="0" y="63"/>
                    </a:moveTo>
                    <a:cubicBezTo>
                      <a:pt x="6" y="63"/>
                      <a:pt x="6" y="63"/>
                      <a:pt x="6" y="63"/>
                    </a:cubicBezTo>
                    <a:cubicBezTo>
                      <a:pt x="6" y="69"/>
                      <a:pt x="6" y="69"/>
                      <a:pt x="6" y="69"/>
                    </a:cubicBezTo>
                    <a:cubicBezTo>
                      <a:pt x="0" y="69"/>
                      <a:pt x="0" y="69"/>
                      <a:pt x="0" y="69"/>
                    </a:cubicBezTo>
                    <a:lnTo>
                      <a:pt x="0" y="63"/>
                    </a:lnTo>
                    <a:close/>
                    <a:moveTo>
                      <a:pt x="0" y="47"/>
                    </a:moveTo>
                    <a:cubicBezTo>
                      <a:pt x="6" y="47"/>
                      <a:pt x="6" y="47"/>
                      <a:pt x="6" y="47"/>
                    </a:cubicBezTo>
                    <a:cubicBezTo>
                      <a:pt x="6" y="53"/>
                      <a:pt x="6" y="53"/>
                      <a:pt x="6" y="53"/>
                    </a:cubicBezTo>
                    <a:cubicBezTo>
                      <a:pt x="0" y="53"/>
                      <a:pt x="0" y="53"/>
                      <a:pt x="0" y="53"/>
                    </a:cubicBezTo>
                    <a:lnTo>
                      <a:pt x="0" y="47"/>
                    </a:lnTo>
                    <a:close/>
                    <a:moveTo>
                      <a:pt x="0" y="16"/>
                    </a:moveTo>
                    <a:cubicBezTo>
                      <a:pt x="6" y="16"/>
                      <a:pt x="6" y="16"/>
                      <a:pt x="6" y="16"/>
                    </a:cubicBezTo>
                    <a:cubicBezTo>
                      <a:pt x="6" y="22"/>
                      <a:pt x="6" y="22"/>
                      <a:pt x="6" y="22"/>
                    </a:cubicBezTo>
                    <a:cubicBezTo>
                      <a:pt x="0" y="22"/>
                      <a:pt x="0" y="22"/>
                      <a:pt x="0" y="22"/>
                    </a:cubicBezTo>
                    <a:lnTo>
                      <a:pt x="0" y="16"/>
                    </a:lnTo>
                    <a:close/>
                    <a:moveTo>
                      <a:pt x="0" y="0"/>
                    </a:moveTo>
                    <a:cubicBezTo>
                      <a:pt x="6" y="0"/>
                      <a:pt x="6" y="0"/>
                      <a:pt x="6" y="0"/>
                    </a:cubicBezTo>
                    <a:cubicBezTo>
                      <a:pt x="6" y="7"/>
                      <a:pt x="6" y="7"/>
                      <a:pt x="6" y="7"/>
                    </a:cubicBezTo>
                    <a:cubicBezTo>
                      <a:pt x="0" y="7"/>
                      <a:pt x="0" y="7"/>
                      <a:pt x="0" y="7"/>
                    </a:cubicBezTo>
                    <a:lnTo>
                      <a:pt x="0" y="0"/>
                    </a:lnTo>
                    <a:close/>
                    <a:moveTo>
                      <a:pt x="13" y="78"/>
                    </a:moveTo>
                    <a:cubicBezTo>
                      <a:pt x="19" y="78"/>
                      <a:pt x="19" y="78"/>
                      <a:pt x="19" y="78"/>
                    </a:cubicBezTo>
                    <a:cubicBezTo>
                      <a:pt x="19" y="84"/>
                      <a:pt x="19" y="84"/>
                      <a:pt x="19" y="84"/>
                    </a:cubicBezTo>
                    <a:cubicBezTo>
                      <a:pt x="13" y="84"/>
                      <a:pt x="13" y="84"/>
                      <a:pt x="13" y="84"/>
                    </a:cubicBezTo>
                    <a:lnTo>
                      <a:pt x="13" y="78"/>
                    </a:lnTo>
                    <a:close/>
                    <a:moveTo>
                      <a:pt x="15" y="0"/>
                    </a:moveTo>
                    <a:cubicBezTo>
                      <a:pt x="22" y="0"/>
                      <a:pt x="22" y="0"/>
                      <a:pt x="22" y="0"/>
                    </a:cubicBezTo>
                    <a:cubicBezTo>
                      <a:pt x="22" y="7"/>
                      <a:pt x="22" y="7"/>
                      <a:pt x="22" y="7"/>
                    </a:cubicBezTo>
                    <a:cubicBezTo>
                      <a:pt x="15" y="7"/>
                      <a:pt x="15" y="7"/>
                      <a:pt x="15" y="7"/>
                    </a:cubicBezTo>
                    <a:lnTo>
                      <a:pt x="15" y="0"/>
                    </a:lnTo>
                    <a:close/>
                    <a:moveTo>
                      <a:pt x="26" y="78"/>
                    </a:moveTo>
                    <a:cubicBezTo>
                      <a:pt x="32" y="78"/>
                      <a:pt x="32" y="78"/>
                      <a:pt x="32" y="78"/>
                    </a:cubicBezTo>
                    <a:cubicBezTo>
                      <a:pt x="32" y="84"/>
                      <a:pt x="32" y="84"/>
                      <a:pt x="32" y="84"/>
                    </a:cubicBezTo>
                    <a:cubicBezTo>
                      <a:pt x="26" y="84"/>
                      <a:pt x="26" y="84"/>
                      <a:pt x="26" y="84"/>
                    </a:cubicBezTo>
                    <a:lnTo>
                      <a:pt x="26" y="78"/>
                    </a:lnTo>
                    <a:close/>
                    <a:moveTo>
                      <a:pt x="31" y="0"/>
                    </a:moveTo>
                    <a:cubicBezTo>
                      <a:pt x="37" y="0"/>
                      <a:pt x="37" y="0"/>
                      <a:pt x="37" y="0"/>
                    </a:cubicBezTo>
                    <a:cubicBezTo>
                      <a:pt x="37" y="7"/>
                      <a:pt x="37" y="7"/>
                      <a:pt x="37" y="7"/>
                    </a:cubicBezTo>
                    <a:cubicBezTo>
                      <a:pt x="31" y="7"/>
                      <a:pt x="31" y="7"/>
                      <a:pt x="31" y="7"/>
                    </a:cubicBezTo>
                    <a:lnTo>
                      <a:pt x="31" y="0"/>
                    </a:lnTo>
                    <a:close/>
                    <a:moveTo>
                      <a:pt x="46" y="0"/>
                    </a:moveTo>
                    <a:cubicBezTo>
                      <a:pt x="53" y="0"/>
                      <a:pt x="53" y="0"/>
                      <a:pt x="53" y="0"/>
                    </a:cubicBezTo>
                    <a:cubicBezTo>
                      <a:pt x="53" y="7"/>
                      <a:pt x="53" y="7"/>
                      <a:pt x="53" y="7"/>
                    </a:cubicBezTo>
                    <a:cubicBezTo>
                      <a:pt x="46" y="7"/>
                      <a:pt x="46" y="7"/>
                      <a:pt x="46" y="7"/>
                    </a:cubicBezTo>
                    <a:lnTo>
                      <a:pt x="46" y="0"/>
                    </a:lnTo>
                    <a:close/>
                    <a:moveTo>
                      <a:pt x="52" y="78"/>
                    </a:moveTo>
                    <a:cubicBezTo>
                      <a:pt x="58" y="78"/>
                      <a:pt x="58" y="78"/>
                      <a:pt x="58" y="78"/>
                    </a:cubicBezTo>
                    <a:cubicBezTo>
                      <a:pt x="58" y="84"/>
                      <a:pt x="58" y="84"/>
                      <a:pt x="58" y="84"/>
                    </a:cubicBezTo>
                    <a:cubicBezTo>
                      <a:pt x="52" y="84"/>
                      <a:pt x="52" y="84"/>
                      <a:pt x="52" y="84"/>
                    </a:cubicBezTo>
                    <a:lnTo>
                      <a:pt x="52" y="78"/>
                    </a:lnTo>
                    <a:close/>
                    <a:moveTo>
                      <a:pt x="39" y="78"/>
                    </a:moveTo>
                    <a:cubicBezTo>
                      <a:pt x="45" y="78"/>
                      <a:pt x="45" y="78"/>
                      <a:pt x="45" y="78"/>
                    </a:cubicBezTo>
                    <a:cubicBezTo>
                      <a:pt x="45" y="84"/>
                      <a:pt x="45" y="84"/>
                      <a:pt x="45" y="84"/>
                    </a:cubicBezTo>
                    <a:cubicBezTo>
                      <a:pt x="39" y="84"/>
                      <a:pt x="39" y="84"/>
                      <a:pt x="39" y="84"/>
                    </a:cubicBezTo>
                    <a:lnTo>
                      <a:pt x="39" y="78"/>
                    </a:lnTo>
                    <a:close/>
                    <a:moveTo>
                      <a:pt x="62" y="0"/>
                    </a:moveTo>
                    <a:cubicBezTo>
                      <a:pt x="68" y="0"/>
                      <a:pt x="68" y="0"/>
                      <a:pt x="68" y="0"/>
                    </a:cubicBezTo>
                    <a:cubicBezTo>
                      <a:pt x="68" y="7"/>
                      <a:pt x="68" y="7"/>
                      <a:pt x="68" y="7"/>
                    </a:cubicBezTo>
                    <a:cubicBezTo>
                      <a:pt x="62" y="7"/>
                      <a:pt x="62" y="7"/>
                      <a:pt x="62" y="7"/>
                    </a:cubicBezTo>
                    <a:lnTo>
                      <a:pt x="62" y="0"/>
                    </a:lnTo>
                    <a:close/>
                    <a:moveTo>
                      <a:pt x="65" y="78"/>
                    </a:moveTo>
                    <a:cubicBezTo>
                      <a:pt x="71" y="78"/>
                      <a:pt x="71" y="78"/>
                      <a:pt x="71" y="78"/>
                    </a:cubicBezTo>
                    <a:cubicBezTo>
                      <a:pt x="71" y="84"/>
                      <a:pt x="71" y="84"/>
                      <a:pt x="71" y="84"/>
                    </a:cubicBezTo>
                    <a:cubicBezTo>
                      <a:pt x="65" y="84"/>
                      <a:pt x="65" y="84"/>
                      <a:pt x="65" y="84"/>
                    </a:cubicBezTo>
                    <a:lnTo>
                      <a:pt x="65" y="78"/>
                    </a:lnTo>
                    <a:close/>
                    <a:moveTo>
                      <a:pt x="78" y="0"/>
                    </a:moveTo>
                    <a:cubicBezTo>
                      <a:pt x="84" y="0"/>
                      <a:pt x="84" y="0"/>
                      <a:pt x="84" y="0"/>
                    </a:cubicBezTo>
                    <a:cubicBezTo>
                      <a:pt x="84" y="7"/>
                      <a:pt x="84" y="7"/>
                      <a:pt x="84" y="7"/>
                    </a:cubicBezTo>
                    <a:cubicBezTo>
                      <a:pt x="78" y="7"/>
                      <a:pt x="78" y="7"/>
                      <a:pt x="78" y="7"/>
                    </a:cubicBezTo>
                    <a:lnTo>
                      <a:pt x="78" y="0"/>
                    </a:lnTo>
                    <a:close/>
                    <a:moveTo>
                      <a:pt x="78" y="78"/>
                    </a:moveTo>
                    <a:cubicBezTo>
                      <a:pt x="84" y="78"/>
                      <a:pt x="84" y="78"/>
                      <a:pt x="84" y="78"/>
                    </a:cubicBezTo>
                    <a:cubicBezTo>
                      <a:pt x="84" y="84"/>
                      <a:pt x="84" y="84"/>
                      <a:pt x="84" y="84"/>
                    </a:cubicBezTo>
                    <a:cubicBezTo>
                      <a:pt x="78" y="84"/>
                      <a:pt x="78" y="84"/>
                      <a:pt x="78" y="84"/>
                    </a:cubicBezTo>
                    <a:lnTo>
                      <a:pt x="78" y="78"/>
                    </a:lnTo>
                    <a:close/>
                    <a:moveTo>
                      <a:pt x="78" y="63"/>
                    </a:moveTo>
                    <a:cubicBezTo>
                      <a:pt x="84" y="63"/>
                      <a:pt x="84" y="63"/>
                      <a:pt x="84" y="63"/>
                    </a:cubicBezTo>
                    <a:cubicBezTo>
                      <a:pt x="84" y="69"/>
                      <a:pt x="84" y="69"/>
                      <a:pt x="84" y="69"/>
                    </a:cubicBezTo>
                    <a:cubicBezTo>
                      <a:pt x="78" y="69"/>
                      <a:pt x="78" y="69"/>
                      <a:pt x="78" y="69"/>
                    </a:cubicBezTo>
                    <a:lnTo>
                      <a:pt x="78" y="63"/>
                    </a:lnTo>
                    <a:close/>
                    <a:moveTo>
                      <a:pt x="78" y="47"/>
                    </a:moveTo>
                    <a:cubicBezTo>
                      <a:pt x="84" y="47"/>
                      <a:pt x="84" y="47"/>
                      <a:pt x="84" y="47"/>
                    </a:cubicBezTo>
                    <a:cubicBezTo>
                      <a:pt x="84" y="53"/>
                      <a:pt x="84" y="53"/>
                      <a:pt x="84" y="53"/>
                    </a:cubicBezTo>
                    <a:cubicBezTo>
                      <a:pt x="78" y="53"/>
                      <a:pt x="78" y="53"/>
                      <a:pt x="78" y="53"/>
                    </a:cubicBezTo>
                    <a:lnTo>
                      <a:pt x="78" y="47"/>
                    </a:lnTo>
                    <a:close/>
                    <a:moveTo>
                      <a:pt x="78" y="16"/>
                    </a:moveTo>
                    <a:cubicBezTo>
                      <a:pt x="84" y="16"/>
                      <a:pt x="84" y="16"/>
                      <a:pt x="84" y="16"/>
                    </a:cubicBezTo>
                    <a:cubicBezTo>
                      <a:pt x="84" y="22"/>
                      <a:pt x="84" y="22"/>
                      <a:pt x="84" y="22"/>
                    </a:cubicBezTo>
                    <a:cubicBezTo>
                      <a:pt x="78" y="22"/>
                      <a:pt x="78" y="22"/>
                      <a:pt x="78" y="22"/>
                    </a:cubicBezTo>
                    <a:lnTo>
                      <a:pt x="78" y="16"/>
                    </a:lnTo>
                    <a:close/>
                    <a:moveTo>
                      <a:pt x="0" y="32"/>
                    </a:moveTo>
                    <a:cubicBezTo>
                      <a:pt x="6" y="32"/>
                      <a:pt x="6" y="32"/>
                      <a:pt x="6" y="32"/>
                    </a:cubicBezTo>
                    <a:cubicBezTo>
                      <a:pt x="6" y="38"/>
                      <a:pt x="6" y="38"/>
                      <a:pt x="6" y="38"/>
                    </a:cubicBezTo>
                    <a:cubicBezTo>
                      <a:pt x="0" y="38"/>
                      <a:pt x="0" y="38"/>
                      <a:pt x="0" y="38"/>
                    </a:cubicBezTo>
                    <a:lnTo>
                      <a:pt x="0" y="32"/>
                    </a:lnTo>
                    <a:close/>
                    <a:moveTo>
                      <a:pt x="78" y="32"/>
                    </a:moveTo>
                    <a:cubicBezTo>
                      <a:pt x="84" y="32"/>
                      <a:pt x="84" y="32"/>
                      <a:pt x="84" y="32"/>
                    </a:cubicBezTo>
                    <a:cubicBezTo>
                      <a:pt x="84" y="38"/>
                      <a:pt x="84" y="38"/>
                      <a:pt x="84" y="38"/>
                    </a:cubicBezTo>
                    <a:cubicBezTo>
                      <a:pt x="78" y="38"/>
                      <a:pt x="78" y="38"/>
                      <a:pt x="78" y="38"/>
                    </a:cubicBezTo>
                    <a:lnTo>
                      <a:pt x="78" y="32"/>
                    </a:lnTo>
                    <a:close/>
                    <a:moveTo>
                      <a:pt x="316" y="182"/>
                    </a:moveTo>
                    <a:cubicBezTo>
                      <a:pt x="316" y="161"/>
                      <a:pt x="299" y="144"/>
                      <a:pt x="278" y="144"/>
                    </a:cubicBezTo>
                    <a:cubicBezTo>
                      <a:pt x="258" y="144"/>
                      <a:pt x="241" y="161"/>
                      <a:pt x="241" y="182"/>
                    </a:cubicBezTo>
                    <a:cubicBezTo>
                      <a:pt x="241" y="203"/>
                      <a:pt x="258" y="219"/>
                      <a:pt x="278" y="219"/>
                    </a:cubicBezTo>
                    <a:cubicBezTo>
                      <a:pt x="299" y="219"/>
                      <a:pt x="316" y="203"/>
                      <a:pt x="316" y="182"/>
                    </a:cubicBezTo>
                    <a:moveTo>
                      <a:pt x="114" y="42"/>
                    </a:moveTo>
                    <a:cubicBezTo>
                      <a:pt x="114" y="39"/>
                      <a:pt x="114" y="37"/>
                      <a:pt x="114" y="35"/>
                    </a:cubicBezTo>
                    <a:cubicBezTo>
                      <a:pt x="121" y="36"/>
                      <a:pt x="121" y="36"/>
                      <a:pt x="121" y="36"/>
                    </a:cubicBezTo>
                    <a:cubicBezTo>
                      <a:pt x="120" y="38"/>
                      <a:pt x="120" y="40"/>
                      <a:pt x="120" y="42"/>
                    </a:cubicBezTo>
                    <a:lnTo>
                      <a:pt x="114" y="42"/>
                    </a:lnTo>
                    <a:close/>
                    <a:moveTo>
                      <a:pt x="114" y="49"/>
                    </a:moveTo>
                    <a:cubicBezTo>
                      <a:pt x="120" y="48"/>
                      <a:pt x="120" y="48"/>
                      <a:pt x="120" y="48"/>
                    </a:cubicBezTo>
                    <a:cubicBezTo>
                      <a:pt x="121" y="50"/>
                      <a:pt x="121" y="52"/>
                      <a:pt x="122" y="53"/>
                    </a:cubicBezTo>
                    <a:cubicBezTo>
                      <a:pt x="116" y="55"/>
                      <a:pt x="116" y="55"/>
                      <a:pt x="116" y="55"/>
                    </a:cubicBezTo>
                    <a:cubicBezTo>
                      <a:pt x="115" y="53"/>
                      <a:pt x="115" y="51"/>
                      <a:pt x="114" y="49"/>
                    </a:cubicBezTo>
                    <a:moveTo>
                      <a:pt x="116" y="28"/>
                    </a:moveTo>
                    <a:cubicBezTo>
                      <a:pt x="117" y="26"/>
                      <a:pt x="118" y="24"/>
                      <a:pt x="119" y="22"/>
                    </a:cubicBezTo>
                    <a:cubicBezTo>
                      <a:pt x="124" y="25"/>
                      <a:pt x="124" y="25"/>
                      <a:pt x="124" y="25"/>
                    </a:cubicBezTo>
                    <a:cubicBezTo>
                      <a:pt x="124" y="27"/>
                      <a:pt x="123" y="28"/>
                      <a:pt x="122" y="30"/>
                    </a:cubicBezTo>
                    <a:lnTo>
                      <a:pt x="116" y="28"/>
                    </a:lnTo>
                    <a:close/>
                    <a:moveTo>
                      <a:pt x="119" y="62"/>
                    </a:moveTo>
                    <a:cubicBezTo>
                      <a:pt x="124" y="59"/>
                      <a:pt x="124" y="59"/>
                      <a:pt x="124" y="59"/>
                    </a:cubicBezTo>
                    <a:cubicBezTo>
                      <a:pt x="125" y="61"/>
                      <a:pt x="126" y="62"/>
                      <a:pt x="127" y="64"/>
                    </a:cubicBezTo>
                    <a:cubicBezTo>
                      <a:pt x="122" y="68"/>
                      <a:pt x="122" y="68"/>
                      <a:pt x="122" y="68"/>
                    </a:cubicBezTo>
                    <a:cubicBezTo>
                      <a:pt x="121" y="66"/>
                      <a:pt x="120" y="64"/>
                      <a:pt x="119" y="62"/>
                    </a:cubicBezTo>
                    <a:moveTo>
                      <a:pt x="123" y="16"/>
                    </a:moveTo>
                    <a:cubicBezTo>
                      <a:pt x="124" y="14"/>
                      <a:pt x="126" y="13"/>
                      <a:pt x="128" y="11"/>
                    </a:cubicBezTo>
                    <a:cubicBezTo>
                      <a:pt x="132" y="16"/>
                      <a:pt x="132" y="16"/>
                      <a:pt x="132" y="16"/>
                    </a:cubicBezTo>
                    <a:cubicBezTo>
                      <a:pt x="130" y="17"/>
                      <a:pt x="129" y="18"/>
                      <a:pt x="128" y="20"/>
                    </a:cubicBezTo>
                    <a:lnTo>
                      <a:pt x="123" y="16"/>
                    </a:lnTo>
                    <a:close/>
                    <a:moveTo>
                      <a:pt x="127" y="73"/>
                    </a:moveTo>
                    <a:cubicBezTo>
                      <a:pt x="131" y="68"/>
                      <a:pt x="131" y="68"/>
                      <a:pt x="131" y="68"/>
                    </a:cubicBezTo>
                    <a:cubicBezTo>
                      <a:pt x="133" y="70"/>
                      <a:pt x="134" y="71"/>
                      <a:pt x="136" y="72"/>
                    </a:cubicBezTo>
                    <a:cubicBezTo>
                      <a:pt x="132" y="77"/>
                      <a:pt x="132" y="77"/>
                      <a:pt x="132" y="77"/>
                    </a:cubicBezTo>
                    <a:cubicBezTo>
                      <a:pt x="130" y="76"/>
                      <a:pt x="128" y="74"/>
                      <a:pt x="127" y="73"/>
                    </a:cubicBezTo>
                    <a:moveTo>
                      <a:pt x="133" y="7"/>
                    </a:moveTo>
                    <a:cubicBezTo>
                      <a:pt x="135" y="6"/>
                      <a:pt x="137" y="5"/>
                      <a:pt x="139" y="4"/>
                    </a:cubicBezTo>
                    <a:cubicBezTo>
                      <a:pt x="142" y="9"/>
                      <a:pt x="142" y="9"/>
                      <a:pt x="142" y="9"/>
                    </a:cubicBezTo>
                    <a:cubicBezTo>
                      <a:pt x="140" y="10"/>
                      <a:pt x="138" y="11"/>
                      <a:pt x="137" y="12"/>
                    </a:cubicBezTo>
                    <a:lnTo>
                      <a:pt x="133" y="7"/>
                    </a:lnTo>
                    <a:close/>
                    <a:moveTo>
                      <a:pt x="138" y="81"/>
                    </a:moveTo>
                    <a:cubicBezTo>
                      <a:pt x="141" y="75"/>
                      <a:pt x="141" y="75"/>
                      <a:pt x="141" y="75"/>
                    </a:cubicBezTo>
                    <a:cubicBezTo>
                      <a:pt x="143" y="76"/>
                      <a:pt x="144" y="76"/>
                      <a:pt x="146" y="77"/>
                    </a:cubicBezTo>
                    <a:cubicBezTo>
                      <a:pt x="145" y="83"/>
                      <a:pt x="145" y="83"/>
                      <a:pt x="145" y="83"/>
                    </a:cubicBezTo>
                    <a:cubicBezTo>
                      <a:pt x="142" y="82"/>
                      <a:pt x="140" y="82"/>
                      <a:pt x="138" y="81"/>
                    </a:cubicBezTo>
                    <a:moveTo>
                      <a:pt x="146" y="1"/>
                    </a:moveTo>
                    <a:cubicBezTo>
                      <a:pt x="148" y="1"/>
                      <a:pt x="150" y="1"/>
                      <a:pt x="153" y="0"/>
                    </a:cubicBezTo>
                    <a:cubicBezTo>
                      <a:pt x="153" y="7"/>
                      <a:pt x="153" y="7"/>
                      <a:pt x="153" y="7"/>
                    </a:cubicBezTo>
                    <a:cubicBezTo>
                      <a:pt x="151" y="7"/>
                      <a:pt x="149" y="7"/>
                      <a:pt x="147" y="8"/>
                    </a:cubicBezTo>
                    <a:lnTo>
                      <a:pt x="146" y="1"/>
                    </a:lnTo>
                    <a:close/>
                    <a:moveTo>
                      <a:pt x="152" y="84"/>
                    </a:moveTo>
                    <a:cubicBezTo>
                      <a:pt x="152" y="78"/>
                      <a:pt x="152" y="78"/>
                      <a:pt x="152" y="78"/>
                    </a:cubicBezTo>
                    <a:cubicBezTo>
                      <a:pt x="153" y="78"/>
                      <a:pt x="155" y="78"/>
                      <a:pt x="156" y="78"/>
                    </a:cubicBezTo>
                    <a:cubicBezTo>
                      <a:pt x="157" y="78"/>
                      <a:pt x="157" y="78"/>
                      <a:pt x="158" y="78"/>
                    </a:cubicBezTo>
                    <a:cubicBezTo>
                      <a:pt x="158" y="84"/>
                      <a:pt x="158" y="84"/>
                      <a:pt x="158" y="84"/>
                    </a:cubicBezTo>
                    <a:cubicBezTo>
                      <a:pt x="157" y="84"/>
                      <a:pt x="157" y="84"/>
                      <a:pt x="156" y="84"/>
                    </a:cubicBezTo>
                    <a:cubicBezTo>
                      <a:pt x="154" y="84"/>
                      <a:pt x="153" y="84"/>
                      <a:pt x="152" y="84"/>
                    </a:cubicBezTo>
                    <a:moveTo>
                      <a:pt x="159" y="7"/>
                    </a:moveTo>
                    <a:cubicBezTo>
                      <a:pt x="160" y="0"/>
                      <a:pt x="160" y="0"/>
                      <a:pt x="160" y="0"/>
                    </a:cubicBezTo>
                    <a:cubicBezTo>
                      <a:pt x="162" y="1"/>
                      <a:pt x="164" y="1"/>
                      <a:pt x="166" y="2"/>
                    </a:cubicBezTo>
                    <a:cubicBezTo>
                      <a:pt x="165" y="8"/>
                      <a:pt x="165" y="8"/>
                      <a:pt x="165" y="8"/>
                    </a:cubicBezTo>
                    <a:cubicBezTo>
                      <a:pt x="163" y="7"/>
                      <a:pt x="161" y="7"/>
                      <a:pt x="159" y="7"/>
                    </a:cubicBezTo>
                    <a:moveTo>
                      <a:pt x="164" y="77"/>
                    </a:moveTo>
                    <a:cubicBezTo>
                      <a:pt x="166" y="77"/>
                      <a:pt x="168" y="76"/>
                      <a:pt x="169" y="76"/>
                    </a:cubicBezTo>
                    <a:cubicBezTo>
                      <a:pt x="172" y="81"/>
                      <a:pt x="172" y="81"/>
                      <a:pt x="172" y="81"/>
                    </a:cubicBezTo>
                    <a:cubicBezTo>
                      <a:pt x="170" y="82"/>
                      <a:pt x="168" y="83"/>
                      <a:pt x="165" y="83"/>
                    </a:cubicBezTo>
                    <a:lnTo>
                      <a:pt x="164" y="77"/>
                    </a:lnTo>
                    <a:close/>
                    <a:moveTo>
                      <a:pt x="170" y="10"/>
                    </a:moveTo>
                    <a:cubicBezTo>
                      <a:pt x="173" y="4"/>
                      <a:pt x="173" y="4"/>
                      <a:pt x="173" y="4"/>
                    </a:cubicBezTo>
                    <a:cubicBezTo>
                      <a:pt x="175" y="5"/>
                      <a:pt x="177" y="6"/>
                      <a:pt x="179" y="7"/>
                    </a:cubicBezTo>
                    <a:cubicBezTo>
                      <a:pt x="175" y="12"/>
                      <a:pt x="175" y="12"/>
                      <a:pt x="175" y="12"/>
                    </a:cubicBezTo>
                    <a:cubicBezTo>
                      <a:pt x="174" y="11"/>
                      <a:pt x="172" y="10"/>
                      <a:pt x="170" y="10"/>
                    </a:cubicBezTo>
                    <a:moveTo>
                      <a:pt x="175" y="73"/>
                    </a:moveTo>
                    <a:cubicBezTo>
                      <a:pt x="176" y="72"/>
                      <a:pt x="178" y="71"/>
                      <a:pt x="179" y="69"/>
                    </a:cubicBezTo>
                    <a:cubicBezTo>
                      <a:pt x="183" y="74"/>
                      <a:pt x="183" y="74"/>
                      <a:pt x="183" y="74"/>
                    </a:cubicBezTo>
                    <a:cubicBezTo>
                      <a:pt x="182" y="75"/>
                      <a:pt x="180" y="77"/>
                      <a:pt x="178" y="78"/>
                    </a:cubicBezTo>
                    <a:lnTo>
                      <a:pt x="175" y="73"/>
                    </a:lnTo>
                    <a:close/>
                    <a:moveTo>
                      <a:pt x="180" y="16"/>
                    </a:moveTo>
                    <a:cubicBezTo>
                      <a:pt x="184" y="12"/>
                      <a:pt x="184" y="12"/>
                      <a:pt x="184" y="12"/>
                    </a:cubicBezTo>
                    <a:cubicBezTo>
                      <a:pt x="186" y="13"/>
                      <a:pt x="188" y="15"/>
                      <a:pt x="189" y="17"/>
                    </a:cubicBezTo>
                    <a:cubicBezTo>
                      <a:pt x="184" y="20"/>
                      <a:pt x="184" y="20"/>
                      <a:pt x="184" y="20"/>
                    </a:cubicBezTo>
                    <a:cubicBezTo>
                      <a:pt x="183" y="19"/>
                      <a:pt x="182" y="17"/>
                      <a:pt x="180" y="16"/>
                    </a:cubicBezTo>
                    <a:moveTo>
                      <a:pt x="184" y="65"/>
                    </a:moveTo>
                    <a:cubicBezTo>
                      <a:pt x="185" y="63"/>
                      <a:pt x="186" y="62"/>
                      <a:pt x="187" y="60"/>
                    </a:cubicBezTo>
                    <a:cubicBezTo>
                      <a:pt x="192" y="63"/>
                      <a:pt x="192" y="63"/>
                      <a:pt x="192" y="63"/>
                    </a:cubicBezTo>
                    <a:cubicBezTo>
                      <a:pt x="191" y="65"/>
                      <a:pt x="190" y="67"/>
                      <a:pt x="188" y="69"/>
                    </a:cubicBezTo>
                    <a:lnTo>
                      <a:pt x="184" y="65"/>
                    </a:lnTo>
                    <a:close/>
                    <a:moveTo>
                      <a:pt x="187" y="26"/>
                    </a:moveTo>
                    <a:cubicBezTo>
                      <a:pt x="193" y="23"/>
                      <a:pt x="193" y="23"/>
                      <a:pt x="193" y="23"/>
                    </a:cubicBezTo>
                    <a:cubicBezTo>
                      <a:pt x="194" y="25"/>
                      <a:pt x="195" y="27"/>
                      <a:pt x="196" y="29"/>
                    </a:cubicBezTo>
                    <a:cubicBezTo>
                      <a:pt x="190" y="31"/>
                      <a:pt x="190" y="31"/>
                      <a:pt x="190" y="31"/>
                    </a:cubicBezTo>
                    <a:cubicBezTo>
                      <a:pt x="189" y="29"/>
                      <a:pt x="188" y="27"/>
                      <a:pt x="187" y="26"/>
                    </a:cubicBezTo>
                    <a:moveTo>
                      <a:pt x="189" y="55"/>
                    </a:moveTo>
                    <a:cubicBezTo>
                      <a:pt x="190" y="53"/>
                      <a:pt x="191" y="51"/>
                      <a:pt x="191" y="49"/>
                    </a:cubicBezTo>
                    <a:cubicBezTo>
                      <a:pt x="197" y="50"/>
                      <a:pt x="197" y="50"/>
                      <a:pt x="197" y="50"/>
                    </a:cubicBezTo>
                    <a:cubicBezTo>
                      <a:pt x="197" y="53"/>
                      <a:pt x="196" y="55"/>
                      <a:pt x="195" y="57"/>
                    </a:cubicBezTo>
                    <a:lnTo>
                      <a:pt x="189" y="55"/>
                    </a:lnTo>
                    <a:close/>
                    <a:moveTo>
                      <a:pt x="191" y="37"/>
                    </a:moveTo>
                    <a:cubicBezTo>
                      <a:pt x="197" y="36"/>
                      <a:pt x="197" y="36"/>
                      <a:pt x="197" y="36"/>
                    </a:cubicBezTo>
                    <a:cubicBezTo>
                      <a:pt x="198" y="38"/>
                      <a:pt x="198" y="40"/>
                      <a:pt x="198" y="42"/>
                    </a:cubicBezTo>
                    <a:cubicBezTo>
                      <a:pt x="198" y="43"/>
                      <a:pt x="198" y="43"/>
                      <a:pt x="198" y="43"/>
                    </a:cubicBezTo>
                    <a:cubicBezTo>
                      <a:pt x="192" y="43"/>
                      <a:pt x="192" y="43"/>
                      <a:pt x="192" y="43"/>
                    </a:cubicBezTo>
                    <a:cubicBezTo>
                      <a:pt x="192" y="42"/>
                      <a:pt x="192" y="42"/>
                      <a:pt x="192" y="42"/>
                    </a:cubicBezTo>
                    <a:cubicBezTo>
                      <a:pt x="192" y="40"/>
                      <a:pt x="191" y="39"/>
                      <a:pt x="191" y="37"/>
                    </a:cubicBezTo>
                    <a:moveTo>
                      <a:pt x="316" y="249"/>
                    </a:moveTo>
                    <a:cubicBezTo>
                      <a:pt x="241" y="249"/>
                      <a:pt x="241" y="249"/>
                      <a:pt x="241" y="249"/>
                    </a:cubicBezTo>
                    <a:cubicBezTo>
                      <a:pt x="241" y="324"/>
                      <a:pt x="241" y="324"/>
                      <a:pt x="241" y="324"/>
                    </a:cubicBezTo>
                    <a:cubicBezTo>
                      <a:pt x="316" y="324"/>
                      <a:pt x="316" y="324"/>
                      <a:pt x="316" y="324"/>
                    </a:cubicBezTo>
                    <a:lnTo>
                      <a:pt x="316" y="249"/>
                    </a:lnTo>
                    <a:close/>
                    <a:moveTo>
                      <a:pt x="146" y="249"/>
                    </a:moveTo>
                    <a:cubicBezTo>
                      <a:pt x="146" y="324"/>
                      <a:pt x="146" y="324"/>
                      <a:pt x="146" y="324"/>
                    </a:cubicBezTo>
                    <a:cubicBezTo>
                      <a:pt x="211" y="287"/>
                      <a:pt x="211" y="287"/>
                      <a:pt x="211" y="287"/>
                    </a:cubicBezTo>
                    <a:lnTo>
                      <a:pt x="146" y="249"/>
                    </a:lnTo>
                    <a:close/>
                    <a:moveTo>
                      <a:pt x="0" y="198"/>
                    </a:moveTo>
                    <a:cubicBezTo>
                      <a:pt x="0" y="189"/>
                      <a:pt x="0" y="189"/>
                      <a:pt x="0" y="189"/>
                    </a:cubicBezTo>
                    <a:cubicBezTo>
                      <a:pt x="6" y="189"/>
                      <a:pt x="6" y="189"/>
                      <a:pt x="6" y="189"/>
                    </a:cubicBezTo>
                    <a:cubicBezTo>
                      <a:pt x="6" y="193"/>
                      <a:pt x="6" y="193"/>
                      <a:pt x="6" y="193"/>
                    </a:cubicBezTo>
                    <a:cubicBezTo>
                      <a:pt x="5" y="193"/>
                      <a:pt x="5" y="193"/>
                      <a:pt x="5" y="193"/>
                    </a:cubicBezTo>
                    <a:cubicBezTo>
                      <a:pt x="6" y="195"/>
                      <a:pt x="6" y="195"/>
                      <a:pt x="6" y="195"/>
                    </a:cubicBezTo>
                    <a:lnTo>
                      <a:pt x="0" y="198"/>
                    </a:lnTo>
                    <a:close/>
                    <a:moveTo>
                      <a:pt x="0" y="177"/>
                    </a:moveTo>
                    <a:cubicBezTo>
                      <a:pt x="6" y="177"/>
                      <a:pt x="6" y="177"/>
                      <a:pt x="6" y="177"/>
                    </a:cubicBezTo>
                    <a:cubicBezTo>
                      <a:pt x="6" y="183"/>
                      <a:pt x="6" y="183"/>
                      <a:pt x="6" y="183"/>
                    </a:cubicBezTo>
                    <a:cubicBezTo>
                      <a:pt x="0" y="183"/>
                      <a:pt x="0" y="183"/>
                      <a:pt x="0" y="183"/>
                    </a:cubicBezTo>
                    <a:lnTo>
                      <a:pt x="0" y="177"/>
                    </a:lnTo>
                    <a:close/>
                    <a:moveTo>
                      <a:pt x="0" y="165"/>
                    </a:moveTo>
                    <a:cubicBezTo>
                      <a:pt x="6" y="165"/>
                      <a:pt x="6" y="165"/>
                      <a:pt x="6" y="165"/>
                    </a:cubicBezTo>
                    <a:cubicBezTo>
                      <a:pt x="6" y="171"/>
                      <a:pt x="6" y="171"/>
                      <a:pt x="6" y="171"/>
                    </a:cubicBezTo>
                    <a:cubicBezTo>
                      <a:pt x="0" y="171"/>
                      <a:pt x="0" y="171"/>
                      <a:pt x="0" y="171"/>
                    </a:cubicBezTo>
                    <a:lnTo>
                      <a:pt x="0" y="165"/>
                    </a:lnTo>
                    <a:close/>
                    <a:moveTo>
                      <a:pt x="0" y="153"/>
                    </a:moveTo>
                    <a:cubicBezTo>
                      <a:pt x="6" y="153"/>
                      <a:pt x="6" y="153"/>
                      <a:pt x="6" y="153"/>
                    </a:cubicBezTo>
                    <a:cubicBezTo>
                      <a:pt x="6" y="159"/>
                      <a:pt x="6" y="159"/>
                      <a:pt x="6" y="159"/>
                    </a:cubicBezTo>
                    <a:cubicBezTo>
                      <a:pt x="0" y="159"/>
                      <a:pt x="0" y="159"/>
                      <a:pt x="0" y="159"/>
                    </a:cubicBezTo>
                    <a:lnTo>
                      <a:pt x="0" y="153"/>
                    </a:lnTo>
                    <a:close/>
                    <a:moveTo>
                      <a:pt x="0" y="141"/>
                    </a:moveTo>
                    <a:cubicBezTo>
                      <a:pt x="6" y="141"/>
                      <a:pt x="6" y="141"/>
                      <a:pt x="6" y="141"/>
                    </a:cubicBezTo>
                    <a:cubicBezTo>
                      <a:pt x="6" y="147"/>
                      <a:pt x="6" y="147"/>
                      <a:pt x="6" y="147"/>
                    </a:cubicBezTo>
                    <a:cubicBezTo>
                      <a:pt x="0" y="147"/>
                      <a:pt x="0" y="147"/>
                      <a:pt x="0" y="147"/>
                    </a:cubicBezTo>
                    <a:lnTo>
                      <a:pt x="0" y="141"/>
                    </a:lnTo>
                    <a:close/>
                    <a:moveTo>
                      <a:pt x="0" y="129"/>
                    </a:moveTo>
                    <a:cubicBezTo>
                      <a:pt x="6" y="129"/>
                      <a:pt x="6" y="129"/>
                      <a:pt x="6" y="129"/>
                    </a:cubicBezTo>
                    <a:cubicBezTo>
                      <a:pt x="6" y="135"/>
                      <a:pt x="6" y="135"/>
                      <a:pt x="6" y="135"/>
                    </a:cubicBezTo>
                    <a:cubicBezTo>
                      <a:pt x="0" y="135"/>
                      <a:pt x="0" y="135"/>
                      <a:pt x="0" y="135"/>
                    </a:cubicBezTo>
                    <a:lnTo>
                      <a:pt x="0" y="129"/>
                    </a:lnTo>
                    <a:close/>
                    <a:moveTo>
                      <a:pt x="0" y="123"/>
                    </a:moveTo>
                    <a:cubicBezTo>
                      <a:pt x="0" y="114"/>
                      <a:pt x="0" y="114"/>
                      <a:pt x="0" y="114"/>
                    </a:cubicBezTo>
                    <a:cubicBezTo>
                      <a:pt x="6" y="118"/>
                      <a:pt x="6" y="118"/>
                      <a:pt x="6" y="118"/>
                    </a:cubicBezTo>
                    <a:cubicBezTo>
                      <a:pt x="5" y="120"/>
                      <a:pt x="5" y="120"/>
                      <a:pt x="5" y="120"/>
                    </a:cubicBezTo>
                    <a:cubicBezTo>
                      <a:pt x="6" y="120"/>
                      <a:pt x="6" y="120"/>
                      <a:pt x="6" y="120"/>
                    </a:cubicBezTo>
                    <a:cubicBezTo>
                      <a:pt x="6" y="123"/>
                      <a:pt x="6" y="123"/>
                      <a:pt x="6" y="123"/>
                    </a:cubicBezTo>
                    <a:lnTo>
                      <a:pt x="0" y="123"/>
                    </a:lnTo>
                    <a:close/>
                    <a:moveTo>
                      <a:pt x="8" y="187"/>
                    </a:moveTo>
                    <a:cubicBezTo>
                      <a:pt x="13" y="184"/>
                      <a:pt x="13" y="184"/>
                      <a:pt x="13" y="184"/>
                    </a:cubicBezTo>
                    <a:cubicBezTo>
                      <a:pt x="16" y="189"/>
                      <a:pt x="16" y="189"/>
                      <a:pt x="16" y="189"/>
                    </a:cubicBezTo>
                    <a:cubicBezTo>
                      <a:pt x="11" y="192"/>
                      <a:pt x="11" y="192"/>
                      <a:pt x="11" y="192"/>
                    </a:cubicBezTo>
                    <a:lnTo>
                      <a:pt x="8" y="187"/>
                    </a:lnTo>
                    <a:close/>
                    <a:moveTo>
                      <a:pt x="8" y="126"/>
                    </a:moveTo>
                    <a:cubicBezTo>
                      <a:pt x="11" y="121"/>
                      <a:pt x="11" y="121"/>
                      <a:pt x="11" y="121"/>
                    </a:cubicBezTo>
                    <a:cubicBezTo>
                      <a:pt x="16" y="124"/>
                      <a:pt x="16" y="124"/>
                      <a:pt x="16" y="124"/>
                    </a:cubicBezTo>
                    <a:cubicBezTo>
                      <a:pt x="13" y="129"/>
                      <a:pt x="13" y="129"/>
                      <a:pt x="13" y="129"/>
                    </a:cubicBezTo>
                    <a:lnTo>
                      <a:pt x="8" y="126"/>
                    </a:lnTo>
                    <a:close/>
                    <a:moveTo>
                      <a:pt x="19" y="181"/>
                    </a:moveTo>
                    <a:cubicBezTo>
                      <a:pt x="24" y="178"/>
                      <a:pt x="24" y="178"/>
                      <a:pt x="24" y="178"/>
                    </a:cubicBezTo>
                    <a:cubicBezTo>
                      <a:pt x="27" y="183"/>
                      <a:pt x="27" y="183"/>
                      <a:pt x="27" y="183"/>
                    </a:cubicBezTo>
                    <a:cubicBezTo>
                      <a:pt x="21" y="186"/>
                      <a:pt x="21" y="186"/>
                      <a:pt x="21" y="186"/>
                    </a:cubicBezTo>
                    <a:lnTo>
                      <a:pt x="19" y="181"/>
                    </a:lnTo>
                    <a:close/>
                    <a:moveTo>
                      <a:pt x="19" y="132"/>
                    </a:moveTo>
                    <a:cubicBezTo>
                      <a:pt x="22" y="127"/>
                      <a:pt x="22" y="127"/>
                      <a:pt x="22" y="127"/>
                    </a:cubicBezTo>
                    <a:cubicBezTo>
                      <a:pt x="27" y="130"/>
                      <a:pt x="27" y="130"/>
                      <a:pt x="27" y="130"/>
                    </a:cubicBezTo>
                    <a:cubicBezTo>
                      <a:pt x="24" y="135"/>
                      <a:pt x="24" y="135"/>
                      <a:pt x="24" y="135"/>
                    </a:cubicBezTo>
                    <a:lnTo>
                      <a:pt x="19" y="132"/>
                    </a:lnTo>
                    <a:close/>
                    <a:moveTo>
                      <a:pt x="29" y="175"/>
                    </a:moveTo>
                    <a:cubicBezTo>
                      <a:pt x="34" y="172"/>
                      <a:pt x="34" y="172"/>
                      <a:pt x="34" y="172"/>
                    </a:cubicBezTo>
                    <a:cubicBezTo>
                      <a:pt x="37" y="177"/>
                      <a:pt x="37" y="177"/>
                      <a:pt x="37" y="177"/>
                    </a:cubicBezTo>
                    <a:cubicBezTo>
                      <a:pt x="32" y="180"/>
                      <a:pt x="32" y="180"/>
                      <a:pt x="32" y="180"/>
                    </a:cubicBezTo>
                    <a:lnTo>
                      <a:pt x="29" y="175"/>
                    </a:lnTo>
                    <a:close/>
                    <a:moveTo>
                      <a:pt x="29" y="138"/>
                    </a:moveTo>
                    <a:cubicBezTo>
                      <a:pt x="32" y="133"/>
                      <a:pt x="32" y="133"/>
                      <a:pt x="32" y="133"/>
                    </a:cubicBezTo>
                    <a:cubicBezTo>
                      <a:pt x="37" y="136"/>
                      <a:pt x="37" y="136"/>
                      <a:pt x="37" y="136"/>
                    </a:cubicBezTo>
                    <a:cubicBezTo>
                      <a:pt x="34" y="141"/>
                      <a:pt x="34" y="141"/>
                      <a:pt x="34" y="141"/>
                    </a:cubicBezTo>
                    <a:lnTo>
                      <a:pt x="29" y="138"/>
                    </a:lnTo>
                    <a:close/>
                    <a:moveTo>
                      <a:pt x="39" y="169"/>
                    </a:moveTo>
                    <a:cubicBezTo>
                      <a:pt x="44" y="166"/>
                      <a:pt x="44" y="166"/>
                      <a:pt x="44" y="166"/>
                    </a:cubicBezTo>
                    <a:cubicBezTo>
                      <a:pt x="47" y="171"/>
                      <a:pt x="47" y="171"/>
                      <a:pt x="47" y="171"/>
                    </a:cubicBezTo>
                    <a:cubicBezTo>
                      <a:pt x="42" y="174"/>
                      <a:pt x="42" y="174"/>
                      <a:pt x="42" y="174"/>
                    </a:cubicBezTo>
                    <a:lnTo>
                      <a:pt x="39" y="169"/>
                    </a:lnTo>
                    <a:close/>
                    <a:moveTo>
                      <a:pt x="39" y="144"/>
                    </a:moveTo>
                    <a:cubicBezTo>
                      <a:pt x="42" y="139"/>
                      <a:pt x="42" y="139"/>
                      <a:pt x="42" y="139"/>
                    </a:cubicBezTo>
                    <a:cubicBezTo>
                      <a:pt x="48" y="142"/>
                      <a:pt x="48" y="142"/>
                      <a:pt x="48" y="142"/>
                    </a:cubicBezTo>
                    <a:cubicBezTo>
                      <a:pt x="45" y="147"/>
                      <a:pt x="45" y="147"/>
                      <a:pt x="45" y="147"/>
                    </a:cubicBezTo>
                    <a:lnTo>
                      <a:pt x="39" y="144"/>
                    </a:lnTo>
                    <a:close/>
                    <a:moveTo>
                      <a:pt x="50" y="163"/>
                    </a:moveTo>
                    <a:cubicBezTo>
                      <a:pt x="55" y="160"/>
                      <a:pt x="55" y="160"/>
                      <a:pt x="55" y="160"/>
                    </a:cubicBezTo>
                    <a:cubicBezTo>
                      <a:pt x="58" y="165"/>
                      <a:pt x="58" y="165"/>
                      <a:pt x="58" y="165"/>
                    </a:cubicBezTo>
                    <a:cubicBezTo>
                      <a:pt x="53" y="168"/>
                      <a:pt x="53" y="168"/>
                      <a:pt x="53" y="168"/>
                    </a:cubicBezTo>
                    <a:lnTo>
                      <a:pt x="50" y="163"/>
                    </a:lnTo>
                    <a:close/>
                    <a:moveTo>
                      <a:pt x="50" y="150"/>
                    </a:moveTo>
                    <a:cubicBezTo>
                      <a:pt x="53" y="145"/>
                      <a:pt x="53" y="145"/>
                      <a:pt x="53" y="145"/>
                    </a:cubicBezTo>
                    <a:cubicBezTo>
                      <a:pt x="58" y="148"/>
                      <a:pt x="58" y="148"/>
                      <a:pt x="58" y="148"/>
                    </a:cubicBezTo>
                    <a:cubicBezTo>
                      <a:pt x="55" y="153"/>
                      <a:pt x="55" y="153"/>
                      <a:pt x="55" y="153"/>
                    </a:cubicBezTo>
                    <a:lnTo>
                      <a:pt x="50" y="150"/>
                    </a:lnTo>
                    <a:close/>
                    <a:moveTo>
                      <a:pt x="60" y="157"/>
                    </a:moveTo>
                    <a:cubicBezTo>
                      <a:pt x="61" y="156"/>
                      <a:pt x="61" y="156"/>
                      <a:pt x="61" y="156"/>
                    </a:cubicBezTo>
                    <a:cubicBezTo>
                      <a:pt x="60" y="156"/>
                      <a:pt x="60" y="156"/>
                      <a:pt x="60" y="156"/>
                    </a:cubicBezTo>
                    <a:cubicBezTo>
                      <a:pt x="63" y="151"/>
                      <a:pt x="63" y="151"/>
                      <a:pt x="63" y="151"/>
                    </a:cubicBezTo>
                    <a:cubicBezTo>
                      <a:pt x="73" y="156"/>
                      <a:pt x="73" y="156"/>
                      <a:pt x="73" y="156"/>
                    </a:cubicBezTo>
                    <a:cubicBezTo>
                      <a:pt x="63" y="162"/>
                      <a:pt x="63" y="162"/>
                      <a:pt x="63" y="162"/>
                    </a:cubicBezTo>
                    <a:lnTo>
                      <a:pt x="60" y="157"/>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57" tIns="45077" rIns="90157" bIns="45077"/>
              <a:lstStyle/>
              <a:p>
                <a:endParaRPr lang="zh-CN" altLang="zh-CN" sz="1550">
                  <a:solidFill>
                    <a:srgbClr val="FFFFFF"/>
                  </a:solidFill>
                  <a:latin typeface="Impact" panose="020B0806030902050204" pitchFamily="34" charset="0"/>
                  <a:ea typeface="微软雅黑" panose="020B0503020204020204" pitchFamily="34" charset="-122"/>
                  <a:sym typeface="Impact" panose="020B0806030902050204" pitchFamily="34" charset="0"/>
                </a:endParaRPr>
              </a:p>
            </p:txBody>
          </p:sp>
          <p:sp>
            <p:nvSpPr>
              <p:cNvPr id="31" name="Freeform 44"/>
              <p:cNvSpPr>
                <a:spLocks noEditPoints="1" noChangeArrowheads="1"/>
              </p:cNvSpPr>
              <p:nvPr/>
            </p:nvSpPr>
            <p:spPr bwMode="auto">
              <a:xfrm>
                <a:off x="276226" y="306389"/>
                <a:ext cx="652463" cy="657225"/>
              </a:xfrm>
              <a:custGeom>
                <a:avLst/>
                <a:gdLst>
                  <a:gd name="T0" fmla="*/ 116 w 411"/>
                  <a:gd name="T1" fmla="*/ 121 h 414"/>
                  <a:gd name="T2" fmla="*/ 123 w 411"/>
                  <a:gd name="T3" fmla="*/ 208 h 414"/>
                  <a:gd name="T4" fmla="*/ 159 w 411"/>
                  <a:gd name="T5" fmla="*/ 173 h 414"/>
                  <a:gd name="T6" fmla="*/ 293 w 411"/>
                  <a:gd name="T7" fmla="*/ 310 h 414"/>
                  <a:gd name="T8" fmla="*/ 307 w 411"/>
                  <a:gd name="T9" fmla="*/ 296 h 414"/>
                  <a:gd name="T10" fmla="*/ 170 w 411"/>
                  <a:gd name="T11" fmla="*/ 161 h 414"/>
                  <a:gd name="T12" fmla="*/ 204 w 411"/>
                  <a:gd name="T13" fmla="*/ 128 h 414"/>
                  <a:gd name="T14" fmla="*/ 116 w 411"/>
                  <a:gd name="T15" fmla="*/ 121 h 414"/>
                  <a:gd name="T16" fmla="*/ 7 w 411"/>
                  <a:gd name="T17" fmla="*/ 397 h 414"/>
                  <a:gd name="T18" fmla="*/ 41 w 411"/>
                  <a:gd name="T19" fmla="*/ 362 h 414"/>
                  <a:gd name="T20" fmla="*/ 93 w 411"/>
                  <a:gd name="T21" fmla="*/ 414 h 414"/>
                  <a:gd name="T22" fmla="*/ 104 w 411"/>
                  <a:gd name="T23" fmla="*/ 402 h 414"/>
                  <a:gd name="T24" fmla="*/ 52 w 411"/>
                  <a:gd name="T25" fmla="*/ 350 h 414"/>
                  <a:gd name="T26" fmla="*/ 88 w 411"/>
                  <a:gd name="T27" fmla="*/ 317 h 414"/>
                  <a:gd name="T28" fmla="*/ 0 w 411"/>
                  <a:gd name="T29" fmla="*/ 310 h 414"/>
                  <a:gd name="T30" fmla="*/ 7 w 411"/>
                  <a:gd name="T31" fmla="*/ 397 h 414"/>
                  <a:gd name="T32" fmla="*/ 305 w 411"/>
                  <a:gd name="T33" fmla="*/ 0 h 414"/>
                  <a:gd name="T34" fmla="*/ 315 w 411"/>
                  <a:gd name="T35" fmla="*/ 90 h 414"/>
                  <a:gd name="T36" fmla="*/ 348 w 411"/>
                  <a:gd name="T37" fmla="*/ 55 h 414"/>
                  <a:gd name="T38" fmla="*/ 397 w 411"/>
                  <a:gd name="T39" fmla="*/ 104 h 414"/>
                  <a:gd name="T40" fmla="*/ 411 w 411"/>
                  <a:gd name="T41" fmla="*/ 92 h 414"/>
                  <a:gd name="T42" fmla="*/ 359 w 411"/>
                  <a:gd name="T43" fmla="*/ 43 h 414"/>
                  <a:gd name="T44" fmla="*/ 395 w 411"/>
                  <a:gd name="T45" fmla="*/ 7 h 414"/>
                  <a:gd name="T46" fmla="*/ 305 w 411"/>
                  <a:gd name="T47" fmla="*/ 0 h 4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1"/>
                  <a:gd name="T73" fmla="*/ 0 h 414"/>
                  <a:gd name="T74" fmla="*/ 411 w 411"/>
                  <a:gd name="T75" fmla="*/ 414 h 4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1" h="414">
                    <a:moveTo>
                      <a:pt x="116" y="121"/>
                    </a:moveTo>
                    <a:lnTo>
                      <a:pt x="123" y="208"/>
                    </a:lnTo>
                    <a:lnTo>
                      <a:pt x="159" y="173"/>
                    </a:lnTo>
                    <a:lnTo>
                      <a:pt x="293" y="310"/>
                    </a:lnTo>
                    <a:lnTo>
                      <a:pt x="307" y="296"/>
                    </a:lnTo>
                    <a:lnTo>
                      <a:pt x="170" y="161"/>
                    </a:lnTo>
                    <a:lnTo>
                      <a:pt x="204" y="128"/>
                    </a:lnTo>
                    <a:lnTo>
                      <a:pt x="116" y="121"/>
                    </a:lnTo>
                    <a:close/>
                    <a:moveTo>
                      <a:pt x="7" y="397"/>
                    </a:moveTo>
                    <a:lnTo>
                      <a:pt x="41" y="362"/>
                    </a:lnTo>
                    <a:lnTo>
                      <a:pt x="93" y="414"/>
                    </a:lnTo>
                    <a:lnTo>
                      <a:pt x="104" y="402"/>
                    </a:lnTo>
                    <a:lnTo>
                      <a:pt x="52" y="350"/>
                    </a:lnTo>
                    <a:lnTo>
                      <a:pt x="88" y="317"/>
                    </a:lnTo>
                    <a:lnTo>
                      <a:pt x="0" y="310"/>
                    </a:lnTo>
                    <a:lnTo>
                      <a:pt x="7" y="397"/>
                    </a:lnTo>
                    <a:close/>
                    <a:moveTo>
                      <a:pt x="305" y="0"/>
                    </a:moveTo>
                    <a:lnTo>
                      <a:pt x="315" y="90"/>
                    </a:lnTo>
                    <a:lnTo>
                      <a:pt x="348" y="55"/>
                    </a:lnTo>
                    <a:lnTo>
                      <a:pt x="397" y="104"/>
                    </a:lnTo>
                    <a:lnTo>
                      <a:pt x="411" y="92"/>
                    </a:lnTo>
                    <a:lnTo>
                      <a:pt x="359" y="43"/>
                    </a:lnTo>
                    <a:lnTo>
                      <a:pt x="395" y="7"/>
                    </a:lnTo>
                    <a:lnTo>
                      <a:pt x="305"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57" tIns="45077" rIns="90157" bIns="45077"/>
              <a:lstStyle/>
              <a:p>
                <a:endParaRPr lang="zh-CN" altLang="zh-CN" sz="1550">
                  <a:solidFill>
                    <a:srgbClr val="FFFFFF"/>
                  </a:solidFill>
                  <a:latin typeface="Impact" panose="020B0806030902050204" pitchFamily="34" charset="0"/>
                  <a:ea typeface="微软雅黑" panose="020B0503020204020204" pitchFamily="34" charset="-122"/>
                  <a:sym typeface="Impact" panose="020B0806030902050204" pitchFamily="34" charset="0"/>
                </a:endParaRPr>
              </a:p>
            </p:txBody>
          </p:sp>
        </p:grpSp>
      </p:grpSp>
      <p:sp>
        <p:nvSpPr>
          <p:cNvPr id="32" name="Rectangle 3"/>
          <p:cNvSpPr>
            <a:spLocks noChangeArrowheads="1"/>
          </p:cNvSpPr>
          <p:nvPr/>
        </p:nvSpPr>
        <p:spPr bwMode="auto">
          <a:xfrm>
            <a:off x="592259" y="4977961"/>
            <a:ext cx="6014597" cy="102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35" tIns="44216" rIns="88435" bIns="44216">
            <a:spAutoFit/>
          </a:bodyPr>
          <a:lstStyle/>
          <a:p>
            <a:pPr algn="just">
              <a:lnSpc>
                <a:spcPct val="150000"/>
              </a:lnSpc>
            </a:pPr>
            <a:r>
              <a:rPr lang="zh-CN" altLang="en-US" sz="1355" dirty="0">
                <a:solidFill>
                  <a:schemeClr val="accent1"/>
                </a:solidFill>
                <a:latin typeface="微软雅黑" panose="020B0503020204020204" pitchFamily="34" charset="-122"/>
                <a:ea typeface="微软雅黑" panose="020B0503020204020204" pitchFamily="34" charset="-122"/>
              </a:rPr>
              <a:t>点击添加文字内容点击添加文字内容点击添加文字内容点击添加文字内容点击添加文字内容点击添加文字内容点击添加文字内容点击添加文字内容点击添加文字内容点击添加文字内容点击添加文字内容点击添加文字内容</a:t>
            </a:r>
            <a:endParaRPr lang="zh-CN" altLang="en-US" sz="1355" dirty="0">
              <a:solidFill>
                <a:schemeClr val="accent1"/>
              </a:solidFill>
              <a:latin typeface="微软雅黑" panose="020B0503020204020204" pitchFamily="34" charset="-122"/>
              <a:ea typeface="微软雅黑" panose="020B0503020204020204" pitchFamily="34" charset="-122"/>
            </a:endParaRPr>
          </a:p>
        </p:txBody>
      </p:sp>
      <p:sp>
        <p:nvSpPr>
          <p:cNvPr id="33" name="TextBox 26"/>
          <p:cNvSpPr>
            <a:spLocks noChangeArrowheads="1"/>
          </p:cNvSpPr>
          <p:nvPr/>
        </p:nvSpPr>
        <p:spPr bwMode="auto">
          <a:xfrm>
            <a:off x="6171260" y="6604767"/>
            <a:ext cx="6008453" cy="4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6936" tIns="141549" rIns="176936" bIns="141549">
            <a:spAutoFit/>
          </a:bodyPr>
          <a:lstStyle/>
          <a:p>
            <a:pPr algn="r">
              <a:lnSpc>
                <a:spcPct val="90000"/>
              </a:lnSpc>
              <a:spcAft>
                <a:spcPts val="580"/>
              </a:spcAft>
            </a:pPr>
            <a:r>
              <a:rPr lang="zh-CN" altLang="en-US" sz="116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116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 name="组合 3"/>
          <p:cNvGrpSpPr/>
          <p:nvPr/>
        </p:nvGrpSpPr>
        <p:grpSpPr>
          <a:xfrm>
            <a:off x="101600" y="279401"/>
            <a:ext cx="12334152" cy="403870"/>
            <a:chOff x="76200" y="209550"/>
            <a:chExt cx="9250614" cy="302902"/>
          </a:xfrm>
        </p:grpSpPr>
        <p:sp>
          <p:nvSpPr>
            <p:cNvPr id="34"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lumMod val="50000"/>
                    </a:schemeClr>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36" name="组合 35"/>
            <p:cNvGrpSpPr/>
            <p:nvPr/>
          </p:nvGrpSpPr>
          <p:grpSpPr>
            <a:xfrm>
              <a:off x="3040154" y="381104"/>
              <a:ext cx="6286660" cy="0"/>
              <a:chOff x="4348525" y="620688"/>
              <a:chExt cx="8181294" cy="0"/>
            </a:xfrm>
          </p:grpSpPr>
          <p:cxnSp>
            <p:nvCxnSpPr>
              <p:cNvPr id="37" name="直接连接符 36"/>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7170" name="Picture 2" descr="E:\企业文化\企业文化图片\PPt用途\方版本\ppt宝藏_pptbz.com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2768" y="3078048"/>
            <a:ext cx="1775504" cy="177550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企业文化\企业文化图片\PPt用途\方版本\ppt宝藏_pptbz.com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355" y="1220823"/>
            <a:ext cx="1775504" cy="17558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企业文化\企业文化图片\PPt用途\方版本\复件 7440583_200616086530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209" r="17844"/>
          <a:stretch>
            <a:fillRect/>
          </a:stretch>
        </p:blipFill>
        <p:spPr bwMode="auto">
          <a:xfrm>
            <a:off x="709045" y="1199636"/>
            <a:ext cx="2368699" cy="36539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500" advClick="0" advTm="0">
        <p:checker/>
      </p:transition>
    </mc:Choice>
    <mc:Fallback>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Scale>
                                      <p:cBhvr>
                                        <p:cTn id="7" dur="1000" decel="50000" fill="hold">
                                          <p:stCondLst>
                                            <p:cond delay="0"/>
                                          </p:stCondLst>
                                        </p:cTn>
                                        <p:tgtEl>
                                          <p:spTgt spid="71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172"/>
                                        </p:tgtEl>
                                        <p:attrNameLst>
                                          <p:attrName>ppt_x</p:attrName>
                                          <p:attrName>ppt_y</p:attrName>
                                        </p:attrNameLst>
                                      </p:cBhvr>
                                    </p:animMotion>
                                    <p:animEffect transition="in" filter="fade">
                                      <p:cBhvr>
                                        <p:cTn id="9" dur="1000"/>
                                        <p:tgtEl>
                                          <p:spTgt spid="7172"/>
                                        </p:tgtEl>
                                      </p:cBhvr>
                                    </p:animEffect>
                                  </p:childTnLst>
                                </p:cTn>
                              </p:par>
                              <p:par>
                                <p:cTn id="10" presetID="52" presetClass="entr" presetSubtype="0" fill="hold" nodeType="withEffect">
                                  <p:stCondLst>
                                    <p:cond delay="300"/>
                                  </p:stCondLst>
                                  <p:childTnLst>
                                    <p:set>
                                      <p:cBhvr>
                                        <p:cTn id="11" dur="1" fill="hold">
                                          <p:stCondLst>
                                            <p:cond delay="0"/>
                                          </p:stCondLst>
                                        </p:cTn>
                                        <p:tgtEl>
                                          <p:spTgt spid="7170"/>
                                        </p:tgtEl>
                                        <p:attrNameLst>
                                          <p:attrName>style.visibility</p:attrName>
                                        </p:attrNameLst>
                                      </p:cBhvr>
                                      <p:to>
                                        <p:strVal val="visible"/>
                                      </p:to>
                                    </p:set>
                                    <p:animScale>
                                      <p:cBhvr>
                                        <p:cTn id="12" dur="1000" decel="50000" fill="hold">
                                          <p:stCondLst>
                                            <p:cond delay="0"/>
                                          </p:stCondLst>
                                        </p:cTn>
                                        <p:tgtEl>
                                          <p:spTgt spid="71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170"/>
                                        </p:tgtEl>
                                        <p:attrNameLst>
                                          <p:attrName>ppt_x</p:attrName>
                                          <p:attrName>ppt_y</p:attrName>
                                        </p:attrNameLst>
                                      </p:cBhvr>
                                    </p:animMotion>
                                    <p:animEffect transition="in" filter="fade">
                                      <p:cBhvr>
                                        <p:cTn id="14" dur="1000"/>
                                        <p:tgtEl>
                                          <p:spTgt spid="7170"/>
                                        </p:tgtEl>
                                      </p:cBhvr>
                                    </p:animEffect>
                                  </p:childTnLst>
                                </p:cTn>
                              </p:par>
                              <p:par>
                                <p:cTn id="15" presetID="52" presetClass="entr" presetSubtype="0" fill="hold" nodeType="withEffect">
                                  <p:stCondLst>
                                    <p:cond delay="700"/>
                                  </p:stCondLst>
                                  <p:childTnLst>
                                    <p:set>
                                      <p:cBhvr>
                                        <p:cTn id="16" dur="1" fill="hold">
                                          <p:stCondLst>
                                            <p:cond delay="0"/>
                                          </p:stCondLst>
                                        </p:cTn>
                                        <p:tgtEl>
                                          <p:spTgt spid="2"/>
                                        </p:tgtEl>
                                        <p:attrNameLst>
                                          <p:attrName>style.visibility</p:attrName>
                                        </p:attrNameLst>
                                      </p:cBhvr>
                                      <p:to>
                                        <p:strVal val="visible"/>
                                      </p:to>
                                    </p:set>
                                    <p:animScale>
                                      <p:cBhvr>
                                        <p:cTn id="1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
                                        </p:tgtEl>
                                        <p:attrNameLst>
                                          <p:attrName>ppt_x</p:attrName>
                                          <p:attrName>ppt_y</p:attrName>
                                        </p:attrNameLst>
                                      </p:cBhvr>
                                    </p:animMotion>
                                    <p:animEffect transition="in" filter="fade">
                                      <p:cBhvr>
                                        <p:cTn id="19" dur="1000"/>
                                        <p:tgtEl>
                                          <p:spTgt spid="2"/>
                                        </p:tgtEl>
                                      </p:cBhvr>
                                    </p:animEffect>
                                  </p:childTnLst>
                                </p:cTn>
                              </p:par>
                              <p:par>
                                <p:cTn id="20" presetID="52" presetClass="entr" presetSubtype="0" fill="hold" nodeType="withEffect">
                                  <p:stCondLst>
                                    <p:cond delay="1000"/>
                                  </p:stCondLst>
                                  <p:childTnLst>
                                    <p:set>
                                      <p:cBhvr>
                                        <p:cTn id="21" dur="1" fill="hold">
                                          <p:stCondLst>
                                            <p:cond delay="0"/>
                                          </p:stCondLst>
                                        </p:cTn>
                                        <p:tgtEl>
                                          <p:spTgt spid="7171"/>
                                        </p:tgtEl>
                                        <p:attrNameLst>
                                          <p:attrName>style.visibility</p:attrName>
                                        </p:attrNameLst>
                                      </p:cBhvr>
                                      <p:to>
                                        <p:strVal val="visible"/>
                                      </p:to>
                                    </p:set>
                                    <p:animScale>
                                      <p:cBhvr>
                                        <p:cTn id="22" dur="1000" decel="50000" fill="hold">
                                          <p:stCondLst>
                                            <p:cond delay="0"/>
                                          </p:stCondLst>
                                        </p:cTn>
                                        <p:tgtEl>
                                          <p:spTgt spid="717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7171"/>
                                        </p:tgtEl>
                                        <p:attrNameLst>
                                          <p:attrName>ppt_x</p:attrName>
                                          <p:attrName>ppt_y</p:attrName>
                                        </p:attrNameLst>
                                      </p:cBhvr>
                                    </p:animMotion>
                                    <p:animEffect transition="in" filter="fade">
                                      <p:cBhvr>
                                        <p:cTn id="24" dur="1000"/>
                                        <p:tgtEl>
                                          <p:spTgt spid="7171"/>
                                        </p:tgtEl>
                                      </p:cBhvr>
                                    </p:animEffect>
                                  </p:childTnLst>
                                </p:cTn>
                              </p:par>
                              <p:par>
                                <p:cTn id="25" presetID="52" presetClass="entr" presetSubtype="0" fill="hold" nodeType="withEffect">
                                  <p:stCondLst>
                                    <p:cond delay="1300"/>
                                  </p:stCondLst>
                                  <p:childTnLst>
                                    <p:set>
                                      <p:cBhvr>
                                        <p:cTn id="26" dur="1" fill="hold">
                                          <p:stCondLst>
                                            <p:cond delay="0"/>
                                          </p:stCondLst>
                                        </p:cTn>
                                        <p:tgtEl>
                                          <p:spTgt spid="3"/>
                                        </p:tgtEl>
                                        <p:attrNameLst>
                                          <p:attrName>style.visibility</p:attrName>
                                        </p:attrNameLst>
                                      </p:cBhvr>
                                      <p:to>
                                        <p:strVal val="visible"/>
                                      </p:to>
                                    </p:set>
                                    <p:animScale>
                                      <p:cBhvr>
                                        <p:cTn id="2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
                                        </p:tgtEl>
                                        <p:attrNameLst>
                                          <p:attrName>ppt_x</p:attrName>
                                          <p:attrName>ppt_y</p:attrName>
                                        </p:attrNameLst>
                                      </p:cBhvr>
                                    </p:animMotion>
                                    <p:animEffect transition="in" filter="fade">
                                      <p:cBhvr>
                                        <p:cTn id="29" dur="1000"/>
                                        <p:tgtEl>
                                          <p:spTgt spid="3"/>
                                        </p:tgtEl>
                                      </p:cBhvr>
                                    </p:animEffect>
                                  </p:childTnLst>
                                </p:cTn>
                              </p:par>
                              <p:par>
                                <p:cTn id="30" presetID="52" presetClass="entr" presetSubtype="0" fill="hold" nodeType="withEffect">
                                  <p:stCondLst>
                                    <p:cond delay="1600"/>
                                  </p:stCondLst>
                                  <p:childTnLst>
                                    <p:set>
                                      <p:cBhvr>
                                        <p:cTn id="31" dur="1" fill="hold">
                                          <p:stCondLst>
                                            <p:cond delay="0"/>
                                          </p:stCondLst>
                                        </p:cTn>
                                        <p:tgtEl>
                                          <p:spTgt spid="28"/>
                                        </p:tgtEl>
                                        <p:attrNameLst>
                                          <p:attrName>style.visibility</p:attrName>
                                        </p:attrNameLst>
                                      </p:cBhvr>
                                      <p:to>
                                        <p:strVal val="visible"/>
                                      </p:to>
                                    </p:set>
                                    <p:animScale>
                                      <p:cBhvr>
                                        <p:cTn id="32" dur="10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8"/>
                                        </p:tgtEl>
                                        <p:attrNameLst>
                                          <p:attrName>ppt_x</p:attrName>
                                          <p:attrName>ppt_y</p:attrName>
                                        </p:attrNameLst>
                                      </p:cBhvr>
                                    </p:animMotion>
                                    <p:animEffect transition="in" filter="fade">
                                      <p:cBhvr>
                                        <p:cTn id="34" dur="1000"/>
                                        <p:tgtEl>
                                          <p:spTgt spid="28"/>
                                        </p:tgtEl>
                                      </p:cBhvr>
                                    </p:animEffect>
                                  </p:childTnLst>
                                </p:cTn>
                              </p:par>
                              <p:par>
                                <p:cTn id="35" presetID="52" presetClass="entr" presetSubtype="0" fill="hold" grpId="0" nodeType="withEffect">
                                  <p:stCondLst>
                                    <p:cond delay="2000"/>
                                  </p:stCondLst>
                                  <p:iterate type="lt">
                                    <p:tmPct val="0"/>
                                  </p:iterate>
                                  <p:childTnLst>
                                    <p:set>
                                      <p:cBhvr>
                                        <p:cTn id="36" dur="1" fill="hold">
                                          <p:stCondLst>
                                            <p:cond delay="0"/>
                                          </p:stCondLst>
                                        </p:cTn>
                                        <p:tgtEl>
                                          <p:spTgt spid="32"/>
                                        </p:tgtEl>
                                        <p:attrNameLst>
                                          <p:attrName>style.visibility</p:attrName>
                                        </p:attrNameLst>
                                      </p:cBhvr>
                                      <p:to>
                                        <p:strVal val="visible"/>
                                      </p:to>
                                    </p:set>
                                    <p:animScale>
                                      <p:cBhvr>
                                        <p:cTn id="37"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2"/>
                                        </p:tgtEl>
                                        <p:attrNameLst>
                                          <p:attrName>ppt_x</p:attrName>
                                          <p:attrName>ppt_y</p:attrName>
                                        </p:attrNameLst>
                                      </p:cBhvr>
                                    </p:animMotion>
                                    <p:animEffect transition="in" filter="fade">
                                      <p:cBhvr>
                                        <p:cTn id="39" dur="1000"/>
                                        <p:tgtEl>
                                          <p:spTgt spid="32"/>
                                        </p:tgtEl>
                                      </p:cBhvr>
                                    </p:animEffect>
                                  </p:childTnLst>
                                </p:cTn>
                              </p:par>
                            </p:childTnLst>
                          </p:cTn>
                        </p:par>
                        <p:par>
                          <p:cTn id="40" fill="hold">
                            <p:stCondLst>
                              <p:cond delay="0"/>
                            </p:stCondLst>
                            <p:childTnLst>
                              <p:par>
                                <p:cTn id="41" presetID="41" presetClass="entr" presetSubtype="0" fill="hold" grpId="1" nodeType="afterEffect">
                                  <p:stCondLst>
                                    <p:cond delay="0"/>
                                  </p:stCondLst>
                                  <p:iterate type="lt">
                                    <p:tmPct val="10000"/>
                                  </p:iterate>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32"/>
                                        </p:tgtEl>
                                        <p:attrNameLst>
                                          <p:attrName>ppt_y</p:attrName>
                                        </p:attrNameLst>
                                      </p:cBhvr>
                                      <p:tavLst>
                                        <p:tav tm="0">
                                          <p:val>
                                            <p:strVal val="#ppt_y"/>
                                          </p:val>
                                        </p:tav>
                                        <p:tav tm="100000">
                                          <p:val>
                                            <p:strVal val="#ppt_y"/>
                                          </p:val>
                                        </p:tav>
                                      </p:tavLst>
                                    </p:anim>
                                    <p:anim calcmode="lin" valueType="num">
                                      <p:cBhvr>
                                        <p:cTn id="45"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7757" y="1602573"/>
            <a:ext cx="6687639" cy="1107996"/>
          </a:xfrm>
          <a:prstGeom prst="rect">
            <a:avLst/>
          </a:prstGeom>
          <a:noFill/>
        </p:spPr>
        <p:txBody>
          <a:bodyPr wrap="square" rtlCol="0">
            <a:spAutoFit/>
          </a:bodyPr>
          <a:lstStyle/>
          <a:p>
            <a:r>
              <a:rPr lang="zh-CN" altLang="en-US" b="1" dirty="0">
                <a:solidFill>
                  <a:schemeClr val="accent1"/>
                </a:solidFill>
                <a:latin typeface="微软雅黑" panose="020B0503020204020204" pitchFamily="34" charset="-122"/>
                <a:ea typeface="微软雅黑" panose="020B0503020204020204" pitchFamily="34" charset="-122"/>
              </a:rPr>
              <a:t>点击输入标题内容</a:t>
            </a:r>
            <a:endParaRPr lang="en-US" altLang="zh-CN" b="1" dirty="0">
              <a:solidFill>
                <a:schemeClr val="accent1"/>
              </a:solidFill>
              <a:latin typeface="微软雅黑" panose="020B0503020204020204" pitchFamily="34" charset="-122"/>
              <a:ea typeface="微软雅黑" panose="020B0503020204020204" pitchFamily="34" charset="-122"/>
            </a:endParaRPr>
          </a:p>
          <a:p>
            <a:r>
              <a:rPr lang="zh-CN" altLang="en-US" sz="1600" dirty="0">
                <a:solidFill>
                  <a:schemeClr val="accent1"/>
                </a:solidFill>
                <a:latin typeface="微软雅黑" panose="020B0503020204020204" pitchFamily="34" charset="-122"/>
                <a:ea typeface="微软雅黑" panose="020B0503020204020204" pitchFamily="34" charset="-122"/>
              </a:rPr>
              <a:t>本模板所有颜色、图标均符合中国移动推出</a:t>
            </a:r>
            <a:r>
              <a:rPr lang="en-US" altLang="zh-CN" sz="1600" dirty="0">
                <a:solidFill>
                  <a:schemeClr val="accent1"/>
                </a:solidFill>
                <a:latin typeface="微软雅黑" panose="020B0503020204020204" pitchFamily="34" charset="-122"/>
                <a:ea typeface="微软雅黑" panose="020B0503020204020204" pitchFamily="34" charset="-122"/>
              </a:rPr>
              <a:t>4G</a:t>
            </a:r>
            <a:r>
              <a:rPr lang="zh-CN" altLang="en-US" sz="1600" dirty="0">
                <a:solidFill>
                  <a:schemeClr val="accent1"/>
                </a:solidFill>
                <a:latin typeface="微软雅黑" panose="020B0503020204020204" pitchFamily="34" charset="-122"/>
                <a:ea typeface="微软雅黑" panose="020B0503020204020204" pitchFamily="34" charset="-122"/>
              </a:rPr>
              <a:t>业务以后的</a:t>
            </a:r>
            <a:r>
              <a:rPr lang="en-US" altLang="zh-CN" sz="1600" dirty="0">
                <a:solidFill>
                  <a:schemeClr val="accent1"/>
                </a:solidFill>
                <a:latin typeface="微软雅黑" panose="020B0503020204020204" pitchFamily="34" charset="-122"/>
                <a:ea typeface="微软雅黑" panose="020B0503020204020204" pitchFamily="34" charset="-122"/>
              </a:rPr>
              <a:t>VIS</a:t>
            </a:r>
            <a:r>
              <a:rPr lang="zh-CN" altLang="en-US" sz="1600" dirty="0">
                <a:solidFill>
                  <a:schemeClr val="accent1"/>
                </a:solidFill>
                <a:latin typeface="微软雅黑" panose="020B0503020204020204" pitchFamily="34" charset="-122"/>
                <a:ea typeface="微软雅黑" panose="020B0503020204020204" pitchFamily="34" charset="-122"/>
              </a:rPr>
              <a:t>规范，所有图标均非图片格式，因此可以编辑、换色、放大。版式设计简约、实用，所有页面均有动画效果。</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3" name="TextBox 2"/>
          <p:cNvSpPr txBox="1"/>
          <p:nvPr/>
        </p:nvSpPr>
        <p:spPr>
          <a:xfrm>
            <a:off x="4447757" y="3282173"/>
            <a:ext cx="6687639" cy="861774"/>
          </a:xfrm>
          <a:prstGeom prst="rect">
            <a:avLst/>
          </a:prstGeom>
          <a:noFill/>
        </p:spPr>
        <p:txBody>
          <a:bodyPr wrap="square" rtlCol="0">
            <a:spAutoFit/>
          </a:bodyPr>
          <a:lstStyle/>
          <a:p>
            <a:r>
              <a:rPr lang="zh-CN" altLang="en-US" b="1" dirty="0">
                <a:solidFill>
                  <a:schemeClr val="accent1"/>
                </a:solidFill>
                <a:latin typeface="微软雅黑" panose="020B0503020204020204" pitchFamily="34" charset="-122"/>
                <a:ea typeface="微软雅黑" panose="020B0503020204020204" pitchFamily="34" charset="-122"/>
              </a:rPr>
              <a:t>点击输入标题内容</a:t>
            </a:r>
            <a:endParaRPr lang="en-US" altLang="zh-CN" b="1" dirty="0">
              <a:solidFill>
                <a:schemeClr val="accent1"/>
              </a:solidFill>
              <a:latin typeface="微软雅黑" panose="020B0503020204020204" pitchFamily="34" charset="-122"/>
              <a:ea typeface="微软雅黑" panose="020B0503020204020204" pitchFamily="34" charset="-122"/>
            </a:endParaRPr>
          </a:p>
          <a:p>
            <a:r>
              <a:rPr lang="zh-CN" altLang="en-US" sz="1600" dirty="0">
                <a:solidFill>
                  <a:schemeClr val="accent1"/>
                </a:solidFill>
                <a:latin typeface="微软雅黑" panose="020B0503020204020204" pitchFamily="34" charset="-122"/>
                <a:ea typeface="微软雅黑" panose="020B0503020204020204" pitchFamily="34" charset="-122"/>
              </a:rPr>
              <a:t>漂亮的动态封面，各种精制的动态图形，包含各种逻辑关系图、图表、图文混排，让您制作</a:t>
            </a:r>
            <a:r>
              <a:rPr lang="en-US" altLang="zh-CN" sz="1600" dirty="0">
                <a:solidFill>
                  <a:schemeClr val="accent1"/>
                </a:solidFill>
                <a:latin typeface="微软雅黑" panose="020B0503020204020204" pitchFamily="34" charset="-122"/>
                <a:ea typeface="微软雅黑" panose="020B0503020204020204" pitchFamily="34" charset="-122"/>
              </a:rPr>
              <a:t>PPT</a:t>
            </a:r>
            <a:r>
              <a:rPr lang="zh-CN" altLang="en-US" sz="1600" dirty="0">
                <a:solidFill>
                  <a:schemeClr val="accent1"/>
                </a:solidFill>
                <a:latin typeface="微软雅黑" panose="020B0503020204020204" pitchFamily="34" charset="-122"/>
                <a:ea typeface="微软雅黑" panose="020B0503020204020204" pitchFamily="34" charset="-122"/>
              </a:rPr>
              <a:t>省时省力。所有图型均根据不同类型设有动画效果。</a:t>
            </a:r>
            <a:endParaRPr lang="en-US" altLang="zh-CN" sz="1600" dirty="0">
              <a:solidFill>
                <a:schemeClr val="accent1"/>
              </a:solidFill>
              <a:latin typeface="微软雅黑" panose="020B0503020204020204" pitchFamily="34" charset="-122"/>
              <a:ea typeface="微软雅黑" panose="020B0503020204020204" pitchFamily="34" charset="-122"/>
            </a:endParaRPr>
          </a:p>
        </p:txBody>
      </p:sp>
      <p:sp>
        <p:nvSpPr>
          <p:cNvPr id="4" name="TextBox 3"/>
          <p:cNvSpPr txBox="1"/>
          <p:nvPr/>
        </p:nvSpPr>
        <p:spPr>
          <a:xfrm>
            <a:off x="4512192" y="4714104"/>
            <a:ext cx="6623203" cy="861774"/>
          </a:xfrm>
          <a:prstGeom prst="rect">
            <a:avLst/>
          </a:prstGeom>
          <a:noFill/>
        </p:spPr>
        <p:txBody>
          <a:bodyPr wrap="square" rtlCol="0">
            <a:spAutoFit/>
          </a:bodyPr>
          <a:lstStyle/>
          <a:p>
            <a:r>
              <a:rPr lang="zh-CN" altLang="en-US" b="1" dirty="0">
                <a:solidFill>
                  <a:schemeClr val="accent1"/>
                </a:solidFill>
                <a:latin typeface="微软雅黑" panose="020B0503020204020204" pitchFamily="34" charset="-122"/>
                <a:ea typeface="微软雅黑" panose="020B0503020204020204" pitchFamily="34" charset="-122"/>
              </a:rPr>
              <a:t>点击输入标题内容</a:t>
            </a:r>
            <a:endParaRPr lang="en-US" altLang="zh-CN" b="1" dirty="0">
              <a:solidFill>
                <a:schemeClr val="accent1"/>
              </a:solidFill>
              <a:latin typeface="微软雅黑" panose="020B0503020204020204" pitchFamily="34" charset="-122"/>
              <a:ea typeface="微软雅黑" panose="020B0503020204020204" pitchFamily="34" charset="-122"/>
            </a:endParaRPr>
          </a:p>
          <a:p>
            <a:pPr algn="just"/>
            <a:r>
              <a:rPr lang="zh-CN" altLang="en-US" sz="1600" dirty="0">
                <a:solidFill>
                  <a:schemeClr val="accent1"/>
                </a:solidFill>
                <a:latin typeface="微软雅黑" panose="020B0503020204020204" pitchFamily="34" charset="-122"/>
                <a:ea typeface="微软雅黑" panose="020B0503020204020204" pitchFamily="34" charset="-122"/>
              </a:rPr>
              <a:t>模板规划出了封面、前言、目录页、过渡页、内容页，让您制起</a:t>
            </a:r>
            <a:r>
              <a:rPr lang="en-US" altLang="zh-CN" sz="1600" dirty="0">
                <a:solidFill>
                  <a:schemeClr val="accent1"/>
                </a:solidFill>
                <a:latin typeface="微软雅黑" panose="020B0503020204020204" pitchFamily="34" charset="-122"/>
                <a:ea typeface="微软雅黑" panose="020B0503020204020204" pitchFamily="34" charset="-122"/>
              </a:rPr>
              <a:t>PPT</a:t>
            </a:r>
            <a:r>
              <a:rPr lang="zh-CN" altLang="en-US" sz="1600" dirty="0">
                <a:solidFill>
                  <a:schemeClr val="accent1"/>
                </a:solidFill>
                <a:latin typeface="微软雅黑" panose="020B0503020204020204" pitchFamily="34" charset="-122"/>
                <a:ea typeface="微软雅黑" panose="020B0503020204020204" pitchFamily="34" charset="-122"/>
              </a:rPr>
              <a:t>条理清楚，节省时间。</a:t>
            </a:r>
            <a:endParaRPr lang="en-US" altLang="zh-CN" sz="1600" dirty="0">
              <a:solidFill>
                <a:schemeClr val="accent1"/>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flipV="1">
            <a:off x="4447757" y="2885836"/>
            <a:ext cx="6687639" cy="26211"/>
          </a:xfrm>
          <a:prstGeom prst="line">
            <a:avLst/>
          </a:prstGeom>
          <a:noFill/>
          <a:ln w="9525" cap="flat" cmpd="sng" algn="ctr">
            <a:solidFill>
              <a:schemeClr val="tx1"/>
            </a:solidFill>
            <a:prstDash val="dash"/>
          </a:ln>
          <a:effectLst/>
        </p:spPr>
      </p:cxnSp>
      <p:cxnSp>
        <p:nvCxnSpPr>
          <p:cNvPr id="6" name="直接连接符 5"/>
          <p:cNvCxnSpPr/>
          <p:nvPr/>
        </p:nvCxnSpPr>
        <p:spPr>
          <a:xfrm>
            <a:off x="4447756" y="4626208"/>
            <a:ext cx="6831621" cy="0"/>
          </a:xfrm>
          <a:prstGeom prst="line">
            <a:avLst/>
          </a:prstGeom>
          <a:noFill/>
          <a:ln w="9525" cap="flat" cmpd="sng" algn="ctr">
            <a:solidFill>
              <a:schemeClr val="tx1"/>
            </a:solidFill>
            <a:prstDash val="dash"/>
          </a:ln>
          <a:effectLst/>
        </p:spPr>
      </p:cxnSp>
      <p:grpSp>
        <p:nvGrpSpPr>
          <p:cNvPr id="7" name="组合 6"/>
          <p:cNvGrpSpPr/>
          <p:nvPr/>
        </p:nvGrpSpPr>
        <p:grpSpPr>
          <a:xfrm>
            <a:off x="3360331" y="1765457"/>
            <a:ext cx="874355" cy="874355"/>
            <a:chOff x="5068579" y="1163938"/>
            <a:chExt cx="555066" cy="555066"/>
          </a:xfrm>
        </p:grpSpPr>
        <p:sp>
          <p:nvSpPr>
            <p:cNvPr id="8" name="椭圆 7"/>
            <p:cNvSpPr/>
            <p:nvPr/>
          </p:nvSpPr>
          <p:spPr>
            <a:xfrm>
              <a:off x="5068579" y="1163938"/>
              <a:ext cx="555066" cy="555066"/>
            </a:xfrm>
            <a:prstGeom prst="ellipse">
              <a:avLst/>
            </a:prstGeom>
            <a:solidFill>
              <a:schemeClr val="accent1"/>
            </a:solidFill>
            <a:ln w="25400" cap="flat" cmpd="sng" algn="ctr">
              <a:noFill/>
              <a:prstDash val="solid"/>
            </a:ln>
            <a:effectLst/>
          </p:spPr>
          <p:txBody>
            <a:bodyPr rtlCol="0" anchor="ctr"/>
            <a:lstStyle/>
            <a:p>
              <a:pPr algn="ctr" defTabSz="913765">
                <a:defRPr/>
              </a:pPr>
              <a:endParaRPr lang="zh-CN" altLang="en-US" kern="0">
                <a:solidFill>
                  <a:schemeClr val="accent1"/>
                </a:solidFill>
                <a:latin typeface="微软雅黑" panose="020B0503020204020204" pitchFamily="34" charset="-122"/>
                <a:ea typeface="微软雅黑" panose="020B0503020204020204" pitchFamily="34" charset="-122"/>
              </a:endParaRPr>
            </a:p>
          </p:txBody>
        </p:sp>
        <p:sp>
          <p:nvSpPr>
            <p:cNvPr id="9" name="Freeform 70"/>
            <p:cNvSpPr>
              <a:spLocks noEditPoints="1"/>
            </p:cNvSpPr>
            <p:nvPr/>
          </p:nvSpPr>
          <p:spPr bwMode="auto">
            <a:xfrm>
              <a:off x="5235099" y="1295926"/>
              <a:ext cx="242524" cy="290241"/>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55" tIns="34279" rIns="68555" bIns="34279" numCol="1" anchor="t" anchorCtr="0" compatLnSpc="1"/>
            <a:lstStyle/>
            <a:p>
              <a:endParaRPr lang="en-US">
                <a:solidFill>
                  <a:schemeClr val="accent1"/>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3360385" y="3361229"/>
            <a:ext cx="873307" cy="873307"/>
            <a:chOff x="5068633" y="2251819"/>
            <a:chExt cx="554400" cy="554400"/>
          </a:xfrm>
        </p:grpSpPr>
        <p:sp>
          <p:nvSpPr>
            <p:cNvPr id="11" name="椭圆 10"/>
            <p:cNvSpPr/>
            <p:nvPr/>
          </p:nvSpPr>
          <p:spPr>
            <a:xfrm>
              <a:off x="5068633" y="2251819"/>
              <a:ext cx="554400" cy="554400"/>
            </a:xfrm>
            <a:prstGeom prst="ellipse">
              <a:avLst/>
            </a:prstGeom>
            <a:solidFill>
              <a:schemeClr val="accent2"/>
            </a:solidFill>
            <a:ln w="25400" cap="flat" cmpd="sng" algn="ctr">
              <a:noFill/>
              <a:prstDash val="solid"/>
            </a:ln>
            <a:effectLst/>
          </p:spPr>
          <p:txBody>
            <a:bodyPr rtlCol="0" anchor="ctr"/>
            <a:lstStyle/>
            <a:p>
              <a:pPr algn="ctr" defTabSz="913765">
                <a:defRPr/>
              </a:pPr>
              <a:endParaRPr lang="zh-CN" altLang="en-US" kern="0">
                <a:solidFill>
                  <a:schemeClr val="accent1"/>
                </a:solidFill>
                <a:latin typeface="微软雅黑" panose="020B0503020204020204" pitchFamily="34" charset="-122"/>
                <a:ea typeface="微软雅黑" panose="020B0503020204020204" pitchFamily="34" charset="-122"/>
              </a:endParaRPr>
            </a:p>
          </p:txBody>
        </p:sp>
        <p:sp>
          <p:nvSpPr>
            <p:cNvPr id="12" name="Freeform 72"/>
            <p:cNvSpPr>
              <a:spLocks noEditPoints="1"/>
            </p:cNvSpPr>
            <p:nvPr/>
          </p:nvSpPr>
          <p:spPr bwMode="auto">
            <a:xfrm>
              <a:off x="5180447" y="2343925"/>
              <a:ext cx="369521" cy="370187"/>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55" tIns="34279" rIns="68555" bIns="34279" numCol="1" anchor="t" anchorCtr="0" compatLnSpc="1"/>
            <a:lstStyle/>
            <a:p>
              <a:endParaRPr lang="en-US">
                <a:solidFill>
                  <a:schemeClr val="accent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3360996" y="4760781"/>
            <a:ext cx="873307" cy="873307"/>
            <a:chOff x="5069244" y="3295756"/>
            <a:chExt cx="554400" cy="554400"/>
          </a:xfrm>
        </p:grpSpPr>
        <p:sp>
          <p:nvSpPr>
            <p:cNvPr id="14" name="椭圆 13"/>
            <p:cNvSpPr/>
            <p:nvPr/>
          </p:nvSpPr>
          <p:spPr>
            <a:xfrm>
              <a:off x="5069244" y="3295756"/>
              <a:ext cx="554400" cy="554400"/>
            </a:xfrm>
            <a:prstGeom prst="ellipse">
              <a:avLst/>
            </a:prstGeom>
            <a:solidFill>
              <a:schemeClr val="accent3"/>
            </a:solidFill>
            <a:ln w="25400" cap="flat" cmpd="sng" algn="ctr">
              <a:noFill/>
              <a:prstDash val="solid"/>
            </a:ln>
            <a:effectLst/>
          </p:spPr>
          <p:txBody>
            <a:bodyPr rtlCol="0" anchor="ctr"/>
            <a:lstStyle/>
            <a:p>
              <a:pPr algn="ctr" defTabSz="913765">
                <a:defRPr/>
              </a:pPr>
              <a:endParaRPr lang="zh-CN" altLang="en-US" kern="0">
                <a:solidFill>
                  <a:schemeClr val="accent1"/>
                </a:solidFill>
                <a:latin typeface="微软雅黑" panose="020B0503020204020204" pitchFamily="34" charset="-122"/>
                <a:ea typeface="微软雅黑" panose="020B0503020204020204" pitchFamily="34" charset="-122"/>
              </a:endParaRPr>
            </a:p>
          </p:txBody>
        </p:sp>
        <p:sp>
          <p:nvSpPr>
            <p:cNvPr id="15" name="Freeform 13"/>
            <p:cNvSpPr>
              <a:spLocks noEditPoints="1"/>
            </p:cNvSpPr>
            <p:nvPr/>
          </p:nvSpPr>
          <p:spPr bwMode="auto">
            <a:xfrm>
              <a:off x="5230120" y="3374754"/>
              <a:ext cx="217568" cy="401036"/>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55" tIns="34279" rIns="68555" bIns="34279" numCol="1" anchor="t" anchorCtr="0" compatLnSpc="1"/>
            <a:lstStyle/>
            <a:p>
              <a:endParaRPr lang="en-US">
                <a:solidFill>
                  <a:schemeClr val="accent1"/>
                </a:solidFill>
                <a:latin typeface="微软雅黑" panose="020B0503020204020204" pitchFamily="34" charset="-122"/>
                <a:ea typeface="微软雅黑" panose="020B0503020204020204" pitchFamily="34" charset="-122"/>
              </a:endParaRPr>
            </a:p>
          </p:txBody>
        </p:sp>
      </p:grpSp>
      <p:cxnSp>
        <p:nvCxnSpPr>
          <p:cNvPr id="16" name="直接连接符 15"/>
          <p:cNvCxnSpPr/>
          <p:nvPr/>
        </p:nvCxnSpPr>
        <p:spPr>
          <a:xfrm>
            <a:off x="4447756" y="5826747"/>
            <a:ext cx="6831621" cy="0"/>
          </a:xfrm>
          <a:prstGeom prst="line">
            <a:avLst/>
          </a:prstGeom>
          <a:noFill/>
          <a:ln w="9525" cap="flat" cmpd="sng" algn="ctr">
            <a:solidFill>
              <a:schemeClr val="tx1"/>
            </a:solidFill>
            <a:prstDash val="dash"/>
          </a:ln>
          <a:effectLst/>
        </p:spPr>
      </p:cxnSp>
      <p:grpSp>
        <p:nvGrpSpPr>
          <p:cNvPr id="17" name="组合 16"/>
          <p:cNvGrpSpPr/>
          <p:nvPr/>
        </p:nvGrpSpPr>
        <p:grpSpPr>
          <a:xfrm>
            <a:off x="1203766" y="1663806"/>
            <a:ext cx="1865279" cy="4572857"/>
            <a:chOff x="10256838" y="1484313"/>
            <a:chExt cx="1163638" cy="2852737"/>
          </a:xfrm>
        </p:grpSpPr>
        <p:sp>
          <p:nvSpPr>
            <p:cNvPr id="18" name="Freeform 33"/>
            <p:cNvSpPr/>
            <p:nvPr/>
          </p:nvSpPr>
          <p:spPr bwMode="auto">
            <a:xfrm>
              <a:off x="10591801" y="1736725"/>
              <a:ext cx="188913" cy="273050"/>
            </a:xfrm>
            <a:custGeom>
              <a:avLst/>
              <a:gdLst>
                <a:gd name="T0" fmla="*/ 0 w 132"/>
                <a:gd name="T1" fmla="*/ 83 h 190"/>
                <a:gd name="T2" fmla="*/ 5 w 132"/>
                <a:gd name="T3" fmla="*/ 7 h 190"/>
                <a:gd name="T4" fmla="*/ 90 w 132"/>
                <a:gd name="T5" fmla="*/ 44 h 190"/>
                <a:gd name="T6" fmla="*/ 124 w 132"/>
                <a:gd name="T7" fmla="*/ 131 h 190"/>
                <a:gd name="T8" fmla="*/ 62 w 132"/>
                <a:gd name="T9" fmla="*/ 190 h 190"/>
                <a:gd name="T10" fmla="*/ 0 w 132"/>
                <a:gd name="T11" fmla="*/ 83 h 190"/>
              </a:gdLst>
              <a:ahLst/>
              <a:cxnLst>
                <a:cxn ang="0">
                  <a:pos x="T0" y="T1"/>
                </a:cxn>
                <a:cxn ang="0">
                  <a:pos x="T2" y="T3"/>
                </a:cxn>
                <a:cxn ang="0">
                  <a:pos x="T4" y="T5"/>
                </a:cxn>
                <a:cxn ang="0">
                  <a:pos x="T6" y="T7"/>
                </a:cxn>
                <a:cxn ang="0">
                  <a:pos x="T8" y="T9"/>
                </a:cxn>
                <a:cxn ang="0">
                  <a:pos x="T10" y="T11"/>
                </a:cxn>
              </a:cxnLst>
              <a:rect l="0" t="0" r="r" b="b"/>
              <a:pathLst>
                <a:path w="132" h="190">
                  <a:moveTo>
                    <a:pt x="0" y="83"/>
                  </a:moveTo>
                  <a:cubicBezTo>
                    <a:pt x="0" y="83"/>
                    <a:pt x="5" y="15"/>
                    <a:pt x="5" y="7"/>
                  </a:cubicBezTo>
                  <a:cubicBezTo>
                    <a:pt x="5" y="0"/>
                    <a:pt x="90" y="44"/>
                    <a:pt x="90" y="44"/>
                  </a:cubicBezTo>
                  <a:cubicBezTo>
                    <a:pt x="90" y="44"/>
                    <a:pt x="116" y="103"/>
                    <a:pt x="124" y="131"/>
                  </a:cubicBezTo>
                  <a:cubicBezTo>
                    <a:pt x="132" y="159"/>
                    <a:pt x="62" y="190"/>
                    <a:pt x="62" y="190"/>
                  </a:cubicBezTo>
                  <a:lnTo>
                    <a:pt x="0" y="83"/>
                  </a:lnTo>
                  <a:close/>
                </a:path>
              </a:pathLst>
            </a:custGeom>
            <a:solidFill>
              <a:srgbClr val="C68C5E"/>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19" name="Freeform 34"/>
            <p:cNvSpPr/>
            <p:nvPr/>
          </p:nvSpPr>
          <p:spPr bwMode="auto">
            <a:xfrm>
              <a:off x="10456863" y="4075113"/>
              <a:ext cx="282575" cy="261937"/>
            </a:xfrm>
            <a:custGeom>
              <a:avLst/>
              <a:gdLst>
                <a:gd name="T0" fmla="*/ 27 w 196"/>
                <a:gd name="T1" fmla="*/ 16 h 182"/>
                <a:gd name="T2" fmla="*/ 16 w 196"/>
                <a:gd name="T3" fmla="*/ 102 h 182"/>
                <a:gd name="T4" fmla="*/ 11 w 196"/>
                <a:gd name="T5" fmla="*/ 126 h 182"/>
                <a:gd name="T6" fmla="*/ 38 w 196"/>
                <a:gd name="T7" fmla="*/ 126 h 182"/>
                <a:gd name="T8" fmla="*/ 129 w 196"/>
                <a:gd name="T9" fmla="*/ 174 h 182"/>
                <a:gd name="T10" fmla="*/ 196 w 196"/>
                <a:gd name="T11" fmla="*/ 153 h 182"/>
                <a:gd name="T12" fmla="*/ 161 w 196"/>
                <a:gd name="T13" fmla="*/ 96 h 182"/>
                <a:gd name="T14" fmla="*/ 121 w 196"/>
                <a:gd name="T15" fmla="*/ 16 h 182"/>
                <a:gd name="T16" fmla="*/ 27 w 196"/>
                <a:gd name="T17" fmla="*/ 1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182">
                  <a:moveTo>
                    <a:pt x="27" y="16"/>
                  </a:moveTo>
                  <a:cubicBezTo>
                    <a:pt x="27" y="16"/>
                    <a:pt x="0" y="81"/>
                    <a:pt x="16" y="102"/>
                  </a:cubicBezTo>
                  <a:lnTo>
                    <a:pt x="11" y="126"/>
                  </a:lnTo>
                  <a:lnTo>
                    <a:pt x="38" y="126"/>
                  </a:lnTo>
                  <a:cubicBezTo>
                    <a:pt x="38" y="126"/>
                    <a:pt x="46" y="182"/>
                    <a:pt x="129" y="174"/>
                  </a:cubicBezTo>
                  <a:lnTo>
                    <a:pt x="196" y="153"/>
                  </a:lnTo>
                  <a:cubicBezTo>
                    <a:pt x="196" y="153"/>
                    <a:pt x="166" y="103"/>
                    <a:pt x="161" y="96"/>
                  </a:cubicBezTo>
                  <a:cubicBezTo>
                    <a:pt x="156" y="89"/>
                    <a:pt x="124" y="33"/>
                    <a:pt x="121" y="16"/>
                  </a:cubicBezTo>
                  <a:cubicBezTo>
                    <a:pt x="118" y="0"/>
                    <a:pt x="27" y="16"/>
                    <a:pt x="27" y="16"/>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20" name="Freeform 35"/>
            <p:cNvSpPr/>
            <p:nvPr/>
          </p:nvSpPr>
          <p:spPr bwMode="auto">
            <a:xfrm>
              <a:off x="11185526" y="2214563"/>
              <a:ext cx="234950" cy="152400"/>
            </a:xfrm>
            <a:custGeom>
              <a:avLst/>
              <a:gdLst>
                <a:gd name="T0" fmla="*/ 29 w 163"/>
                <a:gd name="T1" fmla="*/ 101 h 106"/>
                <a:gd name="T2" fmla="*/ 91 w 163"/>
                <a:gd name="T3" fmla="*/ 101 h 106"/>
                <a:gd name="T4" fmla="*/ 163 w 163"/>
                <a:gd name="T5" fmla="*/ 61 h 106"/>
                <a:gd name="T6" fmla="*/ 163 w 163"/>
                <a:gd name="T7" fmla="*/ 40 h 106"/>
                <a:gd name="T8" fmla="*/ 120 w 163"/>
                <a:gd name="T9" fmla="*/ 40 h 106"/>
                <a:gd name="T10" fmla="*/ 62 w 163"/>
                <a:gd name="T11" fmla="*/ 48 h 106"/>
                <a:gd name="T12" fmla="*/ 48 w 163"/>
                <a:gd name="T13" fmla="*/ 35 h 106"/>
                <a:gd name="T14" fmla="*/ 56 w 163"/>
                <a:gd name="T15" fmla="*/ 7 h 106"/>
                <a:gd name="T16" fmla="*/ 29 w 163"/>
                <a:gd name="T17" fmla="*/ 42 h 106"/>
                <a:gd name="T18" fmla="*/ 0 w 163"/>
                <a:gd name="T19" fmla="*/ 69 h 106"/>
                <a:gd name="T20" fmla="*/ 29 w 163"/>
                <a:gd name="T21"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06">
                  <a:moveTo>
                    <a:pt x="29" y="101"/>
                  </a:moveTo>
                  <a:cubicBezTo>
                    <a:pt x="29" y="101"/>
                    <a:pt x="80" y="106"/>
                    <a:pt x="91" y="101"/>
                  </a:cubicBezTo>
                  <a:cubicBezTo>
                    <a:pt x="102" y="96"/>
                    <a:pt x="163" y="61"/>
                    <a:pt x="163" y="61"/>
                  </a:cubicBezTo>
                  <a:lnTo>
                    <a:pt x="163" y="40"/>
                  </a:lnTo>
                  <a:cubicBezTo>
                    <a:pt x="163" y="40"/>
                    <a:pt x="131" y="29"/>
                    <a:pt x="120" y="40"/>
                  </a:cubicBezTo>
                  <a:cubicBezTo>
                    <a:pt x="120" y="40"/>
                    <a:pt x="72" y="48"/>
                    <a:pt x="62" y="48"/>
                  </a:cubicBezTo>
                  <a:lnTo>
                    <a:pt x="48" y="35"/>
                  </a:lnTo>
                  <a:cubicBezTo>
                    <a:pt x="48" y="35"/>
                    <a:pt x="64" y="16"/>
                    <a:pt x="56" y="7"/>
                  </a:cubicBezTo>
                  <a:cubicBezTo>
                    <a:pt x="48" y="0"/>
                    <a:pt x="29" y="42"/>
                    <a:pt x="29" y="42"/>
                  </a:cubicBezTo>
                  <a:lnTo>
                    <a:pt x="0" y="69"/>
                  </a:lnTo>
                  <a:lnTo>
                    <a:pt x="29" y="101"/>
                  </a:lnTo>
                  <a:close/>
                </a:path>
              </a:pathLst>
            </a:custGeom>
            <a:solidFill>
              <a:srgbClr val="EAAD6A"/>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21" name="Freeform 36"/>
            <p:cNvSpPr/>
            <p:nvPr/>
          </p:nvSpPr>
          <p:spPr bwMode="auto">
            <a:xfrm>
              <a:off x="10599738" y="4027488"/>
              <a:ext cx="347663" cy="182562"/>
            </a:xfrm>
            <a:custGeom>
              <a:avLst/>
              <a:gdLst>
                <a:gd name="T0" fmla="*/ 22 w 241"/>
                <a:gd name="T1" fmla="*/ 99 h 127"/>
                <a:gd name="T2" fmla="*/ 118 w 241"/>
                <a:gd name="T3" fmla="*/ 126 h 127"/>
                <a:gd name="T4" fmla="*/ 228 w 241"/>
                <a:gd name="T5" fmla="*/ 126 h 127"/>
                <a:gd name="T6" fmla="*/ 201 w 241"/>
                <a:gd name="T7" fmla="*/ 99 h 127"/>
                <a:gd name="T8" fmla="*/ 126 w 241"/>
                <a:gd name="T9" fmla="*/ 72 h 127"/>
                <a:gd name="T10" fmla="*/ 57 w 241"/>
                <a:gd name="T11" fmla="*/ 0 h 127"/>
                <a:gd name="T12" fmla="*/ 5 w 241"/>
                <a:gd name="T13" fmla="*/ 10 h 127"/>
                <a:gd name="T14" fmla="*/ 22 w 241"/>
                <a:gd name="T15" fmla="*/ 99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127">
                  <a:moveTo>
                    <a:pt x="22" y="99"/>
                  </a:moveTo>
                  <a:cubicBezTo>
                    <a:pt x="22" y="99"/>
                    <a:pt x="75" y="127"/>
                    <a:pt x="118" y="126"/>
                  </a:cubicBezTo>
                  <a:lnTo>
                    <a:pt x="228" y="126"/>
                  </a:lnTo>
                  <a:cubicBezTo>
                    <a:pt x="228" y="126"/>
                    <a:pt x="241" y="99"/>
                    <a:pt x="201" y="99"/>
                  </a:cubicBezTo>
                  <a:cubicBezTo>
                    <a:pt x="201" y="99"/>
                    <a:pt x="168" y="99"/>
                    <a:pt x="126" y="72"/>
                  </a:cubicBezTo>
                  <a:cubicBezTo>
                    <a:pt x="83" y="45"/>
                    <a:pt x="57" y="0"/>
                    <a:pt x="57" y="0"/>
                  </a:cubicBezTo>
                  <a:lnTo>
                    <a:pt x="5" y="10"/>
                  </a:lnTo>
                  <a:cubicBezTo>
                    <a:pt x="5" y="10"/>
                    <a:pt x="0" y="69"/>
                    <a:pt x="22" y="99"/>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22" name="Freeform 37"/>
            <p:cNvSpPr/>
            <p:nvPr/>
          </p:nvSpPr>
          <p:spPr bwMode="auto">
            <a:xfrm>
              <a:off x="10563226" y="2703513"/>
              <a:ext cx="322263" cy="1371600"/>
            </a:xfrm>
            <a:custGeom>
              <a:avLst/>
              <a:gdLst>
                <a:gd name="T0" fmla="*/ 20 w 224"/>
                <a:gd name="T1" fmla="*/ 954 h 954"/>
                <a:gd name="T2" fmla="*/ 91 w 224"/>
                <a:gd name="T3" fmla="*/ 933 h 954"/>
                <a:gd name="T4" fmla="*/ 91 w 224"/>
                <a:gd name="T5" fmla="*/ 901 h 954"/>
                <a:gd name="T6" fmla="*/ 75 w 224"/>
                <a:gd name="T7" fmla="*/ 873 h 954"/>
                <a:gd name="T8" fmla="*/ 84 w 224"/>
                <a:gd name="T9" fmla="*/ 842 h 954"/>
                <a:gd name="T10" fmla="*/ 70 w 224"/>
                <a:gd name="T11" fmla="*/ 816 h 954"/>
                <a:gd name="T12" fmla="*/ 94 w 224"/>
                <a:gd name="T13" fmla="*/ 796 h 954"/>
                <a:gd name="T14" fmla="*/ 81 w 224"/>
                <a:gd name="T15" fmla="*/ 750 h 954"/>
                <a:gd name="T16" fmla="*/ 94 w 224"/>
                <a:gd name="T17" fmla="*/ 668 h 954"/>
                <a:gd name="T18" fmla="*/ 103 w 224"/>
                <a:gd name="T19" fmla="*/ 613 h 954"/>
                <a:gd name="T20" fmla="*/ 101 w 224"/>
                <a:gd name="T21" fmla="*/ 605 h 954"/>
                <a:gd name="T22" fmla="*/ 132 w 224"/>
                <a:gd name="T23" fmla="*/ 580 h 954"/>
                <a:gd name="T24" fmla="*/ 123 w 224"/>
                <a:gd name="T25" fmla="*/ 545 h 954"/>
                <a:gd name="T26" fmla="*/ 143 w 224"/>
                <a:gd name="T27" fmla="*/ 503 h 954"/>
                <a:gd name="T28" fmla="*/ 213 w 224"/>
                <a:gd name="T29" fmla="*/ 156 h 954"/>
                <a:gd name="T30" fmla="*/ 214 w 224"/>
                <a:gd name="T31" fmla="*/ 0 h 954"/>
                <a:gd name="T32" fmla="*/ 143 w 224"/>
                <a:gd name="T33" fmla="*/ 18 h 954"/>
                <a:gd name="T34" fmla="*/ 101 w 224"/>
                <a:gd name="T35" fmla="*/ 66 h 954"/>
                <a:gd name="T36" fmla="*/ 31 w 224"/>
                <a:gd name="T37" fmla="*/ 279 h 954"/>
                <a:gd name="T38" fmla="*/ 40 w 224"/>
                <a:gd name="T39" fmla="*/ 477 h 954"/>
                <a:gd name="T40" fmla="*/ 7 w 224"/>
                <a:gd name="T41" fmla="*/ 640 h 954"/>
                <a:gd name="T42" fmla="*/ 7 w 224"/>
                <a:gd name="T43" fmla="*/ 879 h 954"/>
                <a:gd name="T44" fmla="*/ 20 w 224"/>
                <a:gd name="T45" fmla="*/ 95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954">
                  <a:moveTo>
                    <a:pt x="20" y="954"/>
                  </a:moveTo>
                  <a:lnTo>
                    <a:pt x="91" y="933"/>
                  </a:lnTo>
                  <a:cubicBezTo>
                    <a:pt x="91" y="933"/>
                    <a:pt x="97" y="908"/>
                    <a:pt x="91" y="901"/>
                  </a:cubicBezTo>
                  <a:cubicBezTo>
                    <a:pt x="86" y="895"/>
                    <a:pt x="75" y="873"/>
                    <a:pt x="75" y="873"/>
                  </a:cubicBezTo>
                  <a:cubicBezTo>
                    <a:pt x="75" y="873"/>
                    <a:pt x="90" y="855"/>
                    <a:pt x="84" y="842"/>
                  </a:cubicBezTo>
                  <a:cubicBezTo>
                    <a:pt x="77" y="829"/>
                    <a:pt x="70" y="816"/>
                    <a:pt x="70" y="816"/>
                  </a:cubicBezTo>
                  <a:lnTo>
                    <a:pt x="94" y="796"/>
                  </a:lnTo>
                  <a:cubicBezTo>
                    <a:pt x="94" y="796"/>
                    <a:pt x="79" y="761"/>
                    <a:pt x="81" y="750"/>
                  </a:cubicBezTo>
                  <a:cubicBezTo>
                    <a:pt x="84" y="739"/>
                    <a:pt x="94" y="668"/>
                    <a:pt x="94" y="668"/>
                  </a:cubicBezTo>
                  <a:cubicBezTo>
                    <a:pt x="94" y="668"/>
                    <a:pt x="106" y="622"/>
                    <a:pt x="103" y="613"/>
                  </a:cubicBezTo>
                  <a:lnTo>
                    <a:pt x="101" y="605"/>
                  </a:lnTo>
                  <a:lnTo>
                    <a:pt x="132" y="580"/>
                  </a:lnTo>
                  <a:lnTo>
                    <a:pt x="123" y="545"/>
                  </a:lnTo>
                  <a:lnTo>
                    <a:pt x="143" y="503"/>
                  </a:lnTo>
                  <a:cubicBezTo>
                    <a:pt x="143" y="503"/>
                    <a:pt x="224" y="174"/>
                    <a:pt x="213" y="156"/>
                  </a:cubicBezTo>
                  <a:cubicBezTo>
                    <a:pt x="202" y="139"/>
                    <a:pt x="214" y="0"/>
                    <a:pt x="214" y="0"/>
                  </a:cubicBez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23" name="Freeform 38"/>
            <p:cNvSpPr/>
            <p:nvPr/>
          </p:nvSpPr>
          <p:spPr bwMode="auto">
            <a:xfrm>
              <a:off x="10563226" y="2703513"/>
              <a:ext cx="307975" cy="1371600"/>
            </a:xfrm>
            <a:custGeom>
              <a:avLst/>
              <a:gdLst>
                <a:gd name="T0" fmla="*/ 214 w 214"/>
                <a:gd name="T1" fmla="*/ 0 h 954"/>
                <a:gd name="T2" fmla="*/ 143 w 214"/>
                <a:gd name="T3" fmla="*/ 18 h 954"/>
                <a:gd name="T4" fmla="*/ 101 w 214"/>
                <a:gd name="T5" fmla="*/ 66 h 954"/>
                <a:gd name="T6" fmla="*/ 31 w 214"/>
                <a:gd name="T7" fmla="*/ 279 h 954"/>
                <a:gd name="T8" fmla="*/ 40 w 214"/>
                <a:gd name="T9" fmla="*/ 477 h 954"/>
                <a:gd name="T10" fmla="*/ 7 w 214"/>
                <a:gd name="T11" fmla="*/ 640 h 954"/>
                <a:gd name="T12" fmla="*/ 7 w 214"/>
                <a:gd name="T13" fmla="*/ 879 h 954"/>
                <a:gd name="T14" fmla="*/ 20 w 214"/>
                <a:gd name="T15" fmla="*/ 954 h 954"/>
                <a:gd name="T16" fmla="*/ 91 w 214"/>
                <a:gd name="T17" fmla="*/ 933 h 954"/>
                <a:gd name="T18" fmla="*/ 93 w 214"/>
                <a:gd name="T19" fmla="*/ 919 h 954"/>
                <a:gd name="T20" fmla="*/ 62 w 214"/>
                <a:gd name="T21" fmla="*/ 887 h 954"/>
                <a:gd name="T22" fmla="*/ 76 w 214"/>
                <a:gd name="T23" fmla="*/ 875 h 954"/>
                <a:gd name="T24" fmla="*/ 75 w 214"/>
                <a:gd name="T25" fmla="*/ 873 h 954"/>
                <a:gd name="T26" fmla="*/ 85 w 214"/>
                <a:gd name="T27" fmla="*/ 854 h 954"/>
                <a:gd name="T28" fmla="*/ 55 w 214"/>
                <a:gd name="T29" fmla="*/ 810 h 954"/>
                <a:gd name="T30" fmla="*/ 73 w 214"/>
                <a:gd name="T31" fmla="*/ 814 h 954"/>
                <a:gd name="T32" fmla="*/ 94 w 214"/>
                <a:gd name="T33" fmla="*/ 796 h 954"/>
                <a:gd name="T34" fmla="*/ 93 w 214"/>
                <a:gd name="T35" fmla="*/ 794 h 954"/>
                <a:gd name="T36" fmla="*/ 55 w 214"/>
                <a:gd name="T37" fmla="*/ 773 h 954"/>
                <a:gd name="T38" fmla="*/ 40 w 214"/>
                <a:gd name="T39" fmla="*/ 716 h 954"/>
                <a:gd name="T40" fmla="*/ 82 w 214"/>
                <a:gd name="T41" fmla="*/ 757 h 954"/>
                <a:gd name="T42" fmla="*/ 66 w 214"/>
                <a:gd name="T43" fmla="*/ 675 h 954"/>
                <a:gd name="T44" fmla="*/ 87 w 214"/>
                <a:gd name="T45" fmla="*/ 714 h 954"/>
                <a:gd name="T46" fmla="*/ 93 w 214"/>
                <a:gd name="T47" fmla="*/ 671 h 954"/>
                <a:gd name="T48" fmla="*/ 66 w 214"/>
                <a:gd name="T49" fmla="*/ 608 h 954"/>
                <a:gd name="T50" fmla="*/ 78 w 214"/>
                <a:gd name="T51" fmla="*/ 558 h 954"/>
                <a:gd name="T52" fmla="*/ 106 w 214"/>
                <a:gd name="T53" fmla="*/ 600 h 954"/>
                <a:gd name="T54" fmla="*/ 132 w 214"/>
                <a:gd name="T55" fmla="*/ 580 h 954"/>
                <a:gd name="T56" fmla="*/ 78 w 214"/>
                <a:gd name="T57" fmla="*/ 519 h 954"/>
                <a:gd name="T58" fmla="*/ 93 w 214"/>
                <a:gd name="T59" fmla="*/ 491 h 954"/>
                <a:gd name="T60" fmla="*/ 140 w 214"/>
                <a:gd name="T61" fmla="*/ 510 h 954"/>
                <a:gd name="T62" fmla="*/ 143 w 214"/>
                <a:gd name="T63" fmla="*/ 504 h 954"/>
                <a:gd name="T64" fmla="*/ 94 w 214"/>
                <a:gd name="T65" fmla="*/ 448 h 954"/>
                <a:gd name="T66" fmla="*/ 143 w 214"/>
                <a:gd name="T67" fmla="*/ 295 h 954"/>
                <a:gd name="T68" fmla="*/ 212 w 214"/>
                <a:gd name="T69" fmla="*/ 153 h 954"/>
                <a:gd name="T70" fmla="*/ 214 w 214"/>
                <a:gd name="T71"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954">
                  <a:moveTo>
                    <a:pt x="214" y="0"/>
                  </a:move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lnTo>
                    <a:pt x="91" y="933"/>
                  </a:lnTo>
                  <a:cubicBezTo>
                    <a:pt x="91" y="933"/>
                    <a:pt x="93" y="926"/>
                    <a:pt x="93" y="919"/>
                  </a:cubicBezTo>
                  <a:cubicBezTo>
                    <a:pt x="72" y="906"/>
                    <a:pt x="54" y="893"/>
                    <a:pt x="62" y="887"/>
                  </a:cubicBezTo>
                  <a:cubicBezTo>
                    <a:pt x="66" y="884"/>
                    <a:pt x="71" y="880"/>
                    <a:pt x="76" y="875"/>
                  </a:cubicBezTo>
                  <a:cubicBezTo>
                    <a:pt x="75" y="874"/>
                    <a:pt x="75" y="873"/>
                    <a:pt x="75" y="873"/>
                  </a:cubicBezTo>
                  <a:cubicBezTo>
                    <a:pt x="75" y="873"/>
                    <a:pt x="83" y="864"/>
                    <a:pt x="85" y="854"/>
                  </a:cubicBezTo>
                  <a:cubicBezTo>
                    <a:pt x="29" y="866"/>
                    <a:pt x="55" y="810"/>
                    <a:pt x="55" y="810"/>
                  </a:cubicBezTo>
                  <a:cubicBezTo>
                    <a:pt x="58" y="811"/>
                    <a:pt x="65" y="813"/>
                    <a:pt x="73" y="814"/>
                  </a:cubicBezTo>
                  <a:lnTo>
                    <a:pt x="94" y="796"/>
                  </a:lnTo>
                  <a:cubicBezTo>
                    <a:pt x="94" y="796"/>
                    <a:pt x="93" y="795"/>
                    <a:pt x="93" y="794"/>
                  </a:cubicBezTo>
                  <a:cubicBezTo>
                    <a:pt x="78" y="788"/>
                    <a:pt x="62" y="781"/>
                    <a:pt x="55" y="773"/>
                  </a:cubicBezTo>
                  <a:cubicBezTo>
                    <a:pt x="39" y="757"/>
                    <a:pt x="40" y="716"/>
                    <a:pt x="40" y="716"/>
                  </a:cubicBezTo>
                  <a:cubicBezTo>
                    <a:pt x="49" y="739"/>
                    <a:pt x="82" y="757"/>
                    <a:pt x="82" y="757"/>
                  </a:cubicBezTo>
                  <a:lnTo>
                    <a:pt x="66" y="675"/>
                  </a:lnTo>
                  <a:lnTo>
                    <a:pt x="87" y="714"/>
                  </a:lnTo>
                  <a:cubicBezTo>
                    <a:pt x="90" y="696"/>
                    <a:pt x="92" y="677"/>
                    <a:pt x="93" y="671"/>
                  </a:cubicBezTo>
                  <a:cubicBezTo>
                    <a:pt x="81" y="645"/>
                    <a:pt x="69" y="618"/>
                    <a:pt x="66" y="608"/>
                  </a:cubicBezTo>
                  <a:cubicBezTo>
                    <a:pt x="62" y="588"/>
                    <a:pt x="78" y="558"/>
                    <a:pt x="78" y="558"/>
                  </a:cubicBezTo>
                  <a:cubicBezTo>
                    <a:pt x="85" y="576"/>
                    <a:pt x="96" y="590"/>
                    <a:pt x="106" y="600"/>
                  </a:cubicBezTo>
                  <a:lnTo>
                    <a:pt x="132" y="580"/>
                  </a:lnTo>
                  <a:lnTo>
                    <a:pt x="78" y="519"/>
                  </a:lnTo>
                  <a:lnTo>
                    <a:pt x="93" y="491"/>
                  </a:lnTo>
                  <a:cubicBezTo>
                    <a:pt x="102" y="488"/>
                    <a:pt x="125" y="500"/>
                    <a:pt x="140" y="510"/>
                  </a:cubicBezTo>
                  <a:lnTo>
                    <a:pt x="143" y="504"/>
                  </a:lnTo>
                  <a:lnTo>
                    <a:pt x="94" y="448"/>
                  </a:lnTo>
                  <a:cubicBezTo>
                    <a:pt x="85" y="416"/>
                    <a:pt x="133" y="318"/>
                    <a:pt x="143" y="295"/>
                  </a:cubicBezTo>
                  <a:cubicBezTo>
                    <a:pt x="149" y="282"/>
                    <a:pt x="183" y="213"/>
                    <a:pt x="212" y="153"/>
                  </a:cubicBezTo>
                  <a:cubicBezTo>
                    <a:pt x="203" y="125"/>
                    <a:pt x="214" y="0"/>
                    <a:pt x="214" y="0"/>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24" name="Freeform 39"/>
            <p:cNvSpPr/>
            <p:nvPr/>
          </p:nvSpPr>
          <p:spPr bwMode="auto">
            <a:xfrm>
              <a:off x="10394951" y="2676525"/>
              <a:ext cx="438150" cy="1462087"/>
            </a:xfrm>
            <a:custGeom>
              <a:avLst/>
              <a:gdLst>
                <a:gd name="T0" fmla="*/ 35 w 304"/>
                <a:gd name="T1" fmla="*/ 865 h 1016"/>
                <a:gd name="T2" fmla="*/ 61 w 304"/>
                <a:gd name="T3" fmla="*/ 1016 h 1016"/>
                <a:gd name="T4" fmla="*/ 121 w 304"/>
                <a:gd name="T5" fmla="*/ 1016 h 1016"/>
                <a:gd name="T6" fmla="*/ 164 w 304"/>
                <a:gd name="T7" fmla="*/ 988 h 1016"/>
                <a:gd name="T8" fmla="*/ 164 w 304"/>
                <a:gd name="T9" fmla="*/ 915 h 1016"/>
                <a:gd name="T10" fmla="*/ 147 w 304"/>
                <a:gd name="T11" fmla="*/ 856 h 1016"/>
                <a:gd name="T12" fmla="*/ 147 w 304"/>
                <a:gd name="T13" fmla="*/ 755 h 1016"/>
                <a:gd name="T14" fmla="*/ 160 w 304"/>
                <a:gd name="T15" fmla="*/ 587 h 1016"/>
                <a:gd name="T16" fmla="*/ 184 w 304"/>
                <a:gd name="T17" fmla="*/ 495 h 1016"/>
                <a:gd name="T18" fmla="*/ 184 w 304"/>
                <a:gd name="T19" fmla="*/ 385 h 1016"/>
                <a:gd name="T20" fmla="*/ 226 w 304"/>
                <a:gd name="T21" fmla="*/ 291 h 1016"/>
                <a:gd name="T22" fmla="*/ 283 w 304"/>
                <a:gd name="T23" fmla="*/ 108 h 1016"/>
                <a:gd name="T24" fmla="*/ 304 w 304"/>
                <a:gd name="T25" fmla="*/ 25 h 1016"/>
                <a:gd name="T26" fmla="*/ 177 w 304"/>
                <a:gd name="T27" fmla="*/ 5 h 1016"/>
                <a:gd name="T28" fmla="*/ 50 w 304"/>
                <a:gd name="T29" fmla="*/ 5 h 1016"/>
                <a:gd name="T30" fmla="*/ 13 w 304"/>
                <a:gd name="T31" fmla="*/ 162 h 1016"/>
                <a:gd name="T32" fmla="*/ 26 w 304"/>
                <a:gd name="T33" fmla="*/ 282 h 1016"/>
                <a:gd name="T34" fmla="*/ 30 w 304"/>
                <a:gd name="T35" fmla="*/ 346 h 1016"/>
                <a:gd name="T36" fmla="*/ 39 w 304"/>
                <a:gd name="T37" fmla="*/ 449 h 1016"/>
                <a:gd name="T38" fmla="*/ 12 w 304"/>
                <a:gd name="T39" fmla="*/ 521 h 1016"/>
                <a:gd name="T40" fmla="*/ 10 w 304"/>
                <a:gd name="T41" fmla="*/ 737 h 1016"/>
                <a:gd name="T42" fmla="*/ 35 w 304"/>
                <a:gd name="T43" fmla="*/ 865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4" h="1016">
                  <a:moveTo>
                    <a:pt x="35" y="865"/>
                  </a:moveTo>
                  <a:cubicBezTo>
                    <a:pt x="35" y="865"/>
                    <a:pt x="17" y="989"/>
                    <a:pt x="61" y="1016"/>
                  </a:cubicBezTo>
                  <a:lnTo>
                    <a:pt x="121" y="1016"/>
                  </a:lnTo>
                  <a:lnTo>
                    <a:pt x="164" y="988"/>
                  </a:lnTo>
                  <a:cubicBezTo>
                    <a:pt x="164" y="988"/>
                    <a:pt x="183" y="937"/>
                    <a:pt x="164" y="915"/>
                  </a:cubicBezTo>
                  <a:cubicBezTo>
                    <a:pt x="145" y="893"/>
                    <a:pt x="147" y="856"/>
                    <a:pt x="147" y="856"/>
                  </a:cubicBezTo>
                  <a:lnTo>
                    <a:pt x="147" y="755"/>
                  </a:lnTo>
                  <a:cubicBezTo>
                    <a:pt x="147" y="755"/>
                    <a:pt x="145" y="645"/>
                    <a:pt x="160" y="587"/>
                  </a:cubicBezTo>
                  <a:cubicBezTo>
                    <a:pt x="175" y="530"/>
                    <a:pt x="184" y="495"/>
                    <a:pt x="184" y="495"/>
                  </a:cubicBezTo>
                  <a:cubicBezTo>
                    <a:pt x="184" y="495"/>
                    <a:pt x="180" y="398"/>
                    <a:pt x="184" y="385"/>
                  </a:cubicBezTo>
                  <a:cubicBezTo>
                    <a:pt x="189" y="372"/>
                    <a:pt x="226" y="302"/>
                    <a:pt x="226" y="291"/>
                  </a:cubicBezTo>
                  <a:cubicBezTo>
                    <a:pt x="226" y="280"/>
                    <a:pt x="274" y="119"/>
                    <a:pt x="283" y="108"/>
                  </a:cubicBezTo>
                  <a:cubicBezTo>
                    <a:pt x="292" y="97"/>
                    <a:pt x="304" y="25"/>
                    <a:pt x="304" y="25"/>
                  </a:cubicBezTo>
                  <a:cubicBezTo>
                    <a:pt x="304" y="25"/>
                    <a:pt x="185" y="9"/>
                    <a:pt x="177" y="5"/>
                  </a:cubicBezTo>
                  <a:cubicBezTo>
                    <a:pt x="169" y="0"/>
                    <a:pt x="50" y="5"/>
                    <a:pt x="50" y="5"/>
                  </a:cubicBezTo>
                  <a:cubicBezTo>
                    <a:pt x="50" y="5"/>
                    <a:pt x="6" y="135"/>
                    <a:pt x="13" y="162"/>
                  </a:cubicBezTo>
                  <a:cubicBezTo>
                    <a:pt x="19" y="189"/>
                    <a:pt x="33" y="264"/>
                    <a:pt x="26" y="282"/>
                  </a:cubicBezTo>
                  <a:cubicBezTo>
                    <a:pt x="19" y="299"/>
                    <a:pt x="30" y="346"/>
                    <a:pt x="30" y="346"/>
                  </a:cubicBezTo>
                  <a:cubicBezTo>
                    <a:pt x="30" y="346"/>
                    <a:pt x="37" y="436"/>
                    <a:pt x="39" y="449"/>
                  </a:cubicBezTo>
                  <a:cubicBezTo>
                    <a:pt x="41" y="462"/>
                    <a:pt x="0" y="497"/>
                    <a:pt x="12" y="521"/>
                  </a:cubicBezTo>
                  <a:cubicBezTo>
                    <a:pt x="24" y="546"/>
                    <a:pt x="3" y="719"/>
                    <a:pt x="10" y="737"/>
                  </a:cubicBezTo>
                  <a:cubicBezTo>
                    <a:pt x="17" y="755"/>
                    <a:pt x="35" y="865"/>
                    <a:pt x="35" y="865"/>
                  </a:cubicBez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25" name="Freeform 40"/>
            <p:cNvSpPr/>
            <p:nvPr/>
          </p:nvSpPr>
          <p:spPr bwMode="auto">
            <a:xfrm>
              <a:off x="10396538" y="3327400"/>
              <a:ext cx="238125" cy="811212"/>
            </a:xfrm>
            <a:custGeom>
              <a:avLst/>
              <a:gdLst>
                <a:gd name="T0" fmla="*/ 165 w 165"/>
                <a:gd name="T1" fmla="*/ 57 h 564"/>
                <a:gd name="T2" fmla="*/ 38 w 165"/>
                <a:gd name="T3" fmla="*/ 0 h 564"/>
                <a:gd name="T4" fmla="*/ 11 w 165"/>
                <a:gd name="T5" fmla="*/ 69 h 564"/>
                <a:gd name="T6" fmla="*/ 8 w 165"/>
                <a:gd name="T7" fmla="*/ 279 h 564"/>
                <a:gd name="T8" fmla="*/ 8 w 165"/>
                <a:gd name="T9" fmla="*/ 281 h 564"/>
                <a:gd name="T10" fmla="*/ 8 w 165"/>
                <a:gd name="T11" fmla="*/ 282 h 564"/>
                <a:gd name="T12" fmla="*/ 8 w 165"/>
                <a:gd name="T13" fmla="*/ 283 h 564"/>
                <a:gd name="T14" fmla="*/ 9 w 165"/>
                <a:gd name="T15" fmla="*/ 285 h 564"/>
                <a:gd name="T16" fmla="*/ 34 w 165"/>
                <a:gd name="T17" fmla="*/ 413 h 564"/>
                <a:gd name="T18" fmla="*/ 56 w 165"/>
                <a:gd name="T19" fmla="*/ 561 h 564"/>
                <a:gd name="T20" fmla="*/ 57 w 165"/>
                <a:gd name="T21" fmla="*/ 560 h 564"/>
                <a:gd name="T22" fmla="*/ 60 w 165"/>
                <a:gd name="T23" fmla="*/ 564 h 564"/>
                <a:gd name="T24" fmla="*/ 120 w 165"/>
                <a:gd name="T25" fmla="*/ 564 h 564"/>
                <a:gd name="T26" fmla="*/ 159 w 165"/>
                <a:gd name="T27" fmla="*/ 539 h 564"/>
                <a:gd name="T28" fmla="*/ 138 w 165"/>
                <a:gd name="T29" fmla="*/ 504 h 564"/>
                <a:gd name="T30" fmla="*/ 74 w 165"/>
                <a:gd name="T31" fmla="*/ 504 h 564"/>
                <a:gd name="T32" fmla="*/ 163 w 165"/>
                <a:gd name="T33" fmla="*/ 463 h 564"/>
                <a:gd name="T34" fmla="*/ 50 w 165"/>
                <a:gd name="T35" fmla="*/ 479 h 564"/>
                <a:gd name="T36" fmla="*/ 51 w 165"/>
                <a:gd name="T37" fmla="*/ 414 h 564"/>
                <a:gd name="T38" fmla="*/ 93 w 165"/>
                <a:gd name="T39" fmla="*/ 440 h 564"/>
                <a:gd name="T40" fmla="*/ 53 w 165"/>
                <a:gd name="T41" fmla="*/ 371 h 564"/>
                <a:gd name="T42" fmla="*/ 93 w 165"/>
                <a:gd name="T43" fmla="*/ 380 h 564"/>
                <a:gd name="T44" fmla="*/ 51 w 165"/>
                <a:gd name="T45" fmla="*/ 339 h 564"/>
                <a:gd name="T46" fmla="*/ 93 w 165"/>
                <a:gd name="T47" fmla="*/ 296 h 564"/>
                <a:gd name="T48" fmla="*/ 79 w 165"/>
                <a:gd name="T49" fmla="*/ 243 h 564"/>
                <a:gd name="T50" fmla="*/ 40 w 165"/>
                <a:gd name="T51" fmla="*/ 234 h 564"/>
                <a:gd name="T52" fmla="*/ 42 w 165"/>
                <a:gd name="T53" fmla="*/ 225 h 564"/>
                <a:gd name="T54" fmla="*/ 93 w 165"/>
                <a:gd name="T55" fmla="*/ 154 h 564"/>
                <a:gd name="T56" fmla="*/ 37 w 165"/>
                <a:gd name="T57" fmla="*/ 154 h 564"/>
                <a:gd name="T58" fmla="*/ 108 w 165"/>
                <a:gd name="T59" fmla="*/ 110 h 564"/>
                <a:gd name="T60" fmla="*/ 90 w 165"/>
                <a:gd name="T61" fmla="*/ 99 h 564"/>
                <a:gd name="T62" fmla="*/ 37 w 165"/>
                <a:gd name="T63" fmla="*/ 90 h 564"/>
                <a:gd name="T64" fmla="*/ 74 w 165"/>
                <a:gd name="T65" fmla="*/ 81 h 564"/>
                <a:gd name="T66" fmla="*/ 40 w 165"/>
                <a:gd name="T67" fmla="*/ 57 h 564"/>
                <a:gd name="T68" fmla="*/ 165 w 165"/>
                <a:gd name="T69" fmla="*/ 57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 h="564">
                  <a:moveTo>
                    <a:pt x="165" y="57"/>
                  </a:moveTo>
                  <a:cubicBezTo>
                    <a:pt x="148" y="40"/>
                    <a:pt x="82" y="15"/>
                    <a:pt x="38" y="0"/>
                  </a:cubicBezTo>
                  <a:cubicBezTo>
                    <a:pt x="34" y="15"/>
                    <a:pt x="0" y="47"/>
                    <a:pt x="11" y="69"/>
                  </a:cubicBezTo>
                  <a:cubicBezTo>
                    <a:pt x="22" y="92"/>
                    <a:pt x="5" y="243"/>
                    <a:pt x="8" y="279"/>
                  </a:cubicBezTo>
                  <a:cubicBezTo>
                    <a:pt x="8" y="279"/>
                    <a:pt x="8" y="280"/>
                    <a:pt x="8" y="281"/>
                  </a:cubicBezTo>
                  <a:cubicBezTo>
                    <a:pt x="8" y="281"/>
                    <a:pt x="8" y="282"/>
                    <a:pt x="8" y="282"/>
                  </a:cubicBezTo>
                  <a:cubicBezTo>
                    <a:pt x="8" y="283"/>
                    <a:pt x="8" y="283"/>
                    <a:pt x="8" y="283"/>
                  </a:cubicBezTo>
                  <a:cubicBezTo>
                    <a:pt x="9" y="284"/>
                    <a:pt x="9" y="284"/>
                    <a:pt x="9" y="285"/>
                  </a:cubicBezTo>
                  <a:cubicBezTo>
                    <a:pt x="16" y="303"/>
                    <a:pt x="34" y="413"/>
                    <a:pt x="34" y="413"/>
                  </a:cubicBezTo>
                  <a:cubicBezTo>
                    <a:pt x="34" y="413"/>
                    <a:pt x="17" y="530"/>
                    <a:pt x="56" y="561"/>
                  </a:cubicBezTo>
                  <a:lnTo>
                    <a:pt x="57" y="560"/>
                  </a:lnTo>
                  <a:cubicBezTo>
                    <a:pt x="58" y="561"/>
                    <a:pt x="59" y="563"/>
                    <a:pt x="60" y="564"/>
                  </a:cubicBezTo>
                  <a:lnTo>
                    <a:pt x="120" y="564"/>
                  </a:lnTo>
                  <a:lnTo>
                    <a:pt x="159" y="539"/>
                  </a:lnTo>
                  <a:cubicBezTo>
                    <a:pt x="148" y="521"/>
                    <a:pt x="138" y="504"/>
                    <a:pt x="138" y="504"/>
                  </a:cubicBezTo>
                  <a:lnTo>
                    <a:pt x="74" y="504"/>
                  </a:lnTo>
                  <a:cubicBezTo>
                    <a:pt x="79" y="471"/>
                    <a:pt x="163" y="463"/>
                    <a:pt x="163" y="463"/>
                  </a:cubicBezTo>
                  <a:cubicBezTo>
                    <a:pt x="150" y="443"/>
                    <a:pt x="81" y="467"/>
                    <a:pt x="50" y="479"/>
                  </a:cubicBezTo>
                  <a:cubicBezTo>
                    <a:pt x="41" y="463"/>
                    <a:pt x="48" y="429"/>
                    <a:pt x="51" y="414"/>
                  </a:cubicBezTo>
                  <a:cubicBezTo>
                    <a:pt x="71" y="417"/>
                    <a:pt x="93" y="440"/>
                    <a:pt x="93" y="440"/>
                  </a:cubicBezTo>
                  <a:lnTo>
                    <a:pt x="53" y="371"/>
                  </a:lnTo>
                  <a:cubicBezTo>
                    <a:pt x="49" y="357"/>
                    <a:pt x="93" y="380"/>
                    <a:pt x="93" y="380"/>
                  </a:cubicBezTo>
                  <a:lnTo>
                    <a:pt x="51" y="339"/>
                  </a:lnTo>
                  <a:cubicBezTo>
                    <a:pt x="51" y="339"/>
                    <a:pt x="76" y="325"/>
                    <a:pt x="93" y="296"/>
                  </a:cubicBezTo>
                  <a:cubicBezTo>
                    <a:pt x="110" y="266"/>
                    <a:pt x="79" y="243"/>
                    <a:pt x="79" y="243"/>
                  </a:cubicBezTo>
                  <a:cubicBezTo>
                    <a:pt x="79" y="243"/>
                    <a:pt x="30" y="277"/>
                    <a:pt x="40" y="234"/>
                  </a:cubicBezTo>
                  <a:cubicBezTo>
                    <a:pt x="40" y="231"/>
                    <a:pt x="41" y="228"/>
                    <a:pt x="42" y="225"/>
                  </a:cubicBezTo>
                  <a:cubicBezTo>
                    <a:pt x="54" y="186"/>
                    <a:pt x="93" y="154"/>
                    <a:pt x="93" y="154"/>
                  </a:cubicBezTo>
                  <a:lnTo>
                    <a:pt x="37" y="154"/>
                  </a:lnTo>
                  <a:cubicBezTo>
                    <a:pt x="49" y="122"/>
                    <a:pt x="124" y="129"/>
                    <a:pt x="108" y="110"/>
                  </a:cubicBezTo>
                  <a:cubicBezTo>
                    <a:pt x="104" y="106"/>
                    <a:pt x="98" y="102"/>
                    <a:pt x="90" y="99"/>
                  </a:cubicBezTo>
                  <a:cubicBezTo>
                    <a:pt x="68" y="91"/>
                    <a:pt x="37" y="90"/>
                    <a:pt x="37" y="90"/>
                  </a:cubicBezTo>
                  <a:lnTo>
                    <a:pt x="74" y="81"/>
                  </a:lnTo>
                  <a:lnTo>
                    <a:pt x="40" y="57"/>
                  </a:lnTo>
                  <a:cubicBezTo>
                    <a:pt x="68" y="45"/>
                    <a:pt x="165" y="57"/>
                    <a:pt x="165" y="57"/>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26" name="Freeform 41"/>
            <p:cNvSpPr/>
            <p:nvPr/>
          </p:nvSpPr>
          <p:spPr bwMode="auto">
            <a:xfrm>
              <a:off x="10380663" y="2678113"/>
              <a:ext cx="452438" cy="608012"/>
            </a:xfrm>
            <a:custGeom>
              <a:avLst/>
              <a:gdLst>
                <a:gd name="T0" fmla="*/ 187 w 314"/>
                <a:gd name="T1" fmla="*/ 4 h 422"/>
                <a:gd name="T2" fmla="*/ 60 w 314"/>
                <a:gd name="T3" fmla="*/ 4 h 422"/>
                <a:gd name="T4" fmla="*/ 7 w 314"/>
                <a:gd name="T5" fmla="*/ 146 h 422"/>
                <a:gd name="T6" fmla="*/ 9 w 314"/>
                <a:gd name="T7" fmla="*/ 267 h 422"/>
                <a:gd name="T8" fmla="*/ 18 w 314"/>
                <a:gd name="T9" fmla="*/ 349 h 422"/>
                <a:gd name="T10" fmla="*/ 46 w 314"/>
                <a:gd name="T11" fmla="*/ 422 h 422"/>
                <a:gd name="T12" fmla="*/ 104 w 314"/>
                <a:gd name="T13" fmla="*/ 337 h 422"/>
                <a:gd name="T14" fmla="*/ 62 w 314"/>
                <a:gd name="T15" fmla="*/ 353 h 422"/>
                <a:gd name="T16" fmla="*/ 89 w 314"/>
                <a:gd name="T17" fmla="*/ 209 h 422"/>
                <a:gd name="T18" fmla="*/ 104 w 314"/>
                <a:gd name="T19" fmla="*/ 99 h 422"/>
                <a:gd name="T20" fmla="*/ 236 w 314"/>
                <a:gd name="T21" fmla="*/ 99 h 422"/>
                <a:gd name="T22" fmla="*/ 288 w 314"/>
                <a:gd name="T23" fmla="*/ 119 h 422"/>
                <a:gd name="T24" fmla="*/ 293 w 314"/>
                <a:gd name="T25" fmla="*/ 107 h 422"/>
                <a:gd name="T26" fmla="*/ 314 w 314"/>
                <a:gd name="T27" fmla="*/ 24 h 422"/>
                <a:gd name="T28" fmla="*/ 187 w 314"/>
                <a:gd name="T29" fmla="*/ 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 h="422">
                  <a:moveTo>
                    <a:pt x="187" y="4"/>
                  </a:moveTo>
                  <a:cubicBezTo>
                    <a:pt x="179" y="0"/>
                    <a:pt x="60" y="4"/>
                    <a:pt x="60" y="4"/>
                  </a:cubicBezTo>
                  <a:cubicBezTo>
                    <a:pt x="60" y="4"/>
                    <a:pt x="0" y="119"/>
                    <a:pt x="7" y="146"/>
                  </a:cubicBezTo>
                  <a:cubicBezTo>
                    <a:pt x="13" y="173"/>
                    <a:pt x="15" y="250"/>
                    <a:pt x="9" y="267"/>
                  </a:cubicBezTo>
                  <a:cubicBezTo>
                    <a:pt x="2" y="285"/>
                    <a:pt x="18" y="349"/>
                    <a:pt x="18" y="349"/>
                  </a:cubicBezTo>
                  <a:cubicBezTo>
                    <a:pt x="18" y="349"/>
                    <a:pt x="44" y="391"/>
                    <a:pt x="46" y="422"/>
                  </a:cubicBezTo>
                  <a:cubicBezTo>
                    <a:pt x="79" y="388"/>
                    <a:pt x="104" y="337"/>
                    <a:pt x="104" y="337"/>
                  </a:cubicBezTo>
                  <a:cubicBezTo>
                    <a:pt x="91" y="346"/>
                    <a:pt x="62" y="353"/>
                    <a:pt x="62" y="353"/>
                  </a:cubicBezTo>
                  <a:cubicBezTo>
                    <a:pt x="65" y="321"/>
                    <a:pt x="89" y="209"/>
                    <a:pt x="89" y="209"/>
                  </a:cubicBezTo>
                  <a:cubicBezTo>
                    <a:pt x="89" y="209"/>
                    <a:pt x="202" y="129"/>
                    <a:pt x="104" y="99"/>
                  </a:cubicBezTo>
                  <a:cubicBezTo>
                    <a:pt x="114" y="60"/>
                    <a:pt x="236" y="99"/>
                    <a:pt x="236" y="99"/>
                  </a:cubicBezTo>
                  <a:lnTo>
                    <a:pt x="288" y="119"/>
                  </a:lnTo>
                  <a:cubicBezTo>
                    <a:pt x="290" y="113"/>
                    <a:pt x="292" y="109"/>
                    <a:pt x="293" y="107"/>
                  </a:cubicBezTo>
                  <a:cubicBezTo>
                    <a:pt x="302" y="96"/>
                    <a:pt x="314" y="24"/>
                    <a:pt x="314" y="24"/>
                  </a:cubicBezTo>
                  <a:cubicBezTo>
                    <a:pt x="314" y="24"/>
                    <a:pt x="195" y="8"/>
                    <a:pt x="187" y="4"/>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27" name="Freeform 42"/>
            <p:cNvSpPr/>
            <p:nvPr/>
          </p:nvSpPr>
          <p:spPr bwMode="auto">
            <a:xfrm>
              <a:off x="10531476" y="2614613"/>
              <a:ext cx="339725" cy="120650"/>
            </a:xfrm>
            <a:custGeom>
              <a:avLst/>
              <a:gdLst>
                <a:gd name="T0" fmla="*/ 0 w 236"/>
                <a:gd name="T1" fmla="*/ 39 h 83"/>
                <a:gd name="T2" fmla="*/ 191 w 236"/>
                <a:gd name="T3" fmla="*/ 81 h 83"/>
                <a:gd name="T4" fmla="*/ 236 w 236"/>
                <a:gd name="T5" fmla="*/ 61 h 83"/>
                <a:gd name="T6" fmla="*/ 230 w 236"/>
                <a:gd name="T7" fmla="*/ 17 h 83"/>
                <a:gd name="T8" fmla="*/ 9 w 236"/>
                <a:gd name="T9" fmla="*/ 0 h 83"/>
                <a:gd name="T10" fmla="*/ 0 w 236"/>
                <a:gd name="T11" fmla="*/ 39 h 83"/>
              </a:gdLst>
              <a:ahLst/>
              <a:cxnLst>
                <a:cxn ang="0">
                  <a:pos x="T0" y="T1"/>
                </a:cxn>
                <a:cxn ang="0">
                  <a:pos x="T2" y="T3"/>
                </a:cxn>
                <a:cxn ang="0">
                  <a:pos x="T4" y="T5"/>
                </a:cxn>
                <a:cxn ang="0">
                  <a:pos x="T6" y="T7"/>
                </a:cxn>
                <a:cxn ang="0">
                  <a:pos x="T8" y="T9"/>
                </a:cxn>
                <a:cxn ang="0">
                  <a:pos x="T10" y="T11"/>
                </a:cxn>
              </a:cxnLst>
              <a:rect l="0" t="0" r="r" b="b"/>
              <a:pathLst>
                <a:path w="236" h="83">
                  <a:moveTo>
                    <a:pt x="0" y="39"/>
                  </a:moveTo>
                  <a:cubicBezTo>
                    <a:pt x="0" y="39"/>
                    <a:pt x="136" y="83"/>
                    <a:pt x="191" y="81"/>
                  </a:cubicBezTo>
                  <a:lnTo>
                    <a:pt x="236" y="61"/>
                  </a:lnTo>
                  <a:lnTo>
                    <a:pt x="230" y="17"/>
                  </a:lnTo>
                  <a:lnTo>
                    <a:pt x="9" y="0"/>
                  </a:lnTo>
                  <a:lnTo>
                    <a:pt x="0" y="39"/>
                  </a:ln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28" name="Freeform 43"/>
            <p:cNvSpPr/>
            <p:nvPr/>
          </p:nvSpPr>
          <p:spPr bwMode="auto">
            <a:xfrm>
              <a:off x="10555288" y="1828800"/>
              <a:ext cx="309563" cy="857250"/>
            </a:xfrm>
            <a:custGeom>
              <a:avLst/>
              <a:gdLst>
                <a:gd name="T0" fmla="*/ 2 w 215"/>
                <a:gd name="T1" fmla="*/ 534 h 596"/>
                <a:gd name="T2" fmla="*/ 71 w 215"/>
                <a:gd name="T3" fmla="*/ 586 h 596"/>
                <a:gd name="T4" fmla="*/ 215 w 215"/>
                <a:gd name="T5" fmla="*/ 576 h 596"/>
                <a:gd name="T6" fmla="*/ 193 w 215"/>
                <a:gd name="T7" fmla="*/ 388 h 596"/>
                <a:gd name="T8" fmla="*/ 204 w 215"/>
                <a:gd name="T9" fmla="*/ 267 h 596"/>
                <a:gd name="T10" fmla="*/ 149 w 215"/>
                <a:gd name="T11" fmla="*/ 111 h 596"/>
                <a:gd name="T12" fmla="*/ 141 w 215"/>
                <a:gd name="T13" fmla="*/ 32 h 596"/>
                <a:gd name="T14" fmla="*/ 123 w 215"/>
                <a:gd name="T15" fmla="*/ 79 h 596"/>
                <a:gd name="T16" fmla="*/ 25 w 215"/>
                <a:gd name="T17" fmla="*/ 0 h 596"/>
                <a:gd name="T18" fmla="*/ 2 w 215"/>
                <a:gd name="T19" fmla="*/ 28 h 596"/>
                <a:gd name="T20" fmla="*/ 2 w 215"/>
                <a:gd name="T21" fmla="*/ 534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596">
                  <a:moveTo>
                    <a:pt x="2" y="534"/>
                  </a:moveTo>
                  <a:cubicBezTo>
                    <a:pt x="2" y="534"/>
                    <a:pt x="0" y="576"/>
                    <a:pt x="71" y="586"/>
                  </a:cubicBezTo>
                  <a:cubicBezTo>
                    <a:pt x="141" y="596"/>
                    <a:pt x="200" y="596"/>
                    <a:pt x="215" y="576"/>
                  </a:cubicBezTo>
                  <a:lnTo>
                    <a:pt x="193" y="388"/>
                  </a:lnTo>
                  <a:cubicBezTo>
                    <a:pt x="193" y="388"/>
                    <a:pt x="208" y="305"/>
                    <a:pt x="204" y="267"/>
                  </a:cubicBezTo>
                  <a:cubicBezTo>
                    <a:pt x="200" y="228"/>
                    <a:pt x="149" y="111"/>
                    <a:pt x="149" y="111"/>
                  </a:cubicBezTo>
                  <a:cubicBezTo>
                    <a:pt x="149" y="111"/>
                    <a:pt x="161" y="54"/>
                    <a:pt x="141" y="32"/>
                  </a:cubicBezTo>
                  <a:lnTo>
                    <a:pt x="123" y="79"/>
                  </a:lnTo>
                  <a:cubicBezTo>
                    <a:pt x="123" y="79"/>
                    <a:pt x="103" y="79"/>
                    <a:pt x="25" y="0"/>
                  </a:cubicBezTo>
                  <a:cubicBezTo>
                    <a:pt x="25" y="0"/>
                    <a:pt x="9" y="18"/>
                    <a:pt x="2" y="28"/>
                  </a:cubicBezTo>
                  <a:lnTo>
                    <a:pt x="2" y="534"/>
                  </a:lnTo>
                  <a:close/>
                </a:path>
              </a:pathLst>
            </a:custGeom>
            <a:solidFill>
              <a:srgbClr val="D8DCE8"/>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29" name="Freeform 44"/>
            <p:cNvSpPr/>
            <p:nvPr/>
          </p:nvSpPr>
          <p:spPr bwMode="auto">
            <a:xfrm>
              <a:off x="10555288" y="1828800"/>
              <a:ext cx="309563" cy="857250"/>
            </a:xfrm>
            <a:custGeom>
              <a:avLst/>
              <a:gdLst>
                <a:gd name="T0" fmla="*/ 149 w 215"/>
                <a:gd name="T1" fmla="*/ 578 h 596"/>
                <a:gd name="T2" fmla="*/ 39 w 215"/>
                <a:gd name="T3" fmla="*/ 509 h 596"/>
                <a:gd name="T4" fmla="*/ 45 w 215"/>
                <a:gd name="T5" fmla="*/ 470 h 596"/>
                <a:gd name="T6" fmla="*/ 149 w 215"/>
                <a:gd name="T7" fmla="*/ 530 h 596"/>
                <a:gd name="T8" fmla="*/ 47 w 215"/>
                <a:gd name="T9" fmla="*/ 372 h 596"/>
                <a:gd name="T10" fmla="*/ 32 w 215"/>
                <a:gd name="T11" fmla="*/ 79 h 596"/>
                <a:gd name="T12" fmla="*/ 78 w 215"/>
                <a:gd name="T13" fmla="*/ 121 h 596"/>
                <a:gd name="T14" fmla="*/ 47 w 215"/>
                <a:gd name="T15" fmla="*/ 69 h 596"/>
                <a:gd name="T16" fmla="*/ 96 w 215"/>
                <a:gd name="T17" fmla="*/ 63 h 596"/>
                <a:gd name="T18" fmla="*/ 25 w 215"/>
                <a:gd name="T19" fmla="*/ 0 h 596"/>
                <a:gd name="T20" fmla="*/ 2 w 215"/>
                <a:gd name="T21" fmla="*/ 28 h 596"/>
                <a:gd name="T22" fmla="*/ 2 w 215"/>
                <a:gd name="T23" fmla="*/ 534 h 596"/>
                <a:gd name="T24" fmla="*/ 71 w 215"/>
                <a:gd name="T25" fmla="*/ 586 h 596"/>
                <a:gd name="T26" fmla="*/ 215 w 215"/>
                <a:gd name="T27" fmla="*/ 576 h 596"/>
                <a:gd name="T28" fmla="*/ 215 w 215"/>
                <a:gd name="T29" fmla="*/ 575 h 596"/>
                <a:gd name="T30" fmla="*/ 149 w 215"/>
                <a:gd name="T31" fmla="*/ 578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596">
                  <a:moveTo>
                    <a:pt x="149" y="578"/>
                  </a:moveTo>
                  <a:cubicBezTo>
                    <a:pt x="66" y="574"/>
                    <a:pt x="39" y="509"/>
                    <a:pt x="39" y="509"/>
                  </a:cubicBezTo>
                  <a:cubicBezTo>
                    <a:pt x="39" y="509"/>
                    <a:pt x="17" y="470"/>
                    <a:pt x="45" y="470"/>
                  </a:cubicBezTo>
                  <a:cubicBezTo>
                    <a:pt x="73" y="471"/>
                    <a:pt x="149" y="530"/>
                    <a:pt x="149" y="530"/>
                  </a:cubicBezTo>
                  <a:cubicBezTo>
                    <a:pt x="130" y="485"/>
                    <a:pt x="83" y="428"/>
                    <a:pt x="47" y="372"/>
                  </a:cubicBezTo>
                  <a:cubicBezTo>
                    <a:pt x="11" y="315"/>
                    <a:pt x="32" y="79"/>
                    <a:pt x="32" y="79"/>
                  </a:cubicBezTo>
                  <a:lnTo>
                    <a:pt x="78" y="121"/>
                  </a:lnTo>
                  <a:lnTo>
                    <a:pt x="47" y="69"/>
                  </a:lnTo>
                  <a:cubicBezTo>
                    <a:pt x="72" y="84"/>
                    <a:pt x="87" y="77"/>
                    <a:pt x="96" y="63"/>
                  </a:cubicBezTo>
                  <a:cubicBezTo>
                    <a:pt x="80" y="52"/>
                    <a:pt x="58" y="33"/>
                    <a:pt x="25" y="0"/>
                  </a:cubicBezTo>
                  <a:cubicBezTo>
                    <a:pt x="25" y="0"/>
                    <a:pt x="9" y="18"/>
                    <a:pt x="2" y="28"/>
                  </a:cubicBezTo>
                  <a:lnTo>
                    <a:pt x="2" y="534"/>
                  </a:lnTo>
                  <a:cubicBezTo>
                    <a:pt x="2" y="534"/>
                    <a:pt x="0" y="576"/>
                    <a:pt x="71" y="586"/>
                  </a:cubicBezTo>
                  <a:cubicBezTo>
                    <a:pt x="141" y="596"/>
                    <a:pt x="200" y="596"/>
                    <a:pt x="215" y="576"/>
                  </a:cubicBezTo>
                  <a:lnTo>
                    <a:pt x="215" y="575"/>
                  </a:lnTo>
                  <a:cubicBezTo>
                    <a:pt x="192" y="577"/>
                    <a:pt x="169" y="578"/>
                    <a:pt x="149" y="578"/>
                  </a:cubicBezTo>
                  <a:close/>
                </a:path>
              </a:pathLst>
            </a:custGeom>
            <a:solidFill>
              <a:srgbClr val="AFB0B2"/>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30" name="Freeform 45"/>
            <p:cNvSpPr/>
            <p:nvPr/>
          </p:nvSpPr>
          <p:spPr bwMode="auto">
            <a:xfrm>
              <a:off x="10256838" y="1855788"/>
              <a:ext cx="457200" cy="1096962"/>
            </a:xfrm>
            <a:custGeom>
              <a:avLst/>
              <a:gdLst>
                <a:gd name="T0" fmla="*/ 0 w 318"/>
                <a:gd name="T1" fmla="*/ 730 h 763"/>
                <a:gd name="T2" fmla="*/ 116 w 318"/>
                <a:gd name="T3" fmla="*/ 763 h 763"/>
                <a:gd name="T4" fmla="*/ 263 w 318"/>
                <a:gd name="T5" fmla="*/ 490 h 763"/>
                <a:gd name="T6" fmla="*/ 309 w 318"/>
                <a:gd name="T7" fmla="*/ 362 h 763"/>
                <a:gd name="T8" fmla="*/ 203 w 318"/>
                <a:gd name="T9" fmla="*/ 0 h 763"/>
                <a:gd name="T10" fmla="*/ 116 w 318"/>
                <a:gd name="T11" fmla="*/ 48 h 763"/>
                <a:gd name="T12" fmla="*/ 118 w 318"/>
                <a:gd name="T13" fmla="*/ 238 h 763"/>
                <a:gd name="T14" fmla="*/ 0 w 318"/>
                <a:gd name="T15" fmla="*/ 730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 h="763">
                  <a:moveTo>
                    <a:pt x="0" y="730"/>
                  </a:moveTo>
                  <a:lnTo>
                    <a:pt x="116" y="763"/>
                  </a:lnTo>
                  <a:cubicBezTo>
                    <a:pt x="116" y="763"/>
                    <a:pt x="251" y="503"/>
                    <a:pt x="263" y="490"/>
                  </a:cubicBezTo>
                  <a:cubicBezTo>
                    <a:pt x="275" y="476"/>
                    <a:pt x="318" y="439"/>
                    <a:pt x="309" y="362"/>
                  </a:cubicBezTo>
                  <a:cubicBezTo>
                    <a:pt x="301" y="285"/>
                    <a:pt x="292" y="104"/>
                    <a:pt x="203" y="0"/>
                  </a:cubicBezTo>
                  <a:cubicBezTo>
                    <a:pt x="203" y="0"/>
                    <a:pt x="166" y="51"/>
                    <a:pt x="116" y="48"/>
                  </a:cubicBezTo>
                  <a:lnTo>
                    <a:pt x="118" y="238"/>
                  </a:lnTo>
                  <a:cubicBezTo>
                    <a:pt x="118" y="238"/>
                    <a:pt x="92" y="554"/>
                    <a:pt x="0" y="730"/>
                  </a:cubicBez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31" name="Freeform 46"/>
            <p:cNvSpPr/>
            <p:nvPr/>
          </p:nvSpPr>
          <p:spPr bwMode="auto">
            <a:xfrm>
              <a:off x="10687051" y="1941513"/>
              <a:ext cx="184150" cy="730250"/>
            </a:xfrm>
            <a:custGeom>
              <a:avLst/>
              <a:gdLst>
                <a:gd name="T0" fmla="*/ 68 w 127"/>
                <a:gd name="T1" fmla="*/ 472 h 507"/>
                <a:gd name="T2" fmla="*/ 101 w 127"/>
                <a:gd name="T3" fmla="*/ 507 h 507"/>
                <a:gd name="T4" fmla="*/ 127 w 127"/>
                <a:gd name="T5" fmla="*/ 478 h 507"/>
                <a:gd name="T6" fmla="*/ 98 w 127"/>
                <a:gd name="T7" fmla="*/ 218 h 507"/>
                <a:gd name="T8" fmla="*/ 43 w 127"/>
                <a:gd name="T9" fmla="*/ 53 h 507"/>
                <a:gd name="T10" fmla="*/ 31 w 127"/>
                <a:gd name="T11" fmla="*/ 0 h 507"/>
                <a:gd name="T12" fmla="*/ 0 w 127"/>
                <a:gd name="T13" fmla="*/ 32 h 507"/>
                <a:gd name="T14" fmla="*/ 14 w 127"/>
                <a:gd name="T15" fmla="*/ 59 h 507"/>
                <a:gd name="T16" fmla="*/ 41 w 127"/>
                <a:gd name="T17" fmla="*/ 184 h 507"/>
                <a:gd name="T18" fmla="*/ 68 w 127"/>
                <a:gd name="T19" fmla="*/ 472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507">
                  <a:moveTo>
                    <a:pt x="68" y="472"/>
                  </a:moveTo>
                  <a:lnTo>
                    <a:pt x="101" y="507"/>
                  </a:lnTo>
                  <a:lnTo>
                    <a:pt x="127" y="478"/>
                  </a:lnTo>
                  <a:cubicBezTo>
                    <a:pt x="127" y="478"/>
                    <a:pt x="107" y="272"/>
                    <a:pt x="98" y="218"/>
                  </a:cubicBezTo>
                  <a:cubicBezTo>
                    <a:pt x="88" y="164"/>
                    <a:pt x="43" y="53"/>
                    <a:pt x="43" y="53"/>
                  </a:cubicBezTo>
                  <a:cubicBezTo>
                    <a:pt x="43" y="53"/>
                    <a:pt x="61" y="22"/>
                    <a:pt x="31" y="0"/>
                  </a:cubicBezTo>
                  <a:cubicBezTo>
                    <a:pt x="31" y="0"/>
                    <a:pt x="6" y="5"/>
                    <a:pt x="0" y="32"/>
                  </a:cubicBezTo>
                  <a:lnTo>
                    <a:pt x="14" y="59"/>
                  </a:lnTo>
                  <a:cubicBezTo>
                    <a:pt x="14" y="59"/>
                    <a:pt x="36" y="146"/>
                    <a:pt x="41" y="184"/>
                  </a:cubicBezTo>
                  <a:cubicBezTo>
                    <a:pt x="46" y="223"/>
                    <a:pt x="48" y="451"/>
                    <a:pt x="68" y="472"/>
                  </a:cubicBezTo>
                  <a:close/>
                </a:path>
              </a:pathLst>
            </a:custGeom>
            <a:solidFill>
              <a:srgbClr val="9D3D25"/>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32" name="Freeform 47"/>
            <p:cNvSpPr/>
            <p:nvPr/>
          </p:nvSpPr>
          <p:spPr bwMode="auto">
            <a:xfrm>
              <a:off x="10871201" y="2209800"/>
              <a:ext cx="412750" cy="296862"/>
            </a:xfrm>
            <a:custGeom>
              <a:avLst/>
              <a:gdLst>
                <a:gd name="T0" fmla="*/ 277 w 287"/>
                <a:gd name="T1" fmla="*/ 151 h 206"/>
                <a:gd name="T2" fmla="*/ 239 w 287"/>
                <a:gd name="T3" fmla="*/ 54 h 206"/>
                <a:gd name="T4" fmla="*/ 154 w 287"/>
                <a:gd name="T5" fmla="*/ 76 h 206"/>
                <a:gd name="T6" fmla="*/ 127 w 287"/>
                <a:gd name="T7" fmla="*/ 90 h 206"/>
                <a:gd name="T8" fmla="*/ 87 w 287"/>
                <a:gd name="T9" fmla="*/ 90 h 206"/>
                <a:gd name="T10" fmla="*/ 50 w 287"/>
                <a:gd name="T11" fmla="*/ 90 h 206"/>
                <a:gd name="T12" fmla="*/ 37 w 287"/>
                <a:gd name="T13" fmla="*/ 77 h 206"/>
                <a:gd name="T14" fmla="*/ 12 w 287"/>
                <a:gd name="T15" fmla="*/ 0 h 206"/>
                <a:gd name="T16" fmla="*/ 0 w 287"/>
                <a:gd name="T17" fmla="*/ 175 h 206"/>
                <a:gd name="T18" fmla="*/ 6 w 287"/>
                <a:gd name="T19" fmla="*/ 205 h 206"/>
                <a:gd name="T20" fmla="*/ 122 w 287"/>
                <a:gd name="T21" fmla="*/ 192 h 206"/>
                <a:gd name="T22" fmla="*/ 277 w 287"/>
                <a:gd name="T23" fmla="*/ 15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 h="206">
                  <a:moveTo>
                    <a:pt x="277" y="151"/>
                  </a:moveTo>
                  <a:cubicBezTo>
                    <a:pt x="277" y="151"/>
                    <a:pt x="287" y="89"/>
                    <a:pt x="239" y="54"/>
                  </a:cubicBezTo>
                  <a:cubicBezTo>
                    <a:pt x="239" y="54"/>
                    <a:pt x="158" y="69"/>
                    <a:pt x="154" y="76"/>
                  </a:cubicBezTo>
                  <a:cubicBezTo>
                    <a:pt x="151" y="82"/>
                    <a:pt x="127" y="90"/>
                    <a:pt x="127" y="90"/>
                  </a:cubicBezTo>
                  <a:cubicBezTo>
                    <a:pt x="127" y="90"/>
                    <a:pt x="92" y="88"/>
                    <a:pt x="87" y="90"/>
                  </a:cubicBezTo>
                  <a:cubicBezTo>
                    <a:pt x="82" y="92"/>
                    <a:pt x="58" y="76"/>
                    <a:pt x="50" y="90"/>
                  </a:cubicBezTo>
                  <a:lnTo>
                    <a:pt x="37" y="77"/>
                  </a:lnTo>
                  <a:cubicBezTo>
                    <a:pt x="37" y="77"/>
                    <a:pt x="42" y="34"/>
                    <a:pt x="12" y="0"/>
                  </a:cubicBezTo>
                  <a:lnTo>
                    <a:pt x="0" y="175"/>
                  </a:lnTo>
                  <a:lnTo>
                    <a:pt x="6" y="205"/>
                  </a:lnTo>
                  <a:cubicBezTo>
                    <a:pt x="6" y="205"/>
                    <a:pt x="95" y="206"/>
                    <a:pt x="122" y="192"/>
                  </a:cubicBezTo>
                  <a:cubicBezTo>
                    <a:pt x="149" y="178"/>
                    <a:pt x="260" y="165"/>
                    <a:pt x="277" y="151"/>
                  </a:cubicBez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33" name="Freeform 48"/>
            <p:cNvSpPr/>
            <p:nvPr/>
          </p:nvSpPr>
          <p:spPr bwMode="auto">
            <a:xfrm>
              <a:off x="10910888" y="2284413"/>
              <a:ext cx="357188" cy="190500"/>
            </a:xfrm>
            <a:custGeom>
              <a:avLst/>
              <a:gdLst>
                <a:gd name="T0" fmla="*/ 211 w 248"/>
                <a:gd name="T1" fmla="*/ 2 h 133"/>
                <a:gd name="T2" fmla="*/ 126 w 248"/>
                <a:gd name="T3" fmla="*/ 24 h 133"/>
                <a:gd name="T4" fmla="*/ 99 w 248"/>
                <a:gd name="T5" fmla="*/ 38 h 133"/>
                <a:gd name="T6" fmla="*/ 59 w 248"/>
                <a:gd name="T7" fmla="*/ 38 h 133"/>
                <a:gd name="T8" fmla="*/ 31 w 248"/>
                <a:gd name="T9" fmla="*/ 33 h 133"/>
                <a:gd name="T10" fmla="*/ 14 w 248"/>
                <a:gd name="T11" fmla="*/ 69 h 133"/>
                <a:gd name="T12" fmla="*/ 37 w 248"/>
                <a:gd name="T13" fmla="*/ 64 h 133"/>
                <a:gd name="T14" fmla="*/ 0 w 248"/>
                <a:gd name="T15" fmla="*/ 133 h 133"/>
                <a:gd name="T16" fmla="*/ 59 w 248"/>
                <a:gd name="T17" fmla="*/ 67 h 133"/>
                <a:gd name="T18" fmla="*/ 111 w 248"/>
                <a:gd name="T19" fmla="*/ 51 h 133"/>
                <a:gd name="T20" fmla="*/ 83 w 248"/>
                <a:gd name="T21" fmla="*/ 114 h 133"/>
                <a:gd name="T22" fmla="*/ 162 w 248"/>
                <a:gd name="T23" fmla="*/ 38 h 133"/>
                <a:gd name="T24" fmla="*/ 199 w 248"/>
                <a:gd name="T25" fmla="*/ 51 h 133"/>
                <a:gd name="T26" fmla="*/ 242 w 248"/>
                <a:gd name="T27" fmla="*/ 67 h 133"/>
                <a:gd name="T28" fmla="*/ 248 w 248"/>
                <a:gd name="T29" fmla="*/ 66 h 133"/>
                <a:gd name="T30" fmla="*/ 211 w 248"/>
                <a:gd name="T31"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133">
                  <a:moveTo>
                    <a:pt x="211" y="2"/>
                  </a:moveTo>
                  <a:cubicBezTo>
                    <a:pt x="211" y="2"/>
                    <a:pt x="130" y="17"/>
                    <a:pt x="126" y="24"/>
                  </a:cubicBezTo>
                  <a:cubicBezTo>
                    <a:pt x="123" y="30"/>
                    <a:pt x="99" y="38"/>
                    <a:pt x="99" y="38"/>
                  </a:cubicBezTo>
                  <a:cubicBezTo>
                    <a:pt x="99" y="38"/>
                    <a:pt x="64" y="36"/>
                    <a:pt x="59" y="38"/>
                  </a:cubicBezTo>
                  <a:cubicBezTo>
                    <a:pt x="55" y="40"/>
                    <a:pt x="42" y="31"/>
                    <a:pt x="31" y="33"/>
                  </a:cubicBezTo>
                  <a:cubicBezTo>
                    <a:pt x="27" y="47"/>
                    <a:pt x="22" y="63"/>
                    <a:pt x="14" y="69"/>
                  </a:cubicBezTo>
                  <a:lnTo>
                    <a:pt x="37" y="64"/>
                  </a:lnTo>
                  <a:cubicBezTo>
                    <a:pt x="37" y="64"/>
                    <a:pt x="11" y="123"/>
                    <a:pt x="0" y="133"/>
                  </a:cubicBezTo>
                  <a:cubicBezTo>
                    <a:pt x="0" y="133"/>
                    <a:pt x="59" y="96"/>
                    <a:pt x="59" y="67"/>
                  </a:cubicBezTo>
                  <a:cubicBezTo>
                    <a:pt x="59" y="38"/>
                    <a:pt x="111" y="51"/>
                    <a:pt x="111" y="51"/>
                  </a:cubicBezTo>
                  <a:cubicBezTo>
                    <a:pt x="111" y="51"/>
                    <a:pt x="142" y="77"/>
                    <a:pt x="83" y="114"/>
                  </a:cubicBezTo>
                  <a:cubicBezTo>
                    <a:pt x="83" y="114"/>
                    <a:pt x="146" y="76"/>
                    <a:pt x="162" y="38"/>
                  </a:cubicBezTo>
                  <a:cubicBezTo>
                    <a:pt x="177" y="0"/>
                    <a:pt x="199" y="51"/>
                    <a:pt x="199" y="51"/>
                  </a:cubicBezTo>
                  <a:cubicBezTo>
                    <a:pt x="199" y="51"/>
                    <a:pt x="242" y="67"/>
                    <a:pt x="242" y="67"/>
                  </a:cubicBezTo>
                  <a:lnTo>
                    <a:pt x="248" y="66"/>
                  </a:lnTo>
                  <a:cubicBezTo>
                    <a:pt x="245" y="46"/>
                    <a:pt x="236" y="20"/>
                    <a:pt x="211" y="2"/>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34" name="Freeform 49"/>
            <p:cNvSpPr/>
            <p:nvPr/>
          </p:nvSpPr>
          <p:spPr bwMode="auto">
            <a:xfrm>
              <a:off x="10520363" y="1876425"/>
              <a:ext cx="173038" cy="774700"/>
            </a:xfrm>
            <a:custGeom>
              <a:avLst/>
              <a:gdLst>
                <a:gd name="T0" fmla="*/ 43 w 120"/>
                <a:gd name="T1" fmla="*/ 538 h 538"/>
                <a:gd name="T2" fmla="*/ 79 w 120"/>
                <a:gd name="T3" fmla="*/ 475 h 538"/>
                <a:gd name="T4" fmla="*/ 114 w 120"/>
                <a:gd name="T5" fmla="*/ 427 h 538"/>
                <a:gd name="T6" fmla="*/ 116 w 120"/>
                <a:gd name="T7" fmla="*/ 334 h 538"/>
                <a:gd name="T8" fmla="*/ 16 w 120"/>
                <a:gd name="T9" fmla="*/ 77 h 538"/>
                <a:gd name="T10" fmla="*/ 26 w 120"/>
                <a:gd name="T11" fmla="*/ 60 h 538"/>
                <a:gd name="T12" fmla="*/ 6 w 120"/>
                <a:gd name="T13" fmla="*/ 0 h 538"/>
                <a:gd name="T14" fmla="*/ 0 w 120"/>
                <a:gd name="T15" fmla="*/ 5 h 538"/>
                <a:gd name="T16" fmla="*/ 7 w 120"/>
                <a:gd name="T17" fmla="*/ 55 h 538"/>
                <a:gd name="T18" fmla="*/ 7 w 120"/>
                <a:gd name="T19" fmla="*/ 77 h 538"/>
                <a:gd name="T20" fmla="*/ 103 w 120"/>
                <a:gd name="T21" fmla="*/ 338 h 538"/>
                <a:gd name="T22" fmla="*/ 63 w 120"/>
                <a:gd name="T23" fmla="*/ 461 h 538"/>
                <a:gd name="T24" fmla="*/ 43 w 120"/>
                <a:gd name="T25"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538">
                  <a:moveTo>
                    <a:pt x="43" y="538"/>
                  </a:moveTo>
                  <a:cubicBezTo>
                    <a:pt x="61" y="504"/>
                    <a:pt x="76" y="479"/>
                    <a:pt x="79" y="475"/>
                  </a:cubicBezTo>
                  <a:cubicBezTo>
                    <a:pt x="86" y="467"/>
                    <a:pt x="102" y="452"/>
                    <a:pt x="114" y="427"/>
                  </a:cubicBezTo>
                  <a:cubicBezTo>
                    <a:pt x="118" y="389"/>
                    <a:pt x="120" y="350"/>
                    <a:pt x="116" y="334"/>
                  </a:cubicBezTo>
                  <a:cubicBezTo>
                    <a:pt x="106" y="297"/>
                    <a:pt x="16" y="77"/>
                    <a:pt x="16" y="77"/>
                  </a:cubicBezTo>
                  <a:lnTo>
                    <a:pt x="26" y="60"/>
                  </a:lnTo>
                  <a:lnTo>
                    <a:pt x="6" y="0"/>
                  </a:lnTo>
                  <a:cubicBezTo>
                    <a:pt x="4" y="2"/>
                    <a:pt x="2" y="3"/>
                    <a:pt x="0" y="5"/>
                  </a:cubicBezTo>
                  <a:lnTo>
                    <a:pt x="7" y="55"/>
                  </a:lnTo>
                  <a:lnTo>
                    <a:pt x="7" y="77"/>
                  </a:lnTo>
                  <a:cubicBezTo>
                    <a:pt x="7" y="77"/>
                    <a:pt x="95" y="313"/>
                    <a:pt x="103" y="338"/>
                  </a:cubicBezTo>
                  <a:cubicBezTo>
                    <a:pt x="112" y="362"/>
                    <a:pt x="76" y="437"/>
                    <a:pt x="63" y="461"/>
                  </a:cubicBezTo>
                  <a:cubicBezTo>
                    <a:pt x="56" y="474"/>
                    <a:pt x="49" y="509"/>
                    <a:pt x="43" y="538"/>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35" name="Freeform 50"/>
            <p:cNvSpPr/>
            <p:nvPr/>
          </p:nvSpPr>
          <p:spPr bwMode="auto">
            <a:xfrm>
              <a:off x="10379076" y="1941513"/>
              <a:ext cx="198438" cy="841375"/>
            </a:xfrm>
            <a:custGeom>
              <a:avLst/>
              <a:gdLst>
                <a:gd name="T0" fmla="*/ 99 w 138"/>
                <a:gd name="T1" fmla="*/ 122 h 585"/>
                <a:gd name="T2" fmla="*/ 138 w 138"/>
                <a:gd name="T3" fmla="*/ 154 h 585"/>
                <a:gd name="T4" fmla="*/ 58 w 138"/>
                <a:gd name="T5" fmla="*/ 42 h 585"/>
                <a:gd name="T6" fmla="*/ 31 w 138"/>
                <a:gd name="T7" fmla="*/ 0 h 585"/>
                <a:gd name="T8" fmla="*/ 32 w 138"/>
                <a:gd name="T9" fmla="*/ 178 h 585"/>
                <a:gd name="T10" fmla="*/ 0 w 138"/>
                <a:gd name="T11" fmla="*/ 402 h 585"/>
                <a:gd name="T12" fmla="*/ 29 w 138"/>
                <a:gd name="T13" fmla="*/ 462 h 585"/>
                <a:gd name="T14" fmla="*/ 93 w 138"/>
                <a:gd name="T15" fmla="*/ 585 h 585"/>
                <a:gd name="T16" fmla="*/ 127 w 138"/>
                <a:gd name="T17" fmla="*/ 522 h 585"/>
                <a:gd name="T18" fmla="*/ 85 w 138"/>
                <a:gd name="T19" fmla="*/ 391 h 585"/>
                <a:gd name="T20" fmla="*/ 118 w 138"/>
                <a:gd name="T21" fmla="*/ 391 h 585"/>
                <a:gd name="T22" fmla="*/ 85 w 138"/>
                <a:gd name="T23" fmla="*/ 371 h 585"/>
                <a:gd name="T24" fmla="*/ 78 w 138"/>
                <a:gd name="T25" fmla="*/ 289 h 585"/>
                <a:gd name="T26" fmla="*/ 88 w 138"/>
                <a:gd name="T27" fmla="*/ 240 h 585"/>
                <a:gd name="T28" fmla="*/ 99 w 138"/>
                <a:gd name="T29" fmla="*/ 186 h 585"/>
                <a:gd name="T30" fmla="*/ 99 w 138"/>
                <a:gd name="T31" fmla="*/ 12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585">
                  <a:moveTo>
                    <a:pt x="99" y="122"/>
                  </a:moveTo>
                  <a:lnTo>
                    <a:pt x="138" y="154"/>
                  </a:lnTo>
                  <a:cubicBezTo>
                    <a:pt x="138" y="154"/>
                    <a:pt x="67" y="65"/>
                    <a:pt x="58" y="42"/>
                  </a:cubicBezTo>
                  <a:cubicBezTo>
                    <a:pt x="53" y="30"/>
                    <a:pt x="42" y="14"/>
                    <a:pt x="31" y="0"/>
                  </a:cubicBezTo>
                  <a:lnTo>
                    <a:pt x="32" y="178"/>
                  </a:lnTo>
                  <a:cubicBezTo>
                    <a:pt x="32" y="178"/>
                    <a:pt x="24" y="281"/>
                    <a:pt x="0" y="402"/>
                  </a:cubicBezTo>
                  <a:lnTo>
                    <a:pt x="29" y="462"/>
                  </a:lnTo>
                  <a:lnTo>
                    <a:pt x="93" y="585"/>
                  </a:lnTo>
                  <a:cubicBezTo>
                    <a:pt x="104" y="564"/>
                    <a:pt x="116" y="542"/>
                    <a:pt x="127" y="522"/>
                  </a:cubicBezTo>
                  <a:cubicBezTo>
                    <a:pt x="111" y="475"/>
                    <a:pt x="85" y="398"/>
                    <a:pt x="85" y="391"/>
                  </a:cubicBezTo>
                  <a:cubicBezTo>
                    <a:pt x="85" y="383"/>
                    <a:pt x="105" y="383"/>
                    <a:pt x="118" y="391"/>
                  </a:cubicBezTo>
                  <a:lnTo>
                    <a:pt x="85" y="371"/>
                  </a:lnTo>
                  <a:lnTo>
                    <a:pt x="78" y="289"/>
                  </a:lnTo>
                  <a:cubicBezTo>
                    <a:pt x="78" y="289"/>
                    <a:pt x="90" y="261"/>
                    <a:pt x="88" y="240"/>
                  </a:cubicBezTo>
                  <a:cubicBezTo>
                    <a:pt x="86" y="218"/>
                    <a:pt x="99" y="186"/>
                    <a:pt x="99" y="186"/>
                  </a:cubicBezTo>
                  <a:lnTo>
                    <a:pt x="99" y="122"/>
                  </a:ln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36" name="Freeform 51"/>
            <p:cNvSpPr/>
            <p:nvPr/>
          </p:nvSpPr>
          <p:spPr bwMode="auto">
            <a:xfrm>
              <a:off x="10453688" y="1912938"/>
              <a:ext cx="77788" cy="134937"/>
            </a:xfrm>
            <a:custGeom>
              <a:avLst/>
              <a:gdLst>
                <a:gd name="T0" fmla="*/ 54 w 54"/>
                <a:gd name="T1" fmla="*/ 94 h 94"/>
                <a:gd name="T2" fmla="*/ 18 w 54"/>
                <a:gd name="T3" fmla="*/ 0 h 94"/>
                <a:gd name="T4" fmla="*/ 0 w 54"/>
                <a:gd name="T5" fmla="*/ 6 h 94"/>
                <a:gd name="T6" fmla="*/ 54 w 54"/>
                <a:gd name="T7" fmla="*/ 94 h 94"/>
              </a:gdLst>
              <a:ahLst/>
              <a:cxnLst>
                <a:cxn ang="0">
                  <a:pos x="T0" y="T1"/>
                </a:cxn>
                <a:cxn ang="0">
                  <a:pos x="T2" y="T3"/>
                </a:cxn>
                <a:cxn ang="0">
                  <a:pos x="T4" y="T5"/>
                </a:cxn>
                <a:cxn ang="0">
                  <a:pos x="T6" y="T7"/>
                </a:cxn>
              </a:cxnLst>
              <a:rect l="0" t="0" r="r" b="b"/>
              <a:pathLst>
                <a:path w="54" h="94">
                  <a:moveTo>
                    <a:pt x="54" y="94"/>
                  </a:moveTo>
                  <a:lnTo>
                    <a:pt x="18" y="0"/>
                  </a:lnTo>
                  <a:cubicBezTo>
                    <a:pt x="12" y="3"/>
                    <a:pt x="6" y="5"/>
                    <a:pt x="0" y="6"/>
                  </a:cubicBezTo>
                  <a:cubicBezTo>
                    <a:pt x="14" y="21"/>
                    <a:pt x="32" y="48"/>
                    <a:pt x="54" y="94"/>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37" name="Freeform 52"/>
            <p:cNvSpPr/>
            <p:nvPr/>
          </p:nvSpPr>
          <p:spPr bwMode="auto">
            <a:xfrm>
              <a:off x="10467976" y="2744788"/>
              <a:ext cx="123825" cy="214312"/>
            </a:xfrm>
            <a:custGeom>
              <a:avLst/>
              <a:gdLst>
                <a:gd name="T0" fmla="*/ 4 w 86"/>
                <a:gd name="T1" fmla="*/ 46 h 149"/>
                <a:gd name="T2" fmla="*/ 15 w 86"/>
                <a:gd name="T3" fmla="*/ 115 h 149"/>
                <a:gd name="T4" fmla="*/ 15 w 86"/>
                <a:gd name="T5" fmla="*/ 149 h 149"/>
                <a:gd name="T6" fmla="*/ 86 w 86"/>
                <a:gd name="T7" fmla="*/ 88 h 149"/>
                <a:gd name="T8" fmla="*/ 59 w 86"/>
                <a:gd name="T9" fmla="*/ 24 h 149"/>
                <a:gd name="T10" fmla="*/ 4 w 86"/>
                <a:gd name="T11" fmla="*/ 46 h 149"/>
              </a:gdLst>
              <a:ahLst/>
              <a:cxnLst>
                <a:cxn ang="0">
                  <a:pos x="T0" y="T1"/>
                </a:cxn>
                <a:cxn ang="0">
                  <a:pos x="T2" y="T3"/>
                </a:cxn>
                <a:cxn ang="0">
                  <a:pos x="T4" y="T5"/>
                </a:cxn>
                <a:cxn ang="0">
                  <a:pos x="T6" y="T7"/>
                </a:cxn>
                <a:cxn ang="0">
                  <a:pos x="T8" y="T9"/>
                </a:cxn>
                <a:cxn ang="0">
                  <a:pos x="T10" y="T11"/>
                </a:cxn>
              </a:cxnLst>
              <a:rect l="0" t="0" r="r" b="b"/>
              <a:pathLst>
                <a:path w="86" h="149">
                  <a:moveTo>
                    <a:pt x="4" y="46"/>
                  </a:moveTo>
                  <a:cubicBezTo>
                    <a:pt x="0" y="52"/>
                    <a:pt x="2" y="110"/>
                    <a:pt x="15" y="115"/>
                  </a:cubicBezTo>
                  <a:lnTo>
                    <a:pt x="15" y="149"/>
                  </a:lnTo>
                  <a:lnTo>
                    <a:pt x="86" y="88"/>
                  </a:lnTo>
                  <a:cubicBezTo>
                    <a:pt x="86" y="88"/>
                    <a:pt x="77" y="48"/>
                    <a:pt x="59" y="24"/>
                  </a:cubicBezTo>
                  <a:cubicBezTo>
                    <a:pt x="42" y="0"/>
                    <a:pt x="4" y="46"/>
                    <a:pt x="4" y="46"/>
                  </a:cubicBezTo>
                  <a:close/>
                </a:path>
              </a:pathLst>
            </a:custGeom>
            <a:solidFill>
              <a:srgbClr val="EAAD6A"/>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38" name="Freeform 53"/>
            <p:cNvSpPr/>
            <p:nvPr/>
          </p:nvSpPr>
          <p:spPr bwMode="auto">
            <a:xfrm>
              <a:off x="10277476" y="1924050"/>
              <a:ext cx="280988" cy="928687"/>
            </a:xfrm>
            <a:custGeom>
              <a:avLst/>
              <a:gdLst>
                <a:gd name="T0" fmla="*/ 109 w 195"/>
                <a:gd name="T1" fmla="*/ 645 h 645"/>
                <a:gd name="T2" fmla="*/ 195 w 195"/>
                <a:gd name="T3" fmla="*/ 587 h 645"/>
                <a:gd name="T4" fmla="*/ 134 w 195"/>
                <a:gd name="T5" fmla="*/ 383 h 645"/>
                <a:gd name="T6" fmla="*/ 140 w 195"/>
                <a:gd name="T7" fmla="*/ 243 h 645"/>
                <a:gd name="T8" fmla="*/ 169 w 195"/>
                <a:gd name="T9" fmla="*/ 134 h 645"/>
                <a:gd name="T10" fmla="*/ 101 w 195"/>
                <a:gd name="T11" fmla="*/ 0 h 645"/>
                <a:gd name="T12" fmla="*/ 50 w 195"/>
                <a:gd name="T13" fmla="*/ 25 h 645"/>
                <a:gd name="T14" fmla="*/ 40 w 195"/>
                <a:gd name="T15" fmla="*/ 39 h 645"/>
                <a:gd name="T16" fmla="*/ 19 w 195"/>
                <a:gd name="T17" fmla="*/ 92 h 645"/>
                <a:gd name="T18" fmla="*/ 19 w 195"/>
                <a:gd name="T19" fmla="*/ 157 h 645"/>
                <a:gd name="T20" fmla="*/ 5 w 195"/>
                <a:gd name="T21" fmla="*/ 173 h 645"/>
                <a:gd name="T22" fmla="*/ 5 w 195"/>
                <a:gd name="T23" fmla="*/ 213 h 645"/>
                <a:gd name="T24" fmla="*/ 22 w 195"/>
                <a:gd name="T25" fmla="*/ 229 h 645"/>
                <a:gd name="T26" fmla="*/ 12 w 195"/>
                <a:gd name="T27" fmla="*/ 288 h 645"/>
                <a:gd name="T28" fmla="*/ 10 w 195"/>
                <a:gd name="T29" fmla="*/ 361 h 645"/>
                <a:gd name="T30" fmla="*/ 27 w 195"/>
                <a:gd name="T31" fmla="*/ 430 h 645"/>
                <a:gd name="T32" fmla="*/ 109 w 195"/>
                <a:gd name="T33"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645">
                  <a:moveTo>
                    <a:pt x="109" y="645"/>
                  </a:moveTo>
                  <a:cubicBezTo>
                    <a:pt x="109" y="645"/>
                    <a:pt x="170" y="592"/>
                    <a:pt x="195" y="587"/>
                  </a:cubicBezTo>
                  <a:cubicBezTo>
                    <a:pt x="195" y="587"/>
                    <a:pt x="144" y="410"/>
                    <a:pt x="134" y="383"/>
                  </a:cubicBezTo>
                  <a:lnTo>
                    <a:pt x="140" y="243"/>
                  </a:lnTo>
                  <a:cubicBezTo>
                    <a:pt x="140" y="243"/>
                    <a:pt x="171" y="159"/>
                    <a:pt x="169" y="134"/>
                  </a:cubicBezTo>
                  <a:cubicBezTo>
                    <a:pt x="168" y="109"/>
                    <a:pt x="101" y="0"/>
                    <a:pt x="101" y="0"/>
                  </a:cubicBezTo>
                  <a:cubicBezTo>
                    <a:pt x="101" y="0"/>
                    <a:pt x="64" y="13"/>
                    <a:pt x="50" y="25"/>
                  </a:cubicBezTo>
                  <a:cubicBezTo>
                    <a:pt x="37" y="37"/>
                    <a:pt x="40" y="39"/>
                    <a:pt x="40" y="39"/>
                  </a:cubicBezTo>
                  <a:cubicBezTo>
                    <a:pt x="40" y="39"/>
                    <a:pt x="22" y="87"/>
                    <a:pt x="19" y="92"/>
                  </a:cubicBezTo>
                  <a:cubicBezTo>
                    <a:pt x="15" y="97"/>
                    <a:pt x="19" y="157"/>
                    <a:pt x="19" y="157"/>
                  </a:cubicBezTo>
                  <a:cubicBezTo>
                    <a:pt x="19" y="157"/>
                    <a:pt x="3" y="161"/>
                    <a:pt x="5" y="173"/>
                  </a:cubicBezTo>
                  <a:cubicBezTo>
                    <a:pt x="7" y="185"/>
                    <a:pt x="0" y="205"/>
                    <a:pt x="5" y="213"/>
                  </a:cubicBezTo>
                  <a:cubicBezTo>
                    <a:pt x="10" y="222"/>
                    <a:pt x="22" y="229"/>
                    <a:pt x="22" y="229"/>
                  </a:cubicBezTo>
                  <a:cubicBezTo>
                    <a:pt x="22" y="229"/>
                    <a:pt x="13" y="279"/>
                    <a:pt x="12" y="288"/>
                  </a:cubicBezTo>
                  <a:cubicBezTo>
                    <a:pt x="10" y="297"/>
                    <a:pt x="7" y="349"/>
                    <a:pt x="10" y="361"/>
                  </a:cubicBezTo>
                  <a:cubicBezTo>
                    <a:pt x="13" y="373"/>
                    <a:pt x="27" y="430"/>
                    <a:pt x="27" y="430"/>
                  </a:cubicBezTo>
                  <a:cubicBezTo>
                    <a:pt x="27" y="430"/>
                    <a:pt x="88" y="632"/>
                    <a:pt x="109" y="645"/>
                  </a:cubicBez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39" name="Freeform 54"/>
            <p:cNvSpPr>
              <a:spLocks noEditPoints="1"/>
            </p:cNvSpPr>
            <p:nvPr/>
          </p:nvSpPr>
          <p:spPr bwMode="auto">
            <a:xfrm>
              <a:off x="10277476" y="1955800"/>
              <a:ext cx="214313" cy="896937"/>
            </a:xfrm>
            <a:custGeom>
              <a:avLst/>
              <a:gdLst>
                <a:gd name="T0" fmla="*/ 31 w 149"/>
                <a:gd name="T1" fmla="*/ 109 h 623"/>
                <a:gd name="T2" fmla="*/ 30 w 149"/>
                <a:gd name="T3" fmla="*/ 108 h 623"/>
                <a:gd name="T4" fmla="*/ 31 w 149"/>
                <a:gd name="T5" fmla="*/ 109 h 623"/>
                <a:gd name="T6" fmla="*/ 70 w 149"/>
                <a:gd name="T7" fmla="*/ 483 h 623"/>
                <a:gd name="T8" fmla="*/ 26 w 149"/>
                <a:gd name="T9" fmla="*/ 333 h 623"/>
                <a:gd name="T10" fmla="*/ 44 w 149"/>
                <a:gd name="T11" fmla="*/ 332 h 623"/>
                <a:gd name="T12" fmla="*/ 111 w 149"/>
                <a:gd name="T13" fmla="*/ 295 h 623"/>
                <a:gd name="T14" fmla="*/ 57 w 149"/>
                <a:gd name="T15" fmla="*/ 319 h 623"/>
                <a:gd name="T16" fmla="*/ 27 w 149"/>
                <a:gd name="T17" fmla="*/ 295 h 623"/>
                <a:gd name="T18" fmla="*/ 47 w 149"/>
                <a:gd name="T19" fmla="*/ 242 h 623"/>
                <a:gd name="T20" fmla="*/ 54 w 149"/>
                <a:gd name="T21" fmla="*/ 197 h 623"/>
                <a:gd name="T22" fmla="*/ 134 w 149"/>
                <a:gd name="T23" fmla="*/ 234 h 623"/>
                <a:gd name="T24" fmla="*/ 100 w 149"/>
                <a:gd name="T25" fmla="*/ 191 h 623"/>
                <a:gd name="T26" fmla="*/ 61 w 149"/>
                <a:gd name="T27" fmla="*/ 169 h 623"/>
                <a:gd name="T28" fmla="*/ 125 w 149"/>
                <a:gd name="T29" fmla="*/ 170 h 623"/>
                <a:gd name="T30" fmla="*/ 70 w 149"/>
                <a:gd name="T31" fmla="*/ 139 h 623"/>
                <a:gd name="T32" fmla="*/ 102 w 149"/>
                <a:gd name="T33" fmla="*/ 129 h 623"/>
                <a:gd name="T34" fmla="*/ 27 w 149"/>
                <a:gd name="T35" fmla="*/ 129 h 623"/>
                <a:gd name="T36" fmla="*/ 57 w 149"/>
                <a:gd name="T37" fmla="*/ 89 h 623"/>
                <a:gd name="T38" fmla="*/ 29 w 149"/>
                <a:gd name="T39" fmla="*/ 100 h 623"/>
                <a:gd name="T40" fmla="*/ 30 w 149"/>
                <a:gd name="T41" fmla="*/ 83 h 623"/>
                <a:gd name="T42" fmla="*/ 57 w 149"/>
                <a:gd name="T43" fmla="*/ 32 h 623"/>
                <a:gd name="T44" fmla="*/ 57 w 149"/>
                <a:gd name="T45" fmla="*/ 0 h 623"/>
                <a:gd name="T46" fmla="*/ 50 w 149"/>
                <a:gd name="T47" fmla="*/ 3 h 623"/>
                <a:gd name="T48" fmla="*/ 43 w 149"/>
                <a:gd name="T49" fmla="*/ 6 h 623"/>
                <a:gd name="T50" fmla="*/ 19 w 149"/>
                <a:gd name="T51" fmla="*/ 70 h 623"/>
                <a:gd name="T52" fmla="*/ 19 w 149"/>
                <a:gd name="T53" fmla="*/ 135 h 623"/>
                <a:gd name="T54" fmla="*/ 5 w 149"/>
                <a:gd name="T55" fmla="*/ 151 h 623"/>
                <a:gd name="T56" fmla="*/ 5 w 149"/>
                <a:gd name="T57" fmla="*/ 191 h 623"/>
                <a:gd name="T58" fmla="*/ 22 w 149"/>
                <a:gd name="T59" fmla="*/ 207 h 623"/>
                <a:gd name="T60" fmla="*/ 12 w 149"/>
                <a:gd name="T61" fmla="*/ 266 h 623"/>
                <a:gd name="T62" fmla="*/ 10 w 149"/>
                <a:gd name="T63" fmla="*/ 339 h 623"/>
                <a:gd name="T64" fmla="*/ 27 w 149"/>
                <a:gd name="T65" fmla="*/ 408 h 623"/>
                <a:gd name="T66" fmla="*/ 109 w 149"/>
                <a:gd name="T67" fmla="*/ 623 h 623"/>
                <a:gd name="T68" fmla="*/ 149 w 149"/>
                <a:gd name="T69" fmla="*/ 591 h 623"/>
                <a:gd name="T70" fmla="*/ 111 w 149"/>
                <a:gd name="T71" fmla="*/ 575 h 623"/>
                <a:gd name="T72" fmla="*/ 70 w 149"/>
                <a:gd name="T73" fmla="*/ 48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623">
                  <a:moveTo>
                    <a:pt x="31" y="109"/>
                  </a:moveTo>
                  <a:cubicBezTo>
                    <a:pt x="31" y="108"/>
                    <a:pt x="31" y="108"/>
                    <a:pt x="30" y="108"/>
                  </a:cubicBezTo>
                  <a:cubicBezTo>
                    <a:pt x="31" y="108"/>
                    <a:pt x="31" y="108"/>
                    <a:pt x="31" y="109"/>
                  </a:cubicBezTo>
                  <a:close/>
                  <a:moveTo>
                    <a:pt x="70" y="483"/>
                  </a:moveTo>
                  <a:cubicBezTo>
                    <a:pt x="58" y="475"/>
                    <a:pt x="26" y="333"/>
                    <a:pt x="26" y="333"/>
                  </a:cubicBezTo>
                  <a:cubicBezTo>
                    <a:pt x="26" y="333"/>
                    <a:pt x="9" y="326"/>
                    <a:pt x="44" y="332"/>
                  </a:cubicBezTo>
                  <a:cubicBezTo>
                    <a:pt x="79" y="339"/>
                    <a:pt x="111" y="295"/>
                    <a:pt x="111" y="295"/>
                  </a:cubicBezTo>
                  <a:cubicBezTo>
                    <a:pt x="111" y="295"/>
                    <a:pt x="67" y="314"/>
                    <a:pt x="57" y="319"/>
                  </a:cubicBezTo>
                  <a:cubicBezTo>
                    <a:pt x="47" y="324"/>
                    <a:pt x="22" y="304"/>
                    <a:pt x="27" y="295"/>
                  </a:cubicBezTo>
                  <a:cubicBezTo>
                    <a:pt x="32" y="287"/>
                    <a:pt x="37" y="253"/>
                    <a:pt x="47" y="242"/>
                  </a:cubicBezTo>
                  <a:cubicBezTo>
                    <a:pt x="54" y="234"/>
                    <a:pt x="55" y="212"/>
                    <a:pt x="54" y="197"/>
                  </a:cubicBezTo>
                  <a:cubicBezTo>
                    <a:pt x="100" y="186"/>
                    <a:pt x="134" y="234"/>
                    <a:pt x="134" y="234"/>
                  </a:cubicBezTo>
                  <a:cubicBezTo>
                    <a:pt x="134" y="234"/>
                    <a:pt x="121" y="206"/>
                    <a:pt x="100" y="191"/>
                  </a:cubicBezTo>
                  <a:cubicBezTo>
                    <a:pt x="80" y="175"/>
                    <a:pt x="61" y="169"/>
                    <a:pt x="61" y="169"/>
                  </a:cubicBezTo>
                  <a:cubicBezTo>
                    <a:pt x="78" y="162"/>
                    <a:pt x="105" y="165"/>
                    <a:pt x="125" y="170"/>
                  </a:cubicBezTo>
                  <a:cubicBezTo>
                    <a:pt x="106" y="160"/>
                    <a:pt x="82" y="146"/>
                    <a:pt x="70" y="139"/>
                  </a:cubicBezTo>
                  <a:cubicBezTo>
                    <a:pt x="74" y="117"/>
                    <a:pt x="102" y="129"/>
                    <a:pt x="102" y="129"/>
                  </a:cubicBezTo>
                  <a:cubicBezTo>
                    <a:pt x="78" y="95"/>
                    <a:pt x="27" y="129"/>
                    <a:pt x="27" y="129"/>
                  </a:cubicBezTo>
                  <a:cubicBezTo>
                    <a:pt x="25" y="119"/>
                    <a:pt x="57" y="89"/>
                    <a:pt x="57" y="89"/>
                  </a:cubicBezTo>
                  <a:lnTo>
                    <a:pt x="29" y="100"/>
                  </a:lnTo>
                  <a:cubicBezTo>
                    <a:pt x="28" y="92"/>
                    <a:pt x="30" y="83"/>
                    <a:pt x="30" y="83"/>
                  </a:cubicBezTo>
                  <a:lnTo>
                    <a:pt x="57" y="32"/>
                  </a:lnTo>
                  <a:lnTo>
                    <a:pt x="57" y="0"/>
                  </a:lnTo>
                  <a:cubicBezTo>
                    <a:pt x="55" y="1"/>
                    <a:pt x="52" y="2"/>
                    <a:pt x="50" y="3"/>
                  </a:cubicBezTo>
                  <a:cubicBezTo>
                    <a:pt x="47" y="5"/>
                    <a:pt x="43" y="6"/>
                    <a:pt x="43" y="6"/>
                  </a:cubicBezTo>
                  <a:cubicBezTo>
                    <a:pt x="43" y="6"/>
                    <a:pt x="22" y="65"/>
                    <a:pt x="19" y="70"/>
                  </a:cubicBezTo>
                  <a:cubicBezTo>
                    <a:pt x="15" y="75"/>
                    <a:pt x="19" y="135"/>
                    <a:pt x="19" y="135"/>
                  </a:cubicBezTo>
                  <a:cubicBezTo>
                    <a:pt x="19" y="135"/>
                    <a:pt x="3" y="139"/>
                    <a:pt x="5" y="151"/>
                  </a:cubicBezTo>
                  <a:cubicBezTo>
                    <a:pt x="7" y="163"/>
                    <a:pt x="0" y="183"/>
                    <a:pt x="5" y="191"/>
                  </a:cubicBezTo>
                  <a:cubicBezTo>
                    <a:pt x="10" y="200"/>
                    <a:pt x="22" y="207"/>
                    <a:pt x="22" y="207"/>
                  </a:cubicBezTo>
                  <a:cubicBezTo>
                    <a:pt x="22" y="207"/>
                    <a:pt x="13" y="257"/>
                    <a:pt x="12" y="266"/>
                  </a:cubicBezTo>
                  <a:cubicBezTo>
                    <a:pt x="10" y="275"/>
                    <a:pt x="7" y="327"/>
                    <a:pt x="10" y="339"/>
                  </a:cubicBezTo>
                  <a:cubicBezTo>
                    <a:pt x="13" y="351"/>
                    <a:pt x="27" y="408"/>
                    <a:pt x="27" y="408"/>
                  </a:cubicBezTo>
                  <a:cubicBezTo>
                    <a:pt x="27" y="408"/>
                    <a:pt x="88" y="610"/>
                    <a:pt x="109" y="623"/>
                  </a:cubicBezTo>
                  <a:cubicBezTo>
                    <a:pt x="109" y="623"/>
                    <a:pt x="128" y="607"/>
                    <a:pt x="149" y="591"/>
                  </a:cubicBezTo>
                  <a:lnTo>
                    <a:pt x="111" y="575"/>
                  </a:lnTo>
                  <a:cubicBezTo>
                    <a:pt x="111" y="575"/>
                    <a:pt x="82" y="492"/>
                    <a:pt x="70" y="483"/>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40" name="Freeform 55"/>
            <p:cNvSpPr/>
            <p:nvPr/>
          </p:nvSpPr>
          <p:spPr bwMode="auto">
            <a:xfrm>
              <a:off x="10467976" y="2203450"/>
              <a:ext cx="23813" cy="12700"/>
            </a:xfrm>
            <a:custGeom>
              <a:avLst/>
              <a:gdLst>
                <a:gd name="T0" fmla="*/ 17 w 17"/>
                <a:gd name="T1" fmla="*/ 4 h 9"/>
                <a:gd name="T2" fmla="*/ 0 w 17"/>
                <a:gd name="T3" fmla="*/ 0 h 9"/>
                <a:gd name="T4" fmla="*/ 17 w 17"/>
                <a:gd name="T5" fmla="*/ 4 h 9"/>
              </a:gdLst>
              <a:ahLst/>
              <a:cxnLst>
                <a:cxn ang="0">
                  <a:pos x="T0" y="T1"/>
                </a:cxn>
                <a:cxn ang="0">
                  <a:pos x="T2" y="T3"/>
                </a:cxn>
                <a:cxn ang="0">
                  <a:pos x="T4" y="T5"/>
                </a:cxn>
              </a:cxnLst>
              <a:rect l="0" t="0" r="r" b="b"/>
              <a:pathLst>
                <a:path w="17" h="9">
                  <a:moveTo>
                    <a:pt x="17" y="4"/>
                  </a:moveTo>
                  <a:cubicBezTo>
                    <a:pt x="17" y="4"/>
                    <a:pt x="14" y="3"/>
                    <a:pt x="0" y="0"/>
                  </a:cubicBezTo>
                  <a:cubicBezTo>
                    <a:pt x="14" y="9"/>
                    <a:pt x="14" y="6"/>
                    <a:pt x="17" y="4"/>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41" name="Freeform 56"/>
            <p:cNvSpPr/>
            <p:nvPr/>
          </p:nvSpPr>
          <p:spPr bwMode="auto">
            <a:xfrm>
              <a:off x="10560051" y="1558925"/>
              <a:ext cx="280988" cy="354012"/>
            </a:xfrm>
            <a:custGeom>
              <a:avLst/>
              <a:gdLst>
                <a:gd name="T0" fmla="*/ 107 w 196"/>
                <a:gd name="T1" fmla="*/ 244 h 246"/>
                <a:gd name="T2" fmla="*/ 142 w 196"/>
                <a:gd name="T3" fmla="*/ 219 h 246"/>
                <a:gd name="T4" fmla="*/ 177 w 196"/>
                <a:gd name="T5" fmla="*/ 155 h 246"/>
                <a:gd name="T6" fmla="*/ 186 w 196"/>
                <a:gd name="T7" fmla="*/ 155 h 246"/>
                <a:gd name="T8" fmla="*/ 192 w 196"/>
                <a:gd name="T9" fmla="*/ 121 h 246"/>
                <a:gd name="T10" fmla="*/ 186 w 196"/>
                <a:gd name="T11" fmla="*/ 91 h 246"/>
                <a:gd name="T12" fmla="*/ 192 w 196"/>
                <a:gd name="T13" fmla="*/ 14 h 246"/>
                <a:gd name="T14" fmla="*/ 79 w 196"/>
                <a:gd name="T15" fmla="*/ 0 h 246"/>
                <a:gd name="T16" fmla="*/ 30 w 196"/>
                <a:gd name="T17" fmla="*/ 26 h 246"/>
                <a:gd name="T18" fmla="*/ 30 w 196"/>
                <a:gd name="T19" fmla="*/ 91 h 246"/>
                <a:gd name="T20" fmla="*/ 9 w 196"/>
                <a:gd name="T21" fmla="*/ 91 h 246"/>
                <a:gd name="T22" fmla="*/ 30 w 196"/>
                <a:gd name="T23" fmla="*/ 149 h 246"/>
                <a:gd name="T24" fmla="*/ 49 w 196"/>
                <a:gd name="T25" fmla="*/ 213 h 246"/>
                <a:gd name="T26" fmla="*/ 107 w 196"/>
                <a:gd name="T27"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246">
                  <a:moveTo>
                    <a:pt x="107" y="244"/>
                  </a:moveTo>
                  <a:cubicBezTo>
                    <a:pt x="124" y="246"/>
                    <a:pt x="137" y="225"/>
                    <a:pt x="142" y="219"/>
                  </a:cubicBezTo>
                  <a:cubicBezTo>
                    <a:pt x="147" y="213"/>
                    <a:pt x="173" y="171"/>
                    <a:pt x="177" y="155"/>
                  </a:cubicBezTo>
                  <a:cubicBezTo>
                    <a:pt x="177" y="155"/>
                    <a:pt x="185" y="160"/>
                    <a:pt x="186" y="155"/>
                  </a:cubicBezTo>
                  <a:cubicBezTo>
                    <a:pt x="186" y="155"/>
                    <a:pt x="190" y="127"/>
                    <a:pt x="192" y="121"/>
                  </a:cubicBezTo>
                  <a:cubicBezTo>
                    <a:pt x="194" y="115"/>
                    <a:pt x="196" y="92"/>
                    <a:pt x="186" y="91"/>
                  </a:cubicBezTo>
                  <a:lnTo>
                    <a:pt x="192" y="14"/>
                  </a:lnTo>
                  <a:lnTo>
                    <a:pt x="79" y="0"/>
                  </a:lnTo>
                  <a:lnTo>
                    <a:pt x="30" y="26"/>
                  </a:lnTo>
                  <a:lnTo>
                    <a:pt x="30" y="91"/>
                  </a:lnTo>
                  <a:cubicBezTo>
                    <a:pt x="30" y="91"/>
                    <a:pt x="13" y="83"/>
                    <a:pt x="9" y="91"/>
                  </a:cubicBezTo>
                  <a:cubicBezTo>
                    <a:pt x="9" y="91"/>
                    <a:pt x="0" y="150"/>
                    <a:pt x="30" y="149"/>
                  </a:cubicBezTo>
                  <a:cubicBezTo>
                    <a:pt x="30" y="149"/>
                    <a:pt x="36" y="194"/>
                    <a:pt x="49" y="213"/>
                  </a:cubicBezTo>
                  <a:cubicBezTo>
                    <a:pt x="63" y="232"/>
                    <a:pt x="82" y="242"/>
                    <a:pt x="107" y="244"/>
                  </a:cubicBezTo>
                  <a:close/>
                </a:path>
              </a:pathLst>
            </a:custGeom>
            <a:solidFill>
              <a:srgbClr val="EAAD6A"/>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42" name="Freeform 57"/>
            <p:cNvSpPr/>
            <p:nvPr/>
          </p:nvSpPr>
          <p:spPr bwMode="auto">
            <a:xfrm>
              <a:off x="10560051" y="1560513"/>
              <a:ext cx="134938" cy="341312"/>
            </a:xfrm>
            <a:custGeom>
              <a:avLst/>
              <a:gdLst>
                <a:gd name="T0" fmla="*/ 82 w 94"/>
                <a:gd name="T1" fmla="*/ 237 h 237"/>
                <a:gd name="T2" fmla="*/ 55 w 94"/>
                <a:gd name="T3" fmla="*/ 169 h 237"/>
                <a:gd name="T4" fmla="*/ 64 w 94"/>
                <a:gd name="T5" fmla="*/ 134 h 237"/>
                <a:gd name="T6" fmla="*/ 55 w 94"/>
                <a:gd name="T7" fmla="*/ 113 h 237"/>
                <a:gd name="T8" fmla="*/ 73 w 94"/>
                <a:gd name="T9" fmla="*/ 96 h 237"/>
                <a:gd name="T10" fmla="*/ 85 w 94"/>
                <a:gd name="T11" fmla="*/ 59 h 237"/>
                <a:gd name="T12" fmla="*/ 94 w 94"/>
                <a:gd name="T13" fmla="*/ 1 h 237"/>
                <a:gd name="T14" fmla="*/ 79 w 94"/>
                <a:gd name="T15" fmla="*/ 0 h 237"/>
                <a:gd name="T16" fmla="*/ 30 w 94"/>
                <a:gd name="T17" fmla="*/ 25 h 237"/>
                <a:gd name="T18" fmla="*/ 30 w 94"/>
                <a:gd name="T19" fmla="*/ 90 h 237"/>
                <a:gd name="T20" fmla="*/ 9 w 94"/>
                <a:gd name="T21" fmla="*/ 90 h 237"/>
                <a:gd name="T22" fmla="*/ 30 w 94"/>
                <a:gd name="T23" fmla="*/ 148 h 237"/>
                <a:gd name="T24" fmla="*/ 49 w 94"/>
                <a:gd name="T25" fmla="*/ 212 h 237"/>
                <a:gd name="T26" fmla="*/ 82 w 94"/>
                <a:gd name="T2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237">
                  <a:moveTo>
                    <a:pt x="82" y="237"/>
                  </a:moveTo>
                  <a:cubicBezTo>
                    <a:pt x="68" y="217"/>
                    <a:pt x="55" y="169"/>
                    <a:pt x="55" y="169"/>
                  </a:cubicBezTo>
                  <a:cubicBezTo>
                    <a:pt x="53" y="157"/>
                    <a:pt x="64" y="134"/>
                    <a:pt x="64" y="134"/>
                  </a:cubicBezTo>
                  <a:lnTo>
                    <a:pt x="55" y="113"/>
                  </a:lnTo>
                  <a:cubicBezTo>
                    <a:pt x="55" y="106"/>
                    <a:pt x="73" y="96"/>
                    <a:pt x="73" y="96"/>
                  </a:cubicBezTo>
                  <a:cubicBezTo>
                    <a:pt x="73" y="96"/>
                    <a:pt x="84" y="69"/>
                    <a:pt x="85" y="59"/>
                  </a:cubicBezTo>
                  <a:cubicBezTo>
                    <a:pt x="86" y="53"/>
                    <a:pt x="91" y="26"/>
                    <a:pt x="94" y="1"/>
                  </a:cubicBezTo>
                  <a:lnTo>
                    <a:pt x="79" y="0"/>
                  </a:lnTo>
                  <a:lnTo>
                    <a:pt x="30" y="25"/>
                  </a:lnTo>
                  <a:lnTo>
                    <a:pt x="30" y="90"/>
                  </a:lnTo>
                  <a:cubicBezTo>
                    <a:pt x="30" y="90"/>
                    <a:pt x="13" y="82"/>
                    <a:pt x="9" y="90"/>
                  </a:cubicBezTo>
                  <a:cubicBezTo>
                    <a:pt x="9" y="90"/>
                    <a:pt x="0" y="149"/>
                    <a:pt x="30" y="148"/>
                  </a:cubicBezTo>
                  <a:cubicBezTo>
                    <a:pt x="30" y="148"/>
                    <a:pt x="36" y="193"/>
                    <a:pt x="49" y="212"/>
                  </a:cubicBezTo>
                  <a:cubicBezTo>
                    <a:pt x="58" y="224"/>
                    <a:pt x="69" y="232"/>
                    <a:pt x="82" y="237"/>
                  </a:cubicBezTo>
                  <a:close/>
                </a:path>
              </a:pathLst>
            </a:custGeom>
            <a:solidFill>
              <a:srgbClr val="E2A069"/>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43" name="Freeform 58"/>
            <p:cNvSpPr/>
            <p:nvPr/>
          </p:nvSpPr>
          <p:spPr bwMode="auto">
            <a:xfrm>
              <a:off x="10775951" y="1690688"/>
              <a:ext cx="68263" cy="166687"/>
            </a:xfrm>
            <a:custGeom>
              <a:avLst/>
              <a:gdLst>
                <a:gd name="T0" fmla="*/ 27 w 48"/>
                <a:gd name="T1" fmla="*/ 64 h 116"/>
                <a:gd name="T2" fmla="*/ 36 w 48"/>
                <a:gd name="T3" fmla="*/ 64 h 116"/>
                <a:gd name="T4" fmla="*/ 48 w 48"/>
                <a:gd name="T5" fmla="*/ 19 h 116"/>
                <a:gd name="T6" fmla="*/ 36 w 48"/>
                <a:gd name="T7" fmla="*/ 0 h 116"/>
                <a:gd name="T8" fmla="*/ 21 w 48"/>
                <a:gd name="T9" fmla="*/ 56 h 116"/>
                <a:gd name="T10" fmla="*/ 0 w 48"/>
                <a:gd name="T11" fmla="*/ 75 h 116"/>
                <a:gd name="T12" fmla="*/ 0 w 48"/>
                <a:gd name="T13" fmla="*/ 116 h 116"/>
                <a:gd name="T14" fmla="*/ 27 w 48"/>
                <a:gd name="T15" fmla="*/ 64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16">
                  <a:moveTo>
                    <a:pt x="27" y="64"/>
                  </a:moveTo>
                  <a:cubicBezTo>
                    <a:pt x="27" y="64"/>
                    <a:pt x="35" y="69"/>
                    <a:pt x="36" y="64"/>
                  </a:cubicBezTo>
                  <a:cubicBezTo>
                    <a:pt x="36" y="64"/>
                    <a:pt x="48" y="35"/>
                    <a:pt x="48" y="19"/>
                  </a:cubicBezTo>
                  <a:cubicBezTo>
                    <a:pt x="47" y="12"/>
                    <a:pt x="46" y="1"/>
                    <a:pt x="36" y="0"/>
                  </a:cubicBezTo>
                  <a:cubicBezTo>
                    <a:pt x="36" y="0"/>
                    <a:pt x="27" y="48"/>
                    <a:pt x="21" y="56"/>
                  </a:cubicBezTo>
                  <a:cubicBezTo>
                    <a:pt x="15" y="65"/>
                    <a:pt x="0" y="75"/>
                    <a:pt x="0" y="75"/>
                  </a:cubicBezTo>
                  <a:cubicBezTo>
                    <a:pt x="3" y="79"/>
                    <a:pt x="4" y="97"/>
                    <a:pt x="0" y="116"/>
                  </a:cubicBezTo>
                  <a:cubicBezTo>
                    <a:pt x="10" y="101"/>
                    <a:pt x="24" y="76"/>
                    <a:pt x="27" y="64"/>
                  </a:cubicBezTo>
                  <a:close/>
                </a:path>
              </a:pathLst>
            </a:custGeom>
            <a:solidFill>
              <a:srgbClr val="E2A069"/>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44" name="Freeform 59"/>
            <p:cNvSpPr/>
            <p:nvPr/>
          </p:nvSpPr>
          <p:spPr bwMode="auto">
            <a:xfrm>
              <a:off x="10583863" y="1484313"/>
              <a:ext cx="268288" cy="255587"/>
            </a:xfrm>
            <a:custGeom>
              <a:avLst/>
              <a:gdLst>
                <a:gd name="T0" fmla="*/ 185 w 186"/>
                <a:gd name="T1" fmla="*/ 76 h 178"/>
                <a:gd name="T2" fmla="*/ 127 w 186"/>
                <a:gd name="T3" fmla="*/ 0 h 178"/>
                <a:gd name="T4" fmla="*/ 93 w 186"/>
                <a:gd name="T5" fmla="*/ 7 h 178"/>
                <a:gd name="T6" fmla="*/ 55 w 186"/>
                <a:gd name="T7" fmla="*/ 11 h 178"/>
                <a:gd name="T8" fmla="*/ 34 w 186"/>
                <a:gd name="T9" fmla="*/ 22 h 178"/>
                <a:gd name="T10" fmla="*/ 0 w 186"/>
                <a:gd name="T11" fmla="*/ 71 h 178"/>
                <a:gd name="T12" fmla="*/ 3 w 186"/>
                <a:gd name="T13" fmla="*/ 140 h 178"/>
                <a:gd name="T14" fmla="*/ 11 w 186"/>
                <a:gd name="T15" fmla="*/ 142 h 178"/>
                <a:gd name="T16" fmla="*/ 15 w 186"/>
                <a:gd name="T17" fmla="*/ 169 h 178"/>
                <a:gd name="T18" fmla="*/ 20 w 186"/>
                <a:gd name="T19" fmla="*/ 165 h 178"/>
                <a:gd name="T20" fmla="*/ 25 w 186"/>
                <a:gd name="T21" fmla="*/ 126 h 178"/>
                <a:gd name="T22" fmla="*/ 25 w 186"/>
                <a:gd name="T23" fmla="*/ 96 h 178"/>
                <a:gd name="T24" fmla="*/ 44 w 186"/>
                <a:gd name="T25" fmla="*/ 79 h 178"/>
                <a:gd name="T26" fmla="*/ 80 w 186"/>
                <a:gd name="T27" fmla="*/ 91 h 178"/>
                <a:gd name="T28" fmla="*/ 107 w 186"/>
                <a:gd name="T29" fmla="*/ 105 h 178"/>
                <a:gd name="T30" fmla="*/ 110 w 186"/>
                <a:gd name="T31" fmla="*/ 105 h 178"/>
                <a:gd name="T32" fmla="*/ 124 w 186"/>
                <a:gd name="T33" fmla="*/ 104 h 178"/>
                <a:gd name="T34" fmla="*/ 150 w 186"/>
                <a:gd name="T35" fmla="*/ 116 h 178"/>
                <a:gd name="T36" fmla="*/ 144 w 186"/>
                <a:gd name="T37" fmla="*/ 97 h 178"/>
                <a:gd name="T38" fmla="*/ 149 w 186"/>
                <a:gd name="T39" fmla="*/ 96 h 178"/>
                <a:gd name="T40" fmla="*/ 157 w 186"/>
                <a:gd name="T41" fmla="*/ 108 h 178"/>
                <a:gd name="T42" fmla="*/ 160 w 186"/>
                <a:gd name="T43" fmla="*/ 143 h 178"/>
                <a:gd name="T44" fmla="*/ 159 w 186"/>
                <a:gd name="T45" fmla="*/ 174 h 178"/>
                <a:gd name="T46" fmla="*/ 161 w 186"/>
                <a:gd name="T47" fmla="*/ 178 h 178"/>
                <a:gd name="T48" fmla="*/ 169 w 186"/>
                <a:gd name="T49" fmla="*/ 143 h 178"/>
                <a:gd name="T50" fmla="*/ 176 w 186"/>
                <a:gd name="T51" fmla="*/ 147 h 178"/>
                <a:gd name="T52" fmla="*/ 184 w 186"/>
                <a:gd name="T53" fmla="*/ 115 h 178"/>
                <a:gd name="T54" fmla="*/ 185 w 186"/>
                <a:gd name="T5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178">
                  <a:moveTo>
                    <a:pt x="185" y="76"/>
                  </a:moveTo>
                  <a:cubicBezTo>
                    <a:pt x="185" y="69"/>
                    <a:pt x="181" y="20"/>
                    <a:pt x="127" y="0"/>
                  </a:cubicBezTo>
                  <a:cubicBezTo>
                    <a:pt x="127" y="0"/>
                    <a:pt x="115" y="2"/>
                    <a:pt x="93" y="7"/>
                  </a:cubicBezTo>
                  <a:cubicBezTo>
                    <a:pt x="93" y="7"/>
                    <a:pt x="62" y="6"/>
                    <a:pt x="55" y="11"/>
                  </a:cubicBezTo>
                  <a:cubicBezTo>
                    <a:pt x="49" y="16"/>
                    <a:pt x="34" y="22"/>
                    <a:pt x="34" y="22"/>
                  </a:cubicBezTo>
                  <a:cubicBezTo>
                    <a:pt x="34" y="22"/>
                    <a:pt x="4" y="32"/>
                    <a:pt x="0" y="71"/>
                  </a:cubicBezTo>
                  <a:cubicBezTo>
                    <a:pt x="0" y="71"/>
                    <a:pt x="0" y="121"/>
                    <a:pt x="3" y="140"/>
                  </a:cubicBezTo>
                  <a:cubicBezTo>
                    <a:pt x="3" y="140"/>
                    <a:pt x="7" y="139"/>
                    <a:pt x="11" y="142"/>
                  </a:cubicBezTo>
                  <a:lnTo>
                    <a:pt x="15" y="169"/>
                  </a:lnTo>
                  <a:lnTo>
                    <a:pt x="20" y="165"/>
                  </a:lnTo>
                  <a:cubicBezTo>
                    <a:pt x="20" y="165"/>
                    <a:pt x="17" y="135"/>
                    <a:pt x="25" y="126"/>
                  </a:cubicBezTo>
                  <a:cubicBezTo>
                    <a:pt x="28" y="122"/>
                    <a:pt x="25" y="96"/>
                    <a:pt x="25" y="96"/>
                  </a:cubicBezTo>
                  <a:cubicBezTo>
                    <a:pt x="25" y="96"/>
                    <a:pt x="42" y="80"/>
                    <a:pt x="44" y="79"/>
                  </a:cubicBezTo>
                  <a:cubicBezTo>
                    <a:pt x="44" y="79"/>
                    <a:pt x="68" y="84"/>
                    <a:pt x="80" y="91"/>
                  </a:cubicBezTo>
                  <a:cubicBezTo>
                    <a:pt x="80" y="91"/>
                    <a:pt x="83" y="101"/>
                    <a:pt x="107" y="105"/>
                  </a:cubicBezTo>
                  <a:cubicBezTo>
                    <a:pt x="108" y="105"/>
                    <a:pt x="109" y="105"/>
                    <a:pt x="110" y="105"/>
                  </a:cubicBezTo>
                  <a:cubicBezTo>
                    <a:pt x="114" y="105"/>
                    <a:pt x="119" y="105"/>
                    <a:pt x="124" y="104"/>
                  </a:cubicBezTo>
                  <a:cubicBezTo>
                    <a:pt x="149" y="96"/>
                    <a:pt x="150" y="116"/>
                    <a:pt x="150" y="116"/>
                  </a:cubicBezTo>
                  <a:cubicBezTo>
                    <a:pt x="153" y="107"/>
                    <a:pt x="149" y="101"/>
                    <a:pt x="144" y="97"/>
                  </a:cubicBezTo>
                  <a:lnTo>
                    <a:pt x="149" y="96"/>
                  </a:lnTo>
                  <a:cubicBezTo>
                    <a:pt x="149" y="96"/>
                    <a:pt x="154" y="100"/>
                    <a:pt x="157" y="108"/>
                  </a:cubicBezTo>
                  <a:cubicBezTo>
                    <a:pt x="159" y="119"/>
                    <a:pt x="155" y="132"/>
                    <a:pt x="160" y="143"/>
                  </a:cubicBezTo>
                  <a:cubicBezTo>
                    <a:pt x="164" y="151"/>
                    <a:pt x="159" y="174"/>
                    <a:pt x="159" y="174"/>
                  </a:cubicBezTo>
                  <a:lnTo>
                    <a:pt x="161" y="178"/>
                  </a:lnTo>
                  <a:lnTo>
                    <a:pt x="169" y="143"/>
                  </a:lnTo>
                  <a:cubicBezTo>
                    <a:pt x="169" y="143"/>
                    <a:pt x="175" y="144"/>
                    <a:pt x="176" y="147"/>
                  </a:cubicBezTo>
                  <a:lnTo>
                    <a:pt x="184" y="115"/>
                  </a:lnTo>
                  <a:cubicBezTo>
                    <a:pt x="184" y="115"/>
                    <a:pt x="186" y="82"/>
                    <a:pt x="185" y="76"/>
                  </a:cubicBez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45" name="Freeform 60"/>
            <p:cNvSpPr/>
            <p:nvPr/>
          </p:nvSpPr>
          <p:spPr bwMode="auto">
            <a:xfrm>
              <a:off x="10871201" y="2224088"/>
              <a:ext cx="50800" cy="280987"/>
            </a:xfrm>
            <a:custGeom>
              <a:avLst/>
              <a:gdLst>
                <a:gd name="T0" fmla="*/ 28 w 36"/>
                <a:gd name="T1" fmla="*/ 109 h 195"/>
                <a:gd name="T2" fmla="*/ 11 w 36"/>
                <a:gd name="T3" fmla="*/ 0 h 195"/>
                <a:gd name="T4" fmla="*/ 0 w 36"/>
                <a:gd name="T5" fmla="*/ 165 h 195"/>
                <a:gd name="T6" fmla="*/ 6 w 36"/>
                <a:gd name="T7" fmla="*/ 195 h 195"/>
                <a:gd name="T8" fmla="*/ 34 w 36"/>
                <a:gd name="T9" fmla="*/ 195 h 195"/>
                <a:gd name="T10" fmla="*/ 28 w 36"/>
                <a:gd name="T11" fmla="*/ 109 h 195"/>
              </a:gdLst>
              <a:ahLst/>
              <a:cxnLst>
                <a:cxn ang="0">
                  <a:pos x="T0" y="T1"/>
                </a:cxn>
                <a:cxn ang="0">
                  <a:pos x="T2" y="T3"/>
                </a:cxn>
                <a:cxn ang="0">
                  <a:pos x="T4" y="T5"/>
                </a:cxn>
                <a:cxn ang="0">
                  <a:pos x="T6" y="T7"/>
                </a:cxn>
                <a:cxn ang="0">
                  <a:pos x="T8" y="T9"/>
                </a:cxn>
                <a:cxn ang="0">
                  <a:pos x="T10" y="T11"/>
                </a:cxn>
              </a:cxnLst>
              <a:rect l="0" t="0" r="r" b="b"/>
              <a:pathLst>
                <a:path w="36" h="195">
                  <a:moveTo>
                    <a:pt x="28" y="109"/>
                  </a:moveTo>
                  <a:cubicBezTo>
                    <a:pt x="36" y="79"/>
                    <a:pt x="20" y="16"/>
                    <a:pt x="11" y="0"/>
                  </a:cubicBezTo>
                  <a:lnTo>
                    <a:pt x="0" y="165"/>
                  </a:lnTo>
                  <a:lnTo>
                    <a:pt x="6" y="195"/>
                  </a:lnTo>
                  <a:cubicBezTo>
                    <a:pt x="6" y="195"/>
                    <a:pt x="18" y="195"/>
                    <a:pt x="34" y="195"/>
                  </a:cubicBezTo>
                  <a:cubicBezTo>
                    <a:pt x="29" y="170"/>
                    <a:pt x="23" y="129"/>
                    <a:pt x="28" y="109"/>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sp>
          <p:nvSpPr>
            <p:cNvPr id="46" name="Freeform 61"/>
            <p:cNvSpPr/>
            <p:nvPr/>
          </p:nvSpPr>
          <p:spPr bwMode="auto">
            <a:xfrm>
              <a:off x="10769601" y="1960563"/>
              <a:ext cx="173038" cy="1022350"/>
            </a:xfrm>
            <a:custGeom>
              <a:avLst/>
              <a:gdLst>
                <a:gd name="T0" fmla="*/ 55 w 120"/>
                <a:gd name="T1" fmla="*/ 694 h 711"/>
                <a:gd name="T2" fmla="*/ 108 w 120"/>
                <a:gd name="T3" fmla="*/ 711 h 711"/>
                <a:gd name="T4" fmla="*/ 120 w 120"/>
                <a:gd name="T5" fmla="*/ 703 h 711"/>
                <a:gd name="T6" fmla="*/ 88 w 120"/>
                <a:gd name="T7" fmla="*/ 368 h 711"/>
                <a:gd name="T8" fmla="*/ 88 w 120"/>
                <a:gd name="T9" fmla="*/ 218 h 711"/>
                <a:gd name="T10" fmla="*/ 88 w 120"/>
                <a:gd name="T11" fmla="*/ 126 h 711"/>
                <a:gd name="T12" fmla="*/ 55 w 120"/>
                <a:gd name="T13" fmla="*/ 40 h 711"/>
                <a:gd name="T14" fmla="*/ 1 w 120"/>
                <a:gd name="T15" fmla="*/ 0 h 711"/>
                <a:gd name="T16" fmla="*/ 0 w 120"/>
                <a:gd name="T17" fmla="*/ 40 h 711"/>
                <a:gd name="T18" fmla="*/ 55 w 120"/>
                <a:gd name="T19" fmla="*/ 193 h 711"/>
                <a:gd name="T20" fmla="*/ 44 w 120"/>
                <a:gd name="T21" fmla="*/ 296 h 711"/>
                <a:gd name="T22" fmla="*/ 66 w 120"/>
                <a:gd name="T23" fmla="*/ 509 h 711"/>
                <a:gd name="T24" fmla="*/ 55 w 120"/>
                <a:gd name="T25" fmla="*/ 694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711">
                  <a:moveTo>
                    <a:pt x="55" y="694"/>
                  </a:moveTo>
                  <a:lnTo>
                    <a:pt x="108" y="711"/>
                  </a:lnTo>
                  <a:lnTo>
                    <a:pt x="120" y="703"/>
                  </a:lnTo>
                  <a:cubicBezTo>
                    <a:pt x="120" y="703"/>
                    <a:pt x="111" y="437"/>
                    <a:pt x="88" y="368"/>
                  </a:cubicBezTo>
                  <a:cubicBezTo>
                    <a:pt x="88" y="368"/>
                    <a:pt x="87" y="244"/>
                    <a:pt x="88" y="218"/>
                  </a:cubicBezTo>
                  <a:cubicBezTo>
                    <a:pt x="88" y="193"/>
                    <a:pt x="89" y="140"/>
                    <a:pt x="88" y="126"/>
                  </a:cubicBezTo>
                  <a:cubicBezTo>
                    <a:pt x="87" y="113"/>
                    <a:pt x="67" y="57"/>
                    <a:pt x="55" y="40"/>
                  </a:cubicBezTo>
                  <a:lnTo>
                    <a:pt x="1" y="0"/>
                  </a:lnTo>
                  <a:lnTo>
                    <a:pt x="0" y="40"/>
                  </a:lnTo>
                  <a:cubicBezTo>
                    <a:pt x="0" y="40"/>
                    <a:pt x="57" y="160"/>
                    <a:pt x="55" y="193"/>
                  </a:cubicBezTo>
                  <a:cubicBezTo>
                    <a:pt x="55" y="193"/>
                    <a:pt x="43" y="288"/>
                    <a:pt x="44" y="296"/>
                  </a:cubicBezTo>
                  <a:cubicBezTo>
                    <a:pt x="45" y="304"/>
                    <a:pt x="66" y="492"/>
                    <a:pt x="66" y="509"/>
                  </a:cubicBezTo>
                  <a:cubicBezTo>
                    <a:pt x="66" y="526"/>
                    <a:pt x="55" y="694"/>
                    <a:pt x="55" y="694"/>
                  </a:cubicBez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a:solidFill>
                  <a:schemeClr val="accent1"/>
                </a:solidFill>
              </a:endParaRPr>
            </a:p>
          </p:txBody>
        </p:sp>
      </p:grpSp>
      <p:grpSp>
        <p:nvGrpSpPr>
          <p:cNvPr id="47" name="组合 46"/>
          <p:cNvGrpSpPr/>
          <p:nvPr/>
        </p:nvGrpSpPr>
        <p:grpSpPr>
          <a:xfrm>
            <a:off x="101600" y="279401"/>
            <a:ext cx="12334152" cy="403870"/>
            <a:chOff x="76200" y="209550"/>
            <a:chExt cx="9250614" cy="302902"/>
          </a:xfrm>
        </p:grpSpPr>
        <p:sp>
          <p:nvSpPr>
            <p:cNvPr id="48" name="文本框 5"/>
            <p:cNvSpPr txBox="1"/>
            <p:nvPr/>
          </p:nvSpPr>
          <p:spPr>
            <a:xfrm>
              <a:off x="76200" y="209550"/>
              <a:ext cx="1745608" cy="292580"/>
            </a:xfrm>
            <a:prstGeom prst="rect">
              <a:avLst/>
            </a:prstGeom>
            <a:noFill/>
          </p:spPr>
          <p:txBody>
            <a:bodyPr wrap="square" rtlCol="0">
              <a:spAutoFit/>
            </a:bodyPr>
            <a:lstStyle/>
            <a:p>
              <a:r>
                <a:rPr lang="zh-CN" altLang="en-US" sz="1935" b="1" dirty="0">
                  <a:solidFill>
                    <a:schemeClr val="accent1"/>
                  </a:solidFill>
                  <a:latin typeface="微软雅黑" panose="020B0503020204020204" pitchFamily="34" charset="-122"/>
                  <a:ea typeface="微软雅黑" panose="020B0503020204020204" pitchFamily="34" charset="-122"/>
                </a:rPr>
                <a:t>单击输入标题名称</a:t>
              </a:r>
              <a:endParaRPr lang="zh-CN" altLang="en-US" sz="1935" b="1" dirty="0">
                <a:solidFill>
                  <a:schemeClr val="accent1"/>
                </a:solidFill>
                <a:latin typeface="微软雅黑" panose="020B0503020204020204" pitchFamily="34" charset="-122"/>
                <a:ea typeface="微软雅黑" panose="020B0503020204020204" pitchFamily="34" charset="-122"/>
              </a:endParaRPr>
            </a:p>
          </p:txBody>
        </p:sp>
        <p:sp>
          <p:nvSpPr>
            <p:cNvPr id="49" name="TextBox 34"/>
            <p:cNvSpPr txBox="1"/>
            <p:nvPr/>
          </p:nvSpPr>
          <p:spPr>
            <a:xfrm>
              <a:off x="1645960" y="264547"/>
              <a:ext cx="1747376" cy="24790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solidFill>
                    <a:schemeClr val="accent1"/>
                  </a:solidFill>
                </a:rPr>
                <a:t>Company profile </a:t>
              </a:r>
              <a:endParaRPr lang="zh-CN" altLang="en-US" sz="1550" dirty="0">
                <a:solidFill>
                  <a:schemeClr val="accent1"/>
                </a:solidFill>
              </a:endParaRPr>
            </a:p>
          </p:txBody>
        </p:sp>
        <p:grpSp>
          <p:nvGrpSpPr>
            <p:cNvPr id="50" name="组合 49"/>
            <p:cNvGrpSpPr/>
            <p:nvPr/>
          </p:nvGrpSpPr>
          <p:grpSpPr>
            <a:xfrm>
              <a:off x="3040154" y="381104"/>
              <a:ext cx="6286660" cy="0"/>
              <a:chOff x="4348525" y="620688"/>
              <a:chExt cx="8181294" cy="0"/>
            </a:xfrm>
          </p:grpSpPr>
          <p:cxnSp>
            <p:nvCxnSpPr>
              <p:cNvPr id="51" name="直接连接符 50"/>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050" y="1974517"/>
            <a:ext cx="3157320" cy="20900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11"/>
          <p:cNvSpPr txBox="1"/>
          <p:nvPr/>
        </p:nvSpPr>
        <p:spPr>
          <a:xfrm>
            <a:off x="356970" y="2422342"/>
            <a:ext cx="2141608" cy="1200329"/>
          </a:xfrm>
          <a:prstGeom prst="rect">
            <a:avLst/>
          </a:prstGeom>
          <a:noFill/>
        </p:spPr>
        <p:txBody>
          <a:bodyPr wrap="square" rtlCol="0">
            <a:spAutoFit/>
          </a:bodyPr>
          <a:lstStyle/>
          <a:p>
            <a:r>
              <a:rPr lang="en-US" altLang="zh-CN" sz="7200" dirty="0" smtClean="0">
                <a:solidFill>
                  <a:schemeClr val="bg1"/>
                </a:solidFill>
              </a:rPr>
              <a:t>C</a:t>
            </a:r>
            <a:r>
              <a:rPr lang="en-US" altLang="zh-CN" sz="2800" dirty="0" smtClean="0">
                <a:solidFill>
                  <a:schemeClr val="bg1"/>
                </a:solidFill>
              </a:rPr>
              <a:t>ONTENT</a:t>
            </a:r>
            <a:endParaRPr lang="zh-CN" altLang="en-US" sz="2800" dirty="0">
              <a:solidFill>
                <a:schemeClr val="bg1"/>
              </a:solidFill>
            </a:endParaRPr>
          </a:p>
        </p:txBody>
      </p:sp>
      <p:sp>
        <p:nvSpPr>
          <p:cNvPr id="6" name="文本框 5"/>
          <p:cNvSpPr txBox="1"/>
          <p:nvPr/>
        </p:nvSpPr>
        <p:spPr>
          <a:xfrm>
            <a:off x="983671" y="2436304"/>
            <a:ext cx="1589809" cy="523220"/>
          </a:xfrm>
          <a:prstGeom prst="rect">
            <a:avLst/>
          </a:prstGeom>
          <a:noFill/>
        </p:spPr>
        <p:txBody>
          <a:bodyPr wrap="square" rtlCol="0">
            <a:spAutoFit/>
          </a:bodyPr>
          <a:lstStyle/>
          <a:p>
            <a:r>
              <a:rPr lang="zh-CN" altLang="en-US" sz="2800" dirty="0" smtClean="0">
                <a:solidFill>
                  <a:schemeClr val="bg1"/>
                </a:solidFill>
                <a:latin typeface="微软雅黑" panose="020B0503020204020204" pitchFamily="34" charset="-122"/>
                <a:ea typeface="微软雅黑" panose="020B0503020204020204" pitchFamily="34" charset="-122"/>
              </a:rPr>
              <a:t>目   录</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nvGrpSpPr>
          <p:cNvPr id="7" name="组合 9"/>
          <p:cNvGrpSpPr/>
          <p:nvPr/>
        </p:nvGrpSpPr>
        <p:grpSpPr bwMode="auto">
          <a:xfrm>
            <a:off x="4113015" y="2149638"/>
            <a:ext cx="575533" cy="521337"/>
            <a:chOff x="3050349" y="1844085"/>
            <a:chExt cx="833779" cy="678092"/>
          </a:xfrm>
          <a:solidFill>
            <a:srgbClr val="0070C0"/>
          </a:solidFill>
        </p:grpSpPr>
        <p:sp>
          <p:nvSpPr>
            <p:cNvPr id="8" name="任意多边形 7"/>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9" name="文本框 6"/>
            <p:cNvSpPr txBox="1">
              <a:spLocks noChangeArrowheads="1"/>
            </p:cNvSpPr>
            <p:nvPr/>
          </p:nvSpPr>
          <p:spPr bwMode="auto">
            <a:xfrm>
              <a:off x="3146443" y="1890742"/>
              <a:ext cx="611465" cy="520415"/>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01</a:t>
              </a:r>
              <a:endParaRPr lang="zh-CN" altLang="en-US" sz="2000" dirty="0">
                <a:solidFill>
                  <a:schemeClr val="bg1"/>
                </a:solidFill>
                <a:latin typeface="Impact" panose="020B0806030902050204" pitchFamily="34" charset="0"/>
              </a:endParaRPr>
            </a:p>
          </p:txBody>
        </p:sp>
      </p:grpSp>
      <p:grpSp>
        <p:nvGrpSpPr>
          <p:cNvPr id="10" name="组合 37"/>
          <p:cNvGrpSpPr/>
          <p:nvPr/>
        </p:nvGrpSpPr>
        <p:grpSpPr bwMode="auto">
          <a:xfrm>
            <a:off x="4096534" y="5345607"/>
            <a:ext cx="608496" cy="520167"/>
            <a:chOff x="3050206" y="1844053"/>
            <a:chExt cx="881613" cy="678154"/>
          </a:xfrm>
          <a:solidFill>
            <a:srgbClr val="0070C0"/>
          </a:solidFill>
        </p:grpSpPr>
        <p:sp>
          <p:nvSpPr>
            <p:cNvPr id="11" name="任意多边形 10"/>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2" name="文本框 39"/>
            <p:cNvSpPr txBox="1">
              <a:spLocks noChangeArrowheads="1"/>
            </p:cNvSpPr>
            <p:nvPr/>
          </p:nvSpPr>
          <p:spPr bwMode="auto">
            <a:xfrm>
              <a:off x="3123827" y="1885459"/>
              <a:ext cx="807992" cy="521633"/>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05</a:t>
              </a:r>
              <a:endParaRPr lang="zh-CN" altLang="en-US" sz="2000" dirty="0">
                <a:solidFill>
                  <a:schemeClr val="bg1"/>
                </a:solidFill>
                <a:latin typeface="Impact" panose="020B0806030902050204" pitchFamily="34" charset="0"/>
              </a:endParaRPr>
            </a:p>
          </p:txBody>
        </p:sp>
      </p:grpSp>
      <p:grpSp>
        <p:nvGrpSpPr>
          <p:cNvPr id="13" name="组合 40"/>
          <p:cNvGrpSpPr/>
          <p:nvPr/>
        </p:nvGrpSpPr>
        <p:grpSpPr bwMode="auto">
          <a:xfrm>
            <a:off x="4112889" y="4538750"/>
            <a:ext cx="575786" cy="520119"/>
            <a:chOff x="3050167" y="1844084"/>
            <a:chExt cx="834144" cy="678092"/>
          </a:xfrm>
          <a:solidFill>
            <a:srgbClr val="0070C0"/>
          </a:solidFill>
        </p:grpSpPr>
        <p:sp>
          <p:nvSpPr>
            <p:cNvPr id="14" name="任意多边形 13"/>
            <p:cNvSpPr/>
            <p:nvPr/>
          </p:nvSpPr>
          <p:spPr>
            <a:xfrm rot="8100000" flipV="1">
              <a:off x="3050167" y="1844084"/>
              <a:ext cx="834144"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5" name="文本框 42"/>
            <p:cNvSpPr txBox="1">
              <a:spLocks noChangeArrowheads="1"/>
            </p:cNvSpPr>
            <p:nvPr/>
          </p:nvSpPr>
          <p:spPr bwMode="auto">
            <a:xfrm>
              <a:off x="3123828" y="1901391"/>
              <a:ext cx="726001" cy="521633"/>
            </a:xfrm>
            <a:prstGeom prst="rect">
              <a:avLst/>
            </a:prstGeom>
            <a:noFill/>
            <a:ln w="9525">
              <a:noFill/>
              <a:miter lim="800000"/>
            </a:ln>
          </p:spPr>
          <p:txBody>
            <a:bodyPr>
              <a:spAutoFit/>
            </a:bodyPr>
            <a:lstStyle/>
            <a:p>
              <a:r>
                <a:rPr lang="en-US" altLang="zh-CN" sz="2000">
                  <a:solidFill>
                    <a:schemeClr val="bg1"/>
                  </a:solidFill>
                  <a:latin typeface="Impact" panose="020B0806030902050204" pitchFamily="34" charset="0"/>
                </a:rPr>
                <a:t>04</a:t>
              </a:r>
              <a:endParaRPr lang="zh-CN" altLang="en-US" sz="2000">
                <a:solidFill>
                  <a:schemeClr val="bg1"/>
                </a:solidFill>
                <a:latin typeface="Impact" panose="020B0806030902050204" pitchFamily="34" charset="0"/>
              </a:endParaRPr>
            </a:p>
          </p:txBody>
        </p:sp>
      </p:grpSp>
      <p:grpSp>
        <p:nvGrpSpPr>
          <p:cNvPr id="16" name="组合 43"/>
          <p:cNvGrpSpPr/>
          <p:nvPr/>
        </p:nvGrpSpPr>
        <p:grpSpPr bwMode="auto">
          <a:xfrm>
            <a:off x="4112890" y="3751726"/>
            <a:ext cx="575785" cy="520120"/>
            <a:chOff x="3050167" y="1844084"/>
            <a:chExt cx="834142" cy="678092"/>
          </a:xfrm>
          <a:solidFill>
            <a:srgbClr val="0070C0"/>
          </a:solidFill>
        </p:grpSpPr>
        <p:sp>
          <p:nvSpPr>
            <p:cNvPr id="17" name="任意多边形 16"/>
            <p:cNvSpPr/>
            <p:nvPr/>
          </p:nvSpPr>
          <p:spPr>
            <a:xfrm rot="8100000" flipV="1">
              <a:off x="3050167" y="1844084"/>
              <a:ext cx="834142"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18" name="文本框 45"/>
            <p:cNvSpPr txBox="1">
              <a:spLocks noChangeArrowheads="1"/>
            </p:cNvSpPr>
            <p:nvPr/>
          </p:nvSpPr>
          <p:spPr bwMode="auto">
            <a:xfrm>
              <a:off x="3123828" y="1885458"/>
              <a:ext cx="726001" cy="521632"/>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03</a:t>
              </a:r>
              <a:endParaRPr lang="zh-CN" altLang="en-US" sz="2000" dirty="0">
                <a:solidFill>
                  <a:schemeClr val="bg1"/>
                </a:solidFill>
                <a:latin typeface="Impact" panose="020B0806030902050204" pitchFamily="34" charset="0"/>
              </a:endParaRPr>
            </a:p>
          </p:txBody>
        </p:sp>
      </p:grpSp>
      <p:grpSp>
        <p:nvGrpSpPr>
          <p:cNvPr id="19" name="组合 46"/>
          <p:cNvGrpSpPr/>
          <p:nvPr/>
        </p:nvGrpSpPr>
        <p:grpSpPr bwMode="auto">
          <a:xfrm>
            <a:off x="4113015" y="2926127"/>
            <a:ext cx="575533" cy="521338"/>
            <a:chOff x="3050349" y="1844085"/>
            <a:chExt cx="833779" cy="678092"/>
          </a:xfrm>
          <a:solidFill>
            <a:srgbClr val="0070C0"/>
          </a:solidFill>
        </p:grpSpPr>
        <p:sp>
          <p:nvSpPr>
            <p:cNvPr id="20" name="任意多边形 19"/>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21" name="文本框 48"/>
            <p:cNvSpPr txBox="1">
              <a:spLocks noChangeArrowheads="1"/>
            </p:cNvSpPr>
            <p:nvPr/>
          </p:nvSpPr>
          <p:spPr bwMode="auto">
            <a:xfrm>
              <a:off x="3123827" y="1885460"/>
              <a:ext cx="726001" cy="520414"/>
            </a:xfrm>
            <a:prstGeom prst="rect">
              <a:avLst/>
            </a:prstGeom>
            <a:noFill/>
            <a:ln w="9525">
              <a:noFill/>
              <a:miter lim="800000"/>
            </a:ln>
          </p:spPr>
          <p:txBody>
            <a:bodyPr>
              <a:spAutoFit/>
            </a:bodyPr>
            <a:lstStyle/>
            <a:p>
              <a:r>
                <a:rPr lang="en-US" altLang="zh-CN" sz="2000" dirty="0">
                  <a:solidFill>
                    <a:schemeClr val="bg1"/>
                  </a:solidFill>
                  <a:latin typeface="Impact" panose="020B0806030902050204" pitchFamily="34" charset="0"/>
                </a:rPr>
                <a:t>02</a:t>
              </a:r>
              <a:endParaRPr lang="zh-CN" altLang="en-US" sz="2000" dirty="0">
                <a:solidFill>
                  <a:schemeClr val="bg1"/>
                </a:solidFill>
                <a:latin typeface="Impact" panose="020B0806030902050204" pitchFamily="34" charset="0"/>
              </a:endParaRPr>
            </a:p>
          </p:txBody>
        </p:sp>
      </p:grpSp>
      <p:grpSp>
        <p:nvGrpSpPr>
          <p:cNvPr id="22" name="组合 21"/>
          <p:cNvGrpSpPr/>
          <p:nvPr/>
        </p:nvGrpSpPr>
        <p:grpSpPr>
          <a:xfrm>
            <a:off x="4951769" y="2146220"/>
            <a:ext cx="2806850" cy="426154"/>
            <a:chOff x="6339097" y="1573726"/>
            <a:chExt cx="3744416" cy="511504"/>
          </a:xfrm>
          <a:solidFill>
            <a:srgbClr val="EB340D"/>
          </a:solidFill>
        </p:grpSpPr>
        <p:sp>
          <p:nvSpPr>
            <p:cNvPr id="23" name="圆角矩形 22"/>
            <p:cNvSpPr/>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4" name="矩形 23"/>
            <p:cNvSpPr/>
            <p:nvPr/>
          </p:nvSpPr>
          <p:spPr>
            <a:xfrm>
              <a:off x="6723350" y="1614015"/>
              <a:ext cx="265307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5" name="组合 24"/>
          <p:cNvGrpSpPr/>
          <p:nvPr/>
        </p:nvGrpSpPr>
        <p:grpSpPr>
          <a:xfrm>
            <a:off x="4933855" y="2916541"/>
            <a:ext cx="2806850" cy="426154"/>
            <a:chOff x="6315199" y="2410178"/>
            <a:chExt cx="3744416" cy="511504"/>
          </a:xfrm>
          <a:solidFill>
            <a:srgbClr val="EB340D"/>
          </a:solidFill>
        </p:grpSpPr>
        <p:sp>
          <p:nvSpPr>
            <p:cNvPr id="26" name="圆角矩形 25"/>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7" name="矩形 26"/>
            <p:cNvSpPr/>
            <p:nvPr/>
          </p:nvSpPr>
          <p:spPr>
            <a:xfrm>
              <a:off x="6747248" y="2450467"/>
              <a:ext cx="265307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8" name="组合 27"/>
          <p:cNvGrpSpPr/>
          <p:nvPr/>
        </p:nvGrpSpPr>
        <p:grpSpPr>
          <a:xfrm>
            <a:off x="4951769" y="3751724"/>
            <a:ext cx="2806850" cy="426154"/>
            <a:chOff x="6339097" y="3296031"/>
            <a:chExt cx="3744416" cy="511504"/>
          </a:xfrm>
          <a:solidFill>
            <a:srgbClr val="EB340D"/>
          </a:solidFill>
        </p:grpSpPr>
        <p:sp>
          <p:nvSpPr>
            <p:cNvPr id="29" name="圆角矩形 28"/>
            <p:cNvSpPr/>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0" name="矩形 29"/>
            <p:cNvSpPr/>
            <p:nvPr/>
          </p:nvSpPr>
          <p:spPr>
            <a:xfrm>
              <a:off x="6723349" y="3336320"/>
              <a:ext cx="273630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1" name="组合 30"/>
          <p:cNvGrpSpPr/>
          <p:nvPr/>
        </p:nvGrpSpPr>
        <p:grpSpPr>
          <a:xfrm>
            <a:off x="4951769" y="4548942"/>
            <a:ext cx="2806850" cy="426155"/>
            <a:chOff x="6339097" y="4180903"/>
            <a:chExt cx="3744416" cy="511504"/>
          </a:xfrm>
          <a:solidFill>
            <a:srgbClr val="EB340D"/>
          </a:solidFill>
        </p:grpSpPr>
        <p:sp>
          <p:nvSpPr>
            <p:cNvPr id="32" name="圆角矩形 31"/>
            <p:cNvSpPr/>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3" name="矩形 32"/>
            <p:cNvSpPr/>
            <p:nvPr/>
          </p:nvSpPr>
          <p:spPr>
            <a:xfrm>
              <a:off x="6723349" y="4221882"/>
              <a:ext cx="2736305" cy="424878"/>
            </a:xfrm>
            <a:prstGeom prst="rect">
              <a:avLst/>
            </a:prstGeom>
            <a:grpFill/>
          </p:spPr>
          <p:txBody>
            <a:bodyPr wrap="square" lIns="121960" tIns="60980" rIns="121960" bIns="60980">
              <a:spAutoFit/>
            </a:bodyPr>
            <a:lstStyle/>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4" name="组合 33"/>
          <p:cNvGrpSpPr/>
          <p:nvPr/>
        </p:nvGrpSpPr>
        <p:grpSpPr>
          <a:xfrm>
            <a:off x="4951769" y="5339250"/>
            <a:ext cx="2806850" cy="426154"/>
            <a:chOff x="6339097" y="5057483"/>
            <a:chExt cx="3744416" cy="511504"/>
          </a:xfrm>
          <a:solidFill>
            <a:srgbClr val="EB340D"/>
          </a:solidFill>
        </p:grpSpPr>
        <p:sp>
          <p:nvSpPr>
            <p:cNvPr id="35" name="圆角矩形 34"/>
            <p:cNvSpPr/>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6" name="矩形 35"/>
            <p:cNvSpPr/>
            <p:nvPr/>
          </p:nvSpPr>
          <p:spPr>
            <a:xfrm>
              <a:off x="6723478" y="5085978"/>
              <a:ext cx="2736174" cy="424879"/>
            </a:xfrm>
            <a:prstGeom prst="rect">
              <a:avLst/>
            </a:prstGeom>
            <a:grpFill/>
          </p:spPr>
          <p:txBody>
            <a:bodyPr wrap="square" lIns="121960" tIns="60980" rIns="121960" bIns="60980">
              <a:spAutoFit/>
            </a:bodyPr>
            <a:lstStyle/>
            <a:p>
              <a:pPr>
                <a:defRPr/>
              </a:pPr>
              <a:r>
                <a:rPr lang="zh-CN" altLang="en-US" sz="15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新年工作</a:t>
              </a: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计划</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7" name="下箭头 36"/>
          <p:cNvSpPr/>
          <p:nvPr/>
        </p:nvSpPr>
        <p:spPr>
          <a:xfrm rot="16200000">
            <a:off x="3385843" y="2965975"/>
            <a:ext cx="479942" cy="509606"/>
          </a:xfrm>
          <a:prstGeom prst="downArrow">
            <a:avLst/>
          </a:prstGeom>
          <a:solidFill>
            <a:srgbClr val="EB340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sz="1600"/>
          </a:p>
        </p:txBody>
      </p:sp>
      <p:sp>
        <p:nvSpPr>
          <p:cNvPr id="38" name="矩形 37"/>
          <p:cNvSpPr/>
          <p:nvPr/>
        </p:nvSpPr>
        <p:spPr>
          <a:xfrm>
            <a:off x="8215744" y="2064360"/>
            <a:ext cx="3976256" cy="20900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22" presetClass="entr" presetSubtype="8" fill="hold" nodeType="withEffect">
                                  <p:stCondLst>
                                    <p:cond delay="30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0" presetClass="entr" presetSubtype="0" fill="hold" nodeType="withEffect">
                                  <p:stCondLst>
                                    <p:cond delay="3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22" presetClass="entr" presetSubtype="8" fill="hold" nodeType="withEffect">
                                  <p:stCondLst>
                                    <p:cond delay="60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par>
                                <p:cTn id="33" presetID="10" presetClass="entr" presetSubtype="0" fill="hold" nodeType="withEffect">
                                  <p:stCondLst>
                                    <p:cond delay="6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22" presetClass="entr" presetSubtype="8" fill="hold" nodeType="withEffect">
                                  <p:stCondLst>
                                    <p:cond delay="90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10" presetClass="entr" presetSubtype="0" fill="hold" nodeType="withEffect">
                                  <p:stCondLst>
                                    <p:cond delay="9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22" presetClass="entr" presetSubtype="8" fill="hold" nodeType="withEffect">
                                  <p:stCondLst>
                                    <p:cond delay="120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par>
                                <p:cTn id="45" presetID="10" presetClass="entr" presetSubtype="0" fill="hold" nodeType="withEffect">
                                  <p:stCondLst>
                                    <p:cond delay="12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22" presetClass="entr" presetSubtype="8" fill="hold" nodeType="withEffect">
                                  <p:stCondLst>
                                    <p:cond delay="150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par>
                          <p:cTn id="51" fill="hold">
                            <p:stCondLst>
                              <p:cond delay="2000"/>
                            </p:stCondLst>
                            <p:childTnLst>
                              <p:par>
                                <p:cTn id="52" presetID="2" presetClass="entr" presetSubtype="8"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0-#ppt_w/2"/>
                                          </p:val>
                                        </p:tav>
                                        <p:tav tm="100000">
                                          <p:val>
                                            <p:strVal val="#ppt_x"/>
                                          </p:val>
                                        </p:tav>
                                      </p:tavLst>
                                    </p:anim>
                                    <p:anim calcmode="lin" valueType="num">
                                      <p:cBhvr additive="base">
                                        <p:cTn id="55" dur="500" fill="hold"/>
                                        <p:tgtEl>
                                          <p:spTgt spid="37"/>
                                        </p:tgtEl>
                                        <p:attrNameLst>
                                          <p:attrName>ppt_y</p:attrName>
                                        </p:attrNameLst>
                                      </p:cBhvr>
                                      <p:tavLst>
                                        <p:tav tm="0">
                                          <p:val>
                                            <p:strVal val="#ppt_y"/>
                                          </p:val>
                                        </p:tav>
                                        <p:tav tm="100000">
                                          <p:val>
                                            <p:strVal val="#ppt_y"/>
                                          </p:val>
                                        </p:tav>
                                      </p:tavLst>
                                    </p:anim>
                                  </p:childTnLst>
                                </p:cTn>
                              </p:par>
                            </p:childTnLst>
                          </p:cTn>
                        </p:par>
                        <p:par>
                          <p:cTn id="56" fill="hold">
                            <p:stCondLst>
                              <p:cond delay="2500"/>
                            </p:stCondLst>
                            <p:childTnLst>
                              <p:par>
                                <p:cTn id="57" presetID="26" presetClass="emph" presetSubtype="0" fill="hold" nodeType="afterEffect">
                                  <p:stCondLst>
                                    <p:cond delay="0"/>
                                  </p:stCondLst>
                                  <p:childTnLst>
                                    <p:animEffect transition="out" filter="fade">
                                      <p:cBhvr>
                                        <p:cTn id="58" dur="500" tmFilter="0, 0; .2, .5; .8, .5; 1, 0"/>
                                        <p:tgtEl>
                                          <p:spTgt spid="7"/>
                                        </p:tgtEl>
                                      </p:cBhvr>
                                    </p:animEffect>
                                    <p:animScale>
                                      <p:cBhvr>
                                        <p:cTn id="59" dur="250" autoRev="1" fill="hold"/>
                                        <p:tgtEl>
                                          <p:spTgt spid="7"/>
                                        </p:tgtEl>
                                      </p:cBhvr>
                                      <p:by x="105000" y="105000"/>
                                    </p:animScale>
                                  </p:childTnLst>
                                </p:cTn>
                              </p:par>
                              <p:par>
                                <p:cTn id="60" presetID="26" presetClass="emph" presetSubtype="0" fill="hold" nodeType="withEffect">
                                  <p:stCondLst>
                                    <p:cond delay="0"/>
                                  </p:stCondLst>
                                  <p:childTnLst>
                                    <p:animEffect transition="out" filter="fade">
                                      <p:cBhvr>
                                        <p:cTn id="61" dur="500" tmFilter="0, 0; .2, .5; .8, .5; 1, 0"/>
                                        <p:tgtEl>
                                          <p:spTgt spid="22"/>
                                        </p:tgtEl>
                                      </p:cBhvr>
                                    </p:animEffect>
                                    <p:animScale>
                                      <p:cBhvr>
                                        <p:cTn id="62" dur="250" autoRev="1" fill="hold"/>
                                        <p:tgtEl>
                                          <p:spTgt spid="22"/>
                                        </p:tgtEl>
                                      </p:cBhvr>
                                      <p:by x="105000" y="105000"/>
                                    </p:animScale>
                                  </p:childTnLst>
                                </p:cTn>
                              </p:par>
                              <p:par>
                                <p:cTn id="63" presetID="22" presetClass="entr" presetSubtype="2"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right)">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37" grpId="0" animBg="1"/>
      <p:bldP spid="38" grpId="0" animBg="1"/>
    </p:bldLst>
  </p:timing>
</p:sld>
</file>

<file path=ppt/tags/tag1.xml><?xml version="1.0" encoding="utf-8"?>
<p:tagLst xmlns:p="http://schemas.openxmlformats.org/presentationml/2006/main">
  <p:tag name="MH" val="20151204211350"/>
  <p:tag name="MH_LIBRARY" val="GRAPHIC"/>
  <p:tag name="MH_TYPE" val="Picture"/>
  <p:tag name="MH_ORDER" val="1"/>
</p:tagLst>
</file>

<file path=ppt/tags/tag2.xml><?xml version="1.0" encoding="utf-8"?>
<p:tagLst xmlns:p="http://schemas.openxmlformats.org/presentationml/2006/main">
  <p:tag name="MH" val="20151204211350"/>
  <p:tag name="MH_LIBRARY" val="GRAPHIC"/>
  <p:tag name="MH_TYPE" val="Text"/>
  <p:tag name="MH_ORDER" val="1"/>
</p:tagLst>
</file>

<file path=ppt/tags/tag3.xml><?xml version="1.0" encoding="utf-8"?>
<p:tagLst xmlns:p="http://schemas.openxmlformats.org/presentationml/2006/main">
  <p:tag name="MH" val="20151204211350"/>
  <p:tag name="MH_LIBRARY" val="GRAPHIC"/>
  <p:tag name="MH_TYPE" val="Picture"/>
  <p:tag name="MH_ORDER" val="3"/>
</p:tagLst>
</file>

<file path=ppt/tags/tag4.xml><?xml version="1.0" encoding="utf-8"?>
<p:tagLst xmlns:p="http://schemas.openxmlformats.org/presentationml/2006/main">
  <p:tag name="MH" val="20151204211350"/>
  <p:tag name="MH_LIBRARY" val="GRAPHIC"/>
  <p:tag name="MH_TYPE" val="Text"/>
  <p:tag name="MH_ORDER" val="3"/>
</p:tagLst>
</file>

<file path=ppt/tags/tag5.xml><?xml version="1.0" encoding="utf-8"?>
<p:tagLst xmlns:p="http://schemas.openxmlformats.org/presentationml/2006/main">
  <p:tag name="MH" val="20151204211350"/>
  <p:tag name="MH_LIBRARY" val="GRAPHIC"/>
  <p:tag name="MH_TYPE" val="Picture"/>
  <p:tag name="MH_ORDER" val="3"/>
</p:tagLst>
</file>

<file path=ppt/tags/tag6.xml><?xml version="1.0" encoding="utf-8"?>
<p:tagLst xmlns:p="http://schemas.openxmlformats.org/presentationml/2006/main">
  <p:tag name="MH" val="20151206133901"/>
  <p:tag name="MH_LIBRARY" val="GRAPHIC"/>
  <p:tag name="MH_ORDER" val="Picture 1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
  <a:themeElements>
    <a:clrScheme name="自定义 9">
      <a:dk1>
        <a:srgbClr val="C00000"/>
      </a:dk1>
      <a:lt1>
        <a:sysClr val="window" lastClr="FFFFFF"/>
      </a:lt1>
      <a:dk2>
        <a:srgbClr val="C00000"/>
      </a:dk2>
      <a:lt2>
        <a:srgbClr val="EEECE1"/>
      </a:lt2>
      <a:accent1>
        <a:srgbClr val="1A0000"/>
      </a:accent1>
      <a:accent2>
        <a:srgbClr val="C0504D"/>
      </a:accent2>
      <a:accent3>
        <a:srgbClr val="C00000"/>
      </a:accent3>
      <a:accent4>
        <a:srgbClr val="C00000"/>
      </a:accent4>
      <a:accent5>
        <a:srgbClr val="C00000"/>
      </a:accent5>
      <a:accent6>
        <a:srgbClr val="C00000"/>
      </a:accent6>
      <a:hlink>
        <a:srgbClr val="C00000"/>
      </a:hlink>
      <a:folHlink>
        <a:srgbClr val="C0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5901</Words>
  <Application>WPS 演示</Application>
  <PresentationFormat>宽屏</PresentationFormat>
  <Paragraphs>697</Paragraphs>
  <Slides>32</Slides>
  <Notes>23</Notes>
  <HiddenSlides>0</HiddenSlides>
  <MMClips>1</MMClips>
  <ScaleCrop>false</ScaleCrop>
  <HeadingPairs>
    <vt:vector size="6" baseType="variant">
      <vt:variant>
        <vt:lpstr>已用的字体</vt:lpstr>
      </vt:variant>
      <vt:variant>
        <vt:i4>28</vt:i4>
      </vt:variant>
      <vt:variant>
        <vt:lpstr>主题</vt:lpstr>
      </vt:variant>
      <vt:variant>
        <vt:i4>2</vt:i4>
      </vt:variant>
      <vt:variant>
        <vt:lpstr>幻灯片标题</vt:lpstr>
      </vt:variant>
      <vt:variant>
        <vt:i4>32</vt:i4>
      </vt:variant>
    </vt:vector>
  </HeadingPairs>
  <TitlesOfParts>
    <vt:vector size="62" baseType="lpstr">
      <vt:lpstr>Arial</vt:lpstr>
      <vt:lpstr>宋体</vt:lpstr>
      <vt:lpstr>Wingdings</vt:lpstr>
      <vt:lpstr>微软雅黑</vt:lpstr>
      <vt:lpstr>华文细黑</vt:lpstr>
      <vt:lpstr>Calibri</vt:lpstr>
      <vt:lpstr>Berlin Sans FB</vt:lpstr>
      <vt:lpstr>Segoe Print</vt:lpstr>
      <vt:lpstr>Adobe 繁黑體 Std B</vt:lpstr>
      <vt:lpstr>Impact</vt:lpstr>
      <vt:lpstr>Arial Unicode MS</vt:lpstr>
      <vt:lpstr>Times New Roman</vt:lpstr>
      <vt:lpstr>Calibri</vt:lpstr>
      <vt:lpstr>方正兰亭黑_GBK</vt:lpstr>
      <vt:lpstr>黑体</vt:lpstr>
      <vt:lpstr>Segoe UI</vt:lpstr>
      <vt:lpstr>Verdana</vt:lpstr>
      <vt:lpstr>Lato</vt:lpstr>
      <vt:lpstr>MS PGothic</vt:lpstr>
      <vt:lpstr>Gill Sans</vt:lpstr>
      <vt:lpstr>Arial Unicode MS</vt:lpstr>
      <vt:lpstr>Neris Thin</vt:lpstr>
      <vt:lpstr>Arial</vt:lpstr>
      <vt:lpstr>Roboto condensed</vt:lpstr>
      <vt:lpstr>张海山锐线体简</vt:lpstr>
      <vt:lpstr>Segoe Light</vt:lpstr>
      <vt:lpstr>Segoe</vt:lpstr>
      <vt:lpstr>Calibri Light</vt:lpstr>
      <vt:lpstr>Office 主题</vt:lpstr>
      <vt:lpstr>Office 主题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融资计划</dc:title>
  <dc:creator>hpp</dc:creator>
  <cp:lastModifiedBy>一颗苹果</cp:lastModifiedBy>
  <cp:revision>100</cp:revision>
  <dcterms:created xsi:type="dcterms:W3CDTF">2015-09-23T05:29:00Z</dcterms:created>
  <dcterms:modified xsi:type="dcterms:W3CDTF">2021-09-17T06:50:42Z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D77449E781364638BD6DC7FE44F77ACB</vt:lpwstr>
  </property>
</Properties>
</file>