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57" r:id="rId5"/>
    <p:sldId id="258" r:id="rId6"/>
    <p:sldId id="262" r:id="rId7"/>
    <p:sldId id="274" r:id="rId8"/>
    <p:sldId id="263" r:id="rId9"/>
    <p:sldId id="264" r:id="rId10"/>
    <p:sldId id="259" r:id="rId11"/>
    <p:sldId id="275" r:id="rId12"/>
    <p:sldId id="265" r:id="rId13"/>
    <p:sldId id="266" r:id="rId14"/>
    <p:sldId id="267" r:id="rId15"/>
    <p:sldId id="260" r:id="rId16"/>
    <p:sldId id="268" r:id="rId17"/>
    <p:sldId id="276" r:id="rId18"/>
    <p:sldId id="269" r:id="rId19"/>
    <p:sldId id="270" r:id="rId20"/>
    <p:sldId id="261" r:id="rId21"/>
    <p:sldId id="271" r:id="rId22"/>
    <p:sldId id="273" r:id="rId23"/>
    <p:sldId id="277" r:id="rId24"/>
    <p:sldId id="272" r:id="rId25"/>
    <p:sldId id="278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9E80"/>
    <a:srgbClr val="BF6F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6133F-12F0-4BD0-975C-6D778B5690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16940-FACE-4476-A9A9-347453D12E2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5E0-5304-4C36-9407-B334BD03AB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B324-D2FD-4949-9B4E-23376C98F6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5E0-5304-4C36-9407-B334BD03AB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B324-D2FD-4949-9B4E-23376C98F6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5E0-5304-4C36-9407-B334BD03AB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B324-D2FD-4949-9B4E-23376C98F6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5E0-5304-4C36-9407-B334BD03AB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B324-D2FD-4949-9B4E-23376C98F6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5E0-5304-4C36-9407-B334BD03AB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B324-D2FD-4949-9B4E-23376C98F6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5E0-5304-4C36-9407-B334BD03AB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B324-D2FD-4949-9B4E-23376C98F6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5E0-5304-4C36-9407-B334BD03AB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B324-D2FD-4949-9B4E-23376C98F6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5E0-5304-4C36-9407-B334BD03AB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B324-D2FD-4949-9B4E-23376C98F6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5E0-5304-4C36-9407-B334BD03AB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B324-D2FD-4949-9B4E-23376C98F6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5E0-5304-4C36-9407-B334BD03AB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B324-D2FD-4949-9B4E-23376C98F6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5E0-5304-4C36-9407-B334BD03AB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B324-D2FD-4949-9B4E-23376C98F6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FA5E0-5304-4C36-9407-B334BD03AB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B324-D2FD-4949-9B4E-23376C98F6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jpe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11" y="1326220"/>
            <a:ext cx="4660661" cy="466066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327863" y="3173136"/>
            <a:ext cx="6589450" cy="815975"/>
          </a:xfrm>
          <a:prstGeom prst="rect">
            <a:avLst/>
          </a:prstGeom>
          <a:noFill/>
          <a:ln w="15875" cap="flat" cmpd="dbl">
            <a:noFill/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dist">
              <a:defRPr/>
            </a:pPr>
            <a:r>
              <a:rPr lang="zh-CN" altLang="en-US" sz="4400" b="1" dirty="0">
                <a:solidFill>
                  <a:schemeClr val="tx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可爱猫咪儿童课件模板</a:t>
            </a:r>
            <a:endParaRPr lang="zh-CN" altLang="en-US" sz="4400" b="1" dirty="0">
              <a:solidFill>
                <a:srgbClr val="DA9E8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7254287" y="4634809"/>
            <a:ext cx="2491734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 smtClean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name</a:t>
            </a:r>
            <a:r>
              <a:rPr lang="zh-CN" altLang="en-US" sz="2000" b="1" dirty="0" smtClean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：学长</a:t>
            </a:r>
            <a:endParaRPr lang="zh-CN" altLang="en-US" sz="2000" b="1" dirty="0">
              <a:solidFill>
                <a:srgbClr val="DA9E8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82069" y="4030207"/>
            <a:ext cx="4681038" cy="501942"/>
          </a:xfrm>
          <a:prstGeom prst="rect">
            <a:avLst/>
          </a:prstGeom>
          <a:noFill/>
          <a:ln w="15875" cap="flat" cmpd="dbl">
            <a:noFill/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dist"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商务总结</a:t>
            </a:r>
            <a:r>
              <a:rPr lang="en-US" altLang="zh-CN" sz="2000" b="1" dirty="0">
                <a:solidFill>
                  <a:schemeClr val="tx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/</a:t>
            </a:r>
            <a:r>
              <a:rPr lang="zh-CN" altLang="en-US" sz="2000" b="1" dirty="0">
                <a:solidFill>
                  <a:schemeClr val="tx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各类汇报</a:t>
            </a:r>
            <a:r>
              <a:rPr lang="en-US" altLang="zh-CN" sz="2000" b="1" dirty="0">
                <a:solidFill>
                  <a:schemeClr val="tx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/</a:t>
            </a:r>
            <a:r>
              <a:rPr lang="zh-CN" altLang="en-US" sz="2000" b="1" dirty="0">
                <a:solidFill>
                  <a:schemeClr val="tx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毕业答辩</a:t>
            </a:r>
            <a:r>
              <a:rPr lang="en-US" altLang="zh-CN" sz="2000" b="1" dirty="0">
                <a:solidFill>
                  <a:schemeClr val="tx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/</a:t>
            </a:r>
            <a:r>
              <a:rPr lang="zh-CN" altLang="en-US" sz="2000" b="1" dirty="0">
                <a:solidFill>
                  <a:schemeClr val="tx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通用模板</a:t>
            </a:r>
            <a:endParaRPr lang="zh-CN" altLang="en-US" sz="2000" b="1" dirty="0">
              <a:solidFill>
                <a:schemeClr val="tx1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87445" y="1726586"/>
            <a:ext cx="3094511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88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2022</a:t>
            </a:r>
            <a:endParaRPr lang="zh-CN" altLang="en-US" sz="8800" dirty="0">
              <a:solidFill>
                <a:srgbClr val="DA9E8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  <a:endPara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058309" y="2422601"/>
            <a:ext cx="8520010" cy="1174372"/>
            <a:chOff x="2212420" y="3193600"/>
            <a:chExt cx="8520010" cy="1174372"/>
          </a:xfrm>
        </p:grpSpPr>
        <p:grpSp>
          <p:nvGrpSpPr>
            <p:cNvPr id="6" name="Group 4"/>
            <p:cNvGrpSpPr/>
            <p:nvPr/>
          </p:nvGrpSpPr>
          <p:grpSpPr>
            <a:xfrm>
              <a:off x="2212420" y="3402561"/>
              <a:ext cx="1501663" cy="702856"/>
              <a:chOff x="1372486" y="3793072"/>
              <a:chExt cx="6146978" cy="2804667"/>
            </a:xfrm>
          </p:grpSpPr>
          <p:sp>
            <p:nvSpPr>
              <p:cNvPr id="9" name="Freeform 1"/>
              <p:cNvSpPr>
                <a:spLocks noChangeArrowheads="1"/>
              </p:cNvSpPr>
              <p:nvPr/>
            </p:nvSpPr>
            <p:spPr bwMode="auto">
              <a:xfrm rot="10800000">
                <a:off x="1372486" y="3793072"/>
                <a:ext cx="6146978" cy="2804667"/>
              </a:xfrm>
              <a:custGeom>
                <a:avLst/>
                <a:gdLst>
                  <a:gd name="T0" fmla="*/ 5874 w 7875"/>
                  <a:gd name="T1" fmla="*/ 1811 h 3594"/>
                  <a:gd name="T2" fmla="*/ 7874 w 7875"/>
                  <a:gd name="T3" fmla="*/ 0 h 3594"/>
                  <a:gd name="T4" fmla="*/ 1969 w 7875"/>
                  <a:gd name="T5" fmla="*/ 0 h 3594"/>
                  <a:gd name="T6" fmla="*/ 0 w 7875"/>
                  <a:gd name="T7" fmla="*/ 1811 h 3594"/>
                  <a:gd name="T8" fmla="*/ 1969 w 7875"/>
                  <a:gd name="T9" fmla="*/ 3593 h 3594"/>
                  <a:gd name="T10" fmla="*/ 7874 w 7875"/>
                  <a:gd name="T11" fmla="*/ 3593 h 3594"/>
                  <a:gd name="T12" fmla="*/ 5874 w 7875"/>
                  <a:gd name="T13" fmla="*/ 1811 h 3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75" h="3594">
                    <a:moveTo>
                      <a:pt x="5874" y="1811"/>
                    </a:moveTo>
                    <a:lnTo>
                      <a:pt x="7874" y="0"/>
                    </a:lnTo>
                    <a:lnTo>
                      <a:pt x="1969" y="0"/>
                    </a:lnTo>
                    <a:lnTo>
                      <a:pt x="0" y="1811"/>
                    </a:lnTo>
                    <a:lnTo>
                      <a:pt x="1969" y="3593"/>
                    </a:lnTo>
                    <a:lnTo>
                      <a:pt x="7874" y="3593"/>
                    </a:lnTo>
                    <a:lnTo>
                      <a:pt x="5874" y="1811"/>
                    </a:lnTo>
                  </a:path>
                </a:pathLst>
              </a:custGeom>
              <a:solidFill>
                <a:srgbClr val="DA9E8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10" name="Group 2"/>
              <p:cNvGrpSpPr/>
              <p:nvPr/>
            </p:nvGrpSpPr>
            <p:grpSpPr bwMode="auto">
              <a:xfrm>
                <a:off x="3531959" y="4060393"/>
                <a:ext cx="1906518" cy="1888205"/>
                <a:chOff x="1569458" y="688424"/>
                <a:chExt cx="334962" cy="331788"/>
              </a:xfrm>
              <a:solidFill>
                <a:schemeClr val="bg1"/>
              </a:solidFill>
            </p:grpSpPr>
            <p:sp>
              <p:nvSpPr>
                <p:cNvPr id="11" name="Freeform 11"/>
                <p:cNvSpPr>
                  <a:spLocks noChangeArrowheads="1"/>
                </p:cNvSpPr>
                <p:nvPr/>
              </p:nvSpPr>
              <p:spPr bwMode="auto">
                <a:xfrm>
                  <a:off x="1587500" y="901699"/>
                  <a:ext cx="42863" cy="77788"/>
                </a:xfrm>
                <a:custGeom>
                  <a:avLst/>
                  <a:gdLst>
                    <a:gd name="T0" fmla="*/ 0 w 118"/>
                    <a:gd name="T1" fmla="*/ 183 h 218"/>
                    <a:gd name="T2" fmla="*/ 25 w 118"/>
                    <a:gd name="T3" fmla="*/ 217 h 218"/>
                    <a:gd name="T4" fmla="*/ 84 w 118"/>
                    <a:gd name="T5" fmla="*/ 217 h 218"/>
                    <a:gd name="T6" fmla="*/ 117 w 118"/>
                    <a:gd name="T7" fmla="*/ 183 h 218"/>
                    <a:gd name="T8" fmla="*/ 117 w 118"/>
                    <a:gd name="T9" fmla="*/ 0 h 218"/>
                    <a:gd name="T10" fmla="*/ 17 w 118"/>
                    <a:gd name="T11" fmla="*/ 91 h 218"/>
                    <a:gd name="T12" fmla="*/ 0 w 118"/>
                    <a:gd name="T13" fmla="*/ 75 h 218"/>
                    <a:gd name="T14" fmla="*/ 0 w 118"/>
                    <a:gd name="T15" fmla="*/ 183 h 218"/>
                    <a:gd name="T16" fmla="*/ 0 w 118"/>
                    <a:gd name="T17" fmla="*/ 183 h 218"/>
                    <a:gd name="T18" fmla="*/ 0 w 118"/>
                    <a:gd name="T19" fmla="*/ 183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8" h="218">
                      <a:moveTo>
                        <a:pt x="0" y="183"/>
                      </a:moveTo>
                      <a:cubicBezTo>
                        <a:pt x="0" y="200"/>
                        <a:pt x="8" y="217"/>
                        <a:pt x="25" y="217"/>
                      </a:cubicBezTo>
                      <a:cubicBezTo>
                        <a:pt x="84" y="217"/>
                        <a:pt x="84" y="217"/>
                        <a:pt x="84" y="217"/>
                      </a:cubicBezTo>
                      <a:cubicBezTo>
                        <a:pt x="100" y="217"/>
                        <a:pt x="117" y="200"/>
                        <a:pt x="117" y="183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7" y="91"/>
                        <a:pt x="17" y="91"/>
                        <a:pt x="17" y="91"/>
                      </a:cubicBezTo>
                      <a:cubicBezTo>
                        <a:pt x="0" y="75"/>
                        <a:pt x="0" y="75"/>
                        <a:pt x="0" y="75"/>
                      </a:cubicBezTo>
                      <a:lnTo>
                        <a:pt x="0" y="183"/>
                      </a:lnTo>
                      <a:close/>
                      <a:moveTo>
                        <a:pt x="0" y="183"/>
                      </a:moveTo>
                      <a:lnTo>
                        <a:pt x="0" y="1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2" name="Freeform 12"/>
                <p:cNvSpPr>
                  <a:spLocks noChangeArrowheads="1"/>
                </p:cNvSpPr>
                <p:nvPr/>
              </p:nvSpPr>
              <p:spPr bwMode="auto">
                <a:xfrm>
                  <a:off x="1657350" y="858837"/>
                  <a:ext cx="42863" cy="120650"/>
                </a:xfrm>
                <a:custGeom>
                  <a:avLst/>
                  <a:gdLst>
                    <a:gd name="T0" fmla="*/ 0 w 118"/>
                    <a:gd name="T1" fmla="*/ 301 h 336"/>
                    <a:gd name="T2" fmla="*/ 34 w 118"/>
                    <a:gd name="T3" fmla="*/ 335 h 336"/>
                    <a:gd name="T4" fmla="*/ 84 w 118"/>
                    <a:gd name="T5" fmla="*/ 335 h 336"/>
                    <a:gd name="T6" fmla="*/ 117 w 118"/>
                    <a:gd name="T7" fmla="*/ 301 h 336"/>
                    <a:gd name="T8" fmla="*/ 117 w 118"/>
                    <a:gd name="T9" fmla="*/ 76 h 336"/>
                    <a:gd name="T10" fmla="*/ 42 w 118"/>
                    <a:gd name="T11" fmla="*/ 0 h 336"/>
                    <a:gd name="T12" fmla="*/ 0 w 118"/>
                    <a:gd name="T13" fmla="*/ 42 h 336"/>
                    <a:gd name="T14" fmla="*/ 0 w 118"/>
                    <a:gd name="T15" fmla="*/ 301 h 336"/>
                    <a:gd name="T16" fmla="*/ 0 w 118"/>
                    <a:gd name="T17" fmla="*/ 301 h 336"/>
                    <a:gd name="T18" fmla="*/ 0 w 118"/>
                    <a:gd name="T19" fmla="*/ 301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8" h="336">
                      <a:moveTo>
                        <a:pt x="0" y="301"/>
                      </a:moveTo>
                      <a:cubicBezTo>
                        <a:pt x="0" y="318"/>
                        <a:pt x="17" y="335"/>
                        <a:pt x="34" y="335"/>
                      </a:cubicBezTo>
                      <a:cubicBezTo>
                        <a:pt x="84" y="335"/>
                        <a:pt x="84" y="335"/>
                        <a:pt x="84" y="335"/>
                      </a:cubicBezTo>
                      <a:cubicBezTo>
                        <a:pt x="101" y="335"/>
                        <a:pt x="117" y="318"/>
                        <a:pt x="117" y="301"/>
                      </a:cubicBezTo>
                      <a:cubicBezTo>
                        <a:pt x="117" y="76"/>
                        <a:pt x="117" y="76"/>
                        <a:pt x="117" y="76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0" y="42"/>
                        <a:pt x="0" y="42"/>
                        <a:pt x="0" y="42"/>
                      </a:cubicBezTo>
                      <a:lnTo>
                        <a:pt x="0" y="301"/>
                      </a:lnTo>
                      <a:close/>
                      <a:moveTo>
                        <a:pt x="0" y="301"/>
                      </a:moveTo>
                      <a:lnTo>
                        <a:pt x="0" y="3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3" name="Freeform 13"/>
                <p:cNvSpPr>
                  <a:spLocks noChangeArrowheads="1"/>
                </p:cNvSpPr>
                <p:nvPr/>
              </p:nvSpPr>
              <p:spPr bwMode="auto">
                <a:xfrm>
                  <a:off x="1727200" y="858837"/>
                  <a:ext cx="42863" cy="120650"/>
                </a:xfrm>
                <a:custGeom>
                  <a:avLst/>
                  <a:gdLst>
                    <a:gd name="T0" fmla="*/ 92 w 118"/>
                    <a:gd name="T1" fmla="*/ 335 h 336"/>
                    <a:gd name="T2" fmla="*/ 117 w 118"/>
                    <a:gd name="T3" fmla="*/ 301 h 336"/>
                    <a:gd name="T4" fmla="*/ 117 w 118"/>
                    <a:gd name="T5" fmla="*/ 0 h 336"/>
                    <a:gd name="T6" fmla="*/ 0 w 118"/>
                    <a:gd name="T7" fmla="*/ 118 h 336"/>
                    <a:gd name="T8" fmla="*/ 0 w 118"/>
                    <a:gd name="T9" fmla="*/ 301 h 336"/>
                    <a:gd name="T10" fmla="*/ 33 w 118"/>
                    <a:gd name="T11" fmla="*/ 335 h 336"/>
                    <a:gd name="T12" fmla="*/ 92 w 118"/>
                    <a:gd name="T13" fmla="*/ 335 h 336"/>
                    <a:gd name="T14" fmla="*/ 92 w 118"/>
                    <a:gd name="T15" fmla="*/ 335 h 336"/>
                    <a:gd name="T16" fmla="*/ 92 w 118"/>
                    <a:gd name="T17" fmla="*/ 335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8" h="336">
                      <a:moveTo>
                        <a:pt x="92" y="335"/>
                      </a:moveTo>
                      <a:cubicBezTo>
                        <a:pt x="108" y="335"/>
                        <a:pt x="117" y="318"/>
                        <a:pt x="117" y="301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0" y="318"/>
                        <a:pt x="16" y="335"/>
                        <a:pt x="33" y="335"/>
                      </a:cubicBezTo>
                      <a:lnTo>
                        <a:pt x="92" y="335"/>
                      </a:lnTo>
                      <a:close/>
                      <a:moveTo>
                        <a:pt x="92" y="335"/>
                      </a:moveTo>
                      <a:lnTo>
                        <a:pt x="92" y="3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4" name="Freeform 14"/>
                <p:cNvSpPr>
                  <a:spLocks noChangeArrowheads="1"/>
                </p:cNvSpPr>
                <p:nvPr/>
              </p:nvSpPr>
              <p:spPr bwMode="auto">
                <a:xfrm>
                  <a:off x="1795463" y="817562"/>
                  <a:ext cx="46037" cy="163512"/>
                </a:xfrm>
                <a:custGeom>
                  <a:avLst/>
                  <a:gdLst>
                    <a:gd name="T0" fmla="*/ 0 w 126"/>
                    <a:gd name="T1" fmla="*/ 41 h 452"/>
                    <a:gd name="T2" fmla="*/ 0 w 126"/>
                    <a:gd name="T3" fmla="*/ 417 h 452"/>
                    <a:gd name="T4" fmla="*/ 33 w 126"/>
                    <a:gd name="T5" fmla="*/ 451 h 452"/>
                    <a:gd name="T6" fmla="*/ 92 w 126"/>
                    <a:gd name="T7" fmla="*/ 451 h 452"/>
                    <a:gd name="T8" fmla="*/ 125 w 126"/>
                    <a:gd name="T9" fmla="*/ 417 h 452"/>
                    <a:gd name="T10" fmla="*/ 125 w 126"/>
                    <a:gd name="T11" fmla="*/ 66 h 452"/>
                    <a:gd name="T12" fmla="*/ 50 w 126"/>
                    <a:gd name="T13" fmla="*/ 0 h 452"/>
                    <a:gd name="T14" fmla="*/ 0 w 126"/>
                    <a:gd name="T15" fmla="*/ 41 h 452"/>
                    <a:gd name="T16" fmla="*/ 0 w 126"/>
                    <a:gd name="T17" fmla="*/ 41 h 452"/>
                    <a:gd name="T18" fmla="*/ 0 w 126"/>
                    <a:gd name="T19" fmla="*/ 41 h 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52">
                      <a:moveTo>
                        <a:pt x="0" y="41"/>
                      </a:moveTo>
                      <a:cubicBezTo>
                        <a:pt x="0" y="417"/>
                        <a:pt x="0" y="417"/>
                        <a:pt x="0" y="417"/>
                      </a:cubicBezTo>
                      <a:cubicBezTo>
                        <a:pt x="0" y="434"/>
                        <a:pt x="17" y="451"/>
                        <a:pt x="33" y="451"/>
                      </a:cubicBezTo>
                      <a:cubicBezTo>
                        <a:pt x="92" y="451"/>
                        <a:pt x="92" y="451"/>
                        <a:pt x="92" y="451"/>
                      </a:cubicBezTo>
                      <a:cubicBezTo>
                        <a:pt x="109" y="451"/>
                        <a:pt x="125" y="434"/>
                        <a:pt x="125" y="417"/>
                      </a:cubicBezTo>
                      <a:cubicBezTo>
                        <a:pt x="125" y="66"/>
                        <a:pt x="125" y="66"/>
                        <a:pt x="125" y="66"/>
                      </a:cubicBezTo>
                      <a:cubicBezTo>
                        <a:pt x="50" y="0"/>
                        <a:pt x="50" y="0"/>
                        <a:pt x="50" y="0"/>
                      </a:cubicBezTo>
                      <a:lnTo>
                        <a:pt x="0" y="41"/>
                      </a:lnTo>
                      <a:close/>
                      <a:moveTo>
                        <a:pt x="0" y="41"/>
                      </a:moveTo>
                      <a:lnTo>
                        <a:pt x="0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5" name="Freeform 15"/>
                <p:cNvSpPr>
                  <a:spLocks noChangeArrowheads="1"/>
                </p:cNvSpPr>
                <p:nvPr/>
              </p:nvSpPr>
              <p:spPr bwMode="auto">
                <a:xfrm>
                  <a:off x="1576388" y="744537"/>
                  <a:ext cx="261937" cy="163512"/>
                </a:xfrm>
                <a:custGeom>
                  <a:avLst/>
                  <a:gdLst>
                    <a:gd name="T0" fmla="*/ 234 w 728"/>
                    <a:gd name="T1" fmla="*/ 284 h 452"/>
                    <a:gd name="T2" fmla="*/ 292 w 728"/>
                    <a:gd name="T3" fmla="*/ 284 h 452"/>
                    <a:gd name="T4" fmla="*/ 359 w 728"/>
                    <a:gd name="T5" fmla="*/ 351 h 452"/>
                    <a:gd name="T6" fmla="*/ 401 w 728"/>
                    <a:gd name="T7" fmla="*/ 368 h 452"/>
                    <a:gd name="T8" fmla="*/ 434 w 728"/>
                    <a:gd name="T9" fmla="*/ 351 h 452"/>
                    <a:gd name="T10" fmla="*/ 660 w 728"/>
                    <a:gd name="T11" fmla="*/ 134 h 452"/>
                    <a:gd name="T12" fmla="*/ 694 w 728"/>
                    <a:gd name="T13" fmla="*/ 167 h 452"/>
                    <a:gd name="T14" fmla="*/ 710 w 728"/>
                    <a:gd name="T15" fmla="*/ 175 h 452"/>
                    <a:gd name="T16" fmla="*/ 727 w 728"/>
                    <a:gd name="T17" fmla="*/ 159 h 452"/>
                    <a:gd name="T18" fmla="*/ 727 w 728"/>
                    <a:gd name="T19" fmla="*/ 33 h 452"/>
                    <a:gd name="T20" fmla="*/ 719 w 728"/>
                    <a:gd name="T21" fmla="*/ 8 h 452"/>
                    <a:gd name="T22" fmla="*/ 694 w 728"/>
                    <a:gd name="T23" fmla="*/ 0 h 452"/>
                    <a:gd name="T24" fmla="*/ 568 w 728"/>
                    <a:gd name="T25" fmla="*/ 0 h 452"/>
                    <a:gd name="T26" fmla="*/ 551 w 728"/>
                    <a:gd name="T27" fmla="*/ 8 h 452"/>
                    <a:gd name="T28" fmla="*/ 551 w 728"/>
                    <a:gd name="T29" fmla="*/ 33 h 452"/>
                    <a:gd name="T30" fmla="*/ 585 w 728"/>
                    <a:gd name="T31" fmla="*/ 58 h 452"/>
                    <a:gd name="T32" fmla="*/ 426 w 728"/>
                    <a:gd name="T33" fmla="*/ 217 h 452"/>
                    <a:gd name="T34" fmla="*/ 401 w 728"/>
                    <a:gd name="T35" fmla="*/ 225 h 452"/>
                    <a:gd name="T36" fmla="*/ 368 w 728"/>
                    <a:gd name="T37" fmla="*/ 217 h 452"/>
                    <a:gd name="T38" fmla="*/ 292 w 728"/>
                    <a:gd name="T39" fmla="*/ 142 h 452"/>
                    <a:gd name="T40" fmla="*/ 234 w 728"/>
                    <a:gd name="T41" fmla="*/ 142 h 452"/>
                    <a:gd name="T42" fmla="*/ 8 w 728"/>
                    <a:gd name="T43" fmla="*/ 359 h 452"/>
                    <a:gd name="T44" fmla="*/ 0 w 728"/>
                    <a:gd name="T45" fmla="*/ 393 h 452"/>
                    <a:gd name="T46" fmla="*/ 8 w 728"/>
                    <a:gd name="T47" fmla="*/ 426 h 452"/>
                    <a:gd name="T48" fmla="*/ 25 w 728"/>
                    <a:gd name="T49" fmla="*/ 435 h 452"/>
                    <a:gd name="T50" fmla="*/ 83 w 728"/>
                    <a:gd name="T51" fmla="*/ 435 h 452"/>
                    <a:gd name="T52" fmla="*/ 234 w 728"/>
                    <a:gd name="T53" fmla="*/ 284 h 452"/>
                    <a:gd name="T54" fmla="*/ 234 w 728"/>
                    <a:gd name="T55" fmla="*/ 284 h 452"/>
                    <a:gd name="T56" fmla="*/ 234 w 728"/>
                    <a:gd name="T57" fmla="*/ 284 h 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28" h="452">
                      <a:moveTo>
                        <a:pt x="234" y="284"/>
                      </a:moveTo>
                      <a:cubicBezTo>
                        <a:pt x="250" y="267"/>
                        <a:pt x="276" y="267"/>
                        <a:pt x="292" y="284"/>
                      </a:cubicBezTo>
                      <a:cubicBezTo>
                        <a:pt x="359" y="351"/>
                        <a:pt x="359" y="351"/>
                        <a:pt x="359" y="351"/>
                      </a:cubicBezTo>
                      <a:cubicBezTo>
                        <a:pt x="376" y="368"/>
                        <a:pt x="384" y="368"/>
                        <a:pt x="401" y="368"/>
                      </a:cubicBezTo>
                      <a:cubicBezTo>
                        <a:pt x="418" y="368"/>
                        <a:pt x="426" y="368"/>
                        <a:pt x="434" y="351"/>
                      </a:cubicBezTo>
                      <a:cubicBezTo>
                        <a:pt x="660" y="134"/>
                        <a:pt x="660" y="134"/>
                        <a:pt x="660" y="134"/>
                      </a:cubicBezTo>
                      <a:cubicBezTo>
                        <a:pt x="694" y="167"/>
                        <a:pt x="694" y="167"/>
                        <a:pt x="694" y="167"/>
                      </a:cubicBezTo>
                      <a:cubicBezTo>
                        <a:pt x="702" y="175"/>
                        <a:pt x="710" y="175"/>
                        <a:pt x="710" y="175"/>
                      </a:cubicBezTo>
                      <a:cubicBezTo>
                        <a:pt x="719" y="175"/>
                        <a:pt x="727" y="167"/>
                        <a:pt x="727" y="159"/>
                      </a:cubicBezTo>
                      <a:cubicBezTo>
                        <a:pt x="727" y="33"/>
                        <a:pt x="727" y="33"/>
                        <a:pt x="727" y="33"/>
                      </a:cubicBezTo>
                      <a:cubicBezTo>
                        <a:pt x="727" y="25"/>
                        <a:pt x="727" y="16"/>
                        <a:pt x="719" y="8"/>
                      </a:cubicBezTo>
                      <a:cubicBezTo>
                        <a:pt x="710" y="0"/>
                        <a:pt x="702" y="0"/>
                        <a:pt x="694" y="0"/>
                      </a:cubicBezTo>
                      <a:cubicBezTo>
                        <a:pt x="568" y="0"/>
                        <a:pt x="568" y="0"/>
                        <a:pt x="568" y="0"/>
                      </a:cubicBezTo>
                      <a:cubicBezTo>
                        <a:pt x="560" y="0"/>
                        <a:pt x="551" y="0"/>
                        <a:pt x="551" y="8"/>
                      </a:cubicBezTo>
                      <a:cubicBezTo>
                        <a:pt x="543" y="16"/>
                        <a:pt x="551" y="25"/>
                        <a:pt x="551" y="33"/>
                      </a:cubicBezTo>
                      <a:cubicBezTo>
                        <a:pt x="585" y="58"/>
                        <a:pt x="585" y="58"/>
                        <a:pt x="585" y="58"/>
                      </a:cubicBezTo>
                      <a:cubicBezTo>
                        <a:pt x="426" y="217"/>
                        <a:pt x="426" y="217"/>
                        <a:pt x="426" y="217"/>
                      </a:cubicBezTo>
                      <a:cubicBezTo>
                        <a:pt x="426" y="225"/>
                        <a:pt x="409" y="225"/>
                        <a:pt x="401" y="225"/>
                      </a:cubicBezTo>
                      <a:cubicBezTo>
                        <a:pt x="393" y="225"/>
                        <a:pt x="376" y="225"/>
                        <a:pt x="368" y="217"/>
                      </a:cubicBezTo>
                      <a:cubicBezTo>
                        <a:pt x="292" y="142"/>
                        <a:pt x="292" y="142"/>
                        <a:pt x="292" y="142"/>
                      </a:cubicBezTo>
                      <a:cubicBezTo>
                        <a:pt x="276" y="125"/>
                        <a:pt x="250" y="125"/>
                        <a:pt x="234" y="142"/>
                      </a:cubicBezTo>
                      <a:cubicBezTo>
                        <a:pt x="8" y="359"/>
                        <a:pt x="8" y="359"/>
                        <a:pt x="8" y="359"/>
                      </a:cubicBezTo>
                      <a:cubicBezTo>
                        <a:pt x="0" y="368"/>
                        <a:pt x="0" y="384"/>
                        <a:pt x="0" y="393"/>
                      </a:cubicBezTo>
                      <a:cubicBezTo>
                        <a:pt x="0" y="410"/>
                        <a:pt x="0" y="418"/>
                        <a:pt x="8" y="426"/>
                      </a:cubicBezTo>
                      <a:cubicBezTo>
                        <a:pt x="25" y="435"/>
                        <a:pt x="25" y="435"/>
                        <a:pt x="25" y="435"/>
                      </a:cubicBezTo>
                      <a:cubicBezTo>
                        <a:pt x="41" y="451"/>
                        <a:pt x="67" y="451"/>
                        <a:pt x="83" y="435"/>
                      </a:cubicBezTo>
                      <a:lnTo>
                        <a:pt x="234" y="284"/>
                      </a:lnTo>
                      <a:close/>
                      <a:moveTo>
                        <a:pt x="234" y="284"/>
                      </a:moveTo>
                      <a:lnTo>
                        <a:pt x="234" y="2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6" name="Freeform 16"/>
                <p:cNvSpPr>
                  <a:spLocks noChangeArrowheads="1"/>
                </p:cNvSpPr>
                <p:nvPr/>
              </p:nvSpPr>
              <p:spPr bwMode="auto">
                <a:xfrm>
                  <a:off x="1569458" y="688424"/>
                  <a:ext cx="334962" cy="331788"/>
                </a:xfrm>
                <a:custGeom>
                  <a:avLst/>
                  <a:gdLst>
                    <a:gd name="T0" fmla="*/ 887 w 929"/>
                    <a:gd name="T1" fmla="*/ 0 h 921"/>
                    <a:gd name="T2" fmla="*/ 836 w 929"/>
                    <a:gd name="T3" fmla="*/ 50 h 921"/>
                    <a:gd name="T4" fmla="*/ 836 w 929"/>
                    <a:gd name="T5" fmla="*/ 837 h 921"/>
                    <a:gd name="T6" fmla="*/ 51 w 929"/>
                    <a:gd name="T7" fmla="*/ 837 h 921"/>
                    <a:gd name="T8" fmla="*/ 0 w 929"/>
                    <a:gd name="T9" fmla="*/ 878 h 921"/>
                    <a:gd name="T10" fmla="*/ 51 w 929"/>
                    <a:gd name="T11" fmla="*/ 920 h 921"/>
                    <a:gd name="T12" fmla="*/ 887 w 929"/>
                    <a:gd name="T13" fmla="*/ 920 h 921"/>
                    <a:gd name="T14" fmla="*/ 928 w 929"/>
                    <a:gd name="T15" fmla="*/ 878 h 921"/>
                    <a:gd name="T16" fmla="*/ 928 w 929"/>
                    <a:gd name="T17" fmla="*/ 50 h 921"/>
                    <a:gd name="T18" fmla="*/ 887 w 929"/>
                    <a:gd name="T19" fmla="*/ 0 h 921"/>
                    <a:gd name="T20" fmla="*/ 887 w 929"/>
                    <a:gd name="T21" fmla="*/ 0 h 921"/>
                    <a:gd name="T22" fmla="*/ 887 w 929"/>
                    <a:gd name="T23" fmla="*/ 0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29" h="921">
                      <a:moveTo>
                        <a:pt x="887" y="0"/>
                      </a:moveTo>
                      <a:cubicBezTo>
                        <a:pt x="862" y="0"/>
                        <a:pt x="836" y="26"/>
                        <a:pt x="836" y="50"/>
                      </a:cubicBezTo>
                      <a:cubicBezTo>
                        <a:pt x="836" y="837"/>
                        <a:pt x="836" y="837"/>
                        <a:pt x="836" y="837"/>
                      </a:cubicBezTo>
                      <a:cubicBezTo>
                        <a:pt x="51" y="837"/>
                        <a:pt x="51" y="837"/>
                        <a:pt x="51" y="837"/>
                      </a:cubicBezTo>
                      <a:cubicBezTo>
                        <a:pt x="26" y="837"/>
                        <a:pt x="0" y="853"/>
                        <a:pt x="0" y="878"/>
                      </a:cubicBezTo>
                      <a:cubicBezTo>
                        <a:pt x="0" y="903"/>
                        <a:pt x="26" y="920"/>
                        <a:pt x="51" y="920"/>
                      </a:cubicBezTo>
                      <a:cubicBezTo>
                        <a:pt x="887" y="920"/>
                        <a:pt x="887" y="920"/>
                        <a:pt x="887" y="920"/>
                      </a:cubicBezTo>
                      <a:cubicBezTo>
                        <a:pt x="912" y="920"/>
                        <a:pt x="928" y="903"/>
                        <a:pt x="928" y="878"/>
                      </a:cubicBezTo>
                      <a:cubicBezTo>
                        <a:pt x="928" y="50"/>
                        <a:pt x="928" y="50"/>
                        <a:pt x="928" y="50"/>
                      </a:cubicBezTo>
                      <a:cubicBezTo>
                        <a:pt x="928" y="26"/>
                        <a:pt x="903" y="0"/>
                        <a:pt x="887" y="0"/>
                      </a:cubicBezTo>
                      <a:close/>
                      <a:moveTo>
                        <a:pt x="887" y="0"/>
                      </a:moveTo>
                      <a:lnTo>
                        <a:pt x="88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7" name="矩形 19"/>
            <p:cNvSpPr>
              <a:spLocks noChangeArrowheads="1"/>
            </p:cNvSpPr>
            <p:nvPr/>
          </p:nvSpPr>
          <p:spPr bwMode="auto">
            <a:xfrm>
              <a:off x="3822031" y="3193600"/>
              <a:ext cx="2044149" cy="460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rPr>
                <a:t>单击此处添加标题</a:t>
              </a:r>
              <a:endParaRPr lang="zh-CN" altLang="en-US" sz="2800" dirty="0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8" name="文本框 18"/>
            <p:cNvSpPr txBox="1">
              <a:spLocks noChangeArrowheads="1"/>
            </p:cNvSpPr>
            <p:nvPr/>
          </p:nvSpPr>
          <p:spPr bwMode="auto">
            <a:xfrm>
              <a:off x="3822031" y="3721641"/>
              <a:ext cx="691039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点击输入详细内容，添加你的具体内容。点击输入详细内容，添加你的具体内容。点击输入详细内容，添加你的具体内容。</a:t>
              </a:r>
              <a:endParaRPr lang="zh-CN" altLang="en-US" sz="1800" dirty="0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058309" y="3751434"/>
            <a:ext cx="8520010" cy="1174372"/>
            <a:chOff x="2212420" y="4359147"/>
            <a:chExt cx="8520010" cy="1174372"/>
          </a:xfrm>
        </p:grpSpPr>
        <p:grpSp>
          <p:nvGrpSpPr>
            <p:cNvPr id="18" name="组合 17"/>
            <p:cNvGrpSpPr/>
            <p:nvPr/>
          </p:nvGrpSpPr>
          <p:grpSpPr>
            <a:xfrm>
              <a:off x="2212420" y="4540690"/>
              <a:ext cx="1501663" cy="703527"/>
              <a:chOff x="465719" y="3291830"/>
              <a:chExt cx="1658494" cy="740511"/>
            </a:xfrm>
          </p:grpSpPr>
          <p:sp>
            <p:nvSpPr>
              <p:cNvPr id="21" name="Freeform 1"/>
              <p:cNvSpPr>
                <a:spLocks noChangeArrowheads="1"/>
              </p:cNvSpPr>
              <p:nvPr/>
            </p:nvSpPr>
            <p:spPr bwMode="auto">
              <a:xfrm rot="10800000">
                <a:off x="465719" y="3291830"/>
                <a:ext cx="1658494" cy="740511"/>
              </a:xfrm>
              <a:custGeom>
                <a:avLst/>
                <a:gdLst>
                  <a:gd name="T0" fmla="*/ 5874 w 7875"/>
                  <a:gd name="T1" fmla="*/ 1811 h 3594"/>
                  <a:gd name="T2" fmla="*/ 7874 w 7875"/>
                  <a:gd name="T3" fmla="*/ 0 h 3594"/>
                  <a:gd name="T4" fmla="*/ 1969 w 7875"/>
                  <a:gd name="T5" fmla="*/ 0 h 3594"/>
                  <a:gd name="T6" fmla="*/ 0 w 7875"/>
                  <a:gd name="T7" fmla="*/ 1811 h 3594"/>
                  <a:gd name="T8" fmla="*/ 1969 w 7875"/>
                  <a:gd name="T9" fmla="*/ 3593 h 3594"/>
                  <a:gd name="T10" fmla="*/ 7874 w 7875"/>
                  <a:gd name="T11" fmla="*/ 3593 h 3594"/>
                  <a:gd name="T12" fmla="*/ 5874 w 7875"/>
                  <a:gd name="T13" fmla="*/ 1811 h 3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75" h="3594">
                    <a:moveTo>
                      <a:pt x="5874" y="1811"/>
                    </a:moveTo>
                    <a:lnTo>
                      <a:pt x="7874" y="0"/>
                    </a:lnTo>
                    <a:lnTo>
                      <a:pt x="1969" y="0"/>
                    </a:lnTo>
                    <a:lnTo>
                      <a:pt x="0" y="1811"/>
                    </a:lnTo>
                    <a:lnTo>
                      <a:pt x="1969" y="3593"/>
                    </a:lnTo>
                    <a:lnTo>
                      <a:pt x="7874" y="3593"/>
                    </a:lnTo>
                    <a:lnTo>
                      <a:pt x="5874" y="1811"/>
                    </a:lnTo>
                  </a:path>
                </a:pathLst>
              </a:custGeom>
              <a:solidFill>
                <a:srgbClr val="DA9E8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71134" y="3488771"/>
                <a:ext cx="346674" cy="3466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矩形 19"/>
            <p:cNvSpPr>
              <a:spLocks noChangeArrowheads="1"/>
            </p:cNvSpPr>
            <p:nvPr/>
          </p:nvSpPr>
          <p:spPr bwMode="auto">
            <a:xfrm>
              <a:off x="3822031" y="4359147"/>
              <a:ext cx="2044149" cy="460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rPr>
                <a:t>单击此处添加标题</a:t>
              </a:r>
              <a:endParaRPr lang="zh-CN" altLang="en-US" sz="2800" dirty="0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20" name="文本框 18"/>
            <p:cNvSpPr txBox="1">
              <a:spLocks noChangeArrowheads="1"/>
            </p:cNvSpPr>
            <p:nvPr/>
          </p:nvSpPr>
          <p:spPr bwMode="auto">
            <a:xfrm>
              <a:off x="3822031" y="4887188"/>
              <a:ext cx="691039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点击输入详细内容，添加你的具体内容。点击输入详细内容，添加你的具体内容。点击输入详细内容，添加你的具体内容。</a:t>
              </a:r>
              <a:endParaRPr lang="zh-CN" altLang="en-US" sz="1800" dirty="0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  <a:endPara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775975" y="1744338"/>
            <a:ext cx="2564308" cy="4024743"/>
            <a:chOff x="775975" y="1744338"/>
            <a:chExt cx="2564308" cy="4024743"/>
          </a:xfrm>
        </p:grpSpPr>
        <p:grpSp>
          <p:nvGrpSpPr>
            <p:cNvPr id="32" name="组合 31"/>
            <p:cNvGrpSpPr/>
            <p:nvPr/>
          </p:nvGrpSpPr>
          <p:grpSpPr>
            <a:xfrm>
              <a:off x="775975" y="1744338"/>
              <a:ext cx="2564308" cy="4024743"/>
              <a:chOff x="796995" y="2070155"/>
              <a:chExt cx="2564308" cy="4024743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796995" y="2070155"/>
                <a:ext cx="2564308" cy="4024743"/>
                <a:chOff x="778084" y="1038958"/>
                <a:chExt cx="1850186" cy="2900945"/>
              </a:xfrm>
            </p:grpSpPr>
            <p:sp>
              <p:nvSpPr>
                <p:cNvPr id="39" name="圆角矩形 32"/>
                <p:cNvSpPr/>
                <p:nvPr/>
              </p:nvSpPr>
              <p:spPr>
                <a:xfrm>
                  <a:off x="887052" y="1038958"/>
                  <a:ext cx="1632254" cy="1502651"/>
                </a:xfrm>
                <a:prstGeom prst="roundRect">
                  <a:avLst>
                    <a:gd name="adj" fmla="val 9350"/>
                  </a:avLst>
                </a:prstGeom>
                <a:solidFill>
                  <a:srgbClr val="DA9E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zh-HK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40" name="任意多边形 33"/>
                <p:cNvSpPr/>
                <p:nvPr/>
              </p:nvSpPr>
              <p:spPr>
                <a:xfrm>
                  <a:off x="778084" y="1947913"/>
                  <a:ext cx="1850186" cy="1991990"/>
                </a:xfrm>
                <a:custGeom>
                  <a:avLst/>
                  <a:gdLst>
                    <a:gd name="connsiteX0" fmla="*/ 1 w 2466914"/>
                    <a:gd name="connsiteY0" fmla="*/ 0 h 3944375"/>
                    <a:gd name="connsiteX1" fmla="*/ 2466914 w 2466914"/>
                    <a:gd name="connsiteY1" fmla="*/ 0 h 3944375"/>
                    <a:gd name="connsiteX2" fmla="*/ 2466914 w 2466914"/>
                    <a:gd name="connsiteY2" fmla="*/ 3515745 h 3944375"/>
                    <a:gd name="connsiteX3" fmla="*/ 2466913 w 2466914"/>
                    <a:gd name="connsiteY3" fmla="*/ 3515745 h 3944375"/>
                    <a:gd name="connsiteX4" fmla="*/ 2466913 w 2466914"/>
                    <a:gd name="connsiteY4" fmla="*/ 3757044 h 3944375"/>
                    <a:gd name="connsiteX5" fmla="*/ 2279582 w 2466914"/>
                    <a:gd name="connsiteY5" fmla="*/ 3944375 h 3944375"/>
                    <a:gd name="connsiteX6" fmla="*/ 187331 w 2466914"/>
                    <a:gd name="connsiteY6" fmla="*/ 3944375 h 3944375"/>
                    <a:gd name="connsiteX7" fmla="*/ 0 w 2466914"/>
                    <a:gd name="connsiteY7" fmla="*/ 3757044 h 3944375"/>
                    <a:gd name="connsiteX8" fmla="*/ 0 w 2466914"/>
                    <a:gd name="connsiteY8" fmla="*/ 2128171 h 3944375"/>
                    <a:gd name="connsiteX9" fmla="*/ 1 w 2466914"/>
                    <a:gd name="connsiteY9" fmla="*/ 2128161 h 394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66914" h="3944375">
                      <a:moveTo>
                        <a:pt x="1" y="0"/>
                      </a:moveTo>
                      <a:lnTo>
                        <a:pt x="2466914" y="0"/>
                      </a:lnTo>
                      <a:lnTo>
                        <a:pt x="2466914" y="3515745"/>
                      </a:lnTo>
                      <a:lnTo>
                        <a:pt x="2466913" y="3515745"/>
                      </a:lnTo>
                      <a:lnTo>
                        <a:pt x="2466913" y="3757044"/>
                      </a:lnTo>
                      <a:cubicBezTo>
                        <a:pt x="2466913" y="3860504"/>
                        <a:pt x="2383042" y="3944375"/>
                        <a:pt x="2279582" y="3944375"/>
                      </a:cubicBezTo>
                      <a:lnTo>
                        <a:pt x="187331" y="3944375"/>
                      </a:lnTo>
                      <a:cubicBezTo>
                        <a:pt x="83871" y="3944375"/>
                        <a:pt x="0" y="3860504"/>
                        <a:pt x="0" y="3757044"/>
                      </a:cubicBezTo>
                      <a:lnTo>
                        <a:pt x="0" y="2128171"/>
                      </a:lnTo>
                      <a:lnTo>
                        <a:pt x="1" y="2128161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>
                  <a:solidFill>
                    <a:srgbClr val="DA9E8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zh-HK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4" name="文本框 17"/>
              <p:cNvSpPr txBox="1">
                <a:spLocks noChangeArrowheads="1"/>
              </p:cNvSpPr>
              <p:nvPr/>
            </p:nvSpPr>
            <p:spPr bwMode="auto">
              <a:xfrm>
                <a:off x="1477445" y="3976248"/>
                <a:ext cx="125339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latin typeface="方正细倩简体" panose="03000509000000000000" pitchFamily="65" charset="-122"/>
                    <a:ea typeface="方正细倩简体" panose="03000509000000000000" pitchFamily="65" charset="-122"/>
                  </a:rPr>
                  <a:t>输入标题</a:t>
                </a:r>
                <a:endParaRPr lang="zh-CN" altLang="en-US" sz="20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  <p:sp>
            <p:nvSpPr>
              <p:cNvPr id="35" name="文本框 18"/>
              <p:cNvSpPr txBox="1">
                <a:spLocks noChangeArrowheads="1"/>
              </p:cNvSpPr>
              <p:nvPr/>
            </p:nvSpPr>
            <p:spPr bwMode="auto">
              <a:xfrm>
                <a:off x="845154" y="4444688"/>
                <a:ext cx="2490184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800" b="1" dirty="0">
                    <a:latin typeface="方正细倩简体" panose="03000509000000000000" pitchFamily="65" charset="-122"/>
                    <a:ea typeface="方正细倩简体" panose="03000509000000000000" pitchFamily="65" charset="-122"/>
                  </a:rPr>
                  <a:t>点击输入详细内容，添加你的具体内容。点击输入详细内容，添加你的具体内容。</a:t>
                </a:r>
                <a:endParaRPr lang="zh-CN" altLang="en-US" sz="18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  <p:sp>
            <p:nvSpPr>
              <p:cNvPr id="36" name="文本框 17"/>
              <p:cNvSpPr txBox="1">
                <a:spLocks noChangeArrowheads="1"/>
              </p:cNvSpPr>
              <p:nvPr/>
            </p:nvSpPr>
            <p:spPr bwMode="auto">
              <a:xfrm>
                <a:off x="1552284" y="2103631"/>
                <a:ext cx="1532451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72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</a:rPr>
                  <a:t>01</a:t>
                </a:r>
                <a:endParaRPr lang="zh-CN" altLang="en-US" sz="72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</p:grpSp>
        <p:sp>
          <p:nvSpPr>
            <p:cNvPr id="68" name="不完整圆 67"/>
            <p:cNvSpPr/>
            <p:nvPr/>
          </p:nvSpPr>
          <p:spPr>
            <a:xfrm>
              <a:off x="1725935" y="2689672"/>
              <a:ext cx="645272" cy="645272"/>
            </a:xfrm>
            <a:prstGeom prst="pie">
              <a:avLst>
                <a:gd name="adj1" fmla="val 0"/>
                <a:gd name="adj2" fmla="val 10768888"/>
              </a:avLst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3494299" y="1744338"/>
            <a:ext cx="2564308" cy="4024743"/>
            <a:chOff x="3494299" y="1744338"/>
            <a:chExt cx="2564308" cy="4024743"/>
          </a:xfrm>
        </p:grpSpPr>
        <p:grpSp>
          <p:nvGrpSpPr>
            <p:cNvPr id="41" name="组合 40"/>
            <p:cNvGrpSpPr/>
            <p:nvPr/>
          </p:nvGrpSpPr>
          <p:grpSpPr>
            <a:xfrm>
              <a:off x="3494299" y="1744338"/>
              <a:ext cx="2564308" cy="4024743"/>
              <a:chOff x="3515319" y="2070155"/>
              <a:chExt cx="2564308" cy="4024743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3515319" y="2070155"/>
                <a:ext cx="2564308" cy="4024743"/>
                <a:chOff x="2690633" y="1038958"/>
                <a:chExt cx="1850186" cy="2900945"/>
              </a:xfrm>
            </p:grpSpPr>
            <p:sp>
              <p:nvSpPr>
                <p:cNvPr id="48" name="圆角矩形 39"/>
                <p:cNvSpPr/>
                <p:nvPr/>
              </p:nvSpPr>
              <p:spPr>
                <a:xfrm>
                  <a:off x="2799601" y="1038958"/>
                  <a:ext cx="1632254" cy="1502651"/>
                </a:xfrm>
                <a:prstGeom prst="roundRect">
                  <a:avLst>
                    <a:gd name="adj" fmla="val 9350"/>
                  </a:avLst>
                </a:prstGeom>
                <a:solidFill>
                  <a:srgbClr val="DA9E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zh-HK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49" name="任意多边形 40"/>
                <p:cNvSpPr/>
                <p:nvPr/>
              </p:nvSpPr>
              <p:spPr>
                <a:xfrm>
                  <a:off x="2690633" y="1947912"/>
                  <a:ext cx="1850186" cy="1991991"/>
                </a:xfrm>
                <a:custGeom>
                  <a:avLst/>
                  <a:gdLst>
                    <a:gd name="connsiteX0" fmla="*/ 1 w 2466914"/>
                    <a:gd name="connsiteY0" fmla="*/ 0 h 3944375"/>
                    <a:gd name="connsiteX1" fmla="*/ 2466914 w 2466914"/>
                    <a:gd name="connsiteY1" fmla="*/ 0 h 3944375"/>
                    <a:gd name="connsiteX2" fmla="*/ 2466914 w 2466914"/>
                    <a:gd name="connsiteY2" fmla="*/ 3515745 h 3944375"/>
                    <a:gd name="connsiteX3" fmla="*/ 2466913 w 2466914"/>
                    <a:gd name="connsiteY3" fmla="*/ 3515745 h 3944375"/>
                    <a:gd name="connsiteX4" fmla="*/ 2466913 w 2466914"/>
                    <a:gd name="connsiteY4" fmla="*/ 3757044 h 3944375"/>
                    <a:gd name="connsiteX5" fmla="*/ 2279582 w 2466914"/>
                    <a:gd name="connsiteY5" fmla="*/ 3944375 h 3944375"/>
                    <a:gd name="connsiteX6" fmla="*/ 187331 w 2466914"/>
                    <a:gd name="connsiteY6" fmla="*/ 3944375 h 3944375"/>
                    <a:gd name="connsiteX7" fmla="*/ 0 w 2466914"/>
                    <a:gd name="connsiteY7" fmla="*/ 3757044 h 3944375"/>
                    <a:gd name="connsiteX8" fmla="*/ 0 w 2466914"/>
                    <a:gd name="connsiteY8" fmla="*/ 2128171 h 3944375"/>
                    <a:gd name="connsiteX9" fmla="*/ 1 w 2466914"/>
                    <a:gd name="connsiteY9" fmla="*/ 2128161 h 394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66914" h="3944375">
                      <a:moveTo>
                        <a:pt x="1" y="0"/>
                      </a:moveTo>
                      <a:lnTo>
                        <a:pt x="2466914" y="0"/>
                      </a:lnTo>
                      <a:lnTo>
                        <a:pt x="2466914" y="3515745"/>
                      </a:lnTo>
                      <a:lnTo>
                        <a:pt x="2466913" y="3515745"/>
                      </a:lnTo>
                      <a:lnTo>
                        <a:pt x="2466913" y="3757044"/>
                      </a:lnTo>
                      <a:cubicBezTo>
                        <a:pt x="2466913" y="3860504"/>
                        <a:pt x="2383042" y="3944375"/>
                        <a:pt x="2279582" y="3944375"/>
                      </a:cubicBezTo>
                      <a:lnTo>
                        <a:pt x="187331" y="3944375"/>
                      </a:lnTo>
                      <a:cubicBezTo>
                        <a:pt x="83871" y="3944375"/>
                        <a:pt x="0" y="3860504"/>
                        <a:pt x="0" y="3757044"/>
                      </a:cubicBezTo>
                      <a:lnTo>
                        <a:pt x="0" y="2128171"/>
                      </a:lnTo>
                      <a:lnTo>
                        <a:pt x="1" y="2128161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>
                  <a:solidFill>
                    <a:srgbClr val="DA9E8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zh-HK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3" name="文本框 17"/>
              <p:cNvSpPr txBox="1">
                <a:spLocks noChangeArrowheads="1"/>
              </p:cNvSpPr>
              <p:nvPr/>
            </p:nvSpPr>
            <p:spPr bwMode="auto">
              <a:xfrm>
                <a:off x="4188639" y="3946604"/>
                <a:ext cx="125339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latin typeface="方正细倩简体" panose="03000509000000000000" pitchFamily="65" charset="-122"/>
                    <a:ea typeface="方正细倩简体" panose="03000509000000000000" pitchFamily="65" charset="-122"/>
                  </a:rPr>
                  <a:t>输入标题</a:t>
                </a:r>
                <a:endParaRPr lang="zh-CN" altLang="en-US" sz="20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  <p:sp>
            <p:nvSpPr>
              <p:cNvPr id="44" name="文本框 18"/>
              <p:cNvSpPr txBox="1">
                <a:spLocks noChangeArrowheads="1"/>
              </p:cNvSpPr>
              <p:nvPr/>
            </p:nvSpPr>
            <p:spPr bwMode="auto">
              <a:xfrm>
                <a:off x="3556348" y="4415044"/>
                <a:ext cx="2490184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800" b="1" dirty="0">
                    <a:latin typeface="方正细倩简体" panose="03000509000000000000" pitchFamily="65" charset="-122"/>
                    <a:ea typeface="方正细倩简体" panose="03000509000000000000" pitchFamily="65" charset="-122"/>
                  </a:rPr>
                  <a:t>点击输入详细内容，添加你的具体内容。点击输入详细内容，添加你的具体内容。</a:t>
                </a:r>
                <a:endParaRPr lang="zh-CN" altLang="en-US" sz="18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  <p:sp>
            <p:nvSpPr>
              <p:cNvPr id="45" name="文本框 17"/>
              <p:cNvSpPr txBox="1">
                <a:spLocks noChangeArrowheads="1"/>
              </p:cNvSpPr>
              <p:nvPr/>
            </p:nvSpPr>
            <p:spPr bwMode="auto">
              <a:xfrm>
                <a:off x="4160580" y="2120390"/>
                <a:ext cx="1422064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72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</a:rPr>
                  <a:t>02</a:t>
                </a:r>
                <a:endParaRPr lang="zh-CN" altLang="en-US" sz="72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</p:grpSp>
        <p:sp>
          <p:nvSpPr>
            <p:cNvPr id="69" name="不完整圆 68"/>
            <p:cNvSpPr/>
            <p:nvPr/>
          </p:nvSpPr>
          <p:spPr>
            <a:xfrm>
              <a:off x="4432537" y="2689672"/>
              <a:ext cx="645272" cy="645272"/>
            </a:xfrm>
            <a:prstGeom prst="pie">
              <a:avLst>
                <a:gd name="adj1" fmla="val 0"/>
                <a:gd name="adj2" fmla="val 10768888"/>
              </a:avLst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205170" y="1744338"/>
            <a:ext cx="2564308" cy="4024743"/>
            <a:chOff x="6205170" y="1744338"/>
            <a:chExt cx="2564308" cy="4024743"/>
          </a:xfrm>
        </p:grpSpPr>
        <p:grpSp>
          <p:nvGrpSpPr>
            <p:cNvPr id="50" name="组合 49"/>
            <p:cNvGrpSpPr/>
            <p:nvPr/>
          </p:nvGrpSpPr>
          <p:grpSpPr>
            <a:xfrm>
              <a:off x="6205170" y="1744338"/>
              <a:ext cx="2564308" cy="4024743"/>
              <a:chOff x="6226190" y="2070155"/>
              <a:chExt cx="2564308" cy="4024743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6226190" y="2070155"/>
                <a:ext cx="2564308" cy="4024743"/>
                <a:chOff x="4603182" y="1038958"/>
                <a:chExt cx="1850186" cy="2900945"/>
              </a:xfrm>
            </p:grpSpPr>
            <p:sp>
              <p:nvSpPr>
                <p:cNvPr id="57" name="圆角矩形 46"/>
                <p:cNvSpPr/>
                <p:nvPr/>
              </p:nvSpPr>
              <p:spPr>
                <a:xfrm>
                  <a:off x="4712149" y="1038958"/>
                  <a:ext cx="1632254" cy="1502651"/>
                </a:xfrm>
                <a:prstGeom prst="roundRect">
                  <a:avLst>
                    <a:gd name="adj" fmla="val 9350"/>
                  </a:avLst>
                </a:prstGeom>
                <a:solidFill>
                  <a:srgbClr val="DA9E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zh-HK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8" name="任意多边形 47"/>
                <p:cNvSpPr/>
                <p:nvPr/>
              </p:nvSpPr>
              <p:spPr>
                <a:xfrm>
                  <a:off x="4603182" y="1947912"/>
                  <a:ext cx="1850186" cy="1991991"/>
                </a:xfrm>
                <a:custGeom>
                  <a:avLst/>
                  <a:gdLst>
                    <a:gd name="connsiteX0" fmla="*/ 1 w 2466914"/>
                    <a:gd name="connsiteY0" fmla="*/ 0 h 3944375"/>
                    <a:gd name="connsiteX1" fmla="*/ 2466914 w 2466914"/>
                    <a:gd name="connsiteY1" fmla="*/ 0 h 3944375"/>
                    <a:gd name="connsiteX2" fmla="*/ 2466914 w 2466914"/>
                    <a:gd name="connsiteY2" fmla="*/ 3515745 h 3944375"/>
                    <a:gd name="connsiteX3" fmla="*/ 2466913 w 2466914"/>
                    <a:gd name="connsiteY3" fmla="*/ 3515745 h 3944375"/>
                    <a:gd name="connsiteX4" fmla="*/ 2466913 w 2466914"/>
                    <a:gd name="connsiteY4" fmla="*/ 3757044 h 3944375"/>
                    <a:gd name="connsiteX5" fmla="*/ 2279582 w 2466914"/>
                    <a:gd name="connsiteY5" fmla="*/ 3944375 h 3944375"/>
                    <a:gd name="connsiteX6" fmla="*/ 187331 w 2466914"/>
                    <a:gd name="connsiteY6" fmla="*/ 3944375 h 3944375"/>
                    <a:gd name="connsiteX7" fmla="*/ 0 w 2466914"/>
                    <a:gd name="connsiteY7" fmla="*/ 3757044 h 3944375"/>
                    <a:gd name="connsiteX8" fmla="*/ 0 w 2466914"/>
                    <a:gd name="connsiteY8" fmla="*/ 2128171 h 3944375"/>
                    <a:gd name="connsiteX9" fmla="*/ 1 w 2466914"/>
                    <a:gd name="connsiteY9" fmla="*/ 2128161 h 394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66914" h="3944375">
                      <a:moveTo>
                        <a:pt x="1" y="0"/>
                      </a:moveTo>
                      <a:lnTo>
                        <a:pt x="2466914" y="0"/>
                      </a:lnTo>
                      <a:lnTo>
                        <a:pt x="2466914" y="3515745"/>
                      </a:lnTo>
                      <a:lnTo>
                        <a:pt x="2466913" y="3515745"/>
                      </a:lnTo>
                      <a:lnTo>
                        <a:pt x="2466913" y="3757044"/>
                      </a:lnTo>
                      <a:cubicBezTo>
                        <a:pt x="2466913" y="3860504"/>
                        <a:pt x="2383042" y="3944375"/>
                        <a:pt x="2279582" y="3944375"/>
                      </a:cubicBezTo>
                      <a:lnTo>
                        <a:pt x="187331" y="3944375"/>
                      </a:lnTo>
                      <a:cubicBezTo>
                        <a:pt x="83871" y="3944375"/>
                        <a:pt x="0" y="3860504"/>
                        <a:pt x="0" y="3757044"/>
                      </a:cubicBezTo>
                      <a:lnTo>
                        <a:pt x="0" y="2128171"/>
                      </a:lnTo>
                      <a:lnTo>
                        <a:pt x="1" y="2128161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>
                  <a:solidFill>
                    <a:srgbClr val="DA9E8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zh-HK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2" name="文本框 17"/>
              <p:cNvSpPr txBox="1">
                <a:spLocks noChangeArrowheads="1"/>
              </p:cNvSpPr>
              <p:nvPr/>
            </p:nvSpPr>
            <p:spPr bwMode="auto">
              <a:xfrm>
                <a:off x="6905654" y="3907918"/>
                <a:ext cx="125339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latin typeface="方正细倩简体" panose="03000509000000000000" pitchFamily="65" charset="-122"/>
                    <a:ea typeface="方正细倩简体" panose="03000509000000000000" pitchFamily="65" charset="-122"/>
                  </a:rPr>
                  <a:t>输入标题</a:t>
                </a:r>
                <a:endParaRPr lang="zh-CN" altLang="en-US" sz="20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  <p:sp>
            <p:nvSpPr>
              <p:cNvPr id="53" name="文本框 18"/>
              <p:cNvSpPr txBox="1">
                <a:spLocks noChangeArrowheads="1"/>
              </p:cNvSpPr>
              <p:nvPr/>
            </p:nvSpPr>
            <p:spPr bwMode="auto">
              <a:xfrm>
                <a:off x="6273363" y="4376358"/>
                <a:ext cx="2490184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800" b="1" dirty="0">
                    <a:latin typeface="方正细倩简体" panose="03000509000000000000" pitchFamily="65" charset="-122"/>
                    <a:ea typeface="方正细倩简体" panose="03000509000000000000" pitchFamily="65" charset="-122"/>
                  </a:rPr>
                  <a:t>点击输入详细内容，添加你的具体内容。点击输入详细内容，添加你的具体内容。</a:t>
                </a:r>
                <a:endParaRPr lang="zh-CN" altLang="en-US" sz="18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  <p:sp>
            <p:nvSpPr>
              <p:cNvPr id="54" name="文本框 17"/>
              <p:cNvSpPr txBox="1">
                <a:spLocks noChangeArrowheads="1"/>
              </p:cNvSpPr>
              <p:nvPr/>
            </p:nvSpPr>
            <p:spPr bwMode="auto">
              <a:xfrm>
                <a:off x="6826638" y="2103630"/>
                <a:ext cx="1332415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72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</a:rPr>
                  <a:t>03</a:t>
                </a:r>
                <a:endParaRPr lang="zh-CN" altLang="en-US" sz="72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</p:grpSp>
        <p:sp>
          <p:nvSpPr>
            <p:cNvPr id="71" name="不完整圆 70"/>
            <p:cNvSpPr/>
            <p:nvPr/>
          </p:nvSpPr>
          <p:spPr>
            <a:xfrm>
              <a:off x="7178612" y="2636980"/>
              <a:ext cx="645272" cy="645272"/>
            </a:xfrm>
            <a:prstGeom prst="pie">
              <a:avLst>
                <a:gd name="adj1" fmla="val 0"/>
                <a:gd name="adj2" fmla="val 10768888"/>
              </a:avLst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934005" y="1744338"/>
            <a:ext cx="2564308" cy="4024743"/>
            <a:chOff x="8934005" y="1744338"/>
            <a:chExt cx="2564308" cy="4024743"/>
          </a:xfrm>
        </p:grpSpPr>
        <p:grpSp>
          <p:nvGrpSpPr>
            <p:cNvPr id="59" name="组合 58"/>
            <p:cNvGrpSpPr/>
            <p:nvPr/>
          </p:nvGrpSpPr>
          <p:grpSpPr>
            <a:xfrm>
              <a:off x="8934005" y="1744338"/>
              <a:ext cx="2564308" cy="4024743"/>
              <a:chOff x="8955025" y="2070155"/>
              <a:chExt cx="2564308" cy="4024743"/>
            </a:xfrm>
          </p:grpSpPr>
          <p:grpSp>
            <p:nvGrpSpPr>
              <p:cNvPr id="64" name="组合 63"/>
              <p:cNvGrpSpPr/>
              <p:nvPr/>
            </p:nvGrpSpPr>
            <p:grpSpPr>
              <a:xfrm>
                <a:off x="8955025" y="2070155"/>
                <a:ext cx="2564308" cy="4024743"/>
                <a:chOff x="6515731" y="1038958"/>
                <a:chExt cx="1850186" cy="2900945"/>
              </a:xfrm>
            </p:grpSpPr>
            <p:sp>
              <p:nvSpPr>
                <p:cNvPr id="66" name="圆角矩形 53"/>
                <p:cNvSpPr/>
                <p:nvPr/>
              </p:nvSpPr>
              <p:spPr>
                <a:xfrm>
                  <a:off x="6624698" y="1038958"/>
                  <a:ext cx="1632254" cy="1502651"/>
                </a:xfrm>
                <a:prstGeom prst="roundRect">
                  <a:avLst>
                    <a:gd name="adj" fmla="val 9350"/>
                  </a:avLst>
                </a:prstGeom>
                <a:solidFill>
                  <a:srgbClr val="DA9E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zh-HK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67" name="任意多边形 54"/>
                <p:cNvSpPr/>
                <p:nvPr/>
              </p:nvSpPr>
              <p:spPr>
                <a:xfrm>
                  <a:off x="6515731" y="1947912"/>
                  <a:ext cx="1850186" cy="1991991"/>
                </a:xfrm>
                <a:custGeom>
                  <a:avLst/>
                  <a:gdLst>
                    <a:gd name="connsiteX0" fmla="*/ 1 w 2466914"/>
                    <a:gd name="connsiteY0" fmla="*/ 0 h 3944375"/>
                    <a:gd name="connsiteX1" fmla="*/ 2466914 w 2466914"/>
                    <a:gd name="connsiteY1" fmla="*/ 0 h 3944375"/>
                    <a:gd name="connsiteX2" fmla="*/ 2466914 w 2466914"/>
                    <a:gd name="connsiteY2" fmla="*/ 3515745 h 3944375"/>
                    <a:gd name="connsiteX3" fmla="*/ 2466913 w 2466914"/>
                    <a:gd name="connsiteY3" fmla="*/ 3515745 h 3944375"/>
                    <a:gd name="connsiteX4" fmla="*/ 2466913 w 2466914"/>
                    <a:gd name="connsiteY4" fmla="*/ 3757044 h 3944375"/>
                    <a:gd name="connsiteX5" fmla="*/ 2279582 w 2466914"/>
                    <a:gd name="connsiteY5" fmla="*/ 3944375 h 3944375"/>
                    <a:gd name="connsiteX6" fmla="*/ 187331 w 2466914"/>
                    <a:gd name="connsiteY6" fmla="*/ 3944375 h 3944375"/>
                    <a:gd name="connsiteX7" fmla="*/ 0 w 2466914"/>
                    <a:gd name="connsiteY7" fmla="*/ 3757044 h 3944375"/>
                    <a:gd name="connsiteX8" fmla="*/ 0 w 2466914"/>
                    <a:gd name="connsiteY8" fmla="*/ 2128171 h 3944375"/>
                    <a:gd name="connsiteX9" fmla="*/ 1 w 2466914"/>
                    <a:gd name="connsiteY9" fmla="*/ 2128161 h 394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66914" h="3944375">
                      <a:moveTo>
                        <a:pt x="1" y="0"/>
                      </a:moveTo>
                      <a:lnTo>
                        <a:pt x="2466914" y="0"/>
                      </a:lnTo>
                      <a:lnTo>
                        <a:pt x="2466914" y="3515745"/>
                      </a:lnTo>
                      <a:lnTo>
                        <a:pt x="2466913" y="3515745"/>
                      </a:lnTo>
                      <a:lnTo>
                        <a:pt x="2466913" y="3757044"/>
                      </a:lnTo>
                      <a:cubicBezTo>
                        <a:pt x="2466913" y="3860504"/>
                        <a:pt x="2383042" y="3944375"/>
                        <a:pt x="2279582" y="3944375"/>
                      </a:cubicBezTo>
                      <a:lnTo>
                        <a:pt x="187331" y="3944375"/>
                      </a:lnTo>
                      <a:cubicBezTo>
                        <a:pt x="83871" y="3944375"/>
                        <a:pt x="0" y="3860504"/>
                        <a:pt x="0" y="3757044"/>
                      </a:cubicBezTo>
                      <a:lnTo>
                        <a:pt x="0" y="2128171"/>
                      </a:lnTo>
                      <a:lnTo>
                        <a:pt x="1" y="2128161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>
                  <a:solidFill>
                    <a:srgbClr val="DA9E8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zh-HK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1" name="文本框 17"/>
              <p:cNvSpPr txBox="1">
                <a:spLocks noChangeArrowheads="1"/>
              </p:cNvSpPr>
              <p:nvPr/>
            </p:nvSpPr>
            <p:spPr bwMode="auto">
              <a:xfrm>
                <a:off x="9616848" y="3878274"/>
                <a:ext cx="125339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latin typeface="方正细倩简体" panose="03000509000000000000" pitchFamily="65" charset="-122"/>
                    <a:ea typeface="方正细倩简体" panose="03000509000000000000" pitchFamily="65" charset="-122"/>
                  </a:rPr>
                  <a:t>输入标题</a:t>
                </a:r>
                <a:endParaRPr lang="zh-CN" altLang="en-US" sz="20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  <p:sp>
            <p:nvSpPr>
              <p:cNvPr id="62" name="文本框 18"/>
              <p:cNvSpPr txBox="1">
                <a:spLocks noChangeArrowheads="1"/>
              </p:cNvSpPr>
              <p:nvPr/>
            </p:nvSpPr>
            <p:spPr bwMode="auto">
              <a:xfrm>
                <a:off x="8984557" y="4346714"/>
                <a:ext cx="2490184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800" b="1" dirty="0">
                    <a:latin typeface="方正细倩简体" panose="03000509000000000000" pitchFamily="65" charset="-122"/>
                    <a:ea typeface="方正细倩简体" panose="03000509000000000000" pitchFamily="65" charset="-122"/>
                  </a:rPr>
                  <a:t>点击输入详细内容，添加你的具体内容。点击输入详细内容，添加你的具体内容。</a:t>
                </a:r>
                <a:endParaRPr lang="zh-CN" altLang="en-US" sz="18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  <p:sp>
            <p:nvSpPr>
              <p:cNvPr id="63" name="文本框 17"/>
              <p:cNvSpPr txBox="1">
                <a:spLocks noChangeArrowheads="1"/>
              </p:cNvSpPr>
              <p:nvPr/>
            </p:nvSpPr>
            <p:spPr bwMode="auto">
              <a:xfrm>
                <a:off x="9628510" y="2096735"/>
                <a:ext cx="1406264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72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</a:rPr>
                  <a:t>04</a:t>
                </a:r>
                <a:endParaRPr lang="zh-CN" altLang="en-US" sz="72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</p:grpSp>
        <p:sp>
          <p:nvSpPr>
            <p:cNvPr id="72" name="不完整圆 71"/>
            <p:cNvSpPr/>
            <p:nvPr/>
          </p:nvSpPr>
          <p:spPr>
            <a:xfrm>
              <a:off x="9885214" y="2636980"/>
              <a:ext cx="645272" cy="645272"/>
            </a:xfrm>
            <a:prstGeom prst="pie">
              <a:avLst>
                <a:gd name="adj1" fmla="val 0"/>
                <a:gd name="adj2" fmla="val 10768888"/>
              </a:avLst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5036292" y="1168978"/>
            <a:ext cx="1495731" cy="1495731"/>
          </a:xfrm>
          <a:prstGeom prst="ellipse">
            <a:avLst/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3608248" y="2524399"/>
            <a:ext cx="1650884" cy="1650884"/>
          </a:xfrm>
          <a:prstGeom prst="ellipse">
            <a:avLst/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  <a:endPara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5182" y="2167562"/>
            <a:ext cx="4817531" cy="2552368"/>
            <a:chOff x="595182" y="2167562"/>
            <a:chExt cx="4817531" cy="2552368"/>
          </a:xfrm>
        </p:grpSpPr>
        <p:sp>
          <p:nvSpPr>
            <p:cNvPr id="6" name="箭头2"/>
            <p:cNvSpPr/>
            <p:nvPr/>
          </p:nvSpPr>
          <p:spPr>
            <a:xfrm>
              <a:off x="3203304" y="2167562"/>
              <a:ext cx="2209409" cy="2209407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rgbClr val="DA9E80"/>
            </a:soli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8" name="文本框 17"/>
            <p:cNvSpPr txBox="1">
              <a:spLocks noChangeArrowheads="1"/>
            </p:cNvSpPr>
            <p:nvPr/>
          </p:nvSpPr>
          <p:spPr bwMode="auto">
            <a:xfrm>
              <a:off x="3845088" y="3158536"/>
              <a:ext cx="1253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输入标题</a:t>
              </a:r>
              <a:endParaRPr lang="zh-CN" altLang="en-US" sz="20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9" name="文本框 18"/>
            <p:cNvSpPr txBox="1">
              <a:spLocks noChangeArrowheads="1"/>
            </p:cNvSpPr>
            <p:nvPr/>
          </p:nvSpPr>
          <p:spPr bwMode="auto">
            <a:xfrm>
              <a:off x="595182" y="3796600"/>
              <a:ext cx="307274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</a:t>
              </a:r>
              <a:endParaRPr lang="zh-CN" altLang="en-US" sz="1800" b="1" dirty="0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20483" y="812141"/>
            <a:ext cx="5539869" cy="2209407"/>
            <a:chOff x="4620483" y="812141"/>
            <a:chExt cx="5539869" cy="2209407"/>
          </a:xfrm>
        </p:grpSpPr>
        <p:sp>
          <p:nvSpPr>
            <p:cNvPr id="11" name="箭头2"/>
            <p:cNvSpPr/>
            <p:nvPr/>
          </p:nvSpPr>
          <p:spPr>
            <a:xfrm flipH="1">
              <a:off x="4620483" y="812141"/>
              <a:ext cx="2209409" cy="2209407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rgbClr val="DA9E80"/>
            </a:soli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13" name="文本框 17"/>
            <p:cNvSpPr txBox="1">
              <a:spLocks noChangeArrowheads="1"/>
            </p:cNvSpPr>
            <p:nvPr/>
          </p:nvSpPr>
          <p:spPr bwMode="auto">
            <a:xfrm>
              <a:off x="5098487" y="1706076"/>
              <a:ext cx="1253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输入标题</a:t>
              </a:r>
              <a:endParaRPr lang="zh-CN" altLang="en-US" sz="20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14" name="文本框 18"/>
            <p:cNvSpPr txBox="1">
              <a:spLocks noChangeArrowheads="1"/>
            </p:cNvSpPr>
            <p:nvPr/>
          </p:nvSpPr>
          <p:spPr bwMode="auto">
            <a:xfrm>
              <a:off x="7087609" y="1555251"/>
              <a:ext cx="307274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</a:t>
              </a:r>
              <a:endParaRPr lang="zh-CN" altLang="en-US" sz="1800" b="1" dirty="0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sp>
        <p:nvSpPr>
          <p:cNvPr id="22" name="椭圆 21"/>
          <p:cNvSpPr/>
          <p:nvPr/>
        </p:nvSpPr>
        <p:spPr>
          <a:xfrm>
            <a:off x="5324330" y="3195316"/>
            <a:ext cx="2404402" cy="2404402"/>
          </a:xfrm>
          <a:prstGeom prst="ellipse">
            <a:avLst/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5036292" y="2881238"/>
            <a:ext cx="6271742" cy="3040905"/>
            <a:chOff x="5036292" y="2881238"/>
            <a:chExt cx="6271742" cy="3040905"/>
          </a:xfrm>
        </p:grpSpPr>
        <p:sp>
          <p:nvSpPr>
            <p:cNvPr id="16" name="箭头1"/>
            <p:cNvSpPr/>
            <p:nvPr/>
          </p:nvSpPr>
          <p:spPr>
            <a:xfrm>
              <a:off x="5036292" y="2881238"/>
              <a:ext cx="3040907" cy="3040905"/>
            </a:xfrm>
            <a:prstGeom prst="circularArrow">
              <a:avLst>
                <a:gd name="adj1" fmla="val 4687"/>
                <a:gd name="adj2" fmla="val 299029"/>
                <a:gd name="adj3" fmla="val 2513083"/>
                <a:gd name="adj4" fmla="val 15867933"/>
                <a:gd name="adj5" fmla="val 5469"/>
              </a:avLst>
            </a:prstGeom>
            <a:solidFill>
              <a:srgbClr val="DA9E80"/>
            </a:solidFill>
            <a:ln w="3175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>
              <a:spLocks noChangeArrowheads="1"/>
            </p:cNvSpPr>
            <p:nvPr/>
          </p:nvSpPr>
          <p:spPr bwMode="auto">
            <a:xfrm>
              <a:off x="5601420" y="4175283"/>
              <a:ext cx="17253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输入标题</a:t>
              </a:r>
              <a:endParaRPr lang="zh-CN" altLang="en-US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19" name="文本框 18"/>
            <p:cNvSpPr txBox="1">
              <a:spLocks noChangeArrowheads="1"/>
            </p:cNvSpPr>
            <p:nvPr/>
          </p:nvSpPr>
          <p:spPr bwMode="auto">
            <a:xfrm>
              <a:off x="8235291" y="3996655"/>
              <a:ext cx="307274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</a:t>
              </a:r>
              <a:endParaRPr lang="zh-CN" altLang="en-US" sz="1800" b="1" dirty="0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11" y="1326220"/>
            <a:ext cx="4660661" cy="4660661"/>
          </a:xfrm>
          <a:prstGeom prst="rect">
            <a:avLst/>
          </a:prstGeom>
        </p:spPr>
      </p:pic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7646462" y="2030816"/>
            <a:ext cx="19195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9600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03</a:t>
            </a:r>
            <a:endParaRPr lang="zh-CN" altLang="en-US" sz="9600" dirty="0">
              <a:solidFill>
                <a:srgbClr val="DA9E8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6000" y="3733838"/>
            <a:ext cx="48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点击添加你的目录标题</a:t>
            </a:r>
            <a:endParaRPr lang="zh-CN" altLang="en-US" sz="3600" b="1" dirty="0">
              <a:solidFill>
                <a:srgbClr val="DA9E8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132160" y="3723564"/>
            <a:ext cx="4707648" cy="0"/>
          </a:xfrm>
          <a:prstGeom prst="line">
            <a:avLst/>
          </a:prstGeom>
          <a:ln w="15875">
            <a:solidFill>
              <a:srgbClr val="DA9E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132160" y="4390443"/>
            <a:ext cx="4707648" cy="0"/>
          </a:xfrm>
          <a:prstGeom prst="line">
            <a:avLst/>
          </a:prstGeom>
          <a:ln w="15875">
            <a:solidFill>
              <a:srgbClr val="DA9E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  <a:endPara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004981" y="1437524"/>
            <a:ext cx="4154293" cy="3665060"/>
            <a:chOff x="2209559" y="721211"/>
            <a:chExt cx="4369160" cy="3684607"/>
          </a:xfrm>
          <a:solidFill>
            <a:srgbClr val="DA9E80"/>
          </a:solidFill>
        </p:grpSpPr>
        <p:sp>
          <p:nvSpPr>
            <p:cNvPr id="6" name="Freeform 6"/>
            <p:cNvSpPr/>
            <p:nvPr/>
          </p:nvSpPr>
          <p:spPr bwMode="auto">
            <a:xfrm>
              <a:off x="5901001" y="3569840"/>
              <a:ext cx="292326" cy="452166"/>
            </a:xfrm>
            <a:custGeom>
              <a:avLst/>
              <a:gdLst>
                <a:gd name="T0" fmla="*/ 242 w 501"/>
                <a:gd name="T1" fmla="*/ 1207 h 1207"/>
                <a:gd name="T2" fmla="*/ 150 w 501"/>
                <a:gd name="T3" fmla="*/ 1064 h 1207"/>
                <a:gd name="T4" fmla="*/ 93 w 501"/>
                <a:gd name="T5" fmla="*/ 1046 h 1207"/>
                <a:gd name="T6" fmla="*/ 14 w 501"/>
                <a:gd name="T7" fmla="*/ 904 h 1207"/>
                <a:gd name="T8" fmla="*/ 11 w 501"/>
                <a:gd name="T9" fmla="*/ 835 h 1207"/>
                <a:gd name="T10" fmla="*/ 38 w 501"/>
                <a:gd name="T11" fmla="*/ 662 h 1207"/>
                <a:gd name="T12" fmla="*/ 109 w 501"/>
                <a:gd name="T13" fmla="*/ 434 h 1207"/>
                <a:gd name="T14" fmla="*/ 129 w 501"/>
                <a:gd name="T15" fmla="*/ 327 h 1207"/>
                <a:gd name="T16" fmla="*/ 271 w 501"/>
                <a:gd name="T17" fmla="*/ 82 h 1207"/>
                <a:gd name="T18" fmla="*/ 367 w 501"/>
                <a:gd name="T19" fmla="*/ 2 h 1207"/>
                <a:gd name="T20" fmla="*/ 473 w 501"/>
                <a:gd name="T21" fmla="*/ 2 h 1207"/>
                <a:gd name="T22" fmla="*/ 491 w 501"/>
                <a:gd name="T23" fmla="*/ 136 h 1207"/>
                <a:gd name="T24" fmla="*/ 457 w 501"/>
                <a:gd name="T25" fmla="*/ 541 h 1207"/>
                <a:gd name="T26" fmla="*/ 324 w 501"/>
                <a:gd name="T27" fmla="*/ 839 h 1207"/>
                <a:gd name="T28" fmla="*/ 301 w 501"/>
                <a:gd name="T29" fmla="*/ 898 h 1207"/>
                <a:gd name="T30" fmla="*/ 268 w 501"/>
                <a:gd name="T31" fmla="*/ 1185 h 1207"/>
                <a:gd name="T32" fmla="*/ 242 w 501"/>
                <a:gd name="T33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1" h="1207">
                  <a:moveTo>
                    <a:pt x="242" y="1207"/>
                  </a:moveTo>
                  <a:cubicBezTo>
                    <a:pt x="210" y="1157"/>
                    <a:pt x="179" y="1111"/>
                    <a:pt x="150" y="1064"/>
                  </a:cubicBezTo>
                  <a:cubicBezTo>
                    <a:pt x="131" y="1057"/>
                    <a:pt x="112" y="1050"/>
                    <a:pt x="93" y="1046"/>
                  </a:cubicBezTo>
                  <a:cubicBezTo>
                    <a:pt x="77" y="984"/>
                    <a:pt x="36" y="914"/>
                    <a:pt x="14" y="904"/>
                  </a:cubicBezTo>
                  <a:cubicBezTo>
                    <a:pt x="11" y="881"/>
                    <a:pt x="11" y="858"/>
                    <a:pt x="11" y="835"/>
                  </a:cubicBezTo>
                  <a:cubicBezTo>
                    <a:pt x="21" y="766"/>
                    <a:pt x="37" y="718"/>
                    <a:pt x="38" y="662"/>
                  </a:cubicBezTo>
                  <a:cubicBezTo>
                    <a:pt x="0" y="537"/>
                    <a:pt x="54" y="512"/>
                    <a:pt x="109" y="434"/>
                  </a:cubicBezTo>
                  <a:cubicBezTo>
                    <a:pt x="116" y="399"/>
                    <a:pt x="122" y="363"/>
                    <a:pt x="129" y="327"/>
                  </a:cubicBezTo>
                  <a:cubicBezTo>
                    <a:pt x="174" y="220"/>
                    <a:pt x="197" y="155"/>
                    <a:pt x="271" y="82"/>
                  </a:cubicBezTo>
                  <a:cubicBezTo>
                    <a:pt x="303" y="53"/>
                    <a:pt x="335" y="28"/>
                    <a:pt x="367" y="2"/>
                  </a:cubicBezTo>
                  <a:cubicBezTo>
                    <a:pt x="403" y="0"/>
                    <a:pt x="438" y="1"/>
                    <a:pt x="473" y="2"/>
                  </a:cubicBezTo>
                  <a:cubicBezTo>
                    <a:pt x="473" y="15"/>
                    <a:pt x="501" y="97"/>
                    <a:pt x="491" y="136"/>
                  </a:cubicBezTo>
                  <a:cubicBezTo>
                    <a:pt x="424" y="226"/>
                    <a:pt x="461" y="391"/>
                    <a:pt x="457" y="541"/>
                  </a:cubicBezTo>
                  <a:cubicBezTo>
                    <a:pt x="431" y="629"/>
                    <a:pt x="373" y="746"/>
                    <a:pt x="324" y="839"/>
                  </a:cubicBezTo>
                  <a:cubicBezTo>
                    <a:pt x="314" y="859"/>
                    <a:pt x="308" y="878"/>
                    <a:pt x="301" y="898"/>
                  </a:cubicBezTo>
                  <a:cubicBezTo>
                    <a:pt x="288" y="992"/>
                    <a:pt x="278" y="1087"/>
                    <a:pt x="268" y="1185"/>
                  </a:cubicBezTo>
                  <a:cubicBezTo>
                    <a:pt x="258" y="1191"/>
                    <a:pt x="249" y="1198"/>
                    <a:pt x="242" y="1207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902561" y="4228107"/>
              <a:ext cx="222927" cy="177711"/>
            </a:xfrm>
            <a:custGeom>
              <a:avLst/>
              <a:gdLst>
                <a:gd name="T0" fmla="*/ 277 w 776"/>
                <a:gd name="T1" fmla="*/ 619 h 619"/>
                <a:gd name="T2" fmla="*/ 98 w 776"/>
                <a:gd name="T3" fmla="*/ 552 h 619"/>
                <a:gd name="T4" fmla="*/ 33 w 776"/>
                <a:gd name="T5" fmla="*/ 337 h 619"/>
                <a:gd name="T6" fmla="*/ 126 w 776"/>
                <a:gd name="T7" fmla="*/ 228 h 619"/>
                <a:gd name="T8" fmla="*/ 161 w 776"/>
                <a:gd name="T9" fmla="*/ 200 h 619"/>
                <a:gd name="T10" fmla="*/ 168 w 776"/>
                <a:gd name="T11" fmla="*/ 85 h 619"/>
                <a:gd name="T12" fmla="*/ 181 w 776"/>
                <a:gd name="T13" fmla="*/ 82 h 619"/>
                <a:gd name="T14" fmla="*/ 290 w 776"/>
                <a:gd name="T15" fmla="*/ 95 h 619"/>
                <a:gd name="T16" fmla="*/ 443 w 776"/>
                <a:gd name="T17" fmla="*/ 10 h 619"/>
                <a:gd name="T18" fmla="*/ 696 w 776"/>
                <a:gd name="T19" fmla="*/ 0 h 619"/>
                <a:gd name="T20" fmla="*/ 775 w 776"/>
                <a:gd name="T21" fmla="*/ 114 h 619"/>
                <a:gd name="T22" fmla="*/ 691 w 776"/>
                <a:gd name="T23" fmla="*/ 233 h 619"/>
                <a:gd name="T24" fmla="*/ 604 w 776"/>
                <a:gd name="T25" fmla="*/ 437 h 619"/>
                <a:gd name="T26" fmla="*/ 331 w 776"/>
                <a:gd name="T27" fmla="*/ 607 h 619"/>
                <a:gd name="T28" fmla="*/ 277 w 776"/>
                <a:gd name="T29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6" h="619">
                  <a:moveTo>
                    <a:pt x="277" y="619"/>
                  </a:moveTo>
                  <a:cubicBezTo>
                    <a:pt x="216" y="594"/>
                    <a:pt x="156" y="573"/>
                    <a:pt x="98" y="552"/>
                  </a:cubicBezTo>
                  <a:cubicBezTo>
                    <a:pt x="0" y="474"/>
                    <a:pt x="32" y="422"/>
                    <a:pt x="33" y="337"/>
                  </a:cubicBezTo>
                  <a:cubicBezTo>
                    <a:pt x="49" y="230"/>
                    <a:pt x="30" y="249"/>
                    <a:pt x="126" y="228"/>
                  </a:cubicBezTo>
                  <a:cubicBezTo>
                    <a:pt x="135" y="219"/>
                    <a:pt x="148" y="209"/>
                    <a:pt x="161" y="200"/>
                  </a:cubicBezTo>
                  <a:cubicBezTo>
                    <a:pt x="161" y="160"/>
                    <a:pt x="165" y="121"/>
                    <a:pt x="168" y="85"/>
                  </a:cubicBezTo>
                  <a:cubicBezTo>
                    <a:pt x="171" y="82"/>
                    <a:pt x="175" y="82"/>
                    <a:pt x="181" y="82"/>
                  </a:cubicBezTo>
                  <a:cubicBezTo>
                    <a:pt x="203" y="93"/>
                    <a:pt x="245" y="100"/>
                    <a:pt x="290" y="95"/>
                  </a:cubicBezTo>
                  <a:cubicBezTo>
                    <a:pt x="341" y="67"/>
                    <a:pt x="392" y="39"/>
                    <a:pt x="443" y="10"/>
                  </a:cubicBezTo>
                  <a:cubicBezTo>
                    <a:pt x="527" y="6"/>
                    <a:pt x="610" y="2"/>
                    <a:pt x="696" y="0"/>
                  </a:cubicBezTo>
                  <a:cubicBezTo>
                    <a:pt x="718" y="17"/>
                    <a:pt x="776" y="42"/>
                    <a:pt x="775" y="114"/>
                  </a:cubicBezTo>
                  <a:cubicBezTo>
                    <a:pt x="749" y="156"/>
                    <a:pt x="723" y="201"/>
                    <a:pt x="691" y="233"/>
                  </a:cubicBezTo>
                  <a:cubicBezTo>
                    <a:pt x="665" y="298"/>
                    <a:pt x="624" y="349"/>
                    <a:pt x="604" y="437"/>
                  </a:cubicBezTo>
                  <a:cubicBezTo>
                    <a:pt x="511" y="493"/>
                    <a:pt x="421" y="550"/>
                    <a:pt x="331" y="607"/>
                  </a:cubicBezTo>
                  <a:cubicBezTo>
                    <a:pt x="312" y="610"/>
                    <a:pt x="293" y="612"/>
                    <a:pt x="277" y="619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3913059" y="3247015"/>
              <a:ext cx="767627" cy="846494"/>
            </a:xfrm>
            <a:custGeom>
              <a:avLst/>
              <a:gdLst>
                <a:gd name="T0" fmla="*/ 1076 w 2678"/>
                <a:gd name="T1" fmla="*/ 2846 h 2954"/>
                <a:gd name="T2" fmla="*/ 1033 w 2678"/>
                <a:gd name="T3" fmla="*/ 2648 h 2954"/>
                <a:gd name="T4" fmla="*/ 783 w 2678"/>
                <a:gd name="T5" fmla="*/ 2721 h 2954"/>
                <a:gd name="T6" fmla="*/ 519 w 2678"/>
                <a:gd name="T7" fmla="*/ 2517 h 2954"/>
                <a:gd name="T8" fmla="*/ 486 w 2678"/>
                <a:gd name="T9" fmla="*/ 2160 h 2954"/>
                <a:gd name="T10" fmla="*/ 340 w 2678"/>
                <a:gd name="T11" fmla="*/ 1946 h 2954"/>
                <a:gd name="T12" fmla="*/ 172 w 2678"/>
                <a:gd name="T13" fmla="*/ 1759 h 2954"/>
                <a:gd name="T14" fmla="*/ 2 w 2678"/>
                <a:gd name="T15" fmla="*/ 1817 h 2954"/>
                <a:gd name="T16" fmla="*/ 46 w 2678"/>
                <a:gd name="T17" fmla="*/ 1438 h 2954"/>
                <a:gd name="T18" fmla="*/ 329 w 2678"/>
                <a:gd name="T19" fmla="*/ 1183 h 2954"/>
                <a:gd name="T20" fmla="*/ 368 w 2678"/>
                <a:gd name="T21" fmla="*/ 994 h 2954"/>
                <a:gd name="T22" fmla="*/ 390 w 2678"/>
                <a:gd name="T23" fmla="*/ 585 h 2954"/>
                <a:gd name="T24" fmla="*/ 263 w 2678"/>
                <a:gd name="T25" fmla="*/ 369 h 2954"/>
                <a:gd name="T26" fmla="*/ 367 w 2678"/>
                <a:gd name="T27" fmla="*/ 68 h 2954"/>
                <a:gd name="T28" fmla="*/ 564 w 2678"/>
                <a:gd name="T29" fmla="*/ 315 h 2954"/>
                <a:gd name="T30" fmla="*/ 670 w 2678"/>
                <a:gd name="T31" fmla="*/ 173 h 2954"/>
                <a:gd name="T32" fmla="*/ 775 w 2678"/>
                <a:gd name="T33" fmla="*/ 310 h 2954"/>
                <a:gd name="T34" fmla="*/ 1013 w 2678"/>
                <a:gd name="T35" fmla="*/ 506 h 2954"/>
                <a:gd name="T36" fmla="*/ 1232 w 2678"/>
                <a:gd name="T37" fmla="*/ 872 h 2954"/>
                <a:gd name="T38" fmla="*/ 1189 w 2678"/>
                <a:gd name="T39" fmla="*/ 1058 h 2954"/>
                <a:gd name="T40" fmla="*/ 1437 w 2678"/>
                <a:gd name="T41" fmla="*/ 1241 h 2954"/>
                <a:gd name="T42" fmla="*/ 1744 w 2678"/>
                <a:gd name="T43" fmla="*/ 1140 h 2954"/>
                <a:gd name="T44" fmla="*/ 1698 w 2678"/>
                <a:gd name="T45" fmla="*/ 877 h 2954"/>
                <a:gd name="T46" fmla="*/ 1888 w 2678"/>
                <a:gd name="T47" fmla="*/ 620 h 2954"/>
                <a:gd name="T48" fmla="*/ 1829 w 2678"/>
                <a:gd name="T49" fmla="*/ 425 h 2954"/>
                <a:gd name="T50" fmla="*/ 1873 w 2678"/>
                <a:gd name="T51" fmla="*/ 394 h 2954"/>
                <a:gd name="T52" fmla="*/ 2116 w 2678"/>
                <a:gd name="T53" fmla="*/ 459 h 2954"/>
                <a:gd name="T54" fmla="*/ 2307 w 2678"/>
                <a:gd name="T55" fmla="*/ 549 h 2954"/>
                <a:gd name="T56" fmla="*/ 2426 w 2678"/>
                <a:gd name="T57" fmla="*/ 509 h 2954"/>
                <a:gd name="T58" fmla="*/ 2293 w 2678"/>
                <a:gd name="T59" fmla="*/ 728 h 2954"/>
                <a:gd name="T60" fmla="*/ 1954 w 2678"/>
                <a:gd name="T61" fmla="*/ 746 h 2954"/>
                <a:gd name="T62" fmla="*/ 1934 w 2678"/>
                <a:gd name="T63" fmla="*/ 939 h 2954"/>
                <a:gd name="T64" fmla="*/ 2182 w 2678"/>
                <a:gd name="T65" fmla="*/ 1106 h 2954"/>
                <a:gd name="T66" fmla="*/ 2231 w 2678"/>
                <a:gd name="T67" fmla="*/ 1460 h 2954"/>
                <a:gd name="T68" fmla="*/ 2217 w 2678"/>
                <a:gd name="T69" fmla="*/ 1748 h 2954"/>
                <a:gd name="T70" fmla="*/ 2513 w 2678"/>
                <a:gd name="T71" fmla="*/ 1919 h 2954"/>
                <a:gd name="T72" fmla="*/ 2663 w 2678"/>
                <a:gd name="T73" fmla="*/ 1976 h 2954"/>
                <a:gd name="T74" fmla="*/ 2646 w 2678"/>
                <a:gd name="T75" fmla="*/ 2096 h 2954"/>
                <a:gd name="T76" fmla="*/ 2259 w 2678"/>
                <a:gd name="T77" fmla="*/ 2257 h 2954"/>
                <a:gd name="T78" fmla="*/ 2066 w 2678"/>
                <a:gd name="T79" fmla="*/ 2360 h 2954"/>
                <a:gd name="T80" fmla="*/ 1737 w 2678"/>
                <a:gd name="T81" fmla="*/ 2427 h 2954"/>
                <a:gd name="T82" fmla="*/ 1433 w 2678"/>
                <a:gd name="T83" fmla="*/ 2439 h 2954"/>
                <a:gd name="T84" fmla="*/ 1255 w 2678"/>
                <a:gd name="T85" fmla="*/ 2408 h 2954"/>
                <a:gd name="T86" fmla="*/ 1237 w 2678"/>
                <a:gd name="T87" fmla="*/ 2732 h 2954"/>
                <a:gd name="T88" fmla="*/ 1223 w 2678"/>
                <a:gd name="T89" fmla="*/ 2954 h 2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78" h="2954">
                  <a:moveTo>
                    <a:pt x="1223" y="2954"/>
                  </a:moveTo>
                  <a:cubicBezTo>
                    <a:pt x="1172" y="2901"/>
                    <a:pt x="1121" y="2867"/>
                    <a:pt x="1076" y="2846"/>
                  </a:cubicBezTo>
                  <a:cubicBezTo>
                    <a:pt x="1083" y="2764"/>
                    <a:pt x="1090" y="2725"/>
                    <a:pt x="1061" y="2675"/>
                  </a:cubicBezTo>
                  <a:cubicBezTo>
                    <a:pt x="1052" y="2665"/>
                    <a:pt x="1042" y="2655"/>
                    <a:pt x="1033" y="2648"/>
                  </a:cubicBezTo>
                  <a:cubicBezTo>
                    <a:pt x="953" y="2646"/>
                    <a:pt x="908" y="2684"/>
                    <a:pt x="869" y="2742"/>
                  </a:cubicBezTo>
                  <a:cubicBezTo>
                    <a:pt x="840" y="2735"/>
                    <a:pt x="812" y="2728"/>
                    <a:pt x="783" y="2721"/>
                  </a:cubicBezTo>
                  <a:cubicBezTo>
                    <a:pt x="751" y="2661"/>
                    <a:pt x="732" y="2637"/>
                    <a:pt x="704" y="2617"/>
                  </a:cubicBezTo>
                  <a:cubicBezTo>
                    <a:pt x="621" y="2497"/>
                    <a:pt x="634" y="2527"/>
                    <a:pt x="519" y="2517"/>
                  </a:cubicBezTo>
                  <a:cubicBezTo>
                    <a:pt x="465" y="2460"/>
                    <a:pt x="481" y="2379"/>
                    <a:pt x="482" y="2336"/>
                  </a:cubicBezTo>
                  <a:cubicBezTo>
                    <a:pt x="505" y="2268"/>
                    <a:pt x="518" y="2203"/>
                    <a:pt x="486" y="2160"/>
                  </a:cubicBezTo>
                  <a:cubicBezTo>
                    <a:pt x="358" y="2114"/>
                    <a:pt x="371" y="2131"/>
                    <a:pt x="372" y="2052"/>
                  </a:cubicBezTo>
                  <a:cubicBezTo>
                    <a:pt x="359" y="2016"/>
                    <a:pt x="350" y="1979"/>
                    <a:pt x="340" y="1946"/>
                  </a:cubicBezTo>
                  <a:cubicBezTo>
                    <a:pt x="328" y="1927"/>
                    <a:pt x="318" y="1910"/>
                    <a:pt x="309" y="1893"/>
                  </a:cubicBezTo>
                  <a:cubicBezTo>
                    <a:pt x="281" y="1771"/>
                    <a:pt x="261" y="1761"/>
                    <a:pt x="172" y="1759"/>
                  </a:cubicBezTo>
                  <a:cubicBezTo>
                    <a:pt x="121" y="1784"/>
                    <a:pt x="53" y="1828"/>
                    <a:pt x="12" y="1827"/>
                  </a:cubicBezTo>
                  <a:cubicBezTo>
                    <a:pt x="9" y="1823"/>
                    <a:pt x="6" y="1820"/>
                    <a:pt x="2" y="1817"/>
                  </a:cubicBezTo>
                  <a:cubicBezTo>
                    <a:pt x="0" y="1725"/>
                    <a:pt x="0" y="1633"/>
                    <a:pt x="1" y="1545"/>
                  </a:cubicBezTo>
                  <a:cubicBezTo>
                    <a:pt x="14" y="1509"/>
                    <a:pt x="30" y="1474"/>
                    <a:pt x="46" y="1438"/>
                  </a:cubicBezTo>
                  <a:cubicBezTo>
                    <a:pt x="117" y="1348"/>
                    <a:pt x="155" y="1320"/>
                    <a:pt x="258" y="1250"/>
                  </a:cubicBezTo>
                  <a:cubicBezTo>
                    <a:pt x="281" y="1228"/>
                    <a:pt x="303" y="1205"/>
                    <a:pt x="329" y="1183"/>
                  </a:cubicBezTo>
                  <a:cubicBezTo>
                    <a:pt x="332" y="1137"/>
                    <a:pt x="336" y="1092"/>
                    <a:pt x="339" y="1049"/>
                  </a:cubicBezTo>
                  <a:cubicBezTo>
                    <a:pt x="349" y="1030"/>
                    <a:pt x="359" y="1010"/>
                    <a:pt x="368" y="994"/>
                  </a:cubicBezTo>
                  <a:cubicBezTo>
                    <a:pt x="369" y="909"/>
                    <a:pt x="363" y="801"/>
                    <a:pt x="402" y="763"/>
                  </a:cubicBezTo>
                  <a:cubicBezTo>
                    <a:pt x="412" y="694"/>
                    <a:pt x="415" y="629"/>
                    <a:pt x="390" y="585"/>
                  </a:cubicBezTo>
                  <a:cubicBezTo>
                    <a:pt x="345" y="545"/>
                    <a:pt x="304" y="505"/>
                    <a:pt x="263" y="468"/>
                  </a:cubicBezTo>
                  <a:cubicBezTo>
                    <a:pt x="263" y="435"/>
                    <a:pt x="263" y="402"/>
                    <a:pt x="263" y="369"/>
                  </a:cubicBezTo>
                  <a:cubicBezTo>
                    <a:pt x="302" y="370"/>
                    <a:pt x="340" y="362"/>
                    <a:pt x="388" y="340"/>
                  </a:cubicBezTo>
                  <a:cubicBezTo>
                    <a:pt x="421" y="236"/>
                    <a:pt x="367" y="140"/>
                    <a:pt x="367" y="68"/>
                  </a:cubicBezTo>
                  <a:cubicBezTo>
                    <a:pt x="399" y="42"/>
                    <a:pt x="422" y="0"/>
                    <a:pt x="476" y="57"/>
                  </a:cubicBezTo>
                  <a:cubicBezTo>
                    <a:pt x="508" y="127"/>
                    <a:pt x="549" y="203"/>
                    <a:pt x="564" y="315"/>
                  </a:cubicBezTo>
                  <a:cubicBezTo>
                    <a:pt x="593" y="345"/>
                    <a:pt x="583" y="335"/>
                    <a:pt x="640" y="346"/>
                  </a:cubicBezTo>
                  <a:cubicBezTo>
                    <a:pt x="676" y="295"/>
                    <a:pt x="670" y="209"/>
                    <a:pt x="670" y="173"/>
                  </a:cubicBezTo>
                  <a:cubicBezTo>
                    <a:pt x="683" y="161"/>
                    <a:pt x="696" y="151"/>
                    <a:pt x="709" y="142"/>
                  </a:cubicBezTo>
                  <a:cubicBezTo>
                    <a:pt x="734" y="178"/>
                    <a:pt x="753" y="234"/>
                    <a:pt x="775" y="310"/>
                  </a:cubicBezTo>
                  <a:cubicBezTo>
                    <a:pt x="800" y="354"/>
                    <a:pt x="832" y="417"/>
                    <a:pt x="895" y="484"/>
                  </a:cubicBezTo>
                  <a:cubicBezTo>
                    <a:pt x="934" y="491"/>
                    <a:pt x="972" y="499"/>
                    <a:pt x="1013" y="506"/>
                  </a:cubicBezTo>
                  <a:cubicBezTo>
                    <a:pt x="1048" y="576"/>
                    <a:pt x="1083" y="649"/>
                    <a:pt x="1121" y="722"/>
                  </a:cubicBezTo>
                  <a:cubicBezTo>
                    <a:pt x="1156" y="772"/>
                    <a:pt x="1194" y="822"/>
                    <a:pt x="1232" y="872"/>
                  </a:cubicBezTo>
                  <a:cubicBezTo>
                    <a:pt x="1232" y="888"/>
                    <a:pt x="1231" y="905"/>
                    <a:pt x="1235" y="924"/>
                  </a:cubicBezTo>
                  <a:cubicBezTo>
                    <a:pt x="1193" y="979"/>
                    <a:pt x="1190" y="963"/>
                    <a:pt x="1189" y="1058"/>
                  </a:cubicBezTo>
                  <a:cubicBezTo>
                    <a:pt x="1230" y="1111"/>
                    <a:pt x="1246" y="1154"/>
                    <a:pt x="1342" y="1183"/>
                  </a:cubicBezTo>
                  <a:cubicBezTo>
                    <a:pt x="1361" y="1196"/>
                    <a:pt x="1377" y="1219"/>
                    <a:pt x="1437" y="1241"/>
                  </a:cubicBezTo>
                  <a:cubicBezTo>
                    <a:pt x="1463" y="1238"/>
                    <a:pt x="1491" y="1235"/>
                    <a:pt x="1520" y="1233"/>
                  </a:cubicBezTo>
                  <a:cubicBezTo>
                    <a:pt x="1594" y="1202"/>
                    <a:pt x="1668" y="1171"/>
                    <a:pt x="1744" y="1140"/>
                  </a:cubicBezTo>
                  <a:cubicBezTo>
                    <a:pt x="1786" y="1073"/>
                    <a:pt x="1783" y="1030"/>
                    <a:pt x="1784" y="971"/>
                  </a:cubicBezTo>
                  <a:cubicBezTo>
                    <a:pt x="1755" y="908"/>
                    <a:pt x="1724" y="901"/>
                    <a:pt x="1698" y="877"/>
                  </a:cubicBezTo>
                  <a:cubicBezTo>
                    <a:pt x="1699" y="802"/>
                    <a:pt x="1689" y="795"/>
                    <a:pt x="1718" y="757"/>
                  </a:cubicBezTo>
                  <a:cubicBezTo>
                    <a:pt x="1779" y="729"/>
                    <a:pt x="1843" y="688"/>
                    <a:pt x="1888" y="620"/>
                  </a:cubicBezTo>
                  <a:cubicBezTo>
                    <a:pt x="1888" y="591"/>
                    <a:pt x="1888" y="564"/>
                    <a:pt x="1892" y="538"/>
                  </a:cubicBezTo>
                  <a:cubicBezTo>
                    <a:pt x="1870" y="469"/>
                    <a:pt x="1854" y="452"/>
                    <a:pt x="1829" y="425"/>
                  </a:cubicBezTo>
                  <a:cubicBezTo>
                    <a:pt x="1825" y="415"/>
                    <a:pt x="1825" y="409"/>
                    <a:pt x="1825" y="402"/>
                  </a:cubicBezTo>
                  <a:cubicBezTo>
                    <a:pt x="1841" y="399"/>
                    <a:pt x="1857" y="397"/>
                    <a:pt x="1873" y="394"/>
                  </a:cubicBezTo>
                  <a:cubicBezTo>
                    <a:pt x="1967" y="301"/>
                    <a:pt x="1871" y="250"/>
                    <a:pt x="2053" y="274"/>
                  </a:cubicBezTo>
                  <a:cubicBezTo>
                    <a:pt x="2072" y="333"/>
                    <a:pt x="2094" y="396"/>
                    <a:pt x="2116" y="459"/>
                  </a:cubicBezTo>
                  <a:cubicBezTo>
                    <a:pt x="2138" y="486"/>
                    <a:pt x="2151" y="509"/>
                    <a:pt x="2198" y="546"/>
                  </a:cubicBezTo>
                  <a:cubicBezTo>
                    <a:pt x="2234" y="547"/>
                    <a:pt x="2269" y="548"/>
                    <a:pt x="2307" y="549"/>
                  </a:cubicBezTo>
                  <a:cubicBezTo>
                    <a:pt x="2339" y="523"/>
                    <a:pt x="2374" y="501"/>
                    <a:pt x="2410" y="479"/>
                  </a:cubicBezTo>
                  <a:cubicBezTo>
                    <a:pt x="2413" y="489"/>
                    <a:pt x="2419" y="499"/>
                    <a:pt x="2426" y="509"/>
                  </a:cubicBezTo>
                  <a:cubicBezTo>
                    <a:pt x="2425" y="555"/>
                    <a:pt x="2428" y="663"/>
                    <a:pt x="2376" y="714"/>
                  </a:cubicBezTo>
                  <a:cubicBezTo>
                    <a:pt x="2338" y="723"/>
                    <a:pt x="2328" y="729"/>
                    <a:pt x="2293" y="728"/>
                  </a:cubicBezTo>
                  <a:cubicBezTo>
                    <a:pt x="2258" y="708"/>
                    <a:pt x="2226" y="688"/>
                    <a:pt x="2195" y="670"/>
                  </a:cubicBezTo>
                  <a:cubicBezTo>
                    <a:pt x="2073" y="667"/>
                    <a:pt x="2038" y="676"/>
                    <a:pt x="1954" y="746"/>
                  </a:cubicBezTo>
                  <a:cubicBezTo>
                    <a:pt x="1942" y="765"/>
                    <a:pt x="1932" y="785"/>
                    <a:pt x="1922" y="804"/>
                  </a:cubicBezTo>
                  <a:cubicBezTo>
                    <a:pt x="1922" y="844"/>
                    <a:pt x="1906" y="876"/>
                    <a:pt x="1934" y="939"/>
                  </a:cubicBezTo>
                  <a:cubicBezTo>
                    <a:pt x="1934" y="975"/>
                    <a:pt x="1978" y="1071"/>
                    <a:pt x="2055" y="1020"/>
                  </a:cubicBezTo>
                  <a:cubicBezTo>
                    <a:pt x="2129" y="1009"/>
                    <a:pt x="2183" y="978"/>
                    <a:pt x="2182" y="1106"/>
                  </a:cubicBezTo>
                  <a:cubicBezTo>
                    <a:pt x="2166" y="1154"/>
                    <a:pt x="2153" y="1203"/>
                    <a:pt x="2140" y="1252"/>
                  </a:cubicBezTo>
                  <a:cubicBezTo>
                    <a:pt x="2059" y="1355"/>
                    <a:pt x="2094" y="1408"/>
                    <a:pt x="2231" y="1460"/>
                  </a:cubicBezTo>
                  <a:cubicBezTo>
                    <a:pt x="2228" y="1490"/>
                    <a:pt x="2228" y="1519"/>
                    <a:pt x="2228" y="1549"/>
                  </a:cubicBezTo>
                  <a:cubicBezTo>
                    <a:pt x="2218" y="1588"/>
                    <a:pt x="2176" y="1682"/>
                    <a:pt x="2217" y="1748"/>
                  </a:cubicBezTo>
                  <a:cubicBezTo>
                    <a:pt x="2245" y="1785"/>
                    <a:pt x="2277" y="1822"/>
                    <a:pt x="2309" y="1859"/>
                  </a:cubicBezTo>
                  <a:cubicBezTo>
                    <a:pt x="2376" y="1877"/>
                    <a:pt x="2443" y="1898"/>
                    <a:pt x="2513" y="1919"/>
                  </a:cubicBezTo>
                  <a:cubicBezTo>
                    <a:pt x="2535" y="1933"/>
                    <a:pt x="2542" y="1950"/>
                    <a:pt x="2583" y="1967"/>
                  </a:cubicBezTo>
                  <a:cubicBezTo>
                    <a:pt x="2609" y="1968"/>
                    <a:pt x="2634" y="1972"/>
                    <a:pt x="2663" y="1976"/>
                  </a:cubicBezTo>
                  <a:cubicBezTo>
                    <a:pt x="2666" y="1995"/>
                    <a:pt x="2672" y="2018"/>
                    <a:pt x="2678" y="2041"/>
                  </a:cubicBezTo>
                  <a:cubicBezTo>
                    <a:pt x="2666" y="2058"/>
                    <a:pt x="2656" y="2077"/>
                    <a:pt x="2646" y="2096"/>
                  </a:cubicBezTo>
                  <a:cubicBezTo>
                    <a:pt x="2601" y="2128"/>
                    <a:pt x="2560" y="2147"/>
                    <a:pt x="2528" y="2159"/>
                  </a:cubicBezTo>
                  <a:cubicBezTo>
                    <a:pt x="2409" y="2156"/>
                    <a:pt x="2339" y="2197"/>
                    <a:pt x="2259" y="2257"/>
                  </a:cubicBezTo>
                  <a:cubicBezTo>
                    <a:pt x="2243" y="2286"/>
                    <a:pt x="2223" y="2335"/>
                    <a:pt x="2185" y="2360"/>
                  </a:cubicBezTo>
                  <a:cubicBezTo>
                    <a:pt x="2143" y="2359"/>
                    <a:pt x="2105" y="2358"/>
                    <a:pt x="2066" y="2360"/>
                  </a:cubicBezTo>
                  <a:cubicBezTo>
                    <a:pt x="2034" y="2389"/>
                    <a:pt x="1986" y="2469"/>
                    <a:pt x="1925" y="2455"/>
                  </a:cubicBezTo>
                  <a:cubicBezTo>
                    <a:pt x="1862" y="2332"/>
                    <a:pt x="1798" y="2383"/>
                    <a:pt x="1737" y="2427"/>
                  </a:cubicBezTo>
                  <a:cubicBezTo>
                    <a:pt x="1650" y="2454"/>
                    <a:pt x="1628" y="2392"/>
                    <a:pt x="1593" y="2368"/>
                  </a:cubicBezTo>
                  <a:cubicBezTo>
                    <a:pt x="1495" y="2333"/>
                    <a:pt x="1472" y="2378"/>
                    <a:pt x="1433" y="2439"/>
                  </a:cubicBezTo>
                  <a:cubicBezTo>
                    <a:pt x="1388" y="2484"/>
                    <a:pt x="1318" y="2426"/>
                    <a:pt x="1299" y="2409"/>
                  </a:cubicBezTo>
                  <a:cubicBezTo>
                    <a:pt x="1283" y="2409"/>
                    <a:pt x="1267" y="2409"/>
                    <a:pt x="1255" y="2408"/>
                  </a:cubicBezTo>
                  <a:cubicBezTo>
                    <a:pt x="1193" y="2462"/>
                    <a:pt x="1203" y="2450"/>
                    <a:pt x="1193" y="2548"/>
                  </a:cubicBezTo>
                  <a:cubicBezTo>
                    <a:pt x="1225" y="2604"/>
                    <a:pt x="1266" y="2638"/>
                    <a:pt x="1237" y="2732"/>
                  </a:cubicBezTo>
                  <a:cubicBezTo>
                    <a:pt x="1236" y="2781"/>
                    <a:pt x="1258" y="2837"/>
                    <a:pt x="1267" y="2923"/>
                  </a:cubicBezTo>
                  <a:cubicBezTo>
                    <a:pt x="1248" y="2942"/>
                    <a:pt x="1239" y="2951"/>
                    <a:pt x="1223" y="2954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4559756" y="3580356"/>
              <a:ext cx="653009" cy="496329"/>
            </a:xfrm>
            <a:custGeom>
              <a:avLst/>
              <a:gdLst>
                <a:gd name="T0" fmla="*/ 1361 w 2275"/>
                <a:gd name="T1" fmla="*/ 1675 h 1731"/>
                <a:gd name="T2" fmla="*/ 1298 w 2275"/>
                <a:gd name="T3" fmla="*/ 1637 h 1731"/>
                <a:gd name="T4" fmla="*/ 1179 w 2275"/>
                <a:gd name="T5" fmla="*/ 1654 h 1731"/>
                <a:gd name="T6" fmla="*/ 844 w 2275"/>
                <a:gd name="T7" fmla="*/ 1632 h 1731"/>
                <a:gd name="T8" fmla="*/ 659 w 2275"/>
                <a:gd name="T9" fmla="*/ 1523 h 1731"/>
                <a:gd name="T10" fmla="*/ 615 w 2275"/>
                <a:gd name="T11" fmla="*/ 1463 h 1731"/>
                <a:gd name="T12" fmla="*/ 642 w 2275"/>
                <a:gd name="T13" fmla="*/ 1234 h 1731"/>
                <a:gd name="T14" fmla="*/ 566 w 2275"/>
                <a:gd name="T15" fmla="*/ 1167 h 1731"/>
                <a:gd name="T16" fmla="*/ 246 w 2275"/>
                <a:gd name="T17" fmla="*/ 1110 h 1731"/>
                <a:gd name="T18" fmla="*/ 311 w 2275"/>
                <a:gd name="T19" fmla="*/ 1026 h 1731"/>
                <a:gd name="T20" fmla="*/ 427 w 2275"/>
                <a:gd name="T21" fmla="*/ 784 h 1731"/>
                <a:gd name="T22" fmla="*/ 57 w 2275"/>
                <a:gd name="T23" fmla="*/ 650 h 1731"/>
                <a:gd name="T24" fmla="*/ 186 w 2275"/>
                <a:gd name="T25" fmla="*/ 437 h 1731"/>
                <a:gd name="T26" fmla="*/ 362 w 2275"/>
                <a:gd name="T27" fmla="*/ 553 h 1731"/>
                <a:gd name="T28" fmla="*/ 727 w 2275"/>
                <a:gd name="T29" fmla="*/ 346 h 1731"/>
                <a:gd name="T30" fmla="*/ 804 w 2275"/>
                <a:gd name="T31" fmla="*/ 272 h 1731"/>
                <a:gd name="T32" fmla="*/ 985 w 2275"/>
                <a:gd name="T33" fmla="*/ 398 h 1731"/>
                <a:gd name="T34" fmla="*/ 1171 w 2275"/>
                <a:gd name="T35" fmla="*/ 360 h 1731"/>
                <a:gd name="T36" fmla="*/ 1370 w 2275"/>
                <a:gd name="T37" fmla="*/ 215 h 1731"/>
                <a:gd name="T38" fmla="*/ 1677 w 2275"/>
                <a:gd name="T39" fmla="*/ 111 h 1731"/>
                <a:gd name="T40" fmla="*/ 1990 w 2275"/>
                <a:gd name="T41" fmla="*/ 119 h 1731"/>
                <a:gd name="T42" fmla="*/ 1944 w 2275"/>
                <a:gd name="T43" fmla="*/ 350 h 1731"/>
                <a:gd name="T44" fmla="*/ 2043 w 2275"/>
                <a:gd name="T45" fmla="*/ 451 h 1731"/>
                <a:gd name="T46" fmla="*/ 2099 w 2275"/>
                <a:gd name="T47" fmla="*/ 583 h 1731"/>
                <a:gd name="T48" fmla="*/ 2274 w 2275"/>
                <a:gd name="T49" fmla="*/ 755 h 1731"/>
                <a:gd name="T50" fmla="*/ 2181 w 2275"/>
                <a:gd name="T51" fmla="*/ 838 h 1731"/>
                <a:gd name="T52" fmla="*/ 2125 w 2275"/>
                <a:gd name="T53" fmla="*/ 1062 h 1731"/>
                <a:gd name="T54" fmla="*/ 1871 w 2275"/>
                <a:gd name="T55" fmla="*/ 1311 h 1731"/>
                <a:gd name="T56" fmla="*/ 1733 w 2275"/>
                <a:gd name="T57" fmla="*/ 1442 h 1731"/>
                <a:gd name="T58" fmla="*/ 1714 w 2275"/>
                <a:gd name="T59" fmla="*/ 1458 h 1731"/>
                <a:gd name="T60" fmla="*/ 1614 w 2275"/>
                <a:gd name="T61" fmla="*/ 1554 h 1731"/>
                <a:gd name="T62" fmla="*/ 1412 w 2275"/>
                <a:gd name="T63" fmla="*/ 1729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5" h="1731">
                  <a:moveTo>
                    <a:pt x="1361" y="1731"/>
                  </a:moveTo>
                  <a:cubicBezTo>
                    <a:pt x="1361" y="1711"/>
                    <a:pt x="1361" y="1691"/>
                    <a:pt x="1361" y="1675"/>
                  </a:cubicBezTo>
                  <a:cubicBezTo>
                    <a:pt x="1345" y="1675"/>
                    <a:pt x="1339" y="1655"/>
                    <a:pt x="1333" y="1645"/>
                  </a:cubicBezTo>
                  <a:cubicBezTo>
                    <a:pt x="1320" y="1641"/>
                    <a:pt x="1307" y="1638"/>
                    <a:pt x="1298" y="1637"/>
                  </a:cubicBezTo>
                  <a:cubicBezTo>
                    <a:pt x="1276" y="1558"/>
                    <a:pt x="1237" y="1560"/>
                    <a:pt x="1199" y="1576"/>
                  </a:cubicBezTo>
                  <a:cubicBezTo>
                    <a:pt x="1192" y="1602"/>
                    <a:pt x="1186" y="1628"/>
                    <a:pt x="1179" y="1654"/>
                  </a:cubicBezTo>
                  <a:cubicBezTo>
                    <a:pt x="1109" y="1655"/>
                    <a:pt x="1039" y="1660"/>
                    <a:pt x="972" y="1665"/>
                  </a:cubicBezTo>
                  <a:cubicBezTo>
                    <a:pt x="927" y="1654"/>
                    <a:pt x="885" y="1643"/>
                    <a:pt x="844" y="1632"/>
                  </a:cubicBezTo>
                  <a:cubicBezTo>
                    <a:pt x="809" y="1625"/>
                    <a:pt x="774" y="1621"/>
                    <a:pt x="739" y="1617"/>
                  </a:cubicBezTo>
                  <a:cubicBezTo>
                    <a:pt x="710" y="1583"/>
                    <a:pt x="685" y="1553"/>
                    <a:pt x="659" y="1523"/>
                  </a:cubicBezTo>
                  <a:cubicBezTo>
                    <a:pt x="647" y="1503"/>
                    <a:pt x="637" y="1483"/>
                    <a:pt x="628" y="1463"/>
                  </a:cubicBezTo>
                  <a:cubicBezTo>
                    <a:pt x="621" y="1463"/>
                    <a:pt x="618" y="1463"/>
                    <a:pt x="615" y="1463"/>
                  </a:cubicBezTo>
                  <a:cubicBezTo>
                    <a:pt x="590" y="1384"/>
                    <a:pt x="612" y="1361"/>
                    <a:pt x="641" y="1316"/>
                  </a:cubicBezTo>
                  <a:cubicBezTo>
                    <a:pt x="642" y="1287"/>
                    <a:pt x="642" y="1261"/>
                    <a:pt x="642" y="1234"/>
                  </a:cubicBezTo>
                  <a:cubicBezTo>
                    <a:pt x="616" y="1217"/>
                    <a:pt x="591" y="1200"/>
                    <a:pt x="569" y="1183"/>
                  </a:cubicBezTo>
                  <a:cubicBezTo>
                    <a:pt x="566" y="1177"/>
                    <a:pt x="566" y="1170"/>
                    <a:pt x="566" y="1167"/>
                  </a:cubicBezTo>
                  <a:cubicBezTo>
                    <a:pt x="463" y="1164"/>
                    <a:pt x="380" y="1152"/>
                    <a:pt x="313" y="1141"/>
                  </a:cubicBezTo>
                  <a:cubicBezTo>
                    <a:pt x="291" y="1131"/>
                    <a:pt x="269" y="1120"/>
                    <a:pt x="246" y="1110"/>
                  </a:cubicBezTo>
                  <a:cubicBezTo>
                    <a:pt x="237" y="1083"/>
                    <a:pt x="228" y="1057"/>
                    <a:pt x="218" y="1030"/>
                  </a:cubicBezTo>
                  <a:cubicBezTo>
                    <a:pt x="247" y="1028"/>
                    <a:pt x="279" y="1025"/>
                    <a:pt x="311" y="1026"/>
                  </a:cubicBezTo>
                  <a:cubicBezTo>
                    <a:pt x="340" y="1017"/>
                    <a:pt x="391" y="979"/>
                    <a:pt x="423" y="951"/>
                  </a:cubicBezTo>
                  <a:cubicBezTo>
                    <a:pt x="465" y="880"/>
                    <a:pt x="462" y="830"/>
                    <a:pt x="427" y="784"/>
                  </a:cubicBezTo>
                  <a:cubicBezTo>
                    <a:pt x="398" y="780"/>
                    <a:pt x="370" y="776"/>
                    <a:pt x="344" y="775"/>
                  </a:cubicBezTo>
                  <a:cubicBezTo>
                    <a:pt x="246" y="700"/>
                    <a:pt x="131" y="688"/>
                    <a:pt x="57" y="650"/>
                  </a:cubicBezTo>
                  <a:cubicBezTo>
                    <a:pt x="19" y="603"/>
                    <a:pt x="0" y="570"/>
                    <a:pt x="0" y="550"/>
                  </a:cubicBezTo>
                  <a:cubicBezTo>
                    <a:pt x="65" y="463"/>
                    <a:pt x="59" y="434"/>
                    <a:pt x="186" y="437"/>
                  </a:cubicBezTo>
                  <a:cubicBezTo>
                    <a:pt x="215" y="448"/>
                    <a:pt x="244" y="458"/>
                    <a:pt x="276" y="472"/>
                  </a:cubicBezTo>
                  <a:cubicBezTo>
                    <a:pt x="304" y="499"/>
                    <a:pt x="333" y="526"/>
                    <a:pt x="362" y="553"/>
                  </a:cubicBezTo>
                  <a:cubicBezTo>
                    <a:pt x="409" y="564"/>
                    <a:pt x="451" y="571"/>
                    <a:pt x="521" y="557"/>
                  </a:cubicBezTo>
                  <a:cubicBezTo>
                    <a:pt x="592" y="506"/>
                    <a:pt x="656" y="406"/>
                    <a:pt x="727" y="346"/>
                  </a:cubicBezTo>
                  <a:cubicBezTo>
                    <a:pt x="727" y="323"/>
                    <a:pt x="727" y="300"/>
                    <a:pt x="731" y="277"/>
                  </a:cubicBezTo>
                  <a:cubicBezTo>
                    <a:pt x="753" y="274"/>
                    <a:pt x="779" y="272"/>
                    <a:pt x="804" y="272"/>
                  </a:cubicBezTo>
                  <a:cubicBezTo>
                    <a:pt x="814" y="286"/>
                    <a:pt x="823" y="299"/>
                    <a:pt x="833" y="316"/>
                  </a:cubicBezTo>
                  <a:cubicBezTo>
                    <a:pt x="871" y="330"/>
                    <a:pt x="912" y="373"/>
                    <a:pt x="985" y="398"/>
                  </a:cubicBezTo>
                  <a:cubicBezTo>
                    <a:pt x="1005" y="399"/>
                    <a:pt x="1024" y="399"/>
                    <a:pt x="1043" y="400"/>
                  </a:cubicBezTo>
                  <a:cubicBezTo>
                    <a:pt x="1085" y="384"/>
                    <a:pt x="1126" y="372"/>
                    <a:pt x="1171" y="360"/>
                  </a:cubicBezTo>
                  <a:cubicBezTo>
                    <a:pt x="1226" y="306"/>
                    <a:pt x="1264" y="278"/>
                    <a:pt x="1335" y="250"/>
                  </a:cubicBezTo>
                  <a:cubicBezTo>
                    <a:pt x="1344" y="237"/>
                    <a:pt x="1351" y="224"/>
                    <a:pt x="1370" y="215"/>
                  </a:cubicBezTo>
                  <a:cubicBezTo>
                    <a:pt x="1422" y="137"/>
                    <a:pt x="1473" y="119"/>
                    <a:pt x="1565" y="112"/>
                  </a:cubicBezTo>
                  <a:cubicBezTo>
                    <a:pt x="1601" y="109"/>
                    <a:pt x="1639" y="110"/>
                    <a:pt x="1677" y="111"/>
                  </a:cubicBezTo>
                  <a:cubicBezTo>
                    <a:pt x="1770" y="51"/>
                    <a:pt x="1796" y="0"/>
                    <a:pt x="1927" y="3"/>
                  </a:cubicBezTo>
                  <a:cubicBezTo>
                    <a:pt x="1946" y="39"/>
                    <a:pt x="1968" y="79"/>
                    <a:pt x="1990" y="119"/>
                  </a:cubicBezTo>
                  <a:cubicBezTo>
                    <a:pt x="2009" y="136"/>
                    <a:pt x="2028" y="153"/>
                    <a:pt x="2048" y="173"/>
                  </a:cubicBezTo>
                  <a:cubicBezTo>
                    <a:pt x="2015" y="231"/>
                    <a:pt x="1970" y="282"/>
                    <a:pt x="1944" y="350"/>
                  </a:cubicBezTo>
                  <a:cubicBezTo>
                    <a:pt x="1941" y="380"/>
                    <a:pt x="1941" y="409"/>
                    <a:pt x="1941" y="439"/>
                  </a:cubicBezTo>
                  <a:cubicBezTo>
                    <a:pt x="1950" y="449"/>
                    <a:pt x="2001" y="450"/>
                    <a:pt x="2043" y="451"/>
                  </a:cubicBezTo>
                  <a:cubicBezTo>
                    <a:pt x="2052" y="481"/>
                    <a:pt x="2062" y="510"/>
                    <a:pt x="2071" y="543"/>
                  </a:cubicBezTo>
                  <a:cubicBezTo>
                    <a:pt x="2080" y="557"/>
                    <a:pt x="2090" y="570"/>
                    <a:pt x="2099" y="583"/>
                  </a:cubicBezTo>
                  <a:cubicBezTo>
                    <a:pt x="2141" y="578"/>
                    <a:pt x="2186" y="573"/>
                    <a:pt x="2230" y="570"/>
                  </a:cubicBezTo>
                  <a:cubicBezTo>
                    <a:pt x="2259" y="610"/>
                    <a:pt x="2275" y="673"/>
                    <a:pt x="2274" y="755"/>
                  </a:cubicBezTo>
                  <a:cubicBezTo>
                    <a:pt x="2258" y="774"/>
                    <a:pt x="2242" y="797"/>
                    <a:pt x="2204" y="815"/>
                  </a:cubicBezTo>
                  <a:cubicBezTo>
                    <a:pt x="2203" y="828"/>
                    <a:pt x="2187" y="835"/>
                    <a:pt x="2181" y="838"/>
                  </a:cubicBezTo>
                  <a:cubicBezTo>
                    <a:pt x="2174" y="883"/>
                    <a:pt x="2168" y="932"/>
                    <a:pt x="2161" y="981"/>
                  </a:cubicBezTo>
                  <a:cubicBezTo>
                    <a:pt x="2148" y="1007"/>
                    <a:pt x="2135" y="1033"/>
                    <a:pt x="2125" y="1062"/>
                  </a:cubicBezTo>
                  <a:cubicBezTo>
                    <a:pt x="2100" y="1078"/>
                    <a:pt x="2068" y="1090"/>
                    <a:pt x="2068" y="1116"/>
                  </a:cubicBezTo>
                  <a:cubicBezTo>
                    <a:pt x="1988" y="1131"/>
                    <a:pt x="1942" y="1277"/>
                    <a:pt x="1871" y="1311"/>
                  </a:cubicBezTo>
                  <a:cubicBezTo>
                    <a:pt x="1871" y="1324"/>
                    <a:pt x="1827" y="1349"/>
                    <a:pt x="1817" y="1352"/>
                  </a:cubicBezTo>
                  <a:cubicBezTo>
                    <a:pt x="1788" y="1381"/>
                    <a:pt x="1759" y="1410"/>
                    <a:pt x="1733" y="1442"/>
                  </a:cubicBezTo>
                  <a:cubicBezTo>
                    <a:pt x="1730" y="1445"/>
                    <a:pt x="1730" y="1452"/>
                    <a:pt x="1730" y="1458"/>
                  </a:cubicBezTo>
                  <a:cubicBezTo>
                    <a:pt x="1724" y="1458"/>
                    <a:pt x="1717" y="1458"/>
                    <a:pt x="1714" y="1458"/>
                  </a:cubicBezTo>
                  <a:cubicBezTo>
                    <a:pt x="1714" y="1461"/>
                    <a:pt x="1714" y="1468"/>
                    <a:pt x="1714" y="1474"/>
                  </a:cubicBezTo>
                  <a:cubicBezTo>
                    <a:pt x="1669" y="1473"/>
                    <a:pt x="1634" y="1531"/>
                    <a:pt x="1614" y="1554"/>
                  </a:cubicBezTo>
                  <a:cubicBezTo>
                    <a:pt x="1598" y="1589"/>
                    <a:pt x="1582" y="1625"/>
                    <a:pt x="1569" y="1661"/>
                  </a:cubicBezTo>
                  <a:cubicBezTo>
                    <a:pt x="1489" y="1675"/>
                    <a:pt x="1463" y="1691"/>
                    <a:pt x="1412" y="1729"/>
                  </a:cubicBezTo>
                  <a:cubicBezTo>
                    <a:pt x="1393" y="1728"/>
                    <a:pt x="1377" y="1728"/>
                    <a:pt x="1361" y="1731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5577651" y="3329036"/>
              <a:ext cx="365937" cy="481607"/>
            </a:xfrm>
            <a:custGeom>
              <a:avLst/>
              <a:gdLst>
                <a:gd name="T0" fmla="*/ 422 w 1277"/>
                <a:gd name="T1" fmla="*/ 1680 h 1680"/>
                <a:gd name="T2" fmla="*/ 362 w 1277"/>
                <a:gd name="T3" fmla="*/ 1571 h 1680"/>
                <a:gd name="T4" fmla="*/ 359 w 1277"/>
                <a:gd name="T5" fmla="*/ 1554 h 1680"/>
                <a:gd name="T6" fmla="*/ 188 w 1277"/>
                <a:gd name="T7" fmla="*/ 1321 h 1680"/>
                <a:gd name="T8" fmla="*/ 16 w 1277"/>
                <a:gd name="T9" fmla="*/ 1297 h 1680"/>
                <a:gd name="T10" fmla="*/ 30 w 1277"/>
                <a:gd name="T11" fmla="*/ 1114 h 1680"/>
                <a:gd name="T12" fmla="*/ 37 w 1277"/>
                <a:gd name="T13" fmla="*/ 947 h 1680"/>
                <a:gd name="T14" fmla="*/ 133 w 1277"/>
                <a:gd name="T15" fmla="*/ 835 h 1680"/>
                <a:gd name="T16" fmla="*/ 150 w 1277"/>
                <a:gd name="T17" fmla="*/ 760 h 1680"/>
                <a:gd name="T18" fmla="*/ 157 w 1277"/>
                <a:gd name="T19" fmla="*/ 590 h 1680"/>
                <a:gd name="T20" fmla="*/ 241 w 1277"/>
                <a:gd name="T21" fmla="*/ 539 h 1680"/>
                <a:gd name="T22" fmla="*/ 302 w 1277"/>
                <a:gd name="T23" fmla="*/ 472 h 1680"/>
                <a:gd name="T24" fmla="*/ 328 w 1277"/>
                <a:gd name="T25" fmla="*/ 414 h 1680"/>
                <a:gd name="T26" fmla="*/ 325 w 1277"/>
                <a:gd name="T27" fmla="*/ 358 h 1680"/>
                <a:gd name="T28" fmla="*/ 380 w 1277"/>
                <a:gd name="T29" fmla="*/ 189 h 1680"/>
                <a:gd name="T30" fmla="*/ 540 w 1277"/>
                <a:gd name="T31" fmla="*/ 154 h 1680"/>
                <a:gd name="T32" fmla="*/ 640 w 1277"/>
                <a:gd name="T33" fmla="*/ 12 h 1680"/>
                <a:gd name="T34" fmla="*/ 723 w 1277"/>
                <a:gd name="T35" fmla="*/ 31 h 1680"/>
                <a:gd name="T36" fmla="*/ 868 w 1277"/>
                <a:gd name="T37" fmla="*/ 310 h 1680"/>
                <a:gd name="T38" fmla="*/ 1037 w 1277"/>
                <a:gd name="T39" fmla="*/ 327 h 1680"/>
                <a:gd name="T40" fmla="*/ 1245 w 1277"/>
                <a:gd name="T41" fmla="*/ 286 h 1680"/>
                <a:gd name="T42" fmla="*/ 1277 w 1277"/>
                <a:gd name="T43" fmla="*/ 304 h 1680"/>
                <a:gd name="T44" fmla="*/ 1184 w 1277"/>
                <a:gd name="T45" fmla="*/ 406 h 1680"/>
                <a:gd name="T46" fmla="*/ 1180 w 1277"/>
                <a:gd name="T47" fmla="*/ 504 h 1680"/>
                <a:gd name="T48" fmla="*/ 1010 w 1277"/>
                <a:gd name="T49" fmla="*/ 575 h 1680"/>
                <a:gd name="T50" fmla="*/ 1074 w 1277"/>
                <a:gd name="T51" fmla="*/ 636 h 1680"/>
                <a:gd name="T52" fmla="*/ 1122 w 1277"/>
                <a:gd name="T53" fmla="*/ 670 h 1680"/>
                <a:gd name="T54" fmla="*/ 1080 w 1277"/>
                <a:gd name="T55" fmla="*/ 708 h 1680"/>
                <a:gd name="T56" fmla="*/ 1066 w 1277"/>
                <a:gd name="T57" fmla="*/ 940 h 1680"/>
                <a:gd name="T58" fmla="*/ 1098 w 1277"/>
                <a:gd name="T59" fmla="*/ 967 h 1680"/>
                <a:gd name="T60" fmla="*/ 1098 w 1277"/>
                <a:gd name="T61" fmla="*/ 977 h 1680"/>
                <a:gd name="T62" fmla="*/ 1078 w 1277"/>
                <a:gd name="T63" fmla="*/ 970 h 1680"/>
                <a:gd name="T64" fmla="*/ 992 w 1277"/>
                <a:gd name="T65" fmla="*/ 971 h 1680"/>
                <a:gd name="T66" fmla="*/ 982 w 1277"/>
                <a:gd name="T67" fmla="*/ 1062 h 1680"/>
                <a:gd name="T68" fmla="*/ 888 w 1277"/>
                <a:gd name="T69" fmla="*/ 1211 h 1680"/>
                <a:gd name="T70" fmla="*/ 824 w 1277"/>
                <a:gd name="T71" fmla="*/ 1281 h 1680"/>
                <a:gd name="T72" fmla="*/ 719 w 1277"/>
                <a:gd name="T73" fmla="*/ 1285 h 1680"/>
                <a:gd name="T74" fmla="*/ 741 w 1277"/>
                <a:gd name="T75" fmla="*/ 1380 h 1680"/>
                <a:gd name="T76" fmla="*/ 522 w 1277"/>
                <a:gd name="T77" fmla="*/ 1562 h 1680"/>
                <a:gd name="T78" fmla="*/ 512 w 1277"/>
                <a:gd name="T79" fmla="*/ 1607 h 1680"/>
                <a:gd name="T80" fmla="*/ 422 w 1277"/>
                <a:gd name="T81" fmla="*/ 1680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77" h="1680">
                  <a:moveTo>
                    <a:pt x="422" y="1680"/>
                  </a:moveTo>
                  <a:cubicBezTo>
                    <a:pt x="423" y="1621"/>
                    <a:pt x="381" y="1581"/>
                    <a:pt x="362" y="1571"/>
                  </a:cubicBezTo>
                  <a:cubicBezTo>
                    <a:pt x="359" y="1564"/>
                    <a:pt x="359" y="1558"/>
                    <a:pt x="359" y="1554"/>
                  </a:cubicBezTo>
                  <a:cubicBezTo>
                    <a:pt x="302" y="1474"/>
                    <a:pt x="245" y="1397"/>
                    <a:pt x="188" y="1321"/>
                  </a:cubicBezTo>
                  <a:cubicBezTo>
                    <a:pt x="108" y="1292"/>
                    <a:pt x="60" y="1311"/>
                    <a:pt x="16" y="1297"/>
                  </a:cubicBezTo>
                  <a:cubicBezTo>
                    <a:pt x="0" y="1211"/>
                    <a:pt x="16" y="1179"/>
                    <a:pt x="30" y="1114"/>
                  </a:cubicBezTo>
                  <a:cubicBezTo>
                    <a:pt x="62" y="1049"/>
                    <a:pt x="37" y="999"/>
                    <a:pt x="37" y="947"/>
                  </a:cubicBezTo>
                  <a:cubicBezTo>
                    <a:pt x="69" y="908"/>
                    <a:pt x="101" y="870"/>
                    <a:pt x="133" y="835"/>
                  </a:cubicBezTo>
                  <a:cubicBezTo>
                    <a:pt x="137" y="809"/>
                    <a:pt x="143" y="783"/>
                    <a:pt x="150" y="760"/>
                  </a:cubicBezTo>
                  <a:cubicBezTo>
                    <a:pt x="150" y="704"/>
                    <a:pt x="132" y="615"/>
                    <a:pt x="157" y="590"/>
                  </a:cubicBezTo>
                  <a:cubicBezTo>
                    <a:pt x="183" y="571"/>
                    <a:pt x="212" y="555"/>
                    <a:pt x="241" y="539"/>
                  </a:cubicBezTo>
                  <a:cubicBezTo>
                    <a:pt x="260" y="517"/>
                    <a:pt x="279" y="495"/>
                    <a:pt x="302" y="472"/>
                  </a:cubicBezTo>
                  <a:cubicBezTo>
                    <a:pt x="308" y="453"/>
                    <a:pt x="318" y="433"/>
                    <a:pt x="328" y="414"/>
                  </a:cubicBezTo>
                  <a:cubicBezTo>
                    <a:pt x="325" y="394"/>
                    <a:pt x="325" y="375"/>
                    <a:pt x="325" y="358"/>
                  </a:cubicBezTo>
                  <a:cubicBezTo>
                    <a:pt x="274" y="252"/>
                    <a:pt x="300" y="240"/>
                    <a:pt x="380" y="189"/>
                  </a:cubicBezTo>
                  <a:cubicBezTo>
                    <a:pt x="435" y="174"/>
                    <a:pt x="479" y="182"/>
                    <a:pt x="540" y="154"/>
                  </a:cubicBezTo>
                  <a:cubicBezTo>
                    <a:pt x="582" y="129"/>
                    <a:pt x="621" y="58"/>
                    <a:pt x="640" y="12"/>
                  </a:cubicBezTo>
                  <a:cubicBezTo>
                    <a:pt x="669" y="3"/>
                    <a:pt x="685" y="0"/>
                    <a:pt x="723" y="31"/>
                  </a:cubicBezTo>
                  <a:cubicBezTo>
                    <a:pt x="758" y="107"/>
                    <a:pt x="747" y="241"/>
                    <a:pt x="868" y="310"/>
                  </a:cubicBezTo>
                  <a:cubicBezTo>
                    <a:pt x="923" y="314"/>
                    <a:pt x="980" y="319"/>
                    <a:pt x="1037" y="327"/>
                  </a:cubicBezTo>
                  <a:cubicBezTo>
                    <a:pt x="1082" y="282"/>
                    <a:pt x="1172" y="288"/>
                    <a:pt x="1245" y="286"/>
                  </a:cubicBezTo>
                  <a:cubicBezTo>
                    <a:pt x="1255" y="290"/>
                    <a:pt x="1264" y="297"/>
                    <a:pt x="1277" y="304"/>
                  </a:cubicBezTo>
                  <a:cubicBezTo>
                    <a:pt x="1242" y="339"/>
                    <a:pt x="1213" y="354"/>
                    <a:pt x="1184" y="406"/>
                  </a:cubicBezTo>
                  <a:cubicBezTo>
                    <a:pt x="1181" y="439"/>
                    <a:pt x="1180" y="471"/>
                    <a:pt x="1180" y="504"/>
                  </a:cubicBezTo>
                  <a:cubicBezTo>
                    <a:pt x="1100" y="502"/>
                    <a:pt x="992" y="473"/>
                    <a:pt x="1010" y="575"/>
                  </a:cubicBezTo>
                  <a:cubicBezTo>
                    <a:pt x="1033" y="589"/>
                    <a:pt x="1052" y="602"/>
                    <a:pt x="1074" y="636"/>
                  </a:cubicBezTo>
                  <a:cubicBezTo>
                    <a:pt x="1090" y="646"/>
                    <a:pt x="1106" y="656"/>
                    <a:pt x="1122" y="670"/>
                  </a:cubicBezTo>
                  <a:cubicBezTo>
                    <a:pt x="1106" y="682"/>
                    <a:pt x="1093" y="695"/>
                    <a:pt x="1080" y="708"/>
                  </a:cubicBezTo>
                  <a:cubicBezTo>
                    <a:pt x="1080" y="780"/>
                    <a:pt x="1022" y="867"/>
                    <a:pt x="1066" y="940"/>
                  </a:cubicBezTo>
                  <a:cubicBezTo>
                    <a:pt x="1075" y="947"/>
                    <a:pt x="1085" y="957"/>
                    <a:pt x="1098" y="967"/>
                  </a:cubicBezTo>
                  <a:cubicBezTo>
                    <a:pt x="1098" y="970"/>
                    <a:pt x="1098" y="974"/>
                    <a:pt x="1098" y="977"/>
                  </a:cubicBezTo>
                  <a:cubicBezTo>
                    <a:pt x="1091" y="973"/>
                    <a:pt x="1085" y="970"/>
                    <a:pt x="1078" y="970"/>
                  </a:cubicBezTo>
                  <a:cubicBezTo>
                    <a:pt x="1050" y="969"/>
                    <a:pt x="1021" y="968"/>
                    <a:pt x="992" y="971"/>
                  </a:cubicBezTo>
                  <a:cubicBezTo>
                    <a:pt x="966" y="996"/>
                    <a:pt x="992" y="1004"/>
                    <a:pt x="982" y="1062"/>
                  </a:cubicBezTo>
                  <a:cubicBezTo>
                    <a:pt x="899" y="1119"/>
                    <a:pt x="912" y="1097"/>
                    <a:pt x="888" y="1211"/>
                  </a:cubicBezTo>
                  <a:cubicBezTo>
                    <a:pt x="866" y="1233"/>
                    <a:pt x="843" y="1255"/>
                    <a:pt x="824" y="1281"/>
                  </a:cubicBezTo>
                  <a:cubicBezTo>
                    <a:pt x="789" y="1280"/>
                    <a:pt x="754" y="1283"/>
                    <a:pt x="719" y="1285"/>
                  </a:cubicBezTo>
                  <a:cubicBezTo>
                    <a:pt x="696" y="1307"/>
                    <a:pt x="690" y="1340"/>
                    <a:pt x="741" y="1380"/>
                  </a:cubicBezTo>
                  <a:cubicBezTo>
                    <a:pt x="635" y="1404"/>
                    <a:pt x="587" y="1485"/>
                    <a:pt x="522" y="1562"/>
                  </a:cubicBezTo>
                  <a:cubicBezTo>
                    <a:pt x="519" y="1575"/>
                    <a:pt x="516" y="1591"/>
                    <a:pt x="512" y="1607"/>
                  </a:cubicBezTo>
                  <a:cubicBezTo>
                    <a:pt x="480" y="1646"/>
                    <a:pt x="454" y="1661"/>
                    <a:pt x="422" y="1680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4472480" y="3260688"/>
              <a:ext cx="526823" cy="473194"/>
            </a:xfrm>
            <a:custGeom>
              <a:avLst/>
              <a:gdLst>
                <a:gd name="T0" fmla="*/ 724 w 1839"/>
                <a:gd name="T1" fmla="*/ 1648 h 1648"/>
                <a:gd name="T2" fmla="*/ 584 w 1839"/>
                <a:gd name="T3" fmla="*/ 1546 h 1648"/>
                <a:gd name="T4" fmla="*/ 520 w 1839"/>
                <a:gd name="T5" fmla="*/ 1521 h 1648"/>
                <a:gd name="T6" fmla="*/ 335 w 1839"/>
                <a:gd name="T7" fmla="*/ 1562 h 1648"/>
                <a:gd name="T8" fmla="*/ 287 w 1839"/>
                <a:gd name="T9" fmla="*/ 1627 h 1648"/>
                <a:gd name="T10" fmla="*/ 310 w 1839"/>
                <a:gd name="T11" fmla="*/ 1516 h 1648"/>
                <a:gd name="T12" fmla="*/ 317 w 1839"/>
                <a:gd name="T13" fmla="*/ 1388 h 1648"/>
                <a:gd name="T14" fmla="*/ 183 w 1839"/>
                <a:gd name="T15" fmla="*/ 1323 h 1648"/>
                <a:gd name="T16" fmla="*/ 206 w 1839"/>
                <a:gd name="T17" fmla="*/ 1255 h 1648"/>
                <a:gd name="T18" fmla="*/ 255 w 1839"/>
                <a:gd name="T19" fmla="*/ 1086 h 1648"/>
                <a:gd name="T20" fmla="*/ 255 w 1839"/>
                <a:gd name="T21" fmla="*/ 971 h 1648"/>
                <a:gd name="T22" fmla="*/ 214 w 1839"/>
                <a:gd name="T23" fmla="*/ 924 h 1648"/>
                <a:gd name="T24" fmla="*/ 60 w 1839"/>
                <a:gd name="T25" fmla="*/ 950 h 1648"/>
                <a:gd name="T26" fmla="*/ 16 w 1839"/>
                <a:gd name="T27" fmla="*/ 873 h 1648"/>
                <a:gd name="T28" fmla="*/ 0 w 1839"/>
                <a:gd name="T29" fmla="*/ 837 h 1648"/>
                <a:gd name="T30" fmla="*/ 180 w 1839"/>
                <a:gd name="T31" fmla="*/ 651 h 1648"/>
                <a:gd name="T32" fmla="*/ 228 w 1839"/>
                <a:gd name="T33" fmla="*/ 653 h 1648"/>
                <a:gd name="T34" fmla="*/ 439 w 1839"/>
                <a:gd name="T35" fmla="*/ 697 h 1648"/>
                <a:gd name="T36" fmla="*/ 481 w 1839"/>
                <a:gd name="T37" fmla="*/ 649 h 1648"/>
                <a:gd name="T38" fmla="*/ 497 w 1839"/>
                <a:gd name="T39" fmla="*/ 591 h 1648"/>
                <a:gd name="T40" fmla="*/ 529 w 1839"/>
                <a:gd name="T41" fmla="*/ 588 h 1648"/>
                <a:gd name="T42" fmla="*/ 765 w 1839"/>
                <a:gd name="T43" fmla="*/ 624 h 1648"/>
                <a:gd name="T44" fmla="*/ 811 w 1839"/>
                <a:gd name="T45" fmla="*/ 441 h 1648"/>
                <a:gd name="T46" fmla="*/ 601 w 1839"/>
                <a:gd name="T47" fmla="*/ 318 h 1648"/>
                <a:gd name="T48" fmla="*/ 659 w 1839"/>
                <a:gd name="T49" fmla="*/ 231 h 1648"/>
                <a:gd name="T50" fmla="*/ 726 w 1839"/>
                <a:gd name="T51" fmla="*/ 279 h 1648"/>
                <a:gd name="T52" fmla="*/ 850 w 1839"/>
                <a:gd name="T53" fmla="*/ 308 h 1648"/>
                <a:gd name="T54" fmla="*/ 1181 w 1839"/>
                <a:gd name="T55" fmla="*/ 94 h 1648"/>
                <a:gd name="T56" fmla="*/ 1315 w 1839"/>
                <a:gd name="T57" fmla="*/ 2 h 1648"/>
                <a:gd name="T58" fmla="*/ 1429 w 1839"/>
                <a:gd name="T59" fmla="*/ 211 h 1648"/>
                <a:gd name="T60" fmla="*/ 1604 w 1839"/>
                <a:gd name="T61" fmla="*/ 416 h 1648"/>
                <a:gd name="T62" fmla="*/ 1699 w 1839"/>
                <a:gd name="T63" fmla="*/ 454 h 1648"/>
                <a:gd name="T64" fmla="*/ 1698 w 1839"/>
                <a:gd name="T65" fmla="*/ 647 h 1648"/>
                <a:gd name="T66" fmla="*/ 1537 w 1839"/>
                <a:gd name="T67" fmla="*/ 827 h 1648"/>
                <a:gd name="T68" fmla="*/ 1617 w 1839"/>
                <a:gd name="T69" fmla="*/ 812 h 1648"/>
                <a:gd name="T70" fmla="*/ 1742 w 1839"/>
                <a:gd name="T71" fmla="*/ 812 h 1648"/>
                <a:gd name="T72" fmla="*/ 1728 w 1839"/>
                <a:gd name="T73" fmla="*/ 1031 h 1648"/>
                <a:gd name="T74" fmla="*/ 1801 w 1839"/>
                <a:gd name="T75" fmla="*/ 1121 h 1648"/>
                <a:gd name="T76" fmla="*/ 1839 w 1839"/>
                <a:gd name="T77" fmla="*/ 1191 h 1648"/>
                <a:gd name="T78" fmla="*/ 1682 w 1839"/>
                <a:gd name="T79" fmla="*/ 1253 h 1648"/>
                <a:gd name="T80" fmla="*/ 1460 w 1839"/>
                <a:gd name="T81" fmla="*/ 1437 h 1648"/>
                <a:gd name="T82" fmla="*/ 1272 w 1839"/>
                <a:gd name="T83" fmla="*/ 1471 h 1648"/>
                <a:gd name="T84" fmla="*/ 1186 w 1839"/>
                <a:gd name="T85" fmla="*/ 1420 h 1648"/>
                <a:gd name="T86" fmla="*/ 1039 w 1839"/>
                <a:gd name="T87" fmla="*/ 1351 h 1648"/>
                <a:gd name="T88" fmla="*/ 1004 w 1839"/>
                <a:gd name="T89" fmla="*/ 1373 h 1648"/>
                <a:gd name="T90" fmla="*/ 997 w 1839"/>
                <a:gd name="T91" fmla="*/ 1442 h 1648"/>
                <a:gd name="T92" fmla="*/ 843 w 1839"/>
                <a:gd name="T93" fmla="*/ 1618 h 1648"/>
                <a:gd name="T94" fmla="*/ 724 w 1839"/>
                <a:gd name="T95" fmla="*/ 1648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39" h="1648">
                  <a:moveTo>
                    <a:pt x="724" y="1648"/>
                  </a:moveTo>
                  <a:cubicBezTo>
                    <a:pt x="638" y="1613"/>
                    <a:pt x="619" y="1570"/>
                    <a:pt x="584" y="1546"/>
                  </a:cubicBezTo>
                  <a:cubicBezTo>
                    <a:pt x="562" y="1535"/>
                    <a:pt x="540" y="1528"/>
                    <a:pt x="520" y="1521"/>
                  </a:cubicBezTo>
                  <a:cubicBezTo>
                    <a:pt x="421" y="1519"/>
                    <a:pt x="402" y="1508"/>
                    <a:pt x="335" y="1562"/>
                  </a:cubicBezTo>
                  <a:cubicBezTo>
                    <a:pt x="319" y="1582"/>
                    <a:pt x="303" y="1604"/>
                    <a:pt x="287" y="1627"/>
                  </a:cubicBezTo>
                  <a:cubicBezTo>
                    <a:pt x="287" y="1578"/>
                    <a:pt x="300" y="1542"/>
                    <a:pt x="310" y="1516"/>
                  </a:cubicBezTo>
                  <a:cubicBezTo>
                    <a:pt x="310" y="1473"/>
                    <a:pt x="313" y="1431"/>
                    <a:pt x="317" y="1388"/>
                  </a:cubicBezTo>
                  <a:cubicBezTo>
                    <a:pt x="272" y="1364"/>
                    <a:pt x="227" y="1344"/>
                    <a:pt x="183" y="1323"/>
                  </a:cubicBezTo>
                  <a:cubicBezTo>
                    <a:pt x="183" y="1297"/>
                    <a:pt x="193" y="1271"/>
                    <a:pt x="206" y="1255"/>
                  </a:cubicBezTo>
                  <a:cubicBezTo>
                    <a:pt x="222" y="1196"/>
                    <a:pt x="238" y="1141"/>
                    <a:pt x="255" y="1086"/>
                  </a:cubicBezTo>
                  <a:cubicBezTo>
                    <a:pt x="283" y="1057"/>
                    <a:pt x="255" y="981"/>
                    <a:pt x="255" y="971"/>
                  </a:cubicBezTo>
                  <a:cubicBezTo>
                    <a:pt x="239" y="954"/>
                    <a:pt x="227" y="938"/>
                    <a:pt x="214" y="924"/>
                  </a:cubicBezTo>
                  <a:cubicBezTo>
                    <a:pt x="163" y="923"/>
                    <a:pt x="112" y="938"/>
                    <a:pt x="60" y="950"/>
                  </a:cubicBezTo>
                  <a:cubicBezTo>
                    <a:pt x="9" y="948"/>
                    <a:pt x="16" y="880"/>
                    <a:pt x="16" y="873"/>
                  </a:cubicBezTo>
                  <a:cubicBezTo>
                    <a:pt x="10" y="860"/>
                    <a:pt x="4" y="847"/>
                    <a:pt x="0" y="837"/>
                  </a:cubicBezTo>
                  <a:cubicBezTo>
                    <a:pt x="1" y="683"/>
                    <a:pt x="68" y="678"/>
                    <a:pt x="180" y="651"/>
                  </a:cubicBezTo>
                  <a:cubicBezTo>
                    <a:pt x="196" y="652"/>
                    <a:pt x="212" y="652"/>
                    <a:pt x="228" y="653"/>
                  </a:cubicBezTo>
                  <a:cubicBezTo>
                    <a:pt x="282" y="687"/>
                    <a:pt x="352" y="738"/>
                    <a:pt x="439" y="697"/>
                  </a:cubicBezTo>
                  <a:cubicBezTo>
                    <a:pt x="452" y="681"/>
                    <a:pt x="465" y="665"/>
                    <a:pt x="481" y="649"/>
                  </a:cubicBezTo>
                  <a:cubicBezTo>
                    <a:pt x="484" y="630"/>
                    <a:pt x="491" y="610"/>
                    <a:pt x="497" y="591"/>
                  </a:cubicBezTo>
                  <a:cubicBezTo>
                    <a:pt x="507" y="588"/>
                    <a:pt x="516" y="588"/>
                    <a:pt x="529" y="588"/>
                  </a:cubicBezTo>
                  <a:cubicBezTo>
                    <a:pt x="558" y="618"/>
                    <a:pt x="689" y="622"/>
                    <a:pt x="765" y="624"/>
                  </a:cubicBezTo>
                  <a:cubicBezTo>
                    <a:pt x="823" y="566"/>
                    <a:pt x="811" y="504"/>
                    <a:pt x="811" y="441"/>
                  </a:cubicBezTo>
                  <a:cubicBezTo>
                    <a:pt x="732" y="358"/>
                    <a:pt x="671" y="353"/>
                    <a:pt x="601" y="318"/>
                  </a:cubicBezTo>
                  <a:cubicBezTo>
                    <a:pt x="569" y="249"/>
                    <a:pt x="595" y="230"/>
                    <a:pt x="659" y="231"/>
                  </a:cubicBezTo>
                  <a:cubicBezTo>
                    <a:pt x="681" y="245"/>
                    <a:pt x="704" y="262"/>
                    <a:pt x="726" y="279"/>
                  </a:cubicBezTo>
                  <a:cubicBezTo>
                    <a:pt x="767" y="286"/>
                    <a:pt x="809" y="297"/>
                    <a:pt x="850" y="308"/>
                  </a:cubicBezTo>
                  <a:cubicBezTo>
                    <a:pt x="972" y="311"/>
                    <a:pt x="1126" y="204"/>
                    <a:pt x="1181" y="94"/>
                  </a:cubicBezTo>
                  <a:cubicBezTo>
                    <a:pt x="1181" y="5"/>
                    <a:pt x="1242" y="0"/>
                    <a:pt x="1315" y="2"/>
                  </a:cubicBezTo>
                  <a:cubicBezTo>
                    <a:pt x="1376" y="33"/>
                    <a:pt x="1417" y="113"/>
                    <a:pt x="1429" y="211"/>
                  </a:cubicBezTo>
                  <a:cubicBezTo>
                    <a:pt x="1477" y="275"/>
                    <a:pt x="1521" y="345"/>
                    <a:pt x="1604" y="416"/>
                  </a:cubicBezTo>
                  <a:cubicBezTo>
                    <a:pt x="1636" y="426"/>
                    <a:pt x="1667" y="440"/>
                    <a:pt x="1699" y="454"/>
                  </a:cubicBezTo>
                  <a:cubicBezTo>
                    <a:pt x="1709" y="500"/>
                    <a:pt x="1750" y="580"/>
                    <a:pt x="1698" y="647"/>
                  </a:cubicBezTo>
                  <a:cubicBezTo>
                    <a:pt x="1592" y="717"/>
                    <a:pt x="1522" y="662"/>
                    <a:pt x="1537" y="827"/>
                  </a:cubicBezTo>
                  <a:cubicBezTo>
                    <a:pt x="1560" y="827"/>
                    <a:pt x="1592" y="825"/>
                    <a:pt x="1617" y="812"/>
                  </a:cubicBezTo>
                  <a:cubicBezTo>
                    <a:pt x="1659" y="810"/>
                    <a:pt x="1700" y="811"/>
                    <a:pt x="1742" y="812"/>
                  </a:cubicBezTo>
                  <a:cubicBezTo>
                    <a:pt x="1735" y="884"/>
                    <a:pt x="1731" y="956"/>
                    <a:pt x="1728" y="1031"/>
                  </a:cubicBezTo>
                  <a:cubicBezTo>
                    <a:pt x="1740" y="1061"/>
                    <a:pt x="1756" y="1074"/>
                    <a:pt x="1801" y="1121"/>
                  </a:cubicBezTo>
                  <a:cubicBezTo>
                    <a:pt x="1813" y="1145"/>
                    <a:pt x="1826" y="1168"/>
                    <a:pt x="1839" y="1191"/>
                  </a:cubicBezTo>
                  <a:cubicBezTo>
                    <a:pt x="1765" y="1189"/>
                    <a:pt x="1730" y="1224"/>
                    <a:pt x="1682" y="1253"/>
                  </a:cubicBezTo>
                  <a:cubicBezTo>
                    <a:pt x="1627" y="1336"/>
                    <a:pt x="1531" y="1367"/>
                    <a:pt x="1460" y="1437"/>
                  </a:cubicBezTo>
                  <a:cubicBezTo>
                    <a:pt x="1403" y="1458"/>
                    <a:pt x="1326" y="1479"/>
                    <a:pt x="1272" y="1471"/>
                  </a:cubicBezTo>
                  <a:cubicBezTo>
                    <a:pt x="1243" y="1454"/>
                    <a:pt x="1214" y="1437"/>
                    <a:pt x="1186" y="1420"/>
                  </a:cubicBezTo>
                  <a:cubicBezTo>
                    <a:pt x="1106" y="1326"/>
                    <a:pt x="1119" y="1360"/>
                    <a:pt x="1039" y="1351"/>
                  </a:cubicBezTo>
                  <a:cubicBezTo>
                    <a:pt x="1026" y="1357"/>
                    <a:pt x="1013" y="1363"/>
                    <a:pt x="1004" y="1373"/>
                  </a:cubicBezTo>
                  <a:cubicBezTo>
                    <a:pt x="1000" y="1396"/>
                    <a:pt x="997" y="1419"/>
                    <a:pt x="997" y="1442"/>
                  </a:cubicBezTo>
                  <a:cubicBezTo>
                    <a:pt x="942" y="1496"/>
                    <a:pt x="884" y="1553"/>
                    <a:pt x="843" y="1618"/>
                  </a:cubicBezTo>
                  <a:cubicBezTo>
                    <a:pt x="788" y="1643"/>
                    <a:pt x="750" y="1645"/>
                    <a:pt x="724" y="1648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4921487" y="3161840"/>
              <a:ext cx="467937" cy="580453"/>
            </a:xfrm>
            <a:custGeom>
              <a:avLst/>
              <a:gdLst>
                <a:gd name="T0" fmla="*/ 1005 w 1633"/>
                <a:gd name="T1" fmla="*/ 2024 h 2024"/>
                <a:gd name="T2" fmla="*/ 858 w 1633"/>
                <a:gd name="T3" fmla="*/ 2014 h 2024"/>
                <a:gd name="T4" fmla="*/ 829 w 1633"/>
                <a:gd name="T5" fmla="*/ 1964 h 2024"/>
                <a:gd name="T6" fmla="*/ 708 w 1633"/>
                <a:gd name="T7" fmla="*/ 1879 h 2024"/>
                <a:gd name="T8" fmla="*/ 709 w 1633"/>
                <a:gd name="T9" fmla="*/ 1836 h 2024"/>
                <a:gd name="T10" fmla="*/ 815 w 1633"/>
                <a:gd name="T11" fmla="*/ 1613 h 2024"/>
                <a:gd name="T12" fmla="*/ 717 w 1633"/>
                <a:gd name="T13" fmla="*/ 1470 h 2024"/>
                <a:gd name="T14" fmla="*/ 622 w 1633"/>
                <a:gd name="T15" fmla="*/ 1425 h 2024"/>
                <a:gd name="T16" fmla="*/ 526 w 1633"/>
                <a:gd name="T17" fmla="*/ 1445 h 2024"/>
                <a:gd name="T18" fmla="*/ 401 w 1633"/>
                <a:gd name="T19" fmla="*/ 1534 h 2024"/>
                <a:gd name="T20" fmla="*/ 301 w 1633"/>
                <a:gd name="T21" fmla="*/ 1538 h 2024"/>
                <a:gd name="T22" fmla="*/ 210 w 1633"/>
                <a:gd name="T23" fmla="*/ 1395 h 2024"/>
                <a:gd name="T24" fmla="*/ 194 w 1633"/>
                <a:gd name="T25" fmla="*/ 1365 h 2024"/>
                <a:gd name="T26" fmla="*/ 198 w 1633"/>
                <a:gd name="T27" fmla="*/ 1119 h 2024"/>
                <a:gd name="T28" fmla="*/ 0 w 1633"/>
                <a:gd name="T29" fmla="*/ 1137 h 2024"/>
                <a:gd name="T30" fmla="*/ 100 w 1633"/>
                <a:gd name="T31" fmla="*/ 1058 h 2024"/>
                <a:gd name="T32" fmla="*/ 193 w 1633"/>
                <a:gd name="T33" fmla="*/ 900 h 2024"/>
                <a:gd name="T34" fmla="*/ 150 w 1633"/>
                <a:gd name="T35" fmla="*/ 715 h 2024"/>
                <a:gd name="T36" fmla="*/ 145 w 1633"/>
                <a:gd name="T37" fmla="*/ 496 h 2024"/>
                <a:gd name="T38" fmla="*/ 126 w 1633"/>
                <a:gd name="T39" fmla="*/ 420 h 2024"/>
                <a:gd name="T40" fmla="*/ 251 w 1633"/>
                <a:gd name="T41" fmla="*/ 259 h 2024"/>
                <a:gd name="T42" fmla="*/ 440 w 1633"/>
                <a:gd name="T43" fmla="*/ 202 h 2024"/>
                <a:gd name="T44" fmla="*/ 520 w 1633"/>
                <a:gd name="T45" fmla="*/ 158 h 2024"/>
                <a:gd name="T46" fmla="*/ 473 w 1633"/>
                <a:gd name="T47" fmla="*/ 52 h 2024"/>
                <a:gd name="T48" fmla="*/ 646 w 1633"/>
                <a:gd name="T49" fmla="*/ 66 h 2024"/>
                <a:gd name="T50" fmla="*/ 735 w 1633"/>
                <a:gd name="T51" fmla="*/ 78 h 2024"/>
                <a:gd name="T52" fmla="*/ 955 w 1633"/>
                <a:gd name="T53" fmla="*/ 212 h 2024"/>
                <a:gd name="T54" fmla="*/ 1047 w 1633"/>
                <a:gd name="T55" fmla="*/ 247 h 2024"/>
                <a:gd name="T56" fmla="*/ 1137 w 1633"/>
                <a:gd name="T57" fmla="*/ 252 h 2024"/>
                <a:gd name="T58" fmla="*/ 1201 w 1633"/>
                <a:gd name="T59" fmla="*/ 179 h 2024"/>
                <a:gd name="T60" fmla="*/ 1319 w 1633"/>
                <a:gd name="T61" fmla="*/ 270 h 2024"/>
                <a:gd name="T62" fmla="*/ 1379 w 1633"/>
                <a:gd name="T63" fmla="*/ 304 h 2024"/>
                <a:gd name="T64" fmla="*/ 1573 w 1633"/>
                <a:gd name="T65" fmla="*/ 470 h 2024"/>
                <a:gd name="T66" fmla="*/ 1575 w 1633"/>
                <a:gd name="T67" fmla="*/ 715 h 2024"/>
                <a:gd name="T68" fmla="*/ 1506 w 1633"/>
                <a:gd name="T69" fmla="*/ 1044 h 2024"/>
                <a:gd name="T70" fmla="*/ 1521 w 1633"/>
                <a:gd name="T71" fmla="*/ 1107 h 2024"/>
                <a:gd name="T72" fmla="*/ 1587 w 1633"/>
                <a:gd name="T73" fmla="*/ 1344 h 2024"/>
                <a:gd name="T74" fmla="*/ 1605 w 1633"/>
                <a:gd name="T75" fmla="*/ 1525 h 2024"/>
                <a:gd name="T76" fmla="*/ 1633 w 1633"/>
                <a:gd name="T77" fmla="*/ 1722 h 2024"/>
                <a:gd name="T78" fmla="*/ 1297 w 1633"/>
                <a:gd name="T79" fmla="*/ 1727 h 2024"/>
                <a:gd name="T80" fmla="*/ 1357 w 1633"/>
                <a:gd name="T81" fmla="*/ 1856 h 2024"/>
                <a:gd name="T82" fmla="*/ 1341 w 1633"/>
                <a:gd name="T83" fmla="*/ 1911 h 2024"/>
                <a:gd name="T84" fmla="*/ 1223 w 1633"/>
                <a:gd name="T85" fmla="*/ 1810 h 2024"/>
                <a:gd name="T86" fmla="*/ 1121 w 1633"/>
                <a:gd name="T87" fmla="*/ 1804 h 2024"/>
                <a:gd name="T88" fmla="*/ 1063 w 1633"/>
                <a:gd name="T89" fmla="*/ 1891 h 2024"/>
                <a:gd name="T90" fmla="*/ 1005 w 1633"/>
                <a:gd name="T91" fmla="*/ 2024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33" h="2024">
                  <a:moveTo>
                    <a:pt x="1005" y="2024"/>
                  </a:moveTo>
                  <a:cubicBezTo>
                    <a:pt x="954" y="1970"/>
                    <a:pt x="899" y="2005"/>
                    <a:pt x="858" y="2014"/>
                  </a:cubicBezTo>
                  <a:cubicBezTo>
                    <a:pt x="848" y="1997"/>
                    <a:pt x="839" y="1980"/>
                    <a:pt x="829" y="1964"/>
                  </a:cubicBezTo>
                  <a:cubicBezTo>
                    <a:pt x="830" y="1852"/>
                    <a:pt x="753" y="1880"/>
                    <a:pt x="708" y="1879"/>
                  </a:cubicBezTo>
                  <a:cubicBezTo>
                    <a:pt x="708" y="1862"/>
                    <a:pt x="709" y="1849"/>
                    <a:pt x="709" y="1836"/>
                  </a:cubicBezTo>
                  <a:cubicBezTo>
                    <a:pt x="751" y="1762"/>
                    <a:pt x="805" y="1678"/>
                    <a:pt x="815" y="1613"/>
                  </a:cubicBezTo>
                  <a:cubicBezTo>
                    <a:pt x="765" y="1559"/>
                    <a:pt x="723" y="1516"/>
                    <a:pt x="717" y="1470"/>
                  </a:cubicBezTo>
                  <a:cubicBezTo>
                    <a:pt x="673" y="1410"/>
                    <a:pt x="654" y="1425"/>
                    <a:pt x="622" y="1425"/>
                  </a:cubicBezTo>
                  <a:cubicBezTo>
                    <a:pt x="590" y="1430"/>
                    <a:pt x="558" y="1436"/>
                    <a:pt x="526" y="1445"/>
                  </a:cubicBezTo>
                  <a:cubicBezTo>
                    <a:pt x="484" y="1487"/>
                    <a:pt x="439" y="1512"/>
                    <a:pt x="401" y="1534"/>
                  </a:cubicBezTo>
                  <a:cubicBezTo>
                    <a:pt x="365" y="1533"/>
                    <a:pt x="333" y="1535"/>
                    <a:pt x="301" y="1538"/>
                  </a:cubicBezTo>
                  <a:cubicBezTo>
                    <a:pt x="289" y="1452"/>
                    <a:pt x="235" y="1421"/>
                    <a:pt x="210" y="1395"/>
                  </a:cubicBezTo>
                  <a:cubicBezTo>
                    <a:pt x="203" y="1385"/>
                    <a:pt x="197" y="1375"/>
                    <a:pt x="194" y="1365"/>
                  </a:cubicBezTo>
                  <a:cubicBezTo>
                    <a:pt x="194" y="1283"/>
                    <a:pt x="195" y="1201"/>
                    <a:pt x="198" y="1119"/>
                  </a:cubicBezTo>
                  <a:cubicBezTo>
                    <a:pt x="119" y="1117"/>
                    <a:pt x="58" y="1119"/>
                    <a:pt x="0" y="1137"/>
                  </a:cubicBezTo>
                  <a:cubicBezTo>
                    <a:pt x="1" y="1055"/>
                    <a:pt x="33" y="1076"/>
                    <a:pt x="100" y="1058"/>
                  </a:cubicBezTo>
                  <a:cubicBezTo>
                    <a:pt x="161" y="1030"/>
                    <a:pt x="193" y="959"/>
                    <a:pt x="193" y="900"/>
                  </a:cubicBezTo>
                  <a:cubicBezTo>
                    <a:pt x="178" y="837"/>
                    <a:pt x="162" y="775"/>
                    <a:pt x="150" y="715"/>
                  </a:cubicBezTo>
                  <a:cubicBezTo>
                    <a:pt x="147" y="640"/>
                    <a:pt x="144" y="568"/>
                    <a:pt x="145" y="496"/>
                  </a:cubicBezTo>
                  <a:cubicBezTo>
                    <a:pt x="138" y="469"/>
                    <a:pt x="132" y="443"/>
                    <a:pt x="126" y="420"/>
                  </a:cubicBezTo>
                  <a:cubicBezTo>
                    <a:pt x="193" y="389"/>
                    <a:pt x="222" y="324"/>
                    <a:pt x="251" y="259"/>
                  </a:cubicBezTo>
                  <a:cubicBezTo>
                    <a:pt x="309" y="225"/>
                    <a:pt x="351" y="170"/>
                    <a:pt x="440" y="202"/>
                  </a:cubicBezTo>
                  <a:cubicBezTo>
                    <a:pt x="469" y="203"/>
                    <a:pt x="507" y="197"/>
                    <a:pt x="520" y="158"/>
                  </a:cubicBezTo>
                  <a:cubicBezTo>
                    <a:pt x="521" y="89"/>
                    <a:pt x="499" y="79"/>
                    <a:pt x="473" y="52"/>
                  </a:cubicBezTo>
                  <a:cubicBezTo>
                    <a:pt x="483" y="0"/>
                    <a:pt x="585" y="42"/>
                    <a:pt x="646" y="66"/>
                  </a:cubicBezTo>
                  <a:cubicBezTo>
                    <a:pt x="674" y="70"/>
                    <a:pt x="703" y="74"/>
                    <a:pt x="735" y="78"/>
                  </a:cubicBezTo>
                  <a:cubicBezTo>
                    <a:pt x="792" y="113"/>
                    <a:pt x="885" y="158"/>
                    <a:pt x="955" y="212"/>
                  </a:cubicBezTo>
                  <a:cubicBezTo>
                    <a:pt x="983" y="222"/>
                    <a:pt x="1015" y="233"/>
                    <a:pt x="1047" y="247"/>
                  </a:cubicBezTo>
                  <a:cubicBezTo>
                    <a:pt x="1076" y="247"/>
                    <a:pt x="1105" y="248"/>
                    <a:pt x="1137" y="252"/>
                  </a:cubicBezTo>
                  <a:cubicBezTo>
                    <a:pt x="1156" y="227"/>
                    <a:pt x="1178" y="201"/>
                    <a:pt x="1201" y="179"/>
                  </a:cubicBezTo>
                  <a:cubicBezTo>
                    <a:pt x="1230" y="179"/>
                    <a:pt x="1274" y="210"/>
                    <a:pt x="1319" y="270"/>
                  </a:cubicBezTo>
                  <a:cubicBezTo>
                    <a:pt x="1338" y="280"/>
                    <a:pt x="1357" y="291"/>
                    <a:pt x="1379" y="304"/>
                  </a:cubicBezTo>
                  <a:cubicBezTo>
                    <a:pt x="1430" y="319"/>
                    <a:pt x="1516" y="390"/>
                    <a:pt x="1573" y="470"/>
                  </a:cubicBezTo>
                  <a:cubicBezTo>
                    <a:pt x="1592" y="542"/>
                    <a:pt x="1614" y="618"/>
                    <a:pt x="1575" y="715"/>
                  </a:cubicBezTo>
                  <a:cubicBezTo>
                    <a:pt x="1475" y="824"/>
                    <a:pt x="1417" y="878"/>
                    <a:pt x="1506" y="1044"/>
                  </a:cubicBezTo>
                  <a:cubicBezTo>
                    <a:pt x="1509" y="1064"/>
                    <a:pt x="1515" y="1084"/>
                    <a:pt x="1521" y="1107"/>
                  </a:cubicBezTo>
                  <a:cubicBezTo>
                    <a:pt x="1544" y="1130"/>
                    <a:pt x="1575" y="1278"/>
                    <a:pt x="1587" y="1344"/>
                  </a:cubicBezTo>
                  <a:cubicBezTo>
                    <a:pt x="1628" y="1401"/>
                    <a:pt x="1628" y="1440"/>
                    <a:pt x="1605" y="1525"/>
                  </a:cubicBezTo>
                  <a:cubicBezTo>
                    <a:pt x="1605" y="1577"/>
                    <a:pt x="1601" y="1639"/>
                    <a:pt x="1633" y="1722"/>
                  </a:cubicBezTo>
                  <a:cubicBezTo>
                    <a:pt x="1521" y="1722"/>
                    <a:pt x="1409" y="1723"/>
                    <a:pt x="1297" y="1727"/>
                  </a:cubicBezTo>
                  <a:cubicBezTo>
                    <a:pt x="1271" y="1752"/>
                    <a:pt x="1319" y="1809"/>
                    <a:pt x="1357" y="1856"/>
                  </a:cubicBezTo>
                  <a:cubicBezTo>
                    <a:pt x="1351" y="1872"/>
                    <a:pt x="1344" y="1892"/>
                    <a:pt x="1341" y="1911"/>
                  </a:cubicBezTo>
                  <a:cubicBezTo>
                    <a:pt x="1293" y="1910"/>
                    <a:pt x="1230" y="1817"/>
                    <a:pt x="1223" y="1810"/>
                  </a:cubicBezTo>
                  <a:cubicBezTo>
                    <a:pt x="1188" y="1806"/>
                    <a:pt x="1153" y="1805"/>
                    <a:pt x="1121" y="1804"/>
                  </a:cubicBezTo>
                  <a:cubicBezTo>
                    <a:pt x="1102" y="1833"/>
                    <a:pt x="1082" y="1862"/>
                    <a:pt x="1063" y="1891"/>
                  </a:cubicBezTo>
                  <a:cubicBezTo>
                    <a:pt x="1060" y="1920"/>
                    <a:pt x="1056" y="1999"/>
                    <a:pt x="1005" y="2024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5344209" y="3148171"/>
              <a:ext cx="412205" cy="593071"/>
            </a:xfrm>
            <a:custGeom>
              <a:avLst/>
              <a:gdLst>
                <a:gd name="T0" fmla="*/ 373 w 1437"/>
                <a:gd name="T1" fmla="*/ 2065 h 2065"/>
                <a:gd name="T2" fmla="*/ 300 w 1437"/>
                <a:gd name="T3" fmla="*/ 2034 h 2065"/>
                <a:gd name="T4" fmla="*/ 297 w 1437"/>
                <a:gd name="T5" fmla="*/ 2014 h 2065"/>
                <a:gd name="T6" fmla="*/ 422 w 1437"/>
                <a:gd name="T7" fmla="*/ 1860 h 2065"/>
                <a:gd name="T8" fmla="*/ 404 w 1437"/>
                <a:gd name="T9" fmla="*/ 1755 h 2065"/>
                <a:gd name="T10" fmla="*/ 282 w 1437"/>
                <a:gd name="T11" fmla="*/ 1784 h 2065"/>
                <a:gd name="T12" fmla="*/ 196 w 1437"/>
                <a:gd name="T13" fmla="*/ 1785 h 2065"/>
                <a:gd name="T14" fmla="*/ 162 w 1437"/>
                <a:gd name="T15" fmla="*/ 1660 h 2065"/>
                <a:gd name="T16" fmla="*/ 173 w 1437"/>
                <a:gd name="T17" fmla="*/ 1408 h 2065"/>
                <a:gd name="T18" fmla="*/ 144 w 1437"/>
                <a:gd name="T19" fmla="*/ 1378 h 2065"/>
                <a:gd name="T20" fmla="*/ 69 w 1437"/>
                <a:gd name="T21" fmla="*/ 1094 h 2065"/>
                <a:gd name="T22" fmla="*/ 54 w 1437"/>
                <a:gd name="T23" fmla="*/ 865 h 2065"/>
                <a:gd name="T24" fmla="*/ 151 w 1437"/>
                <a:gd name="T25" fmla="*/ 736 h 2065"/>
                <a:gd name="T26" fmla="*/ 152 w 1437"/>
                <a:gd name="T27" fmla="*/ 569 h 2065"/>
                <a:gd name="T28" fmla="*/ 114 w 1437"/>
                <a:gd name="T29" fmla="*/ 470 h 2065"/>
                <a:gd name="T30" fmla="*/ 89 w 1437"/>
                <a:gd name="T31" fmla="*/ 440 h 2065"/>
                <a:gd name="T32" fmla="*/ 163 w 1437"/>
                <a:gd name="T33" fmla="*/ 376 h 2065"/>
                <a:gd name="T34" fmla="*/ 268 w 1437"/>
                <a:gd name="T35" fmla="*/ 346 h 2065"/>
                <a:gd name="T36" fmla="*/ 291 w 1437"/>
                <a:gd name="T37" fmla="*/ 344 h 2065"/>
                <a:gd name="T38" fmla="*/ 512 w 1437"/>
                <a:gd name="T39" fmla="*/ 182 h 2065"/>
                <a:gd name="T40" fmla="*/ 784 w 1437"/>
                <a:gd name="T41" fmla="*/ 68 h 2065"/>
                <a:gd name="T42" fmla="*/ 890 w 1437"/>
                <a:gd name="T43" fmla="*/ 2 h 2065"/>
                <a:gd name="T44" fmla="*/ 896 w 1437"/>
                <a:gd name="T45" fmla="*/ 153 h 2065"/>
                <a:gd name="T46" fmla="*/ 979 w 1437"/>
                <a:gd name="T47" fmla="*/ 181 h 2065"/>
                <a:gd name="T48" fmla="*/ 1040 w 1437"/>
                <a:gd name="T49" fmla="*/ 55 h 2065"/>
                <a:gd name="T50" fmla="*/ 1151 w 1437"/>
                <a:gd name="T51" fmla="*/ 179 h 2065"/>
                <a:gd name="T52" fmla="*/ 1314 w 1437"/>
                <a:gd name="T53" fmla="*/ 144 h 2065"/>
                <a:gd name="T54" fmla="*/ 1369 w 1437"/>
                <a:gd name="T55" fmla="*/ 145 h 2065"/>
                <a:gd name="T56" fmla="*/ 1285 w 1437"/>
                <a:gd name="T57" fmla="*/ 316 h 2065"/>
                <a:gd name="T58" fmla="*/ 1437 w 1437"/>
                <a:gd name="T59" fmla="*/ 540 h 2065"/>
                <a:gd name="T60" fmla="*/ 1433 w 1437"/>
                <a:gd name="T61" fmla="*/ 615 h 2065"/>
                <a:gd name="T62" fmla="*/ 1388 w 1437"/>
                <a:gd name="T63" fmla="*/ 699 h 2065"/>
                <a:gd name="T64" fmla="*/ 1167 w 1437"/>
                <a:gd name="T65" fmla="*/ 791 h 2065"/>
                <a:gd name="T66" fmla="*/ 1079 w 1437"/>
                <a:gd name="T67" fmla="*/ 956 h 2065"/>
                <a:gd name="T68" fmla="*/ 1082 w 1437"/>
                <a:gd name="T69" fmla="*/ 1084 h 2065"/>
                <a:gd name="T70" fmla="*/ 1018 w 1437"/>
                <a:gd name="T71" fmla="*/ 1151 h 2065"/>
                <a:gd name="T72" fmla="*/ 930 w 1437"/>
                <a:gd name="T73" fmla="*/ 1375 h 2065"/>
                <a:gd name="T74" fmla="*/ 907 w 1437"/>
                <a:gd name="T75" fmla="*/ 1463 h 2065"/>
                <a:gd name="T76" fmla="*/ 817 w 1437"/>
                <a:gd name="T77" fmla="*/ 1631 h 2065"/>
                <a:gd name="T78" fmla="*/ 826 w 1437"/>
                <a:gd name="T79" fmla="*/ 1703 h 2065"/>
                <a:gd name="T80" fmla="*/ 786 w 1437"/>
                <a:gd name="T81" fmla="*/ 1918 h 2065"/>
                <a:gd name="T82" fmla="*/ 805 w 1437"/>
                <a:gd name="T83" fmla="*/ 1964 h 2065"/>
                <a:gd name="T84" fmla="*/ 696 w 1437"/>
                <a:gd name="T85" fmla="*/ 2024 h 2065"/>
                <a:gd name="T86" fmla="*/ 466 w 1437"/>
                <a:gd name="T87" fmla="*/ 2034 h 2065"/>
                <a:gd name="T88" fmla="*/ 373 w 1437"/>
                <a:gd name="T89" fmla="*/ 2065 h 2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7" h="2065">
                  <a:moveTo>
                    <a:pt x="373" y="2065"/>
                  </a:moveTo>
                  <a:cubicBezTo>
                    <a:pt x="351" y="2041"/>
                    <a:pt x="322" y="2044"/>
                    <a:pt x="300" y="2034"/>
                  </a:cubicBezTo>
                  <a:cubicBezTo>
                    <a:pt x="297" y="2027"/>
                    <a:pt x="297" y="2020"/>
                    <a:pt x="297" y="2014"/>
                  </a:cubicBezTo>
                  <a:cubicBezTo>
                    <a:pt x="339" y="1962"/>
                    <a:pt x="380" y="1911"/>
                    <a:pt x="422" y="1860"/>
                  </a:cubicBezTo>
                  <a:cubicBezTo>
                    <a:pt x="423" y="1798"/>
                    <a:pt x="416" y="1784"/>
                    <a:pt x="404" y="1755"/>
                  </a:cubicBezTo>
                  <a:cubicBezTo>
                    <a:pt x="340" y="1753"/>
                    <a:pt x="321" y="1762"/>
                    <a:pt x="282" y="1784"/>
                  </a:cubicBezTo>
                  <a:cubicBezTo>
                    <a:pt x="253" y="1783"/>
                    <a:pt x="225" y="1783"/>
                    <a:pt x="196" y="1785"/>
                  </a:cubicBezTo>
                  <a:cubicBezTo>
                    <a:pt x="183" y="1742"/>
                    <a:pt x="171" y="1700"/>
                    <a:pt x="162" y="1660"/>
                  </a:cubicBezTo>
                  <a:cubicBezTo>
                    <a:pt x="162" y="1562"/>
                    <a:pt x="191" y="1484"/>
                    <a:pt x="173" y="1408"/>
                  </a:cubicBezTo>
                  <a:cubicBezTo>
                    <a:pt x="163" y="1398"/>
                    <a:pt x="154" y="1388"/>
                    <a:pt x="144" y="1378"/>
                  </a:cubicBezTo>
                  <a:cubicBezTo>
                    <a:pt x="145" y="1273"/>
                    <a:pt x="81" y="1170"/>
                    <a:pt x="69" y="1094"/>
                  </a:cubicBezTo>
                  <a:cubicBezTo>
                    <a:pt x="22" y="992"/>
                    <a:pt x="0" y="942"/>
                    <a:pt x="54" y="865"/>
                  </a:cubicBezTo>
                  <a:cubicBezTo>
                    <a:pt x="86" y="856"/>
                    <a:pt x="135" y="765"/>
                    <a:pt x="151" y="736"/>
                  </a:cubicBezTo>
                  <a:cubicBezTo>
                    <a:pt x="151" y="681"/>
                    <a:pt x="152" y="625"/>
                    <a:pt x="152" y="569"/>
                  </a:cubicBezTo>
                  <a:cubicBezTo>
                    <a:pt x="139" y="536"/>
                    <a:pt x="127" y="503"/>
                    <a:pt x="114" y="470"/>
                  </a:cubicBezTo>
                  <a:cubicBezTo>
                    <a:pt x="105" y="460"/>
                    <a:pt x="95" y="450"/>
                    <a:pt x="89" y="440"/>
                  </a:cubicBezTo>
                  <a:cubicBezTo>
                    <a:pt x="111" y="418"/>
                    <a:pt x="137" y="395"/>
                    <a:pt x="163" y="376"/>
                  </a:cubicBezTo>
                  <a:cubicBezTo>
                    <a:pt x="166" y="377"/>
                    <a:pt x="259" y="366"/>
                    <a:pt x="268" y="346"/>
                  </a:cubicBezTo>
                  <a:cubicBezTo>
                    <a:pt x="275" y="343"/>
                    <a:pt x="281" y="343"/>
                    <a:pt x="291" y="344"/>
                  </a:cubicBezTo>
                  <a:cubicBezTo>
                    <a:pt x="339" y="270"/>
                    <a:pt x="445" y="236"/>
                    <a:pt x="512" y="182"/>
                  </a:cubicBezTo>
                  <a:cubicBezTo>
                    <a:pt x="554" y="98"/>
                    <a:pt x="698" y="131"/>
                    <a:pt x="784" y="68"/>
                  </a:cubicBezTo>
                  <a:cubicBezTo>
                    <a:pt x="810" y="0"/>
                    <a:pt x="810" y="0"/>
                    <a:pt x="890" y="2"/>
                  </a:cubicBezTo>
                  <a:cubicBezTo>
                    <a:pt x="890" y="51"/>
                    <a:pt x="893" y="100"/>
                    <a:pt x="896" y="153"/>
                  </a:cubicBezTo>
                  <a:cubicBezTo>
                    <a:pt x="912" y="179"/>
                    <a:pt x="943" y="177"/>
                    <a:pt x="979" y="181"/>
                  </a:cubicBezTo>
                  <a:cubicBezTo>
                    <a:pt x="1030" y="140"/>
                    <a:pt x="1014" y="80"/>
                    <a:pt x="1040" y="55"/>
                  </a:cubicBezTo>
                  <a:cubicBezTo>
                    <a:pt x="1050" y="78"/>
                    <a:pt x="1078" y="160"/>
                    <a:pt x="1151" y="179"/>
                  </a:cubicBezTo>
                  <a:cubicBezTo>
                    <a:pt x="1205" y="180"/>
                    <a:pt x="1250" y="175"/>
                    <a:pt x="1314" y="144"/>
                  </a:cubicBezTo>
                  <a:cubicBezTo>
                    <a:pt x="1330" y="144"/>
                    <a:pt x="1349" y="144"/>
                    <a:pt x="1369" y="145"/>
                  </a:cubicBezTo>
                  <a:cubicBezTo>
                    <a:pt x="1340" y="206"/>
                    <a:pt x="1266" y="237"/>
                    <a:pt x="1285" y="316"/>
                  </a:cubicBezTo>
                  <a:cubicBezTo>
                    <a:pt x="1339" y="377"/>
                    <a:pt x="1386" y="443"/>
                    <a:pt x="1437" y="540"/>
                  </a:cubicBezTo>
                  <a:cubicBezTo>
                    <a:pt x="1433" y="562"/>
                    <a:pt x="1433" y="589"/>
                    <a:pt x="1433" y="615"/>
                  </a:cubicBezTo>
                  <a:cubicBezTo>
                    <a:pt x="1414" y="634"/>
                    <a:pt x="1407" y="660"/>
                    <a:pt x="1388" y="699"/>
                  </a:cubicBezTo>
                  <a:cubicBezTo>
                    <a:pt x="1310" y="795"/>
                    <a:pt x="1244" y="754"/>
                    <a:pt x="1167" y="791"/>
                  </a:cubicBezTo>
                  <a:cubicBezTo>
                    <a:pt x="1086" y="858"/>
                    <a:pt x="1067" y="838"/>
                    <a:pt x="1079" y="956"/>
                  </a:cubicBezTo>
                  <a:cubicBezTo>
                    <a:pt x="1111" y="990"/>
                    <a:pt x="1108" y="1032"/>
                    <a:pt x="1082" y="1084"/>
                  </a:cubicBezTo>
                  <a:cubicBezTo>
                    <a:pt x="1059" y="1106"/>
                    <a:pt x="1037" y="1129"/>
                    <a:pt x="1018" y="1151"/>
                  </a:cubicBezTo>
                  <a:cubicBezTo>
                    <a:pt x="905" y="1227"/>
                    <a:pt x="912" y="1207"/>
                    <a:pt x="930" y="1375"/>
                  </a:cubicBezTo>
                  <a:cubicBezTo>
                    <a:pt x="920" y="1404"/>
                    <a:pt x="914" y="1433"/>
                    <a:pt x="907" y="1463"/>
                  </a:cubicBezTo>
                  <a:cubicBezTo>
                    <a:pt x="836" y="1523"/>
                    <a:pt x="817" y="1526"/>
                    <a:pt x="817" y="1631"/>
                  </a:cubicBezTo>
                  <a:cubicBezTo>
                    <a:pt x="820" y="1654"/>
                    <a:pt x="823" y="1677"/>
                    <a:pt x="826" y="1703"/>
                  </a:cubicBezTo>
                  <a:cubicBezTo>
                    <a:pt x="803" y="1752"/>
                    <a:pt x="777" y="1843"/>
                    <a:pt x="786" y="1918"/>
                  </a:cubicBezTo>
                  <a:cubicBezTo>
                    <a:pt x="793" y="1931"/>
                    <a:pt x="799" y="1948"/>
                    <a:pt x="805" y="1964"/>
                  </a:cubicBezTo>
                  <a:cubicBezTo>
                    <a:pt x="767" y="1983"/>
                    <a:pt x="731" y="2002"/>
                    <a:pt x="696" y="2024"/>
                  </a:cubicBezTo>
                  <a:cubicBezTo>
                    <a:pt x="620" y="1943"/>
                    <a:pt x="546" y="2000"/>
                    <a:pt x="466" y="2034"/>
                  </a:cubicBezTo>
                  <a:cubicBezTo>
                    <a:pt x="434" y="2043"/>
                    <a:pt x="402" y="2052"/>
                    <a:pt x="373" y="2065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956172" y="2732812"/>
              <a:ext cx="849647" cy="862266"/>
            </a:xfrm>
            <a:custGeom>
              <a:avLst/>
              <a:gdLst>
                <a:gd name="T0" fmla="*/ 1276 w 2963"/>
                <a:gd name="T1" fmla="*/ 2996 h 3007"/>
                <a:gd name="T2" fmla="*/ 1069 w 2963"/>
                <a:gd name="T3" fmla="*/ 2837 h 3007"/>
                <a:gd name="T4" fmla="*/ 1061 w 2963"/>
                <a:gd name="T5" fmla="*/ 2565 h 3007"/>
                <a:gd name="T6" fmla="*/ 804 w 2963"/>
                <a:gd name="T7" fmla="*/ 2257 h 3007"/>
                <a:gd name="T8" fmla="*/ 677 w 2963"/>
                <a:gd name="T9" fmla="*/ 2123 h 3007"/>
                <a:gd name="T10" fmla="*/ 579 w 2963"/>
                <a:gd name="T11" fmla="*/ 1901 h 3007"/>
                <a:gd name="T12" fmla="*/ 447 w 2963"/>
                <a:gd name="T13" fmla="*/ 2095 h 3007"/>
                <a:gd name="T14" fmla="*/ 420 w 2963"/>
                <a:gd name="T15" fmla="*/ 1802 h 3007"/>
                <a:gd name="T16" fmla="*/ 396 w 2963"/>
                <a:gd name="T17" fmla="*/ 1458 h 3007"/>
                <a:gd name="T18" fmla="*/ 446 w 2963"/>
                <a:gd name="T19" fmla="*/ 1240 h 3007"/>
                <a:gd name="T20" fmla="*/ 320 w 2963"/>
                <a:gd name="T21" fmla="*/ 935 h 3007"/>
                <a:gd name="T22" fmla="*/ 41 w 2963"/>
                <a:gd name="T23" fmla="*/ 581 h 3007"/>
                <a:gd name="T24" fmla="*/ 9 w 2963"/>
                <a:gd name="T25" fmla="*/ 551 h 3007"/>
                <a:gd name="T26" fmla="*/ 84 w 2963"/>
                <a:gd name="T27" fmla="*/ 248 h 3007"/>
                <a:gd name="T28" fmla="*/ 12 w 2963"/>
                <a:gd name="T29" fmla="*/ 83 h 3007"/>
                <a:gd name="T30" fmla="*/ 346 w 2963"/>
                <a:gd name="T31" fmla="*/ 206 h 3007"/>
                <a:gd name="T32" fmla="*/ 613 w 2963"/>
                <a:gd name="T33" fmla="*/ 543 h 3007"/>
                <a:gd name="T34" fmla="*/ 744 w 2963"/>
                <a:gd name="T35" fmla="*/ 504 h 3007"/>
                <a:gd name="T36" fmla="*/ 865 w 2963"/>
                <a:gd name="T37" fmla="*/ 573 h 3007"/>
                <a:gd name="T38" fmla="*/ 951 w 2963"/>
                <a:gd name="T39" fmla="*/ 608 h 3007"/>
                <a:gd name="T40" fmla="*/ 1146 w 2963"/>
                <a:gd name="T41" fmla="*/ 540 h 3007"/>
                <a:gd name="T42" fmla="*/ 1135 w 2963"/>
                <a:gd name="T43" fmla="*/ 229 h 3007"/>
                <a:gd name="T44" fmla="*/ 1263 w 2963"/>
                <a:gd name="T45" fmla="*/ 337 h 3007"/>
                <a:gd name="T46" fmla="*/ 1480 w 2963"/>
                <a:gd name="T47" fmla="*/ 293 h 3007"/>
                <a:gd name="T48" fmla="*/ 1606 w 2963"/>
                <a:gd name="T49" fmla="*/ 48 h 3007"/>
                <a:gd name="T50" fmla="*/ 1794 w 2963"/>
                <a:gd name="T51" fmla="*/ 226 h 3007"/>
                <a:gd name="T52" fmla="*/ 1984 w 2963"/>
                <a:gd name="T53" fmla="*/ 476 h 3007"/>
                <a:gd name="T54" fmla="*/ 2328 w 2963"/>
                <a:gd name="T55" fmla="*/ 626 h 3007"/>
                <a:gd name="T56" fmla="*/ 2612 w 2963"/>
                <a:gd name="T57" fmla="*/ 633 h 3007"/>
                <a:gd name="T58" fmla="*/ 2899 w 2963"/>
                <a:gd name="T59" fmla="*/ 725 h 3007"/>
                <a:gd name="T60" fmla="*/ 2962 w 2963"/>
                <a:gd name="T61" fmla="*/ 937 h 3007"/>
                <a:gd name="T62" fmla="*/ 2678 w 2963"/>
                <a:gd name="T63" fmla="*/ 1368 h 3007"/>
                <a:gd name="T64" fmla="*/ 2340 w 2963"/>
                <a:gd name="T65" fmla="*/ 1222 h 3007"/>
                <a:gd name="T66" fmla="*/ 2324 w 2963"/>
                <a:gd name="T67" fmla="*/ 1366 h 3007"/>
                <a:gd name="T68" fmla="*/ 2337 w 2963"/>
                <a:gd name="T69" fmla="*/ 1759 h 3007"/>
                <a:gd name="T70" fmla="*/ 2432 w 2963"/>
                <a:gd name="T71" fmla="*/ 2027 h 3007"/>
                <a:gd name="T72" fmla="*/ 2580 w 2963"/>
                <a:gd name="T73" fmla="*/ 2299 h 3007"/>
                <a:gd name="T74" fmla="*/ 2318 w 2963"/>
                <a:gd name="T75" fmla="*/ 2387 h 3007"/>
                <a:gd name="T76" fmla="*/ 2142 w 2963"/>
                <a:gd name="T77" fmla="*/ 2308 h 3007"/>
                <a:gd name="T78" fmla="*/ 1949 w 2963"/>
                <a:gd name="T79" fmla="*/ 2073 h 3007"/>
                <a:gd name="T80" fmla="*/ 1734 w 2963"/>
                <a:gd name="T81" fmla="*/ 2127 h 3007"/>
                <a:gd name="T82" fmla="*/ 1648 w 2963"/>
                <a:gd name="T83" fmla="*/ 2230 h 3007"/>
                <a:gd name="T84" fmla="*/ 1537 w 2963"/>
                <a:gd name="T85" fmla="*/ 2528 h 3007"/>
                <a:gd name="T86" fmla="*/ 1517 w 2963"/>
                <a:gd name="T87" fmla="*/ 2681 h 3007"/>
                <a:gd name="T88" fmla="*/ 1580 w 2963"/>
                <a:gd name="T89" fmla="*/ 2896 h 3007"/>
                <a:gd name="T90" fmla="*/ 1304 w 2963"/>
                <a:gd name="T91" fmla="*/ 3007 h 3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63" h="3007">
                  <a:moveTo>
                    <a:pt x="1304" y="3007"/>
                  </a:moveTo>
                  <a:cubicBezTo>
                    <a:pt x="1295" y="3003"/>
                    <a:pt x="1285" y="3000"/>
                    <a:pt x="1276" y="2996"/>
                  </a:cubicBezTo>
                  <a:cubicBezTo>
                    <a:pt x="1206" y="2936"/>
                    <a:pt x="1164" y="2931"/>
                    <a:pt x="1113" y="2891"/>
                  </a:cubicBezTo>
                  <a:cubicBezTo>
                    <a:pt x="1097" y="2871"/>
                    <a:pt x="1082" y="2854"/>
                    <a:pt x="1069" y="2837"/>
                  </a:cubicBezTo>
                  <a:cubicBezTo>
                    <a:pt x="1069" y="2821"/>
                    <a:pt x="1069" y="2804"/>
                    <a:pt x="1069" y="2791"/>
                  </a:cubicBezTo>
                  <a:cubicBezTo>
                    <a:pt x="1153" y="2692"/>
                    <a:pt x="1108" y="2638"/>
                    <a:pt x="1061" y="2565"/>
                  </a:cubicBezTo>
                  <a:cubicBezTo>
                    <a:pt x="991" y="2491"/>
                    <a:pt x="966" y="2399"/>
                    <a:pt x="928" y="2359"/>
                  </a:cubicBezTo>
                  <a:cubicBezTo>
                    <a:pt x="881" y="2240"/>
                    <a:pt x="890" y="2269"/>
                    <a:pt x="804" y="2257"/>
                  </a:cubicBezTo>
                  <a:cubicBezTo>
                    <a:pt x="785" y="2247"/>
                    <a:pt x="766" y="2240"/>
                    <a:pt x="750" y="2233"/>
                  </a:cubicBezTo>
                  <a:cubicBezTo>
                    <a:pt x="724" y="2197"/>
                    <a:pt x="699" y="2160"/>
                    <a:pt x="677" y="2123"/>
                  </a:cubicBezTo>
                  <a:cubicBezTo>
                    <a:pt x="658" y="2070"/>
                    <a:pt x="639" y="2018"/>
                    <a:pt x="623" y="1965"/>
                  </a:cubicBezTo>
                  <a:cubicBezTo>
                    <a:pt x="608" y="1941"/>
                    <a:pt x="592" y="1921"/>
                    <a:pt x="579" y="1901"/>
                  </a:cubicBezTo>
                  <a:cubicBezTo>
                    <a:pt x="448" y="1898"/>
                    <a:pt x="515" y="2021"/>
                    <a:pt x="472" y="2105"/>
                  </a:cubicBezTo>
                  <a:cubicBezTo>
                    <a:pt x="463" y="2101"/>
                    <a:pt x="453" y="2098"/>
                    <a:pt x="447" y="2095"/>
                  </a:cubicBezTo>
                  <a:cubicBezTo>
                    <a:pt x="447" y="2016"/>
                    <a:pt x="406" y="1946"/>
                    <a:pt x="394" y="1893"/>
                  </a:cubicBezTo>
                  <a:cubicBezTo>
                    <a:pt x="426" y="1875"/>
                    <a:pt x="420" y="1806"/>
                    <a:pt x="420" y="1802"/>
                  </a:cubicBezTo>
                  <a:cubicBezTo>
                    <a:pt x="423" y="1760"/>
                    <a:pt x="427" y="1721"/>
                    <a:pt x="433" y="1682"/>
                  </a:cubicBezTo>
                  <a:cubicBezTo>
                    <a:pt x="392" y="1605"/>
                    <a:pt x="380" y="1517"/>
                    <a:pt x="396" y="1458"/>
                  </a:cubicBezTo>
                  <a:cubicBezTo>
                    <a:pt x="416" y="1432"/>
                    <a:pt x="435" y="1407"/>
                    <a:pt x="458" y="1384"/>
                  </a:cubicBezTo>
                  <a:cubicBezTo>
                    <a:pt x="451" y="1335"/>
                    <a:pt x="449" y="1286"/>
                    <a:pt x="446" y="1240"/>
                  </a:cubicBezTo>
                  <a:cubicBezTo>
                    <a:pt x="424" y="1203"/>
                    <a:pt x="401" y="1170"/>
                    <a:pt x="382" y="1137"/>
                  </a:cubicBezTo>
                  <a:cubicBezTo>
                    <a:pt x="364" y="1061"/>
                    <a:pt x="342" y="975"/>
                    <a:pt x="320" y="935"/>
                  </a:cubicBezTo>
                  <a:cubicBezTo>
                    <a:pt x="240" y="842"/>
                    <a:pt x="164" y="738"/>
                    <a:pt x="152" y="659"/>
                  </a:cubicBezTo>
                  <a:cubicBezTo>
                    <a:pt x="114" y="632"/>
                    <a:pt x="76" y="605"/>
                    <a:pt x="41" y="581"/>
                  </a:cubicBezTo>
                  <a:cubicBezTo>
                    <a:pt x="34" y="571"/>
                    <a:pt x="28" y="561"/>
                    <a:pt x="22" y="551"/>
                  </a:cubicBezTo>
                  <a:cubicBezTo>
                    <a:pt x="15" y="551"/>
                    <a:pt x="12" y="551"/>
                    <a:pt x="9" y="551"/>
                  </a:cubicBezTo>
                  <a:cubicBezTo>
                    <a:pt x="9" y="495"/>
                    <a:pt x="0" y="443"/>
                    <a:pt x="13" y="414"/>
                  </a:cubicBezTo>
                  <a:cubicBezTo>
                    <a:pt x="87" y="379"/>
                    <a:pt x="84" y="311"/>
                    <a:pt x="84" y="248"/>
                  </a:cubicBezTo>
                  <a:cubicBezTo>
                    <a:pt x="59" y="215"/>
                    <a:pt x="33" y="182"/>
                    <a:pt x="11" y="152"/>
                  </a:cubicBezTo>
                  <a:cubicBezTo>
                    <a:pt x="11" y="129"/>
                    <a:pt x="11" y="106"/>
                    <a:pt x="12" y="83"/>
                  </a:cubicBezTo>
                  <a:cubicBezTo>
                    <a:pt x="85" y="78"/>
                    <a:pt x="159" y="77"/>
                    <a:pt x="235" y="75"/>
                  </a:cubicBezTo>
                  <a:cubicBezTo>
                    <a:pt x="264" y="86"/>
                    <a:pt x="318" y="143"/>
                    <a:pt x="346" y="206"/>
                  </a:cubicBezTo>
                  <a:cubicBezTo>
                    <a:pt x="346" y="294"/>
                    <a:pt x="425" y="401"/>
                    <a:pt x="514" y="482"/>
                  </a:cubicBezTo>
                  <a:cubicBezTo>
                    <a:pt x="546" y="486"/>
                    <a:pt x="578" y="474"/>
                    <a:pt x="613" y="543"/>
                  </a:cubicBezTo>
                  <a:cubicBezTo>
                    <a:pt x="645" y="544"/>
                    <a:pt x="677" y="542"/>
                    <a:pt x="722" y="507"/>
                  </a:cubicBezTo>
                  <a:cubicBezTo>
                    <a:pt x="728" y="504"/>
                    <a:pt x="734" y="504"/>
                    <a:pt x="744" y="504"/>
                  </a:cubicBezTo>
                  <a:cubicBezTo>
                    <a:pt x="747" y="507"/>
                    <a:pt x="754" y="511"/>
                    <a:pt x="760" y="518"/>
                  </a:cubicBezTo>
                  <a:cubicBezTo>
                    <a:pt x="760" y="560"/>
                    <a:pt x="811" y="565"/>
                    <a:pt x="865" y="573"/>
                  </a:cubicBezTo>
                  <a:cubicBezTo>
                    <a:pt x="871" y="583"/>
                    <a:pt x="881" y="593"/>
                    <a:pt x="890" y="606"/>
                  </a:cubicBezTo>
                  <a:cubicBezTo>
                    <a:pt x="910" y="606"/>
                    <a:pt x="929" y="607"/>
                    <a:pt x="951" y="608"/>
                  </a:cubicBezTo>
                  <a:cubicBezTo>
                    <a:pt x="967" y="592"/>
                    <a:pt x="986" y="576"/>
                    <a:pt x="1006" y="563"/>
                  </a:cubicBezTo>
                  <a:cubicBezTo>
                    <a:pt x="1050" y="554"/>
                    <a:pt x="1098" y="546"/>
                    <a:pt x="1146" y="540"/>
                  </a:cubicBezTo>
                  <a:cubicBezTo>
                    <a:pt x="1153" y="527"/>
                    <a:pt x="1159" y="515"/>
                    <a:pt x="1169" y="505"/>
                  </a:cubicBezTo>
                  <a:cubicBezTo>
                    <a:pt x="1169" y="403"/>
                    <a:pt x="1094" y="271"/>
                    <a:pt x="1135" y="229"/>
                  </a:cubicBezTo>
                  <a:cubicBezTo>
                    <a:pt x="1158" y="243"/>
                    <a:pt x="1180" y="286"/>
                    <a:pt x="1240" y="310"/>
                  </a:cubicBezTo>
                  <a:cubicBezTo>
                    <a:pt x="1247" y="317"/>
                    <a:pt x="1253" y="327"/>
                    <a:pt x="1263" y="337"/>
                  </a:cubicBezTo>
                  <a:cubicBezTo>
                    <a:pt x="1304" y="358"/>
                    <a:pt x="1368" y="363"/>
                    <a:pt x="1429" y="341"/>
                  </a:cubicBezTo>
                  <a:cubicBezTo>
                    <a:pt x="1445" y="325"/>
                    <a:pt x="1461" y="309"/>
                    <a:pt x="1480" y="293"/>
                  </a:cubicBezTo>
                  <a:cubicBezTo>
                    <a:pt x="1481" y="195"/>
                    <a:pt x="1449" y="168"/>
                    <a:pt x="1443" y="122"/>
                  </a:cubicBezTo>
                  <a:cubicBezTo>
                    <a:pt x="1475" y="90"/>
                    <a:pt x="1539" y="0"/>
                    <a:pt x="1606" y="48"/>
                  </a:cubicBezTo>
                  <a:cubicBezTo>
                    <a:pt x="1628" y="97"/>
                    <a:pt x="1638" y="134"/>
                    <a:pt x="1720" y="191"/>
                  </a:cubicBezTo>
                  <a:cubicBezTo>
                    <a:pt x="1743" y="202"/>
                    <a:pt x="1768" y="212"/>
                    <a:pt x="1794" y="226"/>
                  </a:cubicBezTo>
                  <a:cubicBezTo>
                    <a:pt x="1828" y="279"/>
                    <a:pt x="1911" y="314"/>
                    <a:pt x="1962" y="410"/>
                  </a:cubicBezTo>
                  <a:cubicBezTo>
                    <a:pt x="1968" y="430"/>
                    <a:pt x="1974" y="453"/>
                    <a:pt x="1984" y="476"/>
                  </a:cubicBezTo>
                  <a:cubicBezTo>
                    <a:pt x="2000" y="513"/>
                    <a:pt x="2047" y="599"/>
                    <a:pt x="2117" y="624"/>
                  </a:cubicBezTo>
                  <a:cubicBezTo>
                    <a:pt x="2187" y="622"/>
                    <a:pt x="2258" y="624"/>
                    <a:pt x="2328" y="626"/>
                  </a:cubicBezTo>
                  <a:cubicBezTo>
                    <a:pt x="2376" y="601"/>
                    <a:pt x="2405" y="572"/>
                    <a:pt x="2478" y="584"/>
                  </a:cubicBezTo>
                  <a:cubicBezTo>
                    <a:pt x="2523" y="598"/>
                    <a:pt x="2568" y="616"/>
                    <a:pt x="2612" y="633"/>
                  </a:cubicBezTo>
                  <a:cubicBezTo>
                    <a:pt x="2654" y="634"/>
                    <a:pt x="2699" y="635"/>
                    <a:pt x="2743" y="640"/>
                  </a:cubicBezTo>
                  <a:cubicBezTo>
                    <a:pt x="2791" y="677"/>
                    <a:pt x="2807" y="713"/>
                    <a:pt x="2899" y="725"/>
                  </a:cubicBezTo>
                  <a:cubicBezTo>
                    <a:pt x="2918" y="742"/>
                    <a:pt x="2941" y="759"/>
                    <a:pt x="2963" y="779"/>
                  </a:cubicBezTo>
                  <a:cubicBezTo>
                    <a:pt x="2963" y="832"/>
                    <a:pt x="2962" y="884"/>
                    <a:pt x="2962" y="937"/>
                  </a:cubicBezTo>
                  <a:cubicBezTo>
                    <a:pt x="2898" y="1000"/>
                    <a:pt x="2856" y="1094"/>
                    <a:pt x="2833" y="1182"/>
                  </a:cubicBezTo>
                  <a:cubicBezTo>
                    <a:pt x="2791" y="1247"/>
                    <a:pt x="2739" y="1308"/>
                    <a:pt x="2678" y="1368"/>
                  </a:cubicBezTo>
                  <a:cubicBezTo>
                    <a:pt x="2550" y="1398"/>
                    <a:pt x="2551" y="1342"/>
                    <a:pt x="2471" y="1284"/>
                  </a:cubicBezTo>
                  <a:cubicBezTo>
                    <a:pt x="2427" y="1224"/>
                    <a:pt x="2369" y="1220"/>
                    <a:pt x="2340" y="1222"/>
                  </a:cubicBezTo>
                  <a:cubicBezTo>
                    <a:pt x="2334" y="1229"/>
                    <a:pt x="2328" y="1235"/>
                    <a:pt x="2324" y="1241"/>
                  </a:cubicBezTo>
                  <a:cubicBezTo>
                    <a:pt x="2324" y="1281"/>
                    <a:pt x="2324" y="1323"/>
                    <a:pt x="2324" y="1366"/>
                  </a:cubicBezTo>
                  <a:cubicBezTo>
                    <a:pt x="2349" y="1419"/>
                    <a:pt x="2352" y="1465"/>
                    <a:pt x="2351" y="1543"/>
                  </a:cubicBezTo>
                  <a:cubicBezTo>
                    <a:pt x="2335" y="1599"/>
                    <a:pt x="2319" y="1680"/>
                    <a:pt x="2337" y="1759"/>
                  </a:cubicBezTo>
                  <a:cubicBezTo>
                    <a:pt x="2353" y="1776"/>
                    <a:pt x="2369" y="1796"/>
                    <a:pt x="2385" y="1816"/>
                  </a:cubicBezTo>
                  <a:cubicBezTo>
                    <a:pt x="2426" y="1837"/>
                    <a:pt x="2509" y="1950"/>
                    <a:pt x="2432" y="2027"/>
                  </a:cubicBezTo>
                  <a:cubicBezTo>
                    <a:pt x="2361" y="2074"/>
                    <a:pt x="2358" y="2051"/>
                    <a:pt x="2357" y="2153"/>
                  </a:cubicBezTo>
                  <a:cubicBezTo>
                    <a:pt x="2389" y="2219"/>
                    <a:pt x="2498" y="2212"/>
                    <a:pt x="2580" y="2299"/>
                  </a:cubicBezTo>
                  <a:cubicBezTo>
                    <a:pt x="2580" y="2328"/>
                    <a:pt x="2579" y="2401"/>
                    <a:pt x="2547" y="2432"/>
                  </a:cubicBezTo>
                  <a:cubicBezTo>
                    <a:pt x="2458" y="2430"/>
                    <a:pt x="2365" y="2411"/>
                    <a:pt x="2318" y="2387"/>
                  </a:cubicBezTo>
                  <a:cubicBezTo>
                    <a:pt x="2315" y="2328"/>
                    <a:pt x="2299" y="2272"/>
                    <a:pt x="2283" y="2242"/>
                  </a:cubicBezTo>
                  <a:cubicBezTo>
                    <a:pt x="2203" y="2240"/>
                    <a:pt x="2197" y="2283"/>
                    <a:pt x="2142" y="2308"/>
                  </a:cubicBezTo>
                  <a:cubicBezTo>
                    <a:pt x="2114" y="2304"/>
                    <a:pt x="2088" y="2303"/>
                    <a:pt x="2062" y="2302"/>
                  </a:cubicBezTo>
                  <a:cubicBezTo>
                    <a:pt x="1973" y="2235"/>
                    <a:pt x="1961" y="2143"/>
                    <a:pt x="1949" y="2073"/>
                  </a:cubicBezTo>
                  <a:cubicBezTo>
                    <a:pt x="1936" y="2057"/>
                    <a:pt x="1923" y="2040"/>
                    <a:pt x="1914" y="2027"/>
                  </a:cubicBezTo>
                  <a:cubicBezTo>
                    <a:pt x="1786" y="2024"/>
                    <a:pt x="1754" y="2006"/>
                    <a:pt x="1734" y="2127"/>
                  </a:cubicBezTo>
                  <a:cubicBezTo>
                    <a:pt x="1699" y="2162"/>
                    <a:pt x="1677" y="2155"/>
                    <a:pt x="1645" y="2174"/>
                  </a:cubicBezTo>
                  <a:cubicBezTo>
                    <a:pt x="1645" y="2190"/>
                    <a:pt x="1644" y="2210"/>
                    <a:pt x="1648" y="2230"/>
                  </a:cubicBezTo>
                  <a:cubicBezTo>
                    <a:pt x="1673" y="2263"/>
                    <a:pt x="1727" y="2320"/>
                    <a:pt x="1704" y="2401"/>
                  </a:cubicBezTo>
                  <a:cubicBezTo>
                    <a:pt x="1675" y="2460"/>
                    <a:pt x="1582" y="2496"/>
                    <a:pt x="1537" y="2528"/>
                  </a:cubicBezTo>
                  <a:cubicBezTo>
                    <a:pt x="1531" y="2538"/>
                    <a:pt x="1524" y="2547"/>
                    <a:pt x="1518" y="2557"/>
                  </a:cubicBezTo>
                  <a:cubicBezTo>
                    <a:pt x="1518" y="2596"/>
                    <a:pt x="1517" y="2639"/>
                    <a:pt x="1517" y="2681"/>
                  </a:cubicBezTo>
                  <a:cubicBezTo>
                    <a:pt x="1542" y="2738"/>
                    <a:pt x="1603" y="2707"/>
                    <a:pt x="1602" y="2844"/>
                  </a:cubicBezTo>
                  <a:cubicBezTo>
                    <a:pt x="1593" y="2860"/>
                    <a:pt x="1586" y="2876"/>
                    <a:pt x="1580" y="2896"/>
                  </a:cubicBezTo>
                  <a:cubicBezTo>
                    <a:pt x="1554" y="2905"/>
                    <a:pt x="1532" y="2918"/>
                    <a:pt x="1509" y="2930"/>
                  </a:cubicBezTo>
                  <a:cubicBezTo>
                    <a:pt x="1439" y="2955"/>
                    <a:pt x="1372" y="2979"/>
                    <a:pt x="1304" y="300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2370443" y="2326917"/>
              <a:ext cx="1708758" cy="1091502"/>
            </a:xfrm>
            <a:custGeom>
              <a:avLst/>
              <a:gdLst>
                <a:gd name="T0" fmla="*/ 3842 w 5957"/>
                <a:gd name="T1" fmla="*/ 3778 h 3807"/>
                <a:gd name="T2" fmla="*/ 3757 w 5957"/>
                <a:gd name="T3" fmla="*/ 3615 h 3807"/>
                <a:gd name="T4" fmla="*/ 3627 w 5957"/>
                <a:gd name="T5" fmla="*/ 3399 h 3807"/>
                <a:gd name="T6" fmla="*/ 3452 w 5957"/>
                <a:gd name="T7" fmla="*/ 3349 h 3807"/>
                <a:gd name="T8" fmla="*/ 3216 w 5957"/>
                <a:gd name="T9" fmla="*/ 3179 h 3807"/>
                <a:gd name="T10" fmla="*/ 3070 w 5957"/>
                <a:gd name="T11" fmla="*/ 3159 h 3807"/>
                <a:gd name="T12" fmla="*/ 2890 w 5957"/>
                <a:gd name="T13" fmla="*/ 3298 h 3807"/>
                <a:gd name="T14" fmla="*/ 2844 w 5957"/>
                <a:gd name="T15" fmla="*/ 3471 h 3807"/>
                <a:gd name="T16" fmla="*/ 2782 w 5957"/>
                <a:gd name="T17" fmla="*/ 3181 h 3807"/>
                <a:gd name="T18" fmla="*/ 2401 w 5957"/>
                <a:gd name="T19" fmla="*/ 3214 h 3807"/>
                <a:gd name="T20" fmla="*/ 2195 w 5957"/>
                <a:gd name="T21" fmla="*/ 3048 h 3807"/>
                <a:gd name="T22" fmla="*/ 1851 w 5957"/>
                <a:gd name="T23" fmla="*/ 2860 h 3807"/>
                <a:gd name="T24" fmla="*/ 1711 w 5957"/>
                <a:gd name="T25" fmla="*/ 2758 h 3807"/>
                <a:gd name="T26" fmla="*/ 1479 w 5957"/>
                <a:gd name="T27" fmla="*/ 2461 h 3807"/>
                <a:gd name="T28" fmla="*/ 1314 w 5957"/>
                <a:gd name="T29" fmla="*/ 2401 h 3807"/>
                <a:gd name="T30" fmla="*/ 1117 w 5957"/>
                <a:gd name="T31" fmla="*/ 2193 h 3807"/>
                <a:gd name="T32" fmla="*/ 892 w 5957"/>
                <a:gd name="T33" fmla="*/ 1902 h 3807"/>
                <a:gd name="T34" fmla="*/ 693 w 5957"/>
                <a:gd name="T35" fmla="*/ 1959 h 3807"/>
                <a:gd name="T36" fmla="*/ 461 w 5957"/>
                <a:gd name="T37" fmla="*/ 1715 h 3807"/>
                <a:gd name="T38" fmla="*/ 67 w 5957"/>
                <a:gd name="T39" fmla="*/ 1397 h 3807"/>
                <a:gd name="T40" fmla="*/ 103 w 5957"/>
                <a:gd name="T41" fmla="*/ 1195 h 3807"/>
                <a:gd name="T42" fmla="*/ 147 w 5957"/>
                <a:gd name="T43" fmla="*/ 858 h 3807"/>
                <a:gd name="T44" fmla="*/ 322 w 5957"/>
                <a:gd name="T45" fmla="*/ 951 h 3807"/>
                <a:gd name="T46" fmla="*/ 337 w 5957"/>
                <a:gd name="T47" fmla="*/ 660 h 3807"/>
                <a:gd name="T48" fmla="*/ 336 w 5957"/>
                <a:gd name="T49" fmla="*/ 297 h 3807"/>
                <a:gd name="T50" fmla="*/ 486 w 5957"/>
                <a:gd name="T51" fmla="*/ 301 h 3807"/>
                <a:gd name="T52" fmla="*/ 694 w 5957"/>
                <a:gd name="T53" fmla="*/ 221 h 3807"/>
                <a:gd name="T54" fmla="*/ 967 w 5957"/>
                <a:gd name="T55" fmla="*/ 21 h 3807"/>
                <a:gd name="T56" fmla="*/ 1263 w 5957"/>
                <a:gd name="T57" fmla="*/ 143 h 3807"/>
                <a:gd name="T58" fmla="*/ 1551 w 5957"/>
                <a:gd name="T59" fmla="*/ 88 h 3807"/>
                <a:gd name="T60" fmla="*/ 1754 w 5957"/>
                <a:gd name="T61" fmla="*/ 283 h 3807"/>
                <a:gd name="T62" fmla="*/ 2039 w 5957"/>
                <a:gd name="T63" fmla="*/ 235 h 3807"/>
                <a:gd name="T64" fmla="*/ 2400 w 5957"/>
                <a:gd name="T65" fmla="*/ 254 h 3807"/>
                <a:gd name="T66" fmla="*/ 2771 w 5957"/>
                <a:gd name="T67" fmla="*/ 145 h 3807"/>
                <a:gd name="T68" fmla="*/ 3221 w 5957"/>
                <a:gd name="T69" fmla="*/ 180 h 3807"/>
                <a:gd name="T70" fmla="*/ 3345 w 5957"/>
                <a:gd name="T71" fmla="*/ 343 h 3807"/>
                <a:gd name="T72" fmla="*/ 3359 w 5957"/>
                <a:gd name="T73" fmla="*/ 635 h 3807"/>
                <a:gd name="T74" fmla="*/ 3515 w 5957"/>
                <a:gd name="T75" fmla="*/ 1356 h 3807"/>
                <a:gd name="T76" fmla="*/ 3792 w 5957"/>
                <a:gd name="T77" fmla="*/ 1468 h 3807"/>
                <a:gd name="T78" fmla="*/ 4349 w 5957"/>
                <a:gd name="T79" fmla="*/ 1799 h 3807"/>
                <a:gd name="T80" fmla="*/ 4748 w 5957"/>
                <a:gd name="T81" fmla="*/ 1829 h 3807"/>
                <a:gd name="T82" fmla="*/ 4913 w 5957"/>
                <a:gd name="T83" fmla="*/ 2046 h 3807"/>
                <a:gd name="T84" fmla="*/ 5094 w 5957"/>
                <a:gd name="T85" fmla="*/ 2237 h 3807"/>
                <a:gd name="T86" fmla="*/ 5187 w 5957"/>
                <a:gd name="T87" fmla="*/ 2174 h 3807"/>
                <a:gd name="T88" fmla="*/ 5395 w 5957"/>
                <a:gd name="T89" fmla="*/ 2173 h 3807"/>
                <a:gd name="T90" fmla="*/ 5530 w 5957"/>
                <a:gd name="T91" fmla="*/ 2000 h 3807"/>
                <a:gd name="T92" fmla="*/ 5825 w 5957"/>
                <a:gd name="T93" fmla="*/ 2377 h 3807"/>
                <a:gd name="T94" fmla="*/ 5957 w 5957"/>
                <a:gd name="T95" fmla="*/ 2783 h 3807"/>
                <a:gd name="T96" fmla="*/ 5916 w 5957"/>
                <a:gd name="T97" fmla="*/ 3205 h 3807"/>
                <a:gd name="T98" fmla="*/ 5900 w 5957"/>
                <a:gd name="T99" fmla="*/ 3270 h 3807"/>
                <a:gd name="T100" fmla="*/ 5714 w 5957"/>
                <a:gd name="T101" fmla="*/ 3258 h 3807"/>
                <a:gd name="T102" fmla="*/ 5735 w 5957"/>
                <a:gd name="T103" fmla="*/ 3527 h 3807"/>
                <a:gd name="T104" fmla="*/ 5623 w 5957"/>
                <a:gd name="T105" fmla="*/ 3541 h 3807"/>
                <a:gd name="T106" fmla="*/ 5352 w 5957"/>
                <a:gd name="T107" fmla="*/ 3567 h 3807"/>
                <a:gd name="T108" fmla="*/ 5192 w 5957"/>
                <a:gd name="T109" fmla="*/ 3566 h 3807"/>
                <a:gd name="T110" fmla="*/ 4985 w 5957"/>
                <a:gd name="T111" fmla="*/ 3410 h 3807"/>
                <a:gd name="T112" fmla="*/ 4780 w 5957"/>
                <a:gd name="T113" fmla="*/ 3438 h 3807"/>
                <a:gd name="T114" fmla="*/ 4505 w 5957"/>
                <a:gd name="T115" fmla="*/ 3621 h 3807"/>
                <a:gd name="T116" fmla="*/ 4277 w 5957"/>
                <a:gd name="T117" fmla="*/ 3762 h 3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57" h="3807">
                  <a:moveTo>
                    <a:pt x="4098" y="3807"/>
                  </a:moveTo>
                  <a:cubicBezTo>
                    <a:pt x="4066" y="3773"/>
                    <a:pt x="3868" y="3778"/>
                    <a:pt x="3842" y="3778"/>
                  </a:cubicBezTo>
                  <a:cubicBezTo>
                    <a:pt x="3830" y="3781"/>
                    <a:pt x="3817" y="3784"/>
                    <a:pt x="3804" y="3790"/>
                  </a:cubicBezTo>
                  <a:cubicBezTo>
                    <a:pt x="3622" y="3772"/>
                    <a:pt x="3725" y="3706"/>
                    <a:pt x="3757" y="3615"/>
                  </a:cubicBezTo>
                  <a:cubicBezTo>
                    <a:pt x="3757" y="3592"/>
                    <a:pt x="3757" y="3569"/>
                    <a:pt x="3757" y="3546"/>
                  </a:cubicBezTo>
                  <a:cubicBezTo>
                    <a:pt x="3636" y="3504"/>
                    <a:pt x="3646" y="3471"/>
                    <a:pt x="3627" y="3399"/>
                  </a:cubicBezTo>
                  <a:cubicBezTo>
                    <a:pt x="3621" y="3389"/>
                    <a:pt x="3615" y="3379"/>
                    <a:pt x="3608" y="3372"/>
                  </a:cubicBezTo>
                  <a:cubicBezTo>
                    <a:pt x="3544" y="3371"/>
                    <a:pt x="3497" y="3363"/>
                    <a:pt x="3452" y="3349"/>
                  </a:cubicBezTo>
                  <a:cubicBezTo>
                    <a:pt x="3433" y="3322"/>
                    <a:pt x="3417" y="3295"/>
                    <a:pt x="3401" y="3272"/>
                  </a:cubicBezTo>
                  <a:cubicBezTo>
                    <a:pt x="3321" y="3247"/>
                    <a:pt x="3248" y="3206"/>
                    <a:pt x="3216" y="3179"/>
                  </a:cubicBezTo>
                  <a:cubicBezTo>
                    <a:pt x="3204" y="3172"/>
                    <a:pt x="3191" y="3165"/>
                    <a:pt x="3178" y="3162"/>
                  </a:cubicBezTo>
                  <a:cubicBezTo>
                    <a:pt x="3140" y="3161"/>
                    <a:pt x="3105" y="3160"/>
                    <a:pt x="3070" y="3159"/>
                  </a:cubicBezTo>
                  <a:cubicBezTo>
                    <a:pt x="3021" y="3187"/>
                    <a:pt x="2992" y="3239"/>
                    <a:pt x="2932" y="3260"/>
                  </a:cubicBezTo>
                  <a:cubicBezTo>
                    <a:pt x="2916" y="3273"/>
                    <a:pt x="2903" y="3286"/>
                    <a:pt x="2890" y="3298"/>
                  </a:cubicBezTo>
                  <a:cubicBezTo>
                    <a:pt x="2880" y="3315"/>
                    <a:pt x="2874" y="3331"/>
                    <a:pt x="2867" y="3347"/>
                  </a:cubicBezTo>
                  <a:cubicBezTo>
                    <a:pt x="2857" y="3386"/>
                    <a:pt x="2851" y="3428"/>
                    <a:pt x="2844" y="3471"/>
                  </a:cubicBezTo>
                  <a:cubicBezTo>
                    <a:pt x="2694" y="3444"/>
                    <a:pt x="2736" y="3311"/>
                    <a:pt x="2782" y="3230"/>
                  </a:cubicBezTo>
                  <a:cubicBezTo>
                    <a:pt x="2782" y="3214"/>
                    <a:pt x="2782" y="3197"/>
                    <a:pt x="2782" y="3181"/>
                  </a:cubicBezTo>
                  <a:cubicBezTo>
                    <a:pt x="2715" y="3127"/>
                    <a:pt x="2718" y="3147"/>
                    <a:pt x="2674" y="3139"/>
                  </a:cubicBezTo>
                  <a:cubicBezTo>
                    <a:pt x="2546" y="3162"/>
                    <a:pt x="2485" y="3167"/>
                    <a:pt x="2401" y="3214"/>
                  </a:cubicBezTo>
                  <a:cubicBezTo>
                    <a:pt x="2309" y="3212"/>
                    <a:pt x="2261" y="3145"/>
                    <a:pt x="2239" y="3095"/>
                  </a:cubicBezTo>
                  <a:cubicBezTo>
                    <a:pt x="2223" y="3079"/>
                    <a:pt x="2207" y="3062"/>
                    <a:pt x="2195" y="3048"/>
                  </a:cubicBezTo>
                  <a:cubicBezTo>
                    <a:pt x="2112" y="3046"/>
                    <a:pt x="2032" y="3044"/>
                    <a:pt x="1952" y="3042"/>
                  </a:cubicBezTo>
                  <a:cubicBezTo>
                    <a:pt x="1885" y="2995"/>
                    <a:pt x="1876" y="2906"/>
                    <a:pt x="1851" y="2860"/>
                  </a:cubicBezTo>
                  <a:cubicBezTo>
                    <a:pt x="1800" y="2842"/>
                    <a:pt x="1797" y="2845"/>
                    <a:pt x="1778" y="2812"/>
                  </a:cubicBezTo>
                  <a:cubicBezTo>
                    <a:pt x="1755" y="2792"/>
                    <a:pt x="1733" y="2775"/>
                    <a:pt x="1711" y="2758"/>
                  </a:cubicBezTo>
                  <a:cubicBezTo>
                    <a:pt x="1669" y="2740"/>
                    <a:pt x="1628" y="2726"/>
                    <a:pt x="1587" y="2712"/>
                  </a:cubicBezTo>
                  <a:cubicBezTo>
                    <a:pt x="1463" y="2598"/>
                    <a:pt x="1495" y="2582"/>
                    <a:pt x="1479" y="2461"/>
                  </a:cubicBezTo>
                  <a:cubicBezTo>
                    <a:pt x="1470" y="2441"/>
                    <a:pt x="1460" y="2421"/>
                    <a:pt x="1451" y="2401"/>
                  </a:cubicBezTo>
                  <a:cubicBezTo>
                    <a:pt x="1403" y="2400"/>
                    <a:pt x="1358" y="2399"/>
                    <a:pt x="1314" y="2401"/>
                  </a:cubicBezTo>
                  <a:cubicBezTo>
                    <a:pt x="1218" y="2366"/>
                    <a:pt x="1225" y="2336"/>
                    <a:pt x="1212" y="2277"/>
                  </a:cubicBezTo>
                  <a:cubicBezTo>
                    <a:pt x="1171" y="2224"/>
                    <a:pt x="1142" y="2207"/>
                    <a:pt x="1117" y="2193"/>
                  </a:cubicBezTo>
                  <a:cubicBezTo>
                    <a:pt x="1075" y="2156"/>
                    <a:pt x="1034" y="2119"/>
                    <a:pt x="996" y="2082"/>
                  </a:cubicBezTo>
                  <a:cubicBezTo>
                    <a:pt x="961" y="2022"/>
                    <a:pt x="926" y="1962"/>
                    <a:pt x="892" y="1902"/>
                  </a:cubicBezTo>
                  <a:cubicBezTo>
                    <a:pt x="825" y="1900"/>
                    <a:pt x="805" y="1903"/>
                    <a:pt x="767" y="1919"/>
                  </a:cubicBezTo>
                  <a:cubicBezTo>
                    <a:pt x="741" y="1931"/>
                    <a:pt x="716" y="1944"/>
                    <a:pt x="693" y="1959"/>
                  </a:cubicBezTo>
                  <a:cubicBezTo>
                    <a:pt x="655" y="1958"/>
                    <a:pt x="616" y="1957"/>
                    <a:pt x="581" y="1957"/>
                  </a:cubicBezTo>
                  <a:cubicBezTo>
                    <a:pt x="480" y="1885"/>
                    <a:pt x="474" y="1790"/>
                    <a:pt x="461" y="1715"/>
                  </a:cubicBezTo>
                  <a:cubicBezTo>
                    <a:pt x="430" y="1665"/>
                    <a:pt x="401" y="1615"/>
                    <a:pt x="373" y="1565"/>
                  </a:cubicBezTo>
                  <a:cubicBezTo>
                    <a:pt x="278" y="1464"/>
                    <a:pt x="160" y="1429"/>
                    <a:pt x="67" y="1397"/>
                  </a:cubicBezTo>
                  <a:cubicBezTo>
                    <a:pt x="0" y="1346"/>
                    <a:pt x="39" y="1298"/>
                    <a:pt x="58" y="1266"/>
                  </a:cubicBezTo>
                  <a:cubicBezTo>
                    <a:pt x="84" y="1250"/>
                    <a:pt x="97" y="1204"/>
                    <a:pt x="103" y="1195"/>
                  </a:cubicBezTo>
                  <a:cubicBezTo>
                    <a:pt x="104" y="1116"/>
                    <a:pt x="108" y="1041"/>
                    <a:pt x="111" y="966"/>
                  </a:cubicBezTo>
                  <a:cubicBezTo>
                    <a:pt x="77" y="867"/>
                    <a:pt x="48" y="856"/>
                    <a:pt x="147" y="858"/>
                  </a:cubicBezTo>
                  <a:cubicBezTo>
                    <a:pt x="156" y="865"/>
                    <a:pt x="166" y="875"/>
                    <a:pt x="179" y="885"/>
                  </a:cubicBezTo>
                  <a:cubicBezTo>
                    <a:pt x="191" y="919"/>
                    <a:pt x="251" y="1041"/>
                    <a:pt x="322" y="951"/>
                  </a:cubicBezTo>
                  <a:cubicBezTo>
                    <a:pt x="332" y="919"/>
                    <a:pt x="342" y="890"/>
                    <a:pt x="351" y="860"/>
                  </a:cubicBezTo>
                  <a:cubicBezTo>
                    <a:pt x="345" y="791"/>
                    <a:pt x="339" y="726"/>
                    <a:pt x="337" y="660"/>
                  </a:cubicBezTo>
                  <a:cubicBezTo>
                    <a:pt x="318" y="607"/>
                    <a:pt x="299" y="558"/>
                    <a:pt x="280" y="508"/>
                  </a:cubicBezTo>
                  <a:cubicBezTo>
                    <a:pt x="258" y="393"/>
                    <a:pt x="268" y="347"/>
                    <a:pt x="336" y="297"/>
                  </a:cubicBezTo>
                  <a:cubicBezTo>
                    <a:pt x="345" y="281"/>
                    <a:pt x="355" y="264"/>
                    <a:pt x="368" y="248"/>
                  </a:cubicBezTo>
                  <a:cubicBezTo>
                    <a:pt x="406" y="266"/>
                    <a:pt x="444" y="283"/>
                    <a:pt x="486" y="301"/>
                  </a:cubicBezTo>
                  <a:cubicBezTo>
                    <a:pt x="521" y="301"/>
                    <a:pt x="556" y="302"/>
                    <a:pt x="594" y="303"/>
                  </a:cubicBezTo>
                  <a:cubicBezTo>
                    <a:pt x="623" y="275"/>
                    <a:pt x="658" y="262"/>
                    <a:pt x="694" y="221"/>
                  </a:cubicBezTo>
                  <a:cubicBezTo>
                    <a:pt x="733" y="114"/>
                    <a:pt x="775" y="59"/>
                    <a:pt x="877" y="3"/>
                  </a:cubicBezTo>
                  <a:cubicBezTo>
                    <a:pt x="906" y="3"/>
                    <a:pt x="906" y="0"/>
                    <a:pt x="967" y="21"/>
                  </a:cubicBezTo>
                  <a:cubicBezTo>
                    <a:pt x="1011" y="52"/>
                    <a:pt x="1059" y="82"/>
                    <a:pt x="1107" y="113"/>
                  </a:cubicBezTo>
                  <a:cubicBezTo>
                    <a:pt x="1106" y="202"/>
                    <a:pt x="1202" y="161"/>
                    <a:pt x="1263" y="143"/>
                  </a:cubicBezTo>
                  <a:cubicBezTo>
                    <a:pt x="1298" y="138"/>
                    <a:pt x="1337" y="132"/>
                    <a:pt x="1375" y="126"/>
                  </a:cubicBezTo>
                  <a:cubicBezTo>
                    <a:pt x="1452" y="50"/>
                    <a:pt x="1443" y="14"/>
                    <a:pt x="1551" y="88"/>
                  </a:cubicBezTo>
                  <a:cubicBezTo>
                    <a:pt x="1550" y="180"/>
                    <a:pt x="1550" y="170"/>
                    <a:pt x="1646" y="235"/>
                  </a:cubicBezTo>
                  <a:cubicBezTo>
                    <a:pt x="1681" y="249"/>
                    <a:pt x="1716" y="266"/>
                    <a:pt x="1754" y="283"/>
                  </a:cubicBezTo>
                  <a:cubicBezTo>
                    <a:pt x="1783" y="284"/>
                    <a:pt x="1812" y="285"/>
                    <a:pt x="1844" y="286"/>
                  </a:cubicBezTo>
                  <a:cubicBezTo>
                    <a:pt x="1898" y="261"/>
                    <a:pt x="1959" y="239"/>
                    <a:pt x="2039" y="235"/>
                  </a:cubicBezTo>
                  <a:cubicBezTo>
                    <a:pt x="2148" y="195"/>
                    <a:pt x="2145" y="179"/>
                    <a:pt x="2272" y="247"/>
                  </a:cubicBezTo>
                  <a:cubicBezTo>
                    <a:pt x="2314" y="248"/>
                    <a:pt x="2355" y="249"/>
                    <a:pt x="2400" y="254"/>
                  </a:cubicBezTo>
                  <a:cubicBezTo>
                    <a:pt x="2442" y="222"/>
                    <a:pt x="2432" y="192"/>
                    <a:pt x="2483" y="181"/>
                  </a:cubicBezTo>
                  <a:cubicBezTo>
                    <a:pt x="2576" y="104"/>
                    <a:pt x="2621" y="66"/>
                    <a:pt x="2771" y="145"/>
                  </a:cubicBezTo>
                  <a:cubicBezTo>
                    <a:pt x="2873" y="148"/>
                    <a:pt x="3011" y="128"/>
                    <a:pt x="3135" y="132"/>
                  </a:cubicBezTo>
                  <a:cubicBezTo>
                    <a:pt x="3164" y="145"/>
                    <a:pt x="3193" y="163"/>
                    <a:pt x="3221" y="180"/>
                  </a:cubicBezTo>
                  <a:cubicBezTo>
                    <a:pt x="3244" y="203"/>
                    <a:pt x="3278" y="250"/>
                    <a:pt x="3342" y="268"/>
                  </a:cubicBezTo>
                  <a:cubicBezTo>
                    <a:pt x="3342" y="291"/>
                    <a:pt x="3342" y="317"/>
                    <a:pt x="3345" y="343"/>
                  </a:cubicBezTo>
                  <a:cubicBezTo>
                    <a:pt x="3370" y="383"/>
                    <a:pt x="3443" y="447"/>
                    <a:pt x="3414" y="538"/>
                  </a:cubicBezTo>
                  <a:cubicBezTo>
                    <a:pt x="3395" y="570"/>
                    <a:pt x="3375" y="603"/>
                    <a:pt x="3359" y="635"/>
                  </a:cubicBezTo>
                  <a:cubicBezTo>
                    <a:pt x="3359" y="674"/>
                    <a:pt x="3359" y="714"/>
                    <a:pt x="3359" y="753"/>
                  </a:cubicBezTo>
                  <a:cubicBezTo>
                    <a:pt x="3380" y="956"/>
                    <a:pt x="3337" y="1168"/>
                    <a:pt x="3515" y="1356"/>
                  </a:cubicBezTo>
                  <a:cubicBezTo>
                    <a:pt x="3543" y="1373"/>
                    <a:pt x="3604" y="1417"/>
                    <a:pt x="3658" y="1441"/>
                  </a:cubicBezTo>
                  <a:cubicBezTo>
                    <a:pt x="3703" y="1449"/>
                    <a:pt x="3747" y="1457"/>
                    <a:pt x="3792" y="1468"/>
                  </a:cubicBezTo>
                  <a:cubicBezTo>
                    <a:pt x="3855" y="1597"/>
                    <a:pt x="3954" y="1642"/>
                    <a:pt x="4120" y="1673"/>
                  </a:cubicBezTo>
                  <a:cubicBezTo>
                    <a:pt x="4187" y="1727"/>
                    <a:pt x="4231" y="1783"/>
                    <a:pt x="4349" y="1799"/>
                  </a:cubicBezTo>
                  <a:cubicBezTo>
                    <a:pt x="4458" y="1799"/>
                    <a:pt x="4567" y="1798"/>
                    <a:pt x="4675" y="1801"/>
                  </a:cubicBezTo>
                  <a:cubicBezTo>
                    <a:pt x="4697" y="1808"/>
                    <a:pt x="4723" y="1819"/>
                    <a:pt x="4748" y="1829"/>
                  </a:cubicBezTo>
                  <a:cubicBezTo>
                    <a:pt x="4780" y="1850"/>
                    <a:pt x="4815" y="1873"/>
                    <a:pt x="4850" y="1897"/>
                  </a:cubicBezTo>
                  <a:cubicBezTo>
                    <a:pt x="4869" y="1947"/>
                    <a:pt x="4891" y="1997"/>
                    <a:pt x="4913" y="2046"/>
                  </a:cubicBezTo>
                  <a:cubicBezTo>
                    <a:pt x="4935" y="2135"/>
                    <a:pt x="4932" y="2145"/>
                    <a:pt x="5027" y="2232"/>
                  </a:cubicBezTo>
                  <a:cubicBezTo>
                    <a:pt x="5050" y="2233"/>
                    <a:pt x="5072" y="2234"/>
                    <a:pt x="5094" y="2237"/>
                  </a:cubicBezTo>
                  <a:cubicBezTo>
                    <a:pt x="5104" y="2218"/>
                    <a:pt x="5117" y="2199"/>
                    <a:pt x="5130" y="2179"/>
                  </a:cubicBezTo>
                  <a:cubicBezTo>
                    <a:pt x="5149" y="2177"/>
                    <a:pt x="5168" y="2174"/>
                    <a:pt x="5187" y="2174"/>
                  </a:cubicBezTo>
                  <a:cubicBezTo>
                    <a:pt x="5187" y="2210"/>
                    <a:pt x="5228" y="2238"/>
                    <a:pt x="5286" y="2239"/>
                  </a:cubicBezTo>
                  <a:cubicBezTo>
                    <a:pt x="5321" y="2217"/>
                    <a:pt x="5357" y="2195"/>
                    <a:pt x="5395" y="2173"/>
                  </a:cubicBezTo>
                  <a:cubicBezTo>
                    <a:pt x="5437" y="2122"/>
                    <a:pt x="5472" y="2047"/>
                    <a:pt x="5517" y="2003"/>
                  </a:cubicBezTo>
                  <a:cubicBezTo>
                    <a:pt x="5521" y="1999"/>
                    <a:pt x="5524" y="1999"/>
                    <a:pt x="5530" y="2000"/>
                  </a:cubicBezTo>
                  <a:cubicBezTo>
                    <a:pt x="5546" y="2023"/>
                    <a:pt x="5591" y="2057"/>
                    <a:pt x="5648" y="2094"/>
                  </a:cubicBezTo>
                  <a:cubicBezTo>
                    <a:pt x="5667" y="2177"/>
                    <a:pt x="5739" y="2280"/>
                    <a:pt x="5825" y="2377"/>
                  </a:cubicBezTo>
                  <a:cubicBezTo>
                    <a:pt x="5844" y="2446"/>
                    <a:pt x="5863" y="2516"/>
                    <a:pt x="5885" y="2585"/>
                  </a:cubicBezTo>
                  <a:cubicBezTo>
                    <a:pt x="5913" y="2628"/>
                    <a:pt x="5957" y="2688"/>
                    <a:pt x="5957" y="2783"/>
                  </a:cubicBezTo>
                  <a:cubicBezTo>
                    <a:pt x="5886" y="2866"/>
                    <a:pt x="5883" y="2857"/>
                    <a:pt x="5885" y="2988"/>
                  </a:cubicBezTo>
                  <a:cubicBezTo>
                    <a:pt x="5901" y="3044"/>
                    <a:pt x="5949" y="3120"/>
                    <a:pt x="5916" y="3205"/>
                  </a:cubicBezTo>
                  <a:cubicBezTo>
                    <a:pt x="5916" y="3224"/>
                    <a:pt x="5916" y="3247"/>
                    <a:pt x="5916" y="3270"/>
                  </a:cubicBezTo>
                  <a:cubicBezTo>
                    <a:pt x="5909" y="3270"/>
                    <a:pt x="5903" y="3270"/>
                    <a:pt x="5900" y="3270"/>
                  </a:cubicBezTo>
                  <a:cubicBezTo>
                    <a:pt x="5900" y="3243"/>
                    <a:pt x="5852" y="3223"/>
                    <a:pt x="5839" y="3206"/>
                  </a:cubicBezTo>
                  <a:cubicBezTo>
                    <a:pt x="5760" y="3204"/>
                    <a:pt x="5750" y="3233"/>
                    <a:pt x="5714" y="3258"/>
                  </a:cubicBezTo>
                  <a:cubicBezTo>
                    <a:pt x="5714" y="3307"/>
                    <a:pt x="5733" y="3364"/>
                    <a:pt x="5745" y="3449"/>
                  </a:cubicBezTo>
                  <a:cubicBezTo>
                    <a:pt x="5742" y="3475"/>
                    <a:pt x="5739" y="3501"/>
                    <a:pt x="5735" y="3527"/>
                  </a:cubicBezTo>
                  <a:cubicBezTo>
                    <a:pt x="5722" y="3530"/>
                    <a:pt x="5710" y="3537"/>
                    <a:pt x="5697" y="3543"/>
                  </a:cubicBezTo>
                  <a:cubicBezTo>
                    <a:pt x="5671" y="3542"/>
                    <a:pt x="5646" y="3542"/>
                    <a:pt x="5623" y="3541"/>
                  </a:cubicBezTo>
                  <a:cubicBezTo>
                    <a:pt x="5588" y="3494"/>
                    <a:pt x="5557" y="3451"/>
                    <a:pt x="5525" y="3408"/>
                  </a:cubicBezTo>
                  <a:cubicBezTo>
                    <a:pt x="5401" y="3342"/>
                    <a:pt x="5327" y="3439"/>
                    <a:pt x="5352" y="3567"/>
                  </a:cubicBezTo>
                  <a:cubicBezTo>
                    <a:pt x="5342" y="3583"/>
                    <a:pt x="5332" y="3599"/>
                    <a:pt x="5326" y="3619"/>
                  </a:cubicBezTo>
                  <a:cubicBezTo>
                    <a:pt x="5271" y="3617"/>
                    <a:pt x="5205" y="3580"/>
                    <a:pt x="5192" y="3566"/>
                  </a:cubicBezTo>
                  <a:cubicBezTo>
                    <a:pt x="5186" y="3540"/>
                    <a:pt x="5179" y="3517"/>
                    <a:pt x="5176" y="3494"/>
                  </a:cubicBezTo>
                  <a:cubicBezTo>
                    <a:pt x="5100" y="3449"/>
                    <a:pt x="5033" y="3431"/>
                    <a:pt x="4985" y="3410"/>
                  </a:cubicBezTo>
                  <a:cubicBezTo>
                    <a:pt x="4972" y="3394"/>
                    <a:pt x="4960" y="3377"/>
                    <a:pt x="4950" y="3364"/>
                  </a:cubicBezTo>
                  <a:cubicBezTo>
                    <a:pt x="4845" y="3361"/>
                    <a:pt x="4854" y="3381"/>
                    <a:pt x="4780" y="3438"/>
                  </a:cubicBezTo>
                  <a:cubicBezTo>
                    <a:pt x="4736" y="3460"/>
                    <a:pt x="4691" y="3485"/>
                    <a:pt x="4649" y="3510"/>
                  </a:cubicBezTo>
                  <a:cubicBezTo>
                    <a:pt x="4547" y="3527"/>
                    <a:pt x="4563" y="3540"/>
                    <a:pt x="4505" y="3621"/>
                  </a:cubicBezTo>
                  <a:cubicBezTo>
                    <a:pt x="4370" y="3634"/>
                    <a:pt x="4383" y="3634"/>
                    <a:pt x="4309" y="3734"/>
                  </a:cubicBezTo>
                  <a:cubicBezTo>
                    <a:pt x="4296" y="3743"/>
                    <a:pt x="4287" y="3753"/>
                    <a:pt x="4277" y="3762"/>
                  </a:cubicBezTo>
                  <a:cubicBezTo>
                    <a:pt x="4194" y="3773"/>
                    <a:pt x="4155" y="3789"/>
                    <a:pt x="4098" y="3807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5721712" y="3086131"/>
              <a:ext cx="321773" cy="329133"/>
            </a:xfrm>
            <a:custGeom>
              <a:avLst/>
              <a:gdLst>
                <a:gd name="T0" fmla="*/ 478 w 1119"/>
                <a:gd name="T1" fmla="*/ 1150 h 1150"/>
                <a:gd name="T2" fmla="*/ 325 w 1119"/>
                <a:gd name="T3" fmla="*/ 1080 h 1150"/>
                <a:gd name="T4" fmla="*/ 259 w 1119"/>
                <a:gd name="T5" fmla="*/ 876 h 1150"/>
                <a:gd name="T6" fmla="*/ 202 w 1119"/>
                <a:gd name="T7" fmla="*/ 822 h 1150"/>
                <a:gd name="T8" fmla="*/ 145 w 1119"/>
                <a:gd name="T9" fmla="*/ 814 h 1150"/>
                <a:gd name="T10" fmla="*/ 0 w 1119"/>
                <a:gd name="T11" fmla="*/ 519 h 1150"/>
                <a:gd name="T12" fmla="*/ 80 w 1119"/>
                <a:gd name="T13" fmla="*/ 396 h 1150"/>
                <a:gd name="T14" fmla="*/ 180 w 1119"/>
                <a:gd name="T15" fmla="*/ 294 h 1150"/>
                <a:gd name="T16" fmla="*/ 219 w 1119"/>
                <a:gd name="T17" fmla="*/ 233 h 1150"/>
                <a:gd name="T18" fmla="*/ 226 w 1119"/>
                <a:gd name="T19" fmla="*/ 73 h 1150"/>
                <a:gd name="T20" fmla="*/ 347 w 1119"/>
                <a:gd name="T21" fmla="*/ 56 h 1150"/>
                <a:gd name="T22" fmla="*/ 430 w 1119"/>
                <a:gd name="T23" fmla="*/ 58 h 1150"/>
                <a:gd name="T24" fmla="*/ 622 w 1119"/>
                <a:gd name="T25" fmla="*/ 53 h 1150"/>
                <a:gd name="T26" fmla="*/ 778 w 1119"/>
                <a:gd name="T27" fmla="*/ 103 h 1150"/>
                <a:gd name="T28" fmla="*/ 916 w 1119"/>
                <a:gd name="T29" fmla="*/ 64 h 1150"/>
                <a:gd name="T30" fmla="*/ 993 w 1119"/>
                <a:gd name="T31" fmla="*/ 98 h 1150"/>
                <a:gd name="T32" fmla="*/ 1114 w 1119"/>
                <a:gd name="T33" fmla="*/ 115 h 1150"/>
                <a:gd name="T34" fmla="*/ 975 w 1119"/>
                <a:gd name="T35" fmla="*/ 301 h 1150"/>
                <a:gd name="T36" fmla="*/ 1068 w 1119"/>
                <a:gd name="T37" fmla="*/ 303 h 1150"/>
                <a:gd name="T38" fmla="*/ 1107 w 1119"/>
                <a:gd name="T39" fmla="*/ 265 h 1150"/>
                <a:gd name="T40" fmla="*/ 1097 w 1119"/>
                <a:gd name="T41" fmla="*/ 343 h 1150"/>
                <a:gd name="T42" fmla="*/ 981 w 1119"/>
                <a:gd name="T43" fmla="*/ 390 h 1150"/>
                <a:gd name="T44" fmla="*/ 987 w 1119"/>
                <a:gd name="T45" fmla="*/ 449 h 1150"/>
                <a:gd name="T46" fmla="*/ 1048 w 1119"/>
                <a:gd name="T47" fmla="*/ 483 h 1150"/>
                <a:gd name="T48" fmla="*/ 1034 w 1119"/>
                <a:gd name="T49" fmla="*/ 650 h 1150"/>
                <a:gd name="T50" fmla="*/ 1027 w 1119"/>
                <a:gd name="T51" fmla="*/ 780 h 1150"/>
                <a:gd name="T52" fmla="*/ 1001 w 1119"/>
                <a:gd name="T53" fmla="*/ 786 h 1150"/>
                <a:gd name="T54" fmla="*/ 998 w 1119"/>
                <a:gd name="T55" fmla="*/ 747 h 1150"/>
                <a:gd name="T56" fmla="*/ 822 w 1119"/>
                <a:gd name="T57" fmla="*/ 873 h 1150"/>
                <a:gd name="T58" fmla="*/ 799 w 1119"/>
                <a:gd name="T59" fmla="*/ 929 h 1150"/>
                <a:gd name="T60" fmla="*/ 792 w 1119"/>
                <a:gd name="T61" fmla="*/ 1109 h 1150"/>
                <a:gd name="T62" fmla="*/ 760 w 1119"/>
                <a:gd name="T63" fmla="*/ 1101 h 1150"/>
                <a:gd name="T64" fmla="*/ 478 w 1119"/>
                <a:gd name="T65" fmla="*/ 1150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19" h="1150">
                  <a:moveTo>
                    <a:pt x="478" y="1150"/>
                  </a:moveTo>
                  <a:cubicBezTo>
                    <a:pt x="386" y="1131"/>
                    <a:pt x="360" y="1117"/>
                    <a:pt x="325" y="1080"/>
                  </a:cubicBezTo>
                  <a:cubicBezTo>
                    <a:pt x="303" y="1011"/>
                    <a:pt x="281" y="942"/>
                    <a:pt x="259" y="876"/>
                  </a:cubicBezTo>
                  <a:cubicBezTo>
                    <a:pt x="240" y="856"/>
                    <a:pt x="221" y="839"/>
                    <a:pt x="202" y="822"/>
                  </a:cubicBezTo>
                  <a:cubicBezTo>
                    <a:pt x="183" y="818"/>
                    <a:pt x="164" y="814"/>
                    <a:pt x="145" y="814"/>
                  </a:cubicBezTo>
                  <a:cubicBezTo>
                    <a:pt x="177" y="694"/>
                    <a:pt x="47" y="569"/>
                    <a:pt x="0" y="519"/>
                  </a:cubicBezTo>
                  <a:cubicBezTo>
                    <a:pt x="0" y="466"/>
                    <a:pt x="61" y="429"/>
                    <a:pt x="80" y="396"/>
                  </a:cubicBezTo>
                  <a:cubicBezTo>
                    <a:pt x="81" y="334"/>
                    <a:pt x="138" y="326"/>
                    <a:pt x="180" y="294"/>
                  </a:cubicBezTo>
                  <a:cubicBezTo>
                    <a:pt x="193" y="271"/>
                    <a:pt x="206" y="252"/>
                    <a:pt x="219" y="233"/>
                  </a:cubicBezTo>
                  <a:cubicBezTo>
                    <a:pt x="219" y="184"/>
                    <a:pt x="213" y="85"/>
                    <a:pt x="226" y="73"/>
                  </a:cubicBezTo>
                  <a:cubicBezTo>
                    <a:pt x="258" y="70"/>
                    <a:pt x="287" y="15"/>
                    <a:pt x="347" y="56"/>
                  </a:cubicBezTo>
                  <a:cubicBezTo>
                    <a:pt x="373" y="57"/>
                    <a:pt x="402" y="57"/>
                    <a:pt x="430" y="58"/>
                  </a:cubicBezTo>
                  <a:cubicBezTo>
                    <a:pt x="469" y="7"/>
                    <a:pt x="552" y="35"/>
                    <a:pt x="622" y="53"/>
                  </a:cubicBezTo>
                  <a:cubicBezTo>
                    <a:pt x="644" y="86"/>
                    <a:pt x="711" y="134"/>
                    <a:pt x="778" y="103"/>
                  </a:cubicBezTo>
                  <a:cubicBezTo>
                    <a:pt x="814" y="78"/>
                    <a:pt x="856" y="0"/>
                    <a:pt x="916" y="64"/>
                  </a:cubicBezTo>
                  <a:cubicBezTo>
                    <a:pt x="942" y="74"/>
                    <a:pt x="967" y="85"/>
                    <a:pt x="993" y="98"/>
                  </a:cubicBezTo>
                  <a:cubicBezTo>
                    <a:pt x="1031" y="103"/>
                    <a:pt x="1072" y="107"/>
                    <a:pt x="1114" y="115"/>
                  </a:cubicBezTo>
                  <a:cubicBezTo>
                    <a:pt x="1101" y="144"/>
                    <a:pt x="912" y="234"/>
                    <a:pt x="975" y="301"/>
                  </a:cubicBezTo>
                  <a:cubicBezTo>
                    <a:pt x="1004" y="302"/>
                    <a:pt x="1036" y="303"/>
                    <a:pt x="1068" y="303"/>
                  </a:cubicBezTo>
                  <a:cubicBezTo>
                    <a:pt x="1081" y="291"/>
                    <a:pt x="1094" y="278"/>
                    <a:pt x="1107" y="265"/>
                  </a:cubicBezTo>
                  <a:cubicBezTo>
                    <a:pt x="1110" y="278"/>
                    <a:pt x="1119" y="321"/>
                    <a:pt x="1097" y="343"/>
                  </a:cubicBezTo>
                  <a:cubicBezTo>
                    <a:pt x="1036" y="355"/>
                    <a:pt x="1013" y="368"/>
                    <a:pt x="981" y="390"/>
                  </a:cubicBezTo>
                  <a:cubicBezTo>
                    <a:pt x="981" y="409"/>
                    <a:pt x="984" y="429"/>
                    <a:pt x="987" y="449"/>
                  </a:cubicBezTo>
                  <a:cubicBezTo>
                    <a:pt x="1006" y="459"/>
                    <a:pt x="1025" y="469"/>
                    <a:pt x="1048" y="483"/>
                  </a:cubicBezTo>
                  <a:cubicBezTo>
                    <a:pt x="1035" y="535"/>
                    <a:pt x="1034" y="571"/>
                    <a:pt x="1034" y="650"/>
                  </a:cubicBezTo>
                  <a:cubicBezTo>
                    <a:pt x="1040" y="673"/>
                    <a:pt x="1059" y="749"/>
                    <a:pt x="1027" y="780"/>
                  </a:cubicBezTo>
                  <a:cubicBezTo>
                    <a:pt x="1017" y="780"/>
                    <a:pt x="1008" y="783"/>
                    <a:pt x="1001" y="786"/>
                  </a:cubicBezTo>
                  <a:cubicBezTo>
                    <a:pt x="998" y="773"/>
                    <a:pt x="998" y="760"/>
                    <a:pt x="998" y="747"/>
                  </a:cubicBezTo>
                  <a:cubicBezTo>
                    <a:pt x="941" y="706"/>
                    <a:pt x="851" y="845"/>
                    <a:pt x="822" y="873"/>
                  </a:cubicBezTo>
                  <a:cubicBezTo>
                    <a:pt x="812" y="890"/>
                    <a:pt x="806" y="909"/>
                    <a:pt x="799" y="929"/>
                  </a:cubicBezTo>
                  <a:cubicBezTo>
                    <a:pt x="796" y="987"/>
                    <a:pt x="792" y="1046"/>
                    <a:pt x="792" y="1109"/>
                  </a:cubicBezTo>
                  <a:cubicBezTo>
                    <a:pt x="779" y="1105"/>
                    <a:pt x="769" y="1101"/>
                    <a:pt x="760" y="1101"/>
                  </a:cubicBezTo>
                  <a:cubicBezTo>
                    <a:pt x="629" y="1098"/>
                    <a:pt x="581" y="1110"/>
                    <a:pt x="478" y="115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4629160" y="2943122"/>
              <a:ext cx="404845" cy="437442"/>
            </a:xfrm>
            <a:custGeom>
              <a:avLst/>
              <a:gdLst>
                <a:gd name="T0" fmla="*/ 1136 w 1411"/>
                <a:gd name="T1" fmla="*/ 1526 h 1526"/>
                <a:gd name="T2" fmla="*/ 913 w 1411"/>
                <a:gd name="T3" fmla="*/ 1307 h 1526"/>
                <a:gd name="T4" fmla="*/ 656 w 1411"/>
                <a:gd name="T5" fmla="*/ 1094 h 1526"/>
                <a:gd name="T6" fmla="*/ 601 w 1411"/>
                <a:gd name="T7" fmla="*/ 1188 h 1526"/>
                <a:gd name="T8" fmla="*/ 463 w 1411"/>
                <a:gd name="T9" fmla="*/ 1332 h 1526"/>
                <a:gd name="T10" fmla="*/ 462 w 1411"/>
                <a:gd name="T11" fmla="*/ 1345 h 1526"/>
                <a:gd name="T12" fmla="*/ 427 w 1411"/>
                <a:gd name="T13" fmla="*/ 1360 h 1526"/>
                <a:gd name="T14" fmla="*/ 360 w 1411"/>
                <a:gd name="T15" fmla="*/ 1385 h 1526"/>
                <a:gd name="T16" fmla="*/ 121 w 1411"/>
                <a:gd name="T17" fmla="*/ 1300 h 1526"/>
                <a:gd name="T18" fmla="*/ 128 w 1411"/>
                <a:gd name="T19" fmla="*/ 1127 h 1526"/>
                <a:gd name="T20" fmla="*/ 11 w 1411"/>
                <a:gd name="T21" fmla="*/ 973 h 1526"/>
                <a:gd name="T22" fmla="*/ 35 w 1411"/>
                <a:gd name="T23" fmla="*/ 712 h 1526"/>
                <a:gd name="T24" fmla="*/ 7 w 1411"/>
                <a:gd name="T25" fmla="*/ 525 h 1526"/>
                <a:gd name="T26" fmla="*/ 17 w 1411"/>
                <a:gd name="T27" fmla="*/ 518 h 1526"/>
                <a:gd name="T28" fmla="*/ 122 w 1411"/>
                <a:gd name="T29" fmla="*/ 590 h 1526"/>
                <a:gd name="T30" fmla="*/ 198 w 1411"/>
                <a:gd name="T31" fmla="*/ 667 h 1526"/>
                <a:gd name="T32" fmla="*/ 542 w 1411"/>
                <a:gd name="T33" fmla="*/ 378 h 1526"/>
                <a:gd name="T34" fmla="*/ 648 w 1411"/>
                <a:gd name="T35" fmla="*/ 207 h 1526"/>
                <a:gd name="T36" fmla="*/ 649 w 1411"/>
                <a:gd name="T37" fmla="*/ 66 h 1526"/>
                <a:gd name="T38" fmla="*/ 713 w 1411"/>
                <a:gd name="T39" fmla="*/ 28 h 1526"/>
                <a:gd name="T40" fmla="*/ 975 w 1411"/>
                <a:gd name="T41" fmla="*/ 81 h 1526"/>
                <a:gd name="T42" fmla="*/ 1080 w 1411"/>
                <a:gd name="T43" fmla="*/ 182 h 1526"/>
                <a:gd name="T44" fmla="*/ 1207 w 1411"/>
                <a:gd name="T45" fmla="*/ 218 h 1526"/>
                <a:gd name="T46" fmla="*/ 1410 w 1411"/>
                <a:gd name="T47" fmla="*/ 452 h 1526"/>
                <a:gd name="T48" fmla="*/ 1227 w 1411"/>
                <a:gd name="T49" fmla="*/ 595 h 1526"/>
                <a:gd name="T50" fmla="*/ 860 w 1411"/>
                <a:gd name="T51" fmla="*/ 638 h 1526"/>
                <a:gd name="T52" fmla="*/ 869 w 1411"/>
                <a:gd name="T53" fmla="*/ 704 h 1526"/>
                <a:gd name="T54" fmla="*/ 928 w 1411"/>
                <a:gd name="T55" fmla="*/ 947 h 1526"/>
                <a:gd name="T56" fmla="*/ 1017 w 1411"/>
                <a:gd name="T57" fmla="*/ 1038 h 1526"/>
                <a:gd name="T58" fmla="*/ 1103 w 1411"/>
                <a:gd name="T59" fmla="*/ 1161 h 1526"/>
                <a:gd name="T60" fmla="*/ 1134 w 1411"/>
                <a:gd name="T61" fmla="*/ 1277 h 1526"/>
                <a:gd name="T62" fmla="*/ 1136 w 1411"/>
                <a:gd name="T63" fmla="*/ 1526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1" h="1526">
                  <a:moveTo>
                    <a:pt x="1136" y="1526"/>
                  </a:moveTo>
                  <a:cubicBezTo>
                    <a:pt x="1018" y="1470"/>
                    <a:pt x="967" y="1377"/>
                    <a:pt x="913" y="1307"/>
                  </a:cubicBezTo>
                  <a:cubicBezTo>
                    <a:pt x="895" y="1150"/>
                    <a:pt x="790" y="1016"/>
                    <a:pt x="656" y="1094"/>
                  </a:cubicBezTo>
                  <a:cubicBezTo>
                    <a:pt x="617" y="1133"/>
                    <a:pt x="611" y="1123"/>
                    <a:pt x="601" y="1188"/>
                  </a:cubicBezTo>
                  <a:cubicBezTo>
                    <a:pt x="568" y="1243"/>
                    <a:pt x="514" y="1287"/>
                    <a:pt x="463" y="1332"/>
                  </a:cubicBezTo>
                  <a:cubicBezTo>
                    <a:pt x="462" y="1335"/>
                    <a:pt x="462" y="1338"/>
                    <a:pt x="462" y="1345"/>
                  </a:cubicBezTo>
                  <a:cubicBezTo>
                    <a:pt x="440" y="1344"/>
                    <a:pt x="434" y="1354"/>
                    <a:pt x="427" y="1360"/>
                  </a:cubicBezTo>
                  <a:cubicBezTo>
                    <a:pt x="405" y="1366"/>
                    <a:pt x="382" y="1376"/>
                    <a:pt x="360" y="1385"/>
                  </a:cubicBezTo>
                  <a:cubicBezTo>
                    <a:pt x="258" y="1382"/>
                    <a:pt x="168" y="1351"/>
                    <a:pt x="121" y="1300"/>
                  </a:cubicBezTo>
                  <a:cubicBezTo>
                    <a:pt x="156" y="1229"/>
                    <a:pt x="147" y="1180"/>
                    <a:pt x="128" y="1127"/>
                  </a:cubicBezTo>
                  <a:cubicBezTo>
                    <a:pt x="77" y="1073"/>
                    <a:pt x="20" y="1019"/>
                    <a:pt x="11" y="973"/>
                  </a:cubicBezTo>
                  <a:cubicBezTo>
                    <a:pt x="18" y="885"/>
                    <a:pt x="25" y="797"/>
                    <a:pt x="35" y="712"/>
                  </a:cubicBezTo>
                  <a:cubicBezTo>
                    <a:pt x="13" y="626"/>
                    <a:pt x="0" y="580"/>
                    <a:pt x="7" y="525"/>
                  </a:cubicBezTo>
                  <a:cubicBezTo>
                    <a:pt x="10" y="521"/>
                    <a:pt x="14" y="518"/>
                    <a:pt x="17" y="518"/>
                  </a:cubicBezTo>
                  <a:cubicBezTo>
                    <a:pt x="52" y="542"/>
                    <a:pt x="87" y="566"/>
                    <a:pt x="122" y="590"/>
                  </a:cubicBezTo>
                  <a:cubicBezTo>
                    <a:pt x="147" y="613"/>
                    <a:pt x="173" y="640"/>
                    <a:pt x="198" y="667"/>
                  </a:cubicBezTo>
                  <a:cubicBezTo>
                    <a:pt x="364" y="740"/>
                    <a:pt x="493" y="511"/>
                    <a:pt x="542" y="378"/>
                  </a:cubicBezTo>
                  <a:cubicBezTo>
                    <a:pt x="577" y="320"/>
                    <a:pt x="613" y="262"/>
                    <a:pt x="648" y="207"/>
                  </a:cubicBezTo>
                  <a:cubicBezTo>
                    <a:pt x="648" y="158"/>
                    <a:pt x="649" y="112"/>
                    <a:pt x="649" y="66"/>
                  </a:cubicBezTo>
                  <a:cubicBezTo>
                    <a:pt x="668" y="53"/>
                    <a:pt x="691" y="41"/>
                    <a:pt x="713" y="28"/>
                  </a:cubicBezTo>
                  <a:cubicBezTo>
                    <a:pt x="803" y="24"/>
                    <a:pt x="873" y="0"/>
                    <a:pt x="975" y="81"/>
                  </a:cubicBezTo>
                  <a:cubicBezTo>
                    <a:pt x="1010" y="114"/>
                    <a:pt x="1045" y="148"/>
                    <a:pt x="1080" y="182"/>
                  </a:cubicBezTo>
                  <a:cubicBezTo>
                    <a:pt x="1121" y="192"/>
                    <a:pt x="1163" y="203"/>
                    <a:pt x="1207" y="218"/>
                  </a:cubicBezTo>
                  <a:cubicBezTo>
                    <a:pt x="1261" y="248"/>
                    <a:pt x="1411" y="347"/>
                    <a:pt x="1410" y="452"/>
                  </a:cubicBezTo>
                  <a:cubicBezTo>
                    <a:pt x="1340" y="493"/>
                    <a:pt x="1285" y="557"/>
                    <a:pt x="1227" y="595"/>
                  </a:cubicBezTo>
                  <a:cubicBezTo>
                    <a:pt x="1096" y="644"/>
                    <a:pt x="956" y="568"/>
                    <a:pt x="860" y="638"/>
                  </a:cubicBezTo>
                  <a:cubicBezTo>
                    <a:pt x="863" y="658"/>
                    <a:pt x="866" y="681"/>
                    <a:pt x="869" y="704"/>
                  </a:cubicBezTo>
                  <a:cubicBezTo>
                    <a:pt x="916" y="777"/>
                    <a:pt x="794" y="852"/>
                    <a:pt x="928" y="947"/>
                  </a:cubicBezTo>
                  <a:cubicBezTo>
                    <a:pt x="957" y="978"/>
                    <a:pt x="985" y="1008"/>
                    <a:pt x="1017" y="1038"/>
                  </a:cubicBezTo>
                  <a:cubicBezTo>
                    <a:pt x="1045" y="1078"/>
                    <a:pt x="1074" y="1118"/>
                    <a:pt x="1103" y="1161"/>
                  </a:cubicBezTo>
                  <a:cubicBezTo>
                    <a:pt x="1112" y="1198"/>
                    <a:pt x="1121" y="1237"/>
                    <a:pt x="1134" y="1277"/>
                  </a:cubicBezTo>
                  <a:cubicBezTo>
                    <a:pt x="1133" y="1359"/>
                    <a:pt x="1133" y="1440"/>
                    <a:pt x="1136" y="1526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4884685" y="2855844"/>
              <a:ext cx="658266" cy="416411"/>
            </a:xfrm>
            <a:custGeom>
              <a:avLst/>
              <a:gdLst>
                <a:gd name="T0" fmla="*/ 244 w 2294"/>
                <a:gd name="T1" fmla="*/ 1452 h 1452"/>
                <a:gd name="T2" fmla="*/ 15 w 2294"/>
                <a:gd name="T3" fmla="*/ 1178 h 1452"/>
                <a:gd name="T4" fmla="*/ 22 w 2294"/>
                <a:gd name="T5" fmla="*/ 1083 h 1452"/>
                <a:gd name="T6" fmla="*/ 26 w 2294"/>
                <a:gd name="T7" fmla="*/ 1018 h 1452"/>
                <a:gd name="T8" fmla="*/ 0 w 2294"/>
                <a:gd name="T9" fmla="*/ 961 h 1452"/>
                <a:gd name="T10" fmla="*/ 294 w 2294"/>
                <a:gd name="T11" fmla="*/ 949 h 1452"/>
                <a:gd name="T12" fmla="*/ 464 w 2294"/>
                <a:gd name="T13" fmla="*/ 829 h 1452"/>
                <a:gd name="T14" fmla="*/ 548 w 2294"/>
                <a:gd name="T15" fmla="*/ 772 h 1452"/>
                <a:gd name="T16" fmla="*/ 551 w 2294"/>
                <a:gd name="T17" fmla="*/ 710 h 1452"/>
                <a:gd name="T18" fmla="*/ 329 w 2294"/>
                <a:gd name="T19" fmla="*/ 488 h 1452"/>
                <a:gd name="T20" fmla="*/ 313 w 2294"/>
                <a:gd name="T21" fmla="*/ 448 h 1452"/>
                <a:gd name="T22" fmla="*/ 308 w 2294"/>
                <a:gd name="T23" fmla="*/ 301 h 1452"/>
                <a:gd name="T24" fmla="*/ 423 w 2294"/>
                <a:gd name="T25" fmla="*/ 212 h 1452"/>
                <a:gd name="T26" fmla="*/ 415 w 2294"/>
                <a:gd name="T27" fmla="*/ 71 h 1452"/>
                <a:gd name="T28" fmla="*/ 335 w 2294"/>
                <a:gd name="T29" fmla="*/ 0 h 1452"/>
                <a:gd name="T30" fmla="*/ 607 w 2294"/>
                <a:gd name="T31" fmla="*/ 7 h 1452"/>
                <a:gd name="T32" fmla="*/ 718 w 2294"/>
                <a:gd name="T33" fmla="*/ 30 h 1452"/>
                <a:gd name="T34" fmla="*/ 963 w 2294"/>
                <a:gd name="T35" fmla="*/ 213 h 1452"/>
                <a:gd name="T36" fmla="*/ 1037 w 2294"/>
                <a:gd name="T37" fmla="*/ 247 h 1452"/>
                <a:gd name="T38" fmla="*/ 1394 w 2294"/>
                <a:gd name="T39" fmla="*/ 263 h 1452"/>
                <a:gd name="T40" fmla="*/ 1512 w 2294"/>
                <a:gd name="T41" fmla="*/ 344 h 1452"/>
                <a:gd name="T42" fmla="*/ 1601 w 2294"/>
                <a:gd name="T43" fmla="*/ 458 h 1452"/>
                <a:gd name="T44" fmla="*/ 1767 w 2294"/>
                <a:gd name="T45" fmla="*/ 479 h 1452"/>
                <a:gd name="T46" fmla="*/ 1888 w 2294"/>
                <a:gd name="T47" fmla="*/ 537 h 1452"/>
                <a:gd name="T48" fmla="*/ 2038 w 2294"/>
                <a:gd name="T49" fmla="*/ 574 h 1452"/>
                <a:gd name="T50" fmla="*/ 2085 w 2294"/>
                <a:gd name="T51" fmla="*/ 647 h 1452"/>
                <a:gd name="T52" fmla="*/ 2194 w 2294"/>
                <a:gd name="T53" fmla="*/ 715 h 1452"/>
                <a:gd name="T54" fmla="*/ 2142 w 2294"/>
                <a:gd name="T55" fmla="*/ 825 h 1452"/>
                <a:gd name="T56" fmla="*/ 2227 w 2294"/>
                <a:gd name="T57" fmla="*/ 952 h 1452"/>
                <a:gd name="T58" fmla="*/ 2294 w 2294"/>
                <a:gd name="T59" fmla="*/ 1081 h 1452"/>
                <a:gd name="T60" fmla="*/ 2294 w 2294"/>
                <a:gd name="T61" fmla="*/ 1094 h 1452"/>
                <a:gd name="T62" fmla="*/ 1951 w 2294"/>
                <a:gd name="T63" fmla="*/ 1266 h 1452"/>
                <a:gd name="T64" fmla="*/ 1874 w 2294"/>
                <a:gd name="T65" fmla="*/ 1329 h 1452"/>
                <a:gd name="T66" fmla="*/ 1691 w 2294"/>
                <a:gd name="T67" fmla="*/ 1416 h 1452"/>
                <a:gd name="T68" fmla="*/ 1656 w 2294"/>
                <a:gd name="T69" fmla="*/ 1435 h 1452"/>
                <a:gd name="T70" fmla="*/ 1561 w 2294"/>
                <a:gd name="T71" fmla="*/ 1348 h 1452"/>
                <a:gd name="T72" fmla="*/ 1370 w 2294"/>
                <a:gd name="T73" fmla="*/ 1215 h 1452"/>
                <a:gd name="T74" fmla="*/ 1251 w 2294"/>
                <a:gd name="T75" fmla="*/ 1284 h 1452"/>
                <a:gd name="T76" fmla="*/ 875 w 2294"/>
                <a:gd name="T77" fmla="*/ 1111 h 1452"/>
                <a:gd name="T78" fmla="*/ 696 w 2294"/>
                <a:gd name="T79" fmla="*/ 1064 h 1452"/>
                <a:gd name="T80" fmla="*/ 619 w 2294"/>
                <a:gd name="T81" fmla="*/ 1196 h 1452"/>
                <a:gd name="T82" fmla="*/ 599 w 2294"/>
                <a:gd name="T83" fmla="*/ 1232 h 1452"/>
                <a:gd name="T84" fmla="*/ 555 w 2294"/>
                <a:gd name="T85" fmla="*/ 1224 h 1452"/>
                <a:gd name="T86" fmla="*/ 295 w 2294"/>
                <a:gd name="T87" fmla="*/ 1417 h 1452"/>
                <a:gd name="T88" fmla="*/ 244 w 2294"/>
                <a:gd name="T89" fmla="*/ 1452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94" h="1452">
                  <a:moveTo>
                    <a:pt x="244" y="1452"/>
                  </a:moveTo>
                  <a:cubicBezTo>
                    <a:pt x="190" y="1336"/>
                    <a:pt x="79" y="1248"/>
                    <a:pt x="15" y="1178"/>
                  </a:cubicBezTo>
                  <a:cubicBezTo>
                    <a:pt x="3" y="1125"/>
                    <a:pt x="9" y="1112"/>
                    <a:pt x="22" y="1083"/>
                  </a:cubicBezTo>
                  <a:cubicBezTo>
                    <a:pt x="22" y="1060"/>
                    <a:pt x="22" y="1037"/>
                    <a:pt x="26" y="1018"/>
                  </a:cubicBezTo>
                  <a:cubicBezTo>
                    <a:pt x="16" y="998"/>
                    <a:pt x="7" y="978"/>
                    <a:pt x="0" y="961"/>
                  </a:cubicBezTo>
                  <a:cubicBezTo>
                    <a:pt x="49" y="923"/>
                    <a:pt x="215" y="947"/>
                    <a:pt x="294" y="949"/>
                  </a:cubicBezTo>
                  <a:cubicBezTo>
                    <a:pt x="358" y="928"/>
                    <a:pt x="416" y="883"/>
                    <a:pt x="464" y="829"/>
                  </a:cubicBezTo>
                  <a:cubicBezTo>
                    <a:pt x="490" y="810"/>
                    <a:pt x="519" y="791"/>
                    <a:pt x="548" y="772"/>
                  </a:cubicBezTo>
                  <a:cubicBezTo>
                    <a:pt x="548" y="749"/>
                    <a:pt x="548" y="729"/>
                    <a:pt x="551" y="710"/>
                  </a:cubicBezTo>
                  <a:cubicBezTo>
                    <a:pt x="485" y="597"/>
                    <a:pt x="406" y="529"/>
                    <a:pt x="329" y="488"/>
                  </a:cubicBezTo>
                  <a:cubicBezTo>
                    <a:pt x="323" y="475"/>
                    <a:pt x="316" y="462"/>
                    <a:pt x="313" y="448"/>
                  </a:cubicBezTo>
                  <a:cubicBezTo>
                    <a:pt x="310" y="399"/>
                    <a:pt x="308" y="350"/>
                    <a:pt x="308" y="301"/>
                  </a:cubicBezTo>
                  <a:cubicBezTo>
                    <a:pt x="346" y="263"/>
                    <a:pt x="363" y="234"/>
                    <a:pt x="423" y="212"/>
                  </a:cubicBezTo>
                  <a:cubicBezTo>
                    <a:pt x="488" y="171"/>
                    <a:pt x="434" y="98"/>
                    <a:pt x="415" y="71"/>
                  </a:cubicBezTo>
                  <a:cubicBezTo>
                    <a:pt x="380" y="44"/>
                    <a:pt x="348" y="30"/>
                    <a:pt x="335" y="0"/>
                  </a:cubicBezTo>
                  <a:cubicBezTo>
                    <a:pt x="425" y="3"/>
                    <a:pt x="514" y="5"/>
                    <a:pt x="607" y="7"/>
                  </a:cubicBezTo>
                  <a:cubicBezTo>
                    <a:pt x="642" y="15"/>
                    <a:pt x="680" y="22"/>
                    <a:pt x="718" y="30"/>
                  </a:cubicBezTo>
                  <a:cubicBezTo>
                    <a:pt x="750" y="99"/>
                    <a:pt x="852" y="184"/>
                    <a:pt x="963" y="213"/>
                  </a:cubicBezTo>
                  <a:cubicBezTo>
                    <a:pt x="986" y="223"/>
                    <a:pt x="1011" y="234"/>
                    <a:pt x="1037" y="247"/>
                  </a:cubicBezTo>
                  <a:cubicBezTo>
                    <a:pt x="1155" y="250"/>
                    <a:pt x="1273" y="257"/>
                    <a:pt x="1394" y="263"/>
                  </a:cubicBezTo>
                  <a:cubicBezTo>
                    <a:pt x="1433" y="290"/>
                    <a:pt x="1471" y="317"/>
                    <a:pt x="1512" y="344"/>
                  </a:cubicBezTo>
                  <a:cubicBezTo>
                    <a:pt x="1518" y="371"/>
                    <a:pt x="1544" y="417"/>
                    <a:pt x="1601" y="458"/>
                  </a:cubicBezTo>
                  <a:cubicBezTo>
                    <a:pt x="1655" y="463"/>
                    <a:pt x="1709" y="471"/>
                    <a:pt x="1767" y="479"/>
                  </a:cubicBezTo>
                  <a:cubicBezTo>
                    <a:pt x="1805" y="496"/>
                    <a:pt x="1847" y="517"/>
                    <a:pt x="1888" y="537"/>
                  </a:cubicBezTo>
                  <a:cubicBezTo>
                    <a:pt x="1904" y="554"/>
                    <a:pt x="1978" y="526"/>
                    <a:pt x="2038" y="574"/>
                  </a:cubicBezTo>
                  <a:cubicBezTo>
                    <a:pt x="2038" y="594"/>
                    <a:pt x="2050" y="617"/>
                    <a:pt x="2085" y="647"/>
                  </a:cubicBezTo>
                  <a:cubicBezTo>
                    <a:pt x="2095" y="647"/>
                    <a:pt x="2194" y="660"/>
                    <a:pt x="2194" y="715"/>
                  </a:cubicBezTo>
                  <a:cubicBezTo>
                    <a:pt x="2155" y="763"/>
                    <a:pt x="2152" y="747"/>
                    <a:pt x="2142" y="825"/>
                  </a:cubicBezTo>
                  <a:cubicBezTo>
                    <a:pt x="2155" y="852"/>
                    <a:pt x="2202" y="883"/>
                    <a:pt x="2227" y="952"/>
                  </a:cubicBezTo>
                  <a:cubicBezTo>
                    <a:pt x="2227" y="988"/>
                    <a:pt x="2227" y="1047"/>
                    <a:pt x="2294" y="1081"/>
                  </a:cubicBezTo>
                  <a:cubicBezTo>
                    <a:pt x="2294" y="1085"/>
                    <a:pt x="2294" y="1088"/>
                    <a:pt x="2294" y="1094"/>
                  </a:cubicBezTo>
                  <a:cubicBezTo>
                    <a:pt x="2121" y="1110"/>
                    <a:pt x="2086" y="1178"/>
                    <a:pt x="1951" y="1266"/>
                  </a:cubicBezTo>
                  <a:cubicBezTo>
                    <a:pt x="1916" y="1275"/>
                    <a:pt x="1896" y="1300"/>
                    <a:pt x="1874" y="1329"/>
                  </a:cubicBezTo>
                  <a:cubicBezTo>
                    <a:pt x="1787" y="1370"/>
                    <a:pt x="1749" y="1339"/>
                    <a:pt x="1691" y="1416"/>
                  </a:cubicBezTo>
                  <a:cubicBezTo>
                    <a:pt x="1678" y="1423"/>
                    <a:pt x="1665" y="1429"/>
                    <a:pt x="1656" y="1435"/>
                  </a:cubicBezTo>
                  <a:cubicBezTo>
                    <a:pt x="1624" y="1405"/>
                    <a:pt x="1592" y="1375"/>
                    <a:pt x="1561" y="1348"/>
                  </a:cubicBezTo>
                  <a:cubicBezTo>
                    <a:pt x="1455" y="1322"/>
                    <a:pt x="1420" y="1252"/>
                    <a:pt x="1370" y="1215"/>
                  </a:cubicBezTo>
                  <a:cubicBezTo>
                    <a:pt x="1287" y="1213"/>
                    <a:pt x="1296" y="1220"/>
                    <a:pt x="1251" y="1284"/>
                  </a:cubicBezTo>
                  <a:cubicBezTo>
                    <a:pt x="1094" y="1274"/>
                    <a:pt x="970" y="1172"/>
                    <a:pt x="875" y="1111"/>
                  </a:cubicBezTo>
                  <a:cubicBezTo>
                    <a:pt x="795" y="1102"/>
                    <a:pt x="735" y="1081"/>
                    <a:pt x="696" y="1064"/>
                  </a:cubicBezTo>
                  <a:cubicBezTo>
                    <a:pt x="562" y="1061"/>
                    <a:pt x="521" y="1076"/>
                    <a:pt x="619" y="1196"/>
                  </a:cubicBezTo>
                  <a:cubicBezTo>
                    <a:pt x="612" y="1206"/>
                    <a:pt x="606" y="1219"/>
                    <a:pt x="599" y="1232"/>
                  </a:cubicBezTo>
                  <a:cubicBezTo>
                    <a:pt x="584" y="1228"/>
                    <a:pt x="568" y="1224"/>
                    <a:pt x="555" y="1224"/>
                  </a:cubicBezTo>
                  <a:cubicBezTo>
                    <a:pt x="395" y="1220"/>
                    <a:pt x="356" y="1281"/>
                    <a:pt x="295" y="1417"/>
                  </a:cubicBezTo>
                  <a:cubicBezTo>
                    <a:pt x="276" y="1427"/>
                    <a:pt x="260" y="1439"/>
                    <a:pt x="244" y="1452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5429384" y="2677081"/>
              <a:ext cx="404845" cy="516309"/>
            </a:xfrm>
            <a:custGeom>
              <a:avLst/>
              <a:gdLst>
                <a:gd name="T0" fmla="*/ 648 w 1411"/>
                <a:gd name="T1" fmla="*/ 1792 h 1801"/>
                <a:gd name="T2" fmla="*/ 632 w 1411"/>
                <a:gd name="T3" fmla="*/ 1779 h 1801"/>
                <a:gd name="T4" fmla="*/ 636 w 1411"/>
                <a:gd name="T5" fmla="*/ 1641 h 1801"/>
                <a:gd name="T6" fmla="*/ 607 w 1411"/>
                <a:gd name="T7" fmla="*/ 1614 h 1801"/>
                <a:gd name="T8" fmla="*/ 460 w 1411"/>
                <a:gd name="T9" fmla="*/ 1693 h 1801"/>
                <a:gd name="T10" fmla="*/ 428 w 1411"/>
                <a:gd name="T11" fmla="*/ 1708 h 1801"/>
                <a:gd name="T12" fmla="*/ 383 w 1411"/>
                <a:gd name="T13" fmla="*/ 1655 h 1801"/>
                <a:gd name="T14" fmla="*/ 364 w 1411"/>
                <a:gd name="T15" fmla="*/ 1621 h 1801"/>
                <a:gd name="T16" fmla="*/ 301 w 1411"/>
                <a:gd name="T17" fmla="*/ 1459 h 1801"/>
                <a:gd name="T18" fmla="*/ 276 w 1411"/>
                <a:gd name="T19" fmla="*/ 1439 h 1801"/>
                <a:gd name="T20" fmla="*/ 331 w 1411"/>
                <a:gd name="T21" fmla="*/ 1355 h 1801"/>
                <a:gd name="T22" fmla="*/ 178 w 1411"/>
                <a:gd name="T23" fmla="*/ 1220 h 1801"/>
                <a:gd name="T24" fmla="*/ 172 w 1411"/>
                <a:gd name="T25" fmla="*/ 1178 h 1801"/>
                <a:gd name="T26" fmla="*/ 156 w 1411"/>
                <a:gd name="T27" fmla="*/ 1168 h 1801"/>
                <a:gd name="T28" fmla="*/ 256 w 1411"/>
                <a:gd name="T29" fmla="*/ 1072 h 1801"/>
                <a:gd name="T30" fmla="*/ 304 w 1411"/>
                <a:gd name="T31" fmla="*/ 1011 h 1801"/>
                <a:gd name="T32" fmla="*/ 235 w 1411"/>
                <a:gd name="T33" fmla="*/ 783 h 1801"/>
                <a:gd name="T34" fmla="*/ 165 w 1411"/>
                <a:gd name="T35" fmla="*/ 781 h 1801"/>
                <a:gd name="T36" fmla="*/ 139 w 1411"/>
                <a:gd name="T37" fmla="*/ 810 h 1801"/>
                <a:gd name="T38" fmla="*/ 117 w 1411"/>
                <a:gd name="T39" fmla="*/ 813 h 1801"/>
                <a:gd name="T40" fmla="*/ 57 w 1411"/>
                <a:gd name="T41" fmla="*/ 661 h 1801"/>
                <a:gd name="T42" fmla="*/ 0 w 1411"/>
                <a:gd name="T43" fmla="*/ 617 h 1801"/>
                <a:gd name="T44" fmla="*/ 128 w 1411"/>
                <a:gd name="T45" fmla="*/ 456 h 1801"/>
                <a:gd name="T46" fmla="*/ 133 w 1411"/>
                <a:gd name="T47" fmla="*/ 217 h 1801"/>
                <a:gd name="T48" fmla="*/ 143 w 1411"/>
                <a:gd name="T49" fmla="*/ 211 h 1801"/>
                <a:gd name="T50" fmla="*/ 174 w 1411"/>
                <a:gd name="T51" fmla="*/ 225 h 1801"/>
                <a:gd name="T52" fmla="*/ 273 w 1411"/>
                <a:gd name="T53" fmla="*/ 368 h 1801"/>
                <a:gd name="T54" fmla="*/ 333 w 1411"/>
                <a:gd name="T55" fmla="*/ 370 h 1801"/>
                <a:gd name="T56" fmla="*/ 401 w 1411"/>
                <a:gd name="T57" fmla="*/ 204 h 1801"/>
                <a:gd name="T58" fmla="*/ 405 w 1411"/>
                <a:gd name="T59" fmla="*/ 165 h 1801"/>
                <a:gd name="T60" fmla="*/ 291 w 1411"/>
                <a:gd name="T61" fmla="*/ 51 h 1801"/>
                <a:gd name="T62" fmla="*/ 342 w 1411"/>
                <a:gd name="T63" fmla="*/ 0 h 1801"/>
                <a:gd name="T64" fmla="*/ 358 w 1411"/>
                <a:gd name="T65" fmla="*/ 0 h 1801"/>
                <a:gd name="T66" fmla="*/ 485 w 1411"/>
                <a:gd name="T67" fmla="*/ 187 h 1801"/>
                <a:gd name="T68" fmla="*/ 535 w 1411"/>
                <a:gd name="T69" fmla="*/ 250 h 1801"/>
                <a:gd name="T70" fmla="*/ 756 w 1411"/>
                <a:gd name="T71" fmla="*/ 302 h 1801"/>
                <a:gd name="T72" fmla="*/ 800 w 1411"/>
                <a:gd name="T73" fmla="*/ 339 h 1801"/>
                <a:gd name="T74" fmla="*/ 952 w 1411"/>
                <a:gd name="T75" fmla="*/ 618 h 1801"/>
                <a:gd name="T76" fmla="*/ 964 w 1411"/>
                <a:gd name="T77" fmla="*/ 641 h 1801"/>
                <a:gd name="T78" fmla="*/ 1086 w 1411"/>
                <a:gd name="T79" fmla="*/ 621 h 1801"/>
                <a:gd name="T80" fmla="*/ 1150 w 1411"/>
                <a:gd name="T81" fmla="*/ 577 h 1801"/>
                <a:gd name="T82" fmla="*/ 1194 w 1411"/>
                <a:gd name="T83" fmla="*/ 703 h 1801"/>
                <a:gd name="T84" fmla="*/ 1057 w 1411"/>
                <a:gd name="T85" fmla="*/ 719 h 1801"/>
                <a:gd name="T86" fmla="*/ 1021 w 1411"/>
                <a:gd name="T87" fmla="*/ 796 h 1801"/>
                <a:gd name="T88" fmla="*/ 1014 w 1411"/>
                <a:gd name="T89" fmla="*/ 872 h 1801"/>
                <a:gd name="T90" fmla="*/ 985 w 1411"/>
                <a:gd name="T91" fmla="*/ 956 h 1801"/>
                <a:gd name="T92" fmla="*/ 1112 w 1411"/>
                <a:gd name="T93" fmla="*/ 1084 h 1801"/>
                <a:gd name="T94" fmla="*/ 1188 w 1411"/>
                <a:gd name="T95" fmla="*/ 1141 h 1801"/>
                <a:gd name="T96" fmla="*/ 1236 w 1411"/>
                <a:gd name="T97" fmla="*/ 1185 h 1801"/>
                <a:gd name="T98" fmla="*/ 1380 w 1411"/>
                <a:gd name="T99" fmla="*/ 1205 h 1801"/>
                <a:gd name="T100" fmla="*/ 1408 w 1411"/>
                <a:gd name="T101" fmla="*/ 1229 h 1801"/>
                <a:gd name="T102" fmla="*/ 1411 w 1411"/>
                <a:gd name="T103" fmla="*/ 1274 h 1801"/>
                <a:gd name="T104" fmla="*/ 1260 w 1411"/>
                <a:gd name="T105" fmla="*/ 1395 h 1801"/>
                <a:gd name="T106" fmla="*/ 1266 w 1411"/>
                <a:gd name="T107" fmla="*/ 1457 h 1801"/>
                <a:gd name="T108" fmla="*/ 1209 w 1411"/>
                <a:gd name="T109" fmla="*/ 1489 h 1801"/>
                <a:gd name="T110" fmla="*/ 1208 w 1411"/>
                <a:gd name="T111" fmla="*/ 1646 h 1801"/>
                <a:gd name="T112" fmla="*/ 996 w 1411"/>
                <a:gd name="T113" fmla="*/ 1762 h 1801"/>
                <a:gd name="T114" fmla="*/ 833 w 1411"/>
                <a:gd name="T115" fmla="*/ 1777 h 1801"/>
                <a:gd name="T116" fmla="*/ 751 w 1411"/>
                <a:gd name="T117" fmla="*/ 1657 h 1801"/>
                <a:gd name="T118" fmla="*/ 699 w 1411"/>
                <a:gd name="T119" fmla="*/ 1699 h 1801"/>
                <a:gd name="T120" fmla="*/ 680 w 1411"/>
                <a:gd name="T121" fmla="*/ 1793 h 1801"/>
                <a:gd name="T122" fmla="*/ 648 w 1411"/>
                <a:gd name="T123" fmla="*/ 1792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11" h="1801">
                  <a:moveTo>
                    <a:pt x="648" y="1792"/>
                  </a:moveTo>
                  <a:cubicBezTo>
                    <a:pt x="641" y="1786"/>
                    <a:pt x="635" y="1782"/>
                    <a:pt x="632" y="1779"/>
                  </a:cubicBezTo>
                  <a:cubicBezTo>
                    <a:pt x="632" y="1733"/>
                    <a:pt x="632" y="1687"/>
                    <a:pt x="636" y="1641"/>
                  </a:cubicBezTo>
                  <a:cubicBezTo>
                    <a:pt x="626" y="1631"/>
                    <a:pt x="617" y="1621"/>
                    <a:pt x="607" y="1614"/>
                  </a:cubicBezTo>
                  <a:cubicBezTo>
                    <a:pt x="502" y="1612"/>
                    <a:pt x="502" y="1608"/>
                    <a:pt x="460" y="1693"/>
                  </a:cubicBezTo>
                  <a:cubicBezTo>
                    <a:pt x="447" y="1696"/>
                    <a:pt x="437" y="1702"/>
                    <a:pt x="428" y="1708"/>
                  </a:cubicBezTo>
                  <a:cubicBezTo>
                    <a:pt x="428" y="1682"/>
                    <a:pt x="406" y="1672"/>
                    <a:pt x="383" y="1655"/>
                  </a:cubicBezTo>
                  <a:cubicBezTo>
                    <a:pt x="377" y="1641"/>
                    <a:pt x="371" y="1631"/>
                    <a:pt x="364" y="1621"/>
                  </a:cubicBezTo>
                  <a:cubicBezTo>
                    <a:pt x="365" y="1517"/>
                    <a:pt x="320" y="1519"/>
                    <a:pt x="301" y="1459"/>
                  </a:cubicBezTo>
                  <a:cubicBezTo>
                    <a:pt x="292" y="1453"/>
                    <a:pt x="282" y="1446"/>
                    <a:pt x="276" y="1439"/>
                  </a:cubicBezTo>
                  <a:cubicBezTo>
                    <a:pt x="276" y="1383"/>
                    <a:pt x="305" y="1381"/>
                    <a:pt x="331" y="1355"/>
                  </a:cubicBezTo>
                  <a:cubicBezTo>
                    <a:pt x="331" y="1241"/>
                    <a:pt x="223" y="1258"/>
                    <a:pt x="178" y="1220"/>
                  </a:cubicBezTo>
                  <a:cubicBezTo>
                    <a:pt x="175" y="1204"/>
                    <a:pt x="172" y="1191"/>
                    <a:pt x="172" y="1178"/>
                  </a:cubicBezTo>
                  <a:cubicBezTo>
                    <a:pt x="166" y="1174"/>
                    <a:pt x="159" y="1171"/>
                    <a:pt x="156" y="1168"/>
                  </a:cubicBezTo>
                  <a:cubicBezTo>
                    <a:pt x="156" y="1115"/>
                    <a:pt x="211" y="1087"/>
                    <a:pt x="256" y="1072"/>
                  </a:cubicBezTo>
                  <a:cubicBezTo>
                    <a:pt x="272" y="1049"/>
                    <a:pt x="288" y="1030"/>
                    <a:pt x="304" y="1011"/>
                  </a:cubicBezTo>
                  <a:cubicBezTo>
                    <a:pt x="305" y="919"/>
                    <a:pt x="283" y="833"/>
                    <a:pt x="235" y="783"/>
                  </a:cubicBezTo>
                  <a:cubicBezTo>
                    <a:pt x="210" y="782"/>
                    <a:pt x="187" y="782"/>
                    <a:pt x="165" y="781"/>
                  </a:cubicBezTo>
                  <a:cubicBezTo>
                    <a:pt x="155" y="791"/>
                    <a:pt x="146" y="800"/>
                    <a:pt x="139" y="810"/>
                  </a:cubicBezTo>
                  <a:cubicBezTo>
                    <a:pt x="129" y="810"/>
                    <a:pt x="123" y="810"/>
                    <a:pt x="117" y="813"/>
                  </a:cubicBezTo>
                  <a:cubicBezTo>
                    <a:pt x="66" y="769"/>
                    <a:pt x="66" y="697"/>
                    <a:pt x="57" y="661"/>
                  </a:cubicBezTo>
                  <a:cubicBezTo>
                    <a:pt x="38" y="644"/>
                    <a:pt x="19" y="630"/>
                    <a:pt x="0" y="617"/>
                  </a:cubicBezTo>
                  <a:cubicBezTo>
                    <a:pt x="0" y="548"/>
                    <a:pt x="83" y="504"/>
                    <a:pt x="128" y="456"/>
                  </a:cubicBezTo>
                  <a:cubicBezTo>
                    <a:pt x="148" y="368"/>
                    <a:pt x="133" y="293"/>
                    <a:pt x="133" y="217"/>
                  </a:cubicBezTo>
                  <a:cubicBezTo>
                    <a:pt x="136" y="214"/>
                    <a:pt x="139" y="211"/>
                    <a:pt x="143" y="211"/>
                  </a:cubicBezTo>
                  <a:cubicBezTo>
                    <a:pt x="152" y="215"/>
                    <a:pt x="162" y="218"/>
                    <a:pt x="174" y="225"/>
                  </a:cubicBezTo>
                  <a:cubicBezTo>
                    <a:pt x="184" y="245"/>
                    <a:pt x="206" y="344"/>
                    <a:pt x="273" y="368"/>
                  </a:cubicBezTo>
                  <a:cubicBezTo>
                    <a:pt x="292" y="369"/>
                    <a:pt x="311" y="369"/>
                    <a:pt x="333" y="370"/>
                  </a:cubicBezTo>
                  <a:cubicBezTo>
                    <a:pt x="378" y="302"/>
                    <a:pt x="366" y="262"/>
                    <a:pt x="401" y="204"/>
                  </a:cubicBezTo>
                  <a:cubicBezTo>
                    <a:pt x="402" y="191"/>
                    <a:pt x="402" y="178"/>
                    <a:pt x="405" y="165"/>
                  </a:cubicBezTo>
                  <a:cubicBezTo>
                    <a:pt x="367" y="125"/>
                    <a:pt x="329" y="88"/>
                    <a:pt x="291" y="51"/>
                  </a:cubicBezTo>
                  <a:cubicBezTo>
                    <a:pt x="291" y="12"/>
                    <a:pt x="323" y="16"/>
                    <a:pt x="342" y="0"/>
                  </a:cubicBezTo>
                  <a:cubicBezTo>
                    <a:pt x="345" y="0"/>
                    <a:pt x="352" y="0"/>
                    <a:pt x="358" y="0"/>
                  </a:cubicBezTo>
                  <a:cubicBezTo>
                    <a:pt x="399" y="44"/>
                    <a:pt x="456" y="98"/>
                    <a:pt x="485" y="187"/>
                  </a:cubicBezTo>
                  <a:cubicBezTo>
                    <a:pt x="500" y="207"/>
                    <a:pt x="516" y="227"/>
                    <a:pt x="535" y="250"/>
                  </a:cubicBezTo>
                  <a:cubicBezTo>
                    <a:pt x="609" y="265"/>
                    <a:pt x="682" y="284"/>
                    <a:pt x="756" y="302"/>
                  </a:cubicBezTo>
                  <a:cubicBezTo>
                    <a:pt x="768" y="312"/>
                    <a:pt x="784" y="325"/>
                    <a:pt x="800" y="339"/>
                  </a:cubicBezTo>
                  <a:cubicBezTo>
                    <a:pt x="835" y="409"/>
                    <a:pt x="853" y="547"/>
                    <a:pt x="952" y="618"/>
                  </a:cubicBezTo>
                  <a:cubicBezTo>
                    <a:pt x="955" y="624"/>
                    <a:pt x="958" y="631"/>
                    <a:pt x="964" y="641"/>
                  </a:cubicBezTo>
                  <a:cubicBezTo>
                    <a:pt x="993" y="642"/>
                    <a:pt x="1047" y="646"/>
                    <a:pt x="1086" y="621"/>
                  </a:cubicBezTo>
                  <a:cubicBezTo>
                    <a:pt x="1093" y="553"/>
                    <a:pt x="1083" y="585"/>
                    <a:pt x="1150" y="577"/>
                  </a:cubicBezTo>
                  <a:cubicBezTo>
                    <a:pt x="1156" y="587"/>
                    <a:pt x="1194" y="650"/>
                    <a:pt x="1194" y="703"/>
                  </a:cubicBezTo>
                  <a:cubicBezTo>
                    <a:pt x="1149" y="724"/>
                    <a:pt x="1089" y="720"/>
                    <a:pt x="1057" y="719"/>
                  </a:cubicBezTo>
                  <a:cubicBezTo>
                    <a:pt x="1044" y="745"/>
                    <a:pt x="1031" y="770"/>
                    <a:pt x="1021" y="796"/>
                  </a:cubicBezTo>
                  <a:cubicBezTo>
                    <a:pt x="1018" y="819"/>
                    <a:pt x="1014" y="845"/>
                    <a:pt x="1014" y="872"/>
                  </a:cubicBezTo>
                  <a:cubicBezTo>
                    <a:pt x="982" y="894"/>
                    <a:pt x="985" y="897"/>
                    <a:pt x="985" y="956"/>
                  </a:cubicBezTo>
                  <a:cubicBezTo>
                    <a:pt x="1026" y="996"/>
                    <a:pt x="1067" y="1040"/>
                    <a:pt x="1112" y="1084"/>
                  </a:cubicBezTo>
                  <a:cubicBezTo>
                    <a:pt x="1122" y="1087"/>
                    <a:pt x="1173" y="1088"/>
                    <a:pt x="1188" y="1141"/>
                  </a:cubicBezTo>
                  <a:cubicBezTo>
                    <a:pt x="1204" y="1155"/>
                    <a:pt x="1220" y="1168"/>
                    <a:pt x="1236" y="1185"/>
                  </a:cubicBezTo>
                  <a:cubicBezTo>
                    <a:pt x="1284" y="1189"/>
                    <a:pt x="1332" y="1197"/>
                    <a:pt x="1380" y="1205"/>
                  </a:cubicBezTo>
                  <a:cubicBezTo>
                    <a:pt x="1389" y="1212"/>
                    <a:pt x="1399" y="1219"/>
                    <a:pt x="1408" y="1229"/>
                  </a:cubicBezTo>
                  <a:cubicBezTo>
                    <a:pt x="1408" y="1242"/>
                    <a:pt x="1408" y="1258"/>
                    <a:pt x="1411" y="1274"/>
                  </a:cubicBezTo>
                  <a:cubicBezTo>
                    <a:pt x="1344" y="1342"/>
                    <a:pt x="1261" y="1290"/>
                    <a:pt x="1260" y="1395"/>
                  </a:cubicBezTo>
                  <a:cubicBezTo>
                    <a:pt x="1270" y="1415"/>
                    <a:pt x="1276" y="1432"/>
                    <a:pt x="1266" y="1457"/>
                  </a:cubicBezTo>
                  <a:cubicBezTo>
                    <a:pt x="1241" y="1463"/>
                    <a:pt x="1221" y="1479"/>
                    <a:pt x="1209" y="1489"/>
                  </a:cubicBezTo>
                  <a:cubicBezTo>
                    <a:pt x="1208" y="1541"/>
                    <a:pt x="1208" y="1594"/>
                    <a:pt x="1208" y="1646"/>
                  </a:cubicBezTo>
                  <a:cubicBezTo>
                    <a:pt x="1146" y="1736"/>
                    <a:pt x="1086" y="1748"/>
                    <a:pt x="996" y="1762"/>
                  </a:cubicBezTo>
                  <a:cubicBezTo>
                    <a:pt x="929" y="1783"/>
                    <a:pt x="881" y="1801"/>
                    <a:pt x="833" y="1777"/>
                  </a:cubicBezTo>
                  <a:cubicBezTo>
                    <a:pt x="785" y="1727"/>
                    <a:pt x="776" y="1684"/>
                    <a:pt x="751" y="1657"/>
                  </a:cubicBezTo>
                  <a:cubicBezTo>
                    <a:pt x="709" y="1660"/>
                    <a:pt x="719" y="1660"/>
                    <a:pt x="699" y="1699"/>
                  </a:cubicBezTo>
                  <a:cubicBezTo>
                    <a:pt x="693" y="1728"/>
                    <a:pt x="686" y="1760"/>
                    <a:pt x="680" y="1793"/>
                  </a:cubicBezTo>
                  <a:cubicBezTo>
                    <a:pt x="667" y="1793"/>
                    <a:pt x="657" y="1792"/>
                    <a:pt x="648" y="1792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5531382" y="2610833"/>
              <a:ext cx="478453" cy="484762"/>
            </a:xfrm>
            <a:custGeom>
              <a:avLst/>
              <a:gdLst>
                <a:gd name="T0" fmla="*/ 1054 w 1669"/>
                <a:gd name="T1" fmla="*/ 1690 h 1690"/>
                <a:gd name="T2" fmla="*/ 952 w 1669"/>
                <a:gd name="T3" fmla="*/ 1665 h 1690"/>
                <a:gd name="T4" fmla="*/ 952 w 1669"/>
                <a:gd name="T5" fmla="*/ 1625 h 1690"/>
                <a:gd name="T6" fmla="*/ 1061 w 1669"/>
                <a:gd name="T7" fmla="*/ 1556 h 1690"/>
                <a:gd name="T8" fmla="*/ 1090 w 1669"/>
                <a:gd name="T9" fmla="*/ 1517 h 1690"/>
                <a:gd name="T10" fmla="*/ 918 w 1669"/>
                <a:gd name="T11" fmla="*/ 1389 h 1690"/>
                <a:gd name="T12" fmla="*/ 842 w 1669"/>
                <a:gd name="T13" fmla="*/ 1315 h 1690"/>
                <a:gd name="T14" fmla="*/ 728 w 1669"/>
                <a:gd name="T15" fmla="*/ 1230 h 1690"/>
                <a:gd name="T16" fmla="*/ 658 w 1669"/>
                <a:gd name="T17" fmla="*/ 1146 h 1690"/>
                <a:gd name="T18" fmla="*/ 697 w 1669"/>
                <a:gd name="T19" fmla="*/ 1043 h 1690"/>
                <a:gd name="T20" fmla="*/ 720 w 1669"/>
                <a:gd name="T21" fmla="*/ 981 h 1690"/>
                <a:gd name="T22" fmla="*/ 870 w 1669"/>
                <a:gd name="T23" fmla="*/ 952 h 1690"/>
                <a:gd name="T24" fmla="*/ 810 w 1669"/>
                <a:gd name="T25" fmla="*/ 774 h 1690"/>
                <a:gd name="T26" fmla="*/ 711 w 1669"/>
                <a:gd name="T27" fmla="*/ 784 h 1690"/>
                <a:gd name="T28" fmla="*/ 701 w 1669"/>
                <a:gd name="T29" fmla="*/ 836 h 1690"/>
                <a:gd name="T30" fmla="*/ 634 w 1669"/>
                <a:gd name="T31" fmla="*/ 845 h 1690"/>
                <a:gd name="T32" fmla="*/ 583 w 1669"/>
                <a:gd name="T33" fmla="*/ 794 h 1690"/>
                <a:gd name="T34" fmla="*/ 448 w 1669"/>
                <a:gd name="T35" fmla="*/ 519 h 1690"/>
                <a:gd name="T36" fmla="*/ 310 w 1669"/>
                <a:gd name="T37" fmla="*/ 483 h 1690"/>
                <a:gd name="T38" fmla="*/ 196 w 1669"/>
                <a:gd name="T39" fmla="*/ 444 h 1690"/>
                <a:gd name="T40" fmla="*/ 170 w 1669"/>
                <a:gd name="T41" fmla="*/ 414 h 1690"/>
                <a:gd name="T42" fmla="*/ 21 w 1669"/>
                <a:gd name="T43" fmla="*/ 200 h 1690"/>
                <a:gd name="T44" fmla="*/ 76 w 1669"/>
                <a:gd name="T45" fmla="*/ 113 h 1690"/>
                <a:gd name="T46" fmla="*/ 111 w 1669"/>
                <a:gd name="T47" fmla="*/ 150 h 1690"/>
                <a:gd name="T48" fmla="*/ 111 w 1669"/>
                <a:gd name="T49" fmla="*/ 160 h 1690"/>
                <a:gd name="T50" fmla="*/ 203 w 1669"/>
                <a:gd name="T51" fmla="*/ 267 h 1690"/>
                <a:gd name="T52" fmla="*/ 359 w 1669"/>
                <a:gd name="T53" fmla="*/ 301 h 1690"/>
                <a:gd name="T54" fmla="*/ 510 w 1669"/>
                <a:gd name="T55" fmla="*/ 236 h 1690"/>
                <a:gd name="T56" fmla="*/ 561 w 1669"/>
                <a:gd name="T57" fmla="*/ 240 h 1690"/>
                <a:gd name="T58" fmla="*/ 629 w 1669"/>
                <a:gd name="T59" fmla="*/ 157 h 1690"/>
                <a:gd name="T60" fmla="*/ 738 w 1669"/>
                <a:gd name="T61" fmla="*/ 2 h 1690"/>
                <a:gd name="T62" fmla="*/ 741 w 1669"/>
                <a:gd name="T63" fmla="*/ 84 h 1690"/>
                <a:gd name="T64" fmla="*/ 839 w 1669"/>
                <a:gd name="T65" fmla="*/ 165 h 1690"/>
                <a:gd name="T66" fmla="*/ 1050 w 1669"/>
                <a:gd name="T67" fmla="*/ 285 h 1690"/>
                <a:gd name="T68" fmla="*/ 1274 w 1669"/>
                <a:gd name="T69" fmla="*/ 697 h 1690"/>
                <a:gd name="T70" fmla="*/ 1334 w 1669"/>
                <a:gd name="T71" fmla="*/ 869 h 1690"/>
                <a:gd name="T72" fmla="*/ 1617 w 1669"/>
                <a:gd name="T73" fmla="*/ 1053 h 1690"/>
                <a:gd name="T74" fmla="*/ 1617 w 1669"/>
                <a:gd name="T75" fmla="*/ 1072 h 1690"/>
                <a:gd name="T76" fmla="*/ 1444 w 1669"/>
                <a:gd name="T77" fmla="*/ 1081 h 1690"/>
                <a:gd name="T78" fmla="*/ 1444 w 1669"/>
                <a:gd name="T79" fmla="*/ 1147 h 1690"/>
                <a:gd name="T80" fmla="*/ 1546 w 1669"/>
                <a:gd name="T81" fmla="*/ 1188 h 1690"/>
                <a:gd name="T82" fmla="*/ 1539 w 1669"/>
                <a:gd name="T83" fmla="*/ 1270 h 1690"/>
                <a:gd name="T84" fmla="*/ 1660 w 1669"/>
                <a:gd name="T85" fmla="*/ 1332 h 1690"/>
                <a:gd name="T86" fmla="*/ 1669 w 1669"/>
                <a:gd name="T87" fmla="*/ 1352 h 1690"/>
                <a:gd name="T88" fmla="*/ 1541 w 1669"/>
                <a:gd name="T89" fmla="*/ 1480 h 1690"/>
                <a:gd name="T90" fmla="*/ 1541 w 1669"/>
                <a:gd name="T91" fmla="*/ 1496 h 1690"/>
                <a:gd name="T92" fmla="*/ 1390 w 1669"/>
                <a:gd name="T93" fmla="*/ 1620 h 1690"/>
                <a:gd name="T94" fmla="*/ 1284 w 1669"/>
                <a:gd name="T95" fmla="*/ 1653 h 1690"/>
                <a:gd name="T96" fmla="*/ 1278 w 1669"/>
                <a:gd name="T97" fmla="*/ 1670 h 1690"/>
                <a:gd name="T98" fmla="*/ 1125 w 1669"/>
                <a:gd name="T99" fmla="*/ 1656 h 1690"/>
                <a:gd name="T100" fmla="*/ 1054 w 1669"/>
                <a:gd name="T101" fmla="*/ 1690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69" h="1690">
                  <a:moveTo>
                    <a:pt x="1054" y="1690"/>
                  </a:moveTo>
                  <a:cubicBezTo>
                    <a:pt x="1000" y="1666"/>
                    <a:pt x="977" y="1669"/>
                    <a:pt x="952" y="1665"/>
                  </a:cubicBezTo>
                  <a:cubicBezTo>
                    <a:pt x="952" y="1652"/>
                    <a:pt x="952" y="1638"/>
                    <a:pt x="952" y="1625"/>
                  </a:cubicBezTo>
                  <a:cubicBezTo>
                    <a:pt x="885" y="1601"/>
                    <a:pt x="1045" y="1562"/>
                    <a:pt x="1061" y="1556"/>
                  </a:cubicBezTo>
                  <a:cubicBezTo>
                    <a:pt x="1071" y="1543"/>
                    <a:pt x="1081" y="1530"/>
                    <a:pt x="1090" y="1517"/>
                  </a:cubicBezTo>
                  <a:cubicBezTo>
                    <a:pt x="1091" y="1373"/>
                    <a:pt x="998" y="1394"/>
                    <a:pt x="918" y="1389"/>
                  </a:cubicBezTo>
                  <a:cubicBezTo>
                    <a:pt x="867" y="1374"/>
                    <a:pt x="852" y="1331"/>
                    <a:pt x="842" y="1315"/>
                  </a:cubicBezTo>
                  <a:cubicBezTo>
                    <a:pt x="782" y="1287"/>
                    <a:pt x="743" y="1257"/>
                    <a:pt x="728" y="1230"/>
                  </a:cubicBezTo>
                  <a:cubicBezTo>
                    <a:pt x="670" y="1193"/>
                    <a:pt x="667" y="1176"/>
                    <a:pt x="658" y="1146"/>
                  </a:cubicBezTo>
                  <a:cubicBezTo>
                    <a:pt x="706" y="1118"/>
                    <a:pt x="693" y="1069"/>
                    <a:pt x="697" y="1043"/>
                  </a:cubicBezTo>
                  <a:cubicBezTo>
                    <a:pt x="703" y="1020"/>
                    <a:pt x="710" y="1000"/>
                    <a:pt x="720" y="981"/>
                  </a:cubicBezTo>
                  <a:cubicBezTo>
                    <a:pt x="761" y="982"/>
                    <a:pt x="812" y="996"/>
                    <a:pt x="870" y="952"/>
                  </a:cubicBezTo>
                  <a:cubicBezTo>
                    <a:pt x="870" y="873"/>
                    <a:pt x="848" y="801"/>
                    <a:pt x="810" y="774"/>
                  </a:cubicBezTo>
                  <a:cubicBezTo>
                    <a:pt x="753" y="772"/>
                    <a:pt x="740" y="772"/>
                    <a:pt x="711" y="784"/>
                  </a:cubicBezTo>
                  <a:cubicBezTo>
                    <a:pt x="708" y="801"/>
                    <a:pt x="705" y="817"/>
                    <a:pt x="701" y="836"/>
                  </a:cubicBezTo>
                  <a:cubicBezTo>
                    <a:pt x="679" y="839"/>
                    <a:pt x="656" y="842"/>
                    <a:pt x="634" y="845"/>
                  </a:cubicBezTo>
                  <a:cubicBezTo>
                    <a:pt x="618" y="808"/>
                    <a:pt x="606" y="811"/>
                    <a:pt x="583" y="794"/>
                  </a:cubicBezTo>
                  <a:cubicBezTo>
                    <a:pt x="523" y="681"/>
                    <a:pt x="501" y="589"/>
                    <a:pt x="448" y="519"/>
                  </a:cubicBezTo>
                  <a:cubicBezTo>
                    <a:pt x="397" y="482"/>
                    <a:pt x="342" y="487"/>
                    <a:pt x="310" y="483"/>
                  </a:cubicBezTo>
                  <a:cubicBezTo>
                    <a:pt x="272" y="469"/>
                    <a:pt x="234" y="455"/>
                    <a:pt x="196" y="444"/>
                  </a:cubicBezTo>
                  <a:cubicBezTo>
                    <a:pt x="186" y="434"/>
                    <a:pt x="177" y="424"/>
                    <a:pt x="170" y="414"/>
                  </a:cubicBezTo>
                  <a:cubicBezTo>
                    <a:pt x="139" y="328"/>
                    <a:pt x="69" y="238"/>
                    <a:pt x="21" y="200"/>
                  </a:cubicBezTo>
                  <a:cubicBezTo>
                    <a:pt x="22" y="145"/>
                    <a:pt x="0" y="59"/>
                    <a:pt x="76" y="113"/>
                  </a:cubicBezTo>
                  <a:cubicBezTo>
                    <a:pt x="82" y="127"/>
                    <a:pt x="92" y="140"/>
                    <a:pt x="111" y="150"/>
                  </a:cubicBezTo>
                  <a:cubicBezTo>
                    <a:pt x="111" y="153"/>
                    <a:pt x="111" y="157"/>
                    <a:pt x="111" y="160"/>
                  </a:cubicBezTo>
                  <a:cubicBezTo>
                    <a:pt x="140" y="180"/>
                    <a:pt x="165" y="204"/>
                    <a:pt x="203" y="267"/>
                  </a:cubicBezTo>
                  <a:cubicBezTo>
                    <a:pt x="235" y="284"/>
                    <a:pt x="289" y="292"/>
                    <a:pt x="359" y="301"/>
                  </a:cubicBezTo>
                  <a:cubicBezTo>
                    <a:pt x="411" y="285"/>
                    <a:pt x="447" y="136"/>
                    <a:pt x="510" y="236"/>
                  </a:cubicBezTo>
                  <a:cubicBezTo>
                    <a:pt x="526" y="236"/>
                    <a:pt x="542" y="236"/>
                    <a:pt x="561" y="240"/>
                  </a:cubicBezTo>
                  <a:cubicBezTo>
                    <a:pt x="584" y="211"/>
                    <a:pt x="606" y="182"/>
                    <a:pt x="629" y="157"/>
                  </a:cubicBezTo>
                  <a:cubicBezTo>
                    <a:pt x="642" y="82"/>
                    <a:pt x="649" y="0"/>
                    <a:pt x="738" y="2"/>
                  </a:cubicBezTo>
                  <a:cubicBezTo>
                    <a:pt x="738" y="28"/>
                    <a:pt x="738" y="55"/>
                    <a:pt x="741" y="84"/>
                  </a:cubicBezTo>
                  <a:cubicBezTo>
                    <a:pt x="773" y="111"/>
                    <a:pt x="804" y="138"/>
                    <a:pt x="839" y="165"/>
                  </a:cubicBezTo>
                  <a:cubicBezTo>
                    <a:pt x="897" y="186"/>
                    <a:pt x="960" y="244"/>
                    <a:pt x="1050" y="285"/>
                  </a:cubicBezTo>
                  <a:cubicBezTo>
                    <a:pt x="1110" y="411"/>
                    <a:pt x="1179" y="547"/>
                    <a:pt x="1274" y="697"/>
                  </a:cubicBezTo>
                  <a:cubicBezTo>
                    <a:pt x="1274" y="736"/>
                    <a:pt x="1289" y="809"/>
                    <a:pt x="1334" y="869"/>
                  </a:cubicBezTo>
                  <a:cubicBezTo>
                    <a:pt x="1439" y="927"/>
                    <a:pt x="1502" y="961"/>
                    <a:pt x="1617" y="1053"/>
                  </a:cubicBezTo>
                  <a:cubicBezTo>
                    <a:pt x="1617" y="1059"/>
                    <a:pt x="1617" y="1066"/>
                    <a:pt x="1617" y="1072"/>
                  </a:cubicBezTo>
                  <a:cubicBezTo>
                    <a:pt x="1588" y="1101"/>
                    <a:pt x="1457" y="1081"/>
                    <a:pt x="1444" y="1081"/>
                  </a:cubicBezTo>
                  <a:cubicBezTo>
                    <a:pt x="1444" y="1101"/>
                    <a:pt x="1444" y="1124"/>
                    <a:pt x="1444" y="1147"/>
                  </a:cubicBezTo>
                  <a:cubicBezTo>
                    <a:pt x="1476" y="1160"/>
                    <a:pt x="1511" y="1174"/>
                    <a:pt x="1546" y="1188"/>
                  </a:cubicBezTo>
                  <a:cubicBezTo>
                    <a:pt x="1533" y="1214"/>
                    <a:pt x="1526" y="1227"/>
                    <a:pt x="1539" y="1270"/>
                  </a:cubicBezTo>
                  <a:cubicBezTo>
                    <a:pt x="1577" y="1291"/>
                    <a:pt x="1619" y="1311"/>
                    <a:pt x="1660" y="1332"/>
                  </a:cubicBezTo>
                  <a:cubicBezTo>
                    <a:pt x="1663" y="1339"/>
                    <a:pt x="1666" y="1345"/>
                    <a:pt x="1669" y="1352"/>
                  </a:cubicBezTo>
                  <a:cubicBezTo>
                    <a:pt x="1669" y="1421"/>
                    <a:pt x="1599" y="1445"/>
                    <a:pt x="1541" y="1480"/>
                  </a:cubicBezTo>
                  <a:cubicBezTo>
                    <a:pt x="1541" y="1483"/>
                    <a:pt x="1541" y="1490"/>
                    <a:pt x="1541" y="1496"/>
                  </a:cubicBezTo>
                  <a:cubicBezTo>
                    <a:pt x="1512" y="1495"/>
                    <a:pt x="1419" y="1598"/>
                    <a:pt x="1390" y="1620"/>
                  </a:cubicBezTo>
                  <a:cubicBezTo>
                    <a:pt x="1355" y="1629"/>
                    <a:pt x="1320" y="1641"/>
                    <a:pt x="1284" y="1653"/>
                  </a:cubicBezTo>
                  <a:cubicBezTo>
                    <a:pt x="1281" y="1657"/>
                    <a:pt x="1278" y="1663"/>
                    <a:pt x="1278" y="1670"/>
                  </a:cubicBezTo>
                  <a:cubicBezTo>
                    <a:pt x="1227" y="1665"/>
                    <a:pt x="1176" y="1660"/>
                    <a:pt x="1125" y="1656"/>
                  </a:cubicBezTo>
                  <a:cubicBezTo>
                    <a:pt x="1099" y="1665"/>
                    <a:pt x="1076" y="1678"/>
                    <a:pt x="1054" y="1690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5047674" y="2518299"/>
              <a:ext cx="487916" cy="487916"/>
            </a:xfrm>
            <a:custGeom>
              <a:avLst/>
              <a:gdLst>
                <a:gd name="T0" fmla="*/ 1448 w 1700"/>
                <a:gd name="T1" fmla="*/ 1701 h 1701"/>
                <a:gd name="T2" fmla="*/ 1314 w 1700"/>
                <a:gd name="T3" fmla="*/ 1678 h 1701"/>
                <a:gd name="T4" fmla="*/ 1209 w 1700"/>
                <a:gd name="T5" fmla="*/ 1620 h 1701"/>
                <a:gd name="T6" fmla="*/ 1008 w 1700"/>
                <a:gd name="T7" fmla="*/ 1569 h 1701"/>
                <a:gd name="T8" fmla="*/ 954 w 1700"/>
                <a:gd name="T9" fmla="*/ 1482 h 1701"/>
                <a:gd name="T10" fmla="*/ 852 w 1700"/>
                <a:gd name="T11" fmla="*/ 1414 h 1701"/>
                <a:gd name="T12" fmla="*/ 485 w 1700"/>
                <a:gd name="T13" fmla="*/ 1395 h 1701"/>
                <a:gd name="T14" fmla="*/ 252 w 1700"/>
                <a:gd name="T15" fmla="*/ 1268 h 1701"/>
                <a:gd name="T16" fmla="*/ 179 w 1700"/>
                <a:gd name="T17" fmla="*/ 1185 h 1701"/>
                <a:gd name="T18" fmla="*/ 53 w 1700"/>
                <a:gd name="T19" fmla="*/ 890 h 1701"/>
                <a:gd name="T20" fmla="*/ 3 w 1700"/>
                <a:gd name="T21" fmla="*/ 741 h 1701"/>
                <a:gd name="T22" fmla="*/ 1 w 1700"/>
                <a:gd name="T23" fmla="*/ 623 h 1701"/>
                <a:gd name="T24" fmla="*/ 151 w 1700"/>
                <a:gd name="T25" fmla="*/ 545 h 1701"/>
                <a:gd name="T26" fmla="*/ 202 w 1700"/>
                <a:gd name="T27" fmla="*/ 520 h 1701"/>
                <a:gd name="T28" fmla="*/ 417 w 1700"/>
                <a:gd name="T29" fmla="*/ 437 h 1701"/>
                <a:gd name="T30" fmla="*/ 631 w 1700"/>
                <a:gd name="T31" fmla="*/ 390 h 1701"/>
                <a:gd name="T32" fmla="*/ 786 w 1700"/>
                <a:gd name="T33" fmla="*/ 250 h 1701"/>
                <a:gd name="T34" fmla="*/ 867 w 1700"/>
                <a:gd name="T35" fmla="*/ 0 h 1701"/>
                <a:gd name="T36" fmla="*/ 1026 w 1700"/>
                <a:gd name="T37" fmla="*/ 40 h 1701"/>
                <a:gd name="T38" fmla="*/ 1263 w 1700"/>
                <a:gd name="T39" fmla="*/ 46 h 1701"/>
                <a:gd name="T40" fmla="*/ 1301 w 1700"/>
                <a:gd name="T41" fmla="*/ 106 h 1701"/>
                <a:gd name="T42" fmla="*/ 1335 w 1700"/>
                <a:gd name="T43" fmla="*/ 264 h 1701"/>
                <a:gd name="T44" fmla="*/ 1238 w 1700"/>
                <a:gd name="T45" fmla="*/ 376 h 1701"/>
                <a:gd name="T46" fmla="*/ 1203 w 1700"/>
                <a:gd name="T47" fmla="*/ 388 h 1701"/>
                <a:gd name="T48" fmla="*/ 1203 w 1700"/>
                <a:gd name="T49" fmla="*/ 411 h 1701"/>
                <a:gd name="T50" fmla="*/ 1311 w 1700"/>
                <a:gd name="T51" fmla="*/ 496 h 1701"/>
                <a:gd name="T52" fmla="*/ 1318 w 1700"/>
                <a:gd name="T53" fmla="*/ 513 h 1701"/>
                <a:gd name="T54" fmla="*/ 1550 w 1700"/>
                <a:gd name="T55" fmla="*/ 597 h 1701"/>
                <a:gd name="T56" fmla="*/ 1617 w 1700"/>
                <a:gd name="T57" fmla="*/ 654 h 1701"/>
                <a:gd name="T58" fmla="*/ 1700 w 1700"/>
                <a:gd name="T59" fmla="*/ 722 h 1701"/>
                <a:gd name="T60" fmla="*/ 1696 w 1700"/>
                <a:gd name="T61" fmla="*/ 751 h 1701"/>
                <a:gd name="T62" fmla="*/ 1651 w 1700"/>
                <a:gd name="T63" fmla="*/ 894 h 1701"/>
                <a:gd name="T64" fmla="*/ 1600 w 1700"/>
                <a:gd name="T65" fmla="*/ 880 h 1701"/>
                <a:gd name="T66" fmla="*/ 1434 w 1700"/>
                <a:gd name="T67" fmla="*/ 738 h 1701"/>
                <a:gd name="T68" fmla="*/ 1440 w 1700"/>
                <a:gd name="T69" fmla="*/ 954 h 1701"/>
                <a:gd name="T70" fmla="*/ 1298 w 1700"/>
                <a:gd name="T71" fmla="*/ 1115 h 1701"/>
                <a:gd name="T72" fmla="*/ 1298 w 1700"/>
                <a:gd name="T73" fmla="*/ 1183 h 1701"/>
                <a:gd name="T74" fmla="*/ 1361 w 1700"/>
                <a:gd name="T75" fmla="*/ 1234 h 1701"/>
                <a:gd name="T76" fmla="*/ 1392 w 1700"/>
                <a:gd name="T77" fmla="*/ 1349 h 1701"/>
                <a:gd name="T78" fmla="*/ 1472 w 1700"/>
                <a:gd name="T79" fmla="*/ 1404 h 1701"/>
                <a:gd name="T80" fmla="*/ 1555 w 1700"/>
                <a:gd name="T81" fmla="*/ 1373 h 1701"/>
                <a:gd name="T82" fmla="*/ 1592 w 1700"/>
                <a:gd name="T83" fmla="*/ 1580 h 1701"/>
                <a:gd name="T84" fmla="*/ 1487 w 1700"/>
                <a:gd name="T85" fmla="*/ 1640 h 1701"/>
                <a:gd name="T86" fmla="*/ 1448 w 1700"/>
                <a:gd name="T87" fmla="*/ 1701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00" h="1701">
                  <a:moveTo>
                    <a:pt x="1448" y="1701"/>
                  </a:moveTo>
                  <a:cubicBezTo>
                    <a:pt x="1403" y="1693"/>
                    <a:pt x="1359" y="1686"/>
                    <a:pt x="1314" y="1678"/>
                  </a:cubicBezTo>
                  <a:cubicBezTo>
                    <a:pt x="1279" y="1658"/>
                    <a:pt x="1244" y="1637"/>
                    <a:pt x="1209" y="1620"/>
                  </a:cubicBezTo>
                  <a:cubicBezTo>
                    <a:pt x="1091" y="1617"/>
                    <a:pt x="1062" y="1616"/>
                    <a:pt x="1008" y="1569"/>
                  </a:cubicBezTo>
                  <a:cubicBezTo>
                    <a:pt x="989" y="1539"/>
                    <a:pt x="970" y="1509"/>
                    <a:pt x="954" y="1482"/>
                  </a:cubicBezTo>
                  <a:cubicBezTo>
                    <a:pt x="919" y="1459"/>
                    <a:pt x="884" y="1435"/>
                    <a:pt x="852" y="1414"/>
                  </a:cubicBezTo>
                  <a:cubicBezTo>
                    <a:pt x="728" y="1408"/>
                    <a:pt x="606" y="1402"/>
                    <a:pt x="485" y="1395"/>
                  </a:cubicBezTo>
                  <a:cubicBezTo>
                    <a:pt x="408" y="1361"/>
                    <a:pt x="274" y="1315"/>
                    <a:pt x="252" y="1268"/>
                  </a:cubicBezTo>
                  <a:cubicBezTo>
                    <a:pt x="198" y="1234"/>
                    <a:pt x="192" y="1211"/>
                    <a:pt x="179" y="1185"/>
                  </a:cubicBezTo>
                  <a:cubicBezTo>
                    <a:pt x="161" y="1050"/>
                    <a:pt x="94" y="970"/>
                    <a:pt x="53" y="890"/>
                  </a:cubicBezTo>
                  <a:cubicBezTo>
                    <a:pt x="34" y="840"/>
                    <a:pt x="19" y="791"/>
                    <a:pt x="3" y="741"/>
                  </a:cubicBezTo>
                  <a:cubicBezTo>
                    <a:pt x="0" y="702"/>
                    <a:pt x="0" y="663"/>
                    <a:pt x="1" y="623"/>
                  </a:cubicBezTo>
                  <a:cubicBezTo>
                    <a:pt x="52" y="625"/>
                    <a:pt x="109" y="580"/>
                    <a:pt x="151" y="545"/>
                  </a:cubicBezTo>
                  <a:cubicBezTo>
                    <a:pt x="167" y="536"/>
                    <a:pt x="183" y="526"/>
                    <a:pt x="202" y="520"/>
                  </a:cubicBezTo>
                  <a:cubicBezTo>
                    <a:pt x="282" y="516"/>
                    <a:pt x="350" y="491"/>
                    <a:pt x="417" y="437"/>
                  </a:cubicBezTo>
                  <a:cubicBezTo>
                    <a:pt x="478" y="432"/>
                    <a:pt x="558" y="408"/>
                    <a:pt x="631" y="390"/>
                  </a:cubicBezTo>
                  <a:cubicBezTo>
                    <a:pt x="692" y="353"/>
                    <a:pt x="740" y="301"/>
                    <a:pt x="786" y="250"/>
                  </a:cubicBezTo>
                  <a:cubicBezTo>
                    <a:pt x="866" y="197"/>
                    <a:pt x="863" y="72"/>
                    <a:pt x="867" y="0"/>
                  </a:cubicBezTo>
                  <a:cubicBezTo>
                    <a:pt x="918" y="11"/>
                    <a:pt x="972" y="26"/>
                    <a:pt x="1026" y="40"/>
                  </a:cubicBezTo>
                  <a:cubicBezTo>
                    <a:pt x="1103" y="42"/>
                    <a:pt x="1183" y="44"/>
                    <a:pt x="1263" y="46"/>
                  </a:cubicBezTo>
                  <a:cubicBezTo>
                    <a:pt x="1275" y="66"/>
                    <a:pt x="1288" y="86"/>
                    <a:pt x="1301" y="106"/>
                  </a:cubicBezTo>
                  <a:cubicBezTo>
                    <a:pt x="1329" y="126"/>
                    <a:pt x="1377" y="200"/>
                    <a:pt x="1335" y="264"/>
                  </a:cubicBezTo>
                  <a:cubicBezTo>
                    <a:pt x="1274" y="295"/>
                    <a:pt x="1252" y="308"/>
                    <a:pt x="1238" y="376"/>
                  </a:cubicBezTo>
                  <a:cubicBezTo>
                    <a:pt x="1226" y="379"/>
                    <a:pt x="1213" y="382"/>
                    <a:pt x="1203" y="388"/>
                  </a:cubicBezTo>
                  <a:cubicBezTo>
                    <a:pt x="1203" y="395"/>
                    <a:pt x="1203" y="402"/>
                    <a:pt x="1203" y="411"/>
                  </a:cubicBezTo>
                  <a:cubicBezTo>
                    <a:pt x="1238" y="438"/>
                    <a:pt x="1273" y="466"/>
                    <a:pt x="1311" y="496"/>
                  </a:cubicBezTo>
                  <a:cubicBezTo>
                    <a:pt x="1311" y="499"/>
                    <a:pt x="1314" y="506"/>
                    <a:pt x="1318" y="513"/>
                  </a:cubicBezTo>
                  <a:cubicBezTo>
                    <a:pt x="1365" y="550"/>
                    <a:pt x="1457" y="667"/>
                    <a:pt x="1550" y="597"/>
                  </a:cubicBezTo>
                  <a:cubicBezTo>
                    <a:pt x="1573" y="601"/>
                    <a:pt x="1589" y="614"/>
                    <a:pt x="1617" y="654"/>
                  </a:cubicBezTo>
                  <a:cubicBezTo>
                    <a:pt x="1642" y="675"/>
                    <a:pt x="1671" y="698"/>
                    <a:pt x="1700" y="722"/>
                  </a:cubicBezTo>
                  <a:cubicBezTo>
                    <a:pt x="1696" y="732"/>
                    <a:pt x="1696" y="741"/>
                    <a:pt x="1696" y="751"/>
                  </a:cubicBezTo>
                  <a:cubicBezTo>
                    <a:pt x="1667" y="780"/>
                    <a:pt x="1667" y="852"/>
                    <a:pt x="1651" y="894"/>
                  </a:cubicBezTo>
                  <a:cubicBezTo>
                    <a:pt x="1632" y="887"/>
                    <a:pt x="1616" y="883"/>
                    <a:pt x="1600" y="880"/>
                  </a:cubicBezTo>
                  <a:cubicBezTo>
                    <a:pt x="1536" y="790"/>
                    <a:pt x="1537" y="708"/>
                    <a:pt x="1434" y="738"/>
                  </a:cubicBezTo>
                  <a:cubicBezTo>
                    <a:pt x="1434" y="810"/>
                    <a:pt x="1437" y="882"/>
                    <a:pt x="1440" y="954"/>
                  </a:cubicBezTo>
                  <a:cubicBezTo>
                    <a:pt x="1417" y="1009"/>
                    <a:pt x="1346" y="1076"/>
                    <a:pt x="1298" y="1115"/>
                  </a:cubicBezTo>
                  <a:cubicBezTo>
                    <a:pt x="1298" y="1137"/>
                    <a:pt x="1298" y="1160"/>
                    <a:pt x="1298" y="1183"/>
                  </a:cubicBezTo>
                  <a:cubicBezTo>
                    <a:pt x="1313" y="1200"/>
                    <a:pt x="1323" y="1213"/>
                    <a:pt x="1361" y="1234"/>
                  </a:cubicBezTo>
                  <a:cubicBezTo>
                    <a:pt x="1371" y="1270"/>
                    <a:pt x="1380" y="1310"/>
                    <a:pt x="1392" y="1349"/>
                  </a:cubicBezTo>
                  <a:cubicBezTo>
                    <a:pt x="1396" y="1359"/>
                    <a:pt x="1415" y="1402"/>
                    <a:pt x="1472" y="1404"/>
                  </a:cubicBezTo>
                  <a:cubicBezTo>
                    <a:pt x="1504" y="1372"/>
                    <a:pt x="1501" y="1362"/>
                    <a:pt x="1555" y="1373"/>
                  </a:cubicBezTo>
                  <a:cubicBezTo>
                    <a:pt x="1571" y="1410"/>
                    <a:pt x="1628" y="1509"/>
                    <a:pt x="1592" y="1580"/>
                  </a:cubicBezTo>
                  <a:cubicBezTo>
                    <a:pt x="1560" y="1580"/>
                    <a:pt x="1499" y="1627"/>
                    <a:pt x="1487" y="1640"/>
                  </a:cubicBezTo>
                  <a:cubicBezTo>
                    <a:pt x="1474" y="1659"/>
                    <a:pt x="1461" y="1679"/>
                    <a:pt x="1448" y="1701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4658603" y="2199680"/>
              <a:ext cx="430081" cy="791813"/>
            </a:xfrm>
            <a:custGeom>
              <a:avLst/>
              <a:gdLst>
                <a:gd name="T0" fmla="*/ 1048 w 1498"/>
                <a:gd name="T1" fmla="*/ 2760 h 2761"/>
                <a:gd name="T2" fmla="*/ 851 w 1498"/>
                <a:gd name="T3" fmla="*/ 2611 h 2761"/>
                <a:gd name="T4" fmla="*/ 774 w 1498"/>
                <a:gd name="T5" fmla="*/ 2583 h 2761"/>
                <a:gd name="T6" fmla="*/ 554 w 1498"/>
                <a:gd name="T7" fmla="*/ 2610 h 2761"/>
                <a:gd name="T8" fmla="*/ 452 w 1498"/>
                <a:gd name="T9" fmla="*/ 2548 h 2761"/>
                <a:gd name="T10" fmla="*/ 305 w 1498"/>
                <a:gd name="T11" fmla="*/ 2463 h 2761"/>
                <a:gd name="T12" fmla="*/ 174 w 1498"/>
                <a:gd name="T13" fmla="*/ 2460 h 2761"/>
                <a:gd name="T14" fmla="*/ 40 w 1498"/>
                <a:gd name="T15" fmla="*/ 2410 h 2761"/>
                <a:gd name="T16" fmla="*/ 66 w 1498"/>
                <a:gd name="T17" fmla="*/ 2329 h 2761"/>
                <a:gd name="T18" fmla="*/ 32 w 1498"/>
                <a:gd name="T19" fmla="*/ 2227 h 2761"/>
                <a:gd name="T20" fmla="*/ 10 w 1498"/>
                <a:gd name="T21" fmla="*/ 2164 h 2761"/>
                <a:gd name="T22" fmla="*/ 182 w 1498"/>
                <a:gd name="T23" fmla="*/ 2165 h 2761"/>
                <a:gd name="T24" fmla="*/ 206 w 1498"/>
                <a:gd name="T25" fmla="*/ 1937 h 2761"/>
                <a:gd name="T26" fmla="*/ 165 w 1498"/>
                <a:gd name="T27" fmla="*/ 1847 h 2761"/>
                <a:gd name="T28" fmla="*/ 329 w 1498"/>
                <a:gd name="T29" fmla="*/ 1622 h 2761"/>
                <a:gd name="T30" fmla="*/ 470 w 1498"/>
                <a:gd name="T31" fmla="*/ 1698 h 2761"/>
                <a:gd name="T32" fmla="*/ 534 w 1498"/>
                <a:gd name="T33" fmla="*/ 1680 h 2761"/>
                <a:gd name="T34" fmla="*/ 534 w 1498"/>
                <a:gd name="T35" fmla="*/ 1549 h 2761"/>
                <a:gd name="T36" fmla="*/ 665 w 1498"/>
                <a:gd name="T37" fmla="*/ 1539 h 2761"/>
                <a:gd name="T38" fmla="*/ 745 w 1498"/>
                <a:gd name="T39" fmla="*/ 1541 h 2761"/>
                <a:gd name="T40" fmla="*/ 760 w 1498"/>
                <a:gd name="T41" fmla="*/ 1279 h 2761"/>
                <a:gd name="T42" fmla="*/ 795 w 1498"/>
                <a:gd name="T43" fmla="*/ 1182 h 2761"/>
                <a:gd name="T44" fmla="*/ 796 w 1498"/>
                <a:gd name="T45" fmla="*/ 1120 h 2761"/>
                <a:gd name="T46" fmla="*/ 741 w 1498"/>
                <a:gd name="T47" fmla="*/ 1112 h 2761"/>
                <a:gd name="T48" fmla="*/ 589 w 1498"/>
                <a:gd name="T49" fmla="*/ 1000 h 2761"/>
                <a:gd name="T50" fmla="*/ 397 w 1498"/>
                <a:gd name="T51" fmla="*/ 926 h 2761"/>
                <a:gd name="T52" fmla="*/ 427 w 1498"/>
                <a:gd name="T53" fmla="*/ 848 h 2761"/>
                <a:gd name="T54" fmla="*/ 411 w 1498"/>
                <a:gd name="T55" fmla="*/ 737 h 2761"/>
                <a:gd name="T56" fmla="*/ 469 w 1498"/>
                <a:gd name="T57" fmla="*/ 666 h 2761"/>
                <a:gd name="T58" fmla="*/ 575 w 1498"/>
                <a:gd name="T59" fmla="*/ 685 h 2761"/>
                <a:gd name="T60" fmla="*/ 817 w 1498"/>
                <a:gd name="T61" fmla="*/ 701 h 2761"/>
                <a:gd name="T62" fmla="*/ 864 w 1498"/>
                <a:gd name="T63" fmla="*/ 434 h 2761"/>
                <a:gd name="T64" fmla="*/ 941 w 1498"/>
                <a:gd name="T65" fmla="*/ 315 h 2761"/>
                <a:gd name="T66" fmla="*/ 1038 w 1498"/>
                <a:gd name="T67" fmla="*/ 179 h 2761"/>
                <a:gd name="T68" fmla="*/ 1127 w 1498"/>
                <a:gd name="T69" fmla="*/ 113 h 2761"/>
                <a:gd name="T70" fmla="*/ 1185 w 1498"/>
                <a:gd name="T71" fmla="*/ 29 h 2761"/>
                <a:gd name="T72" fmla="*/ 1249 w 1498"/>
                <a:gd name="T73" fmla="*/ 80 h 2761"/>
                <a:gd name="T74" fmla="*/ 1268 w 1498"/>
                <a:gd name="T75" fmla="*/ 80 h 2761"/>
                <a:gd name="T76" fmla="*/ 1329 w 1498"/>
                <a:gd name="T77" fmla="*/ 0 h 2761"/>
                <a:gd name="T78" fmla="*/ 1431 w 1498"/>
                <a:gd name="T79" fmla="*/ 88 h 2761"/>
                <a:gd name="T80" fmla="*/ 1392 w 1498"/>
                <a:gd name="T81" fmla="*/ 159 h 2761"/>
                <a:gd name="T82" fmla="*/ 1308 w 1498"/>
                <a:gd name="T83" fmla="*/ 393 h 2761"/>
                <a:gd name="T84" fmla="*/ 1325 w 1498"/>
                <a:gd name="T85" fmla="*/ 707 h 2761"/>
                <a:gd name="T86" fmla="*/ 1228 w 1498"/>
                <a:gd name="T87" fmla="*/ 931 h 2761"/>
                <a:gd name="T88" fmla="*/ 1227 w 1498"/>
                <a:gd name="T89" fmla="*/ 1189 h 2761"/>
                <a:gd name="T90" fmla="*/ 1286 w 1498"/>
                <a:gd name="T91" fmla="*/ 1410 h 2761"/>
                <a:gd name="T92" fmla="*/ 1272 w 1498"/>
                <a:gd name="T93" fmla="*/ 1672 h 2761"/>
                <a:gd name="T94" fmla="*/ 1332 w 1498"/>
                <a:gd name="T95" fmla="*/ 1765 h 2761"/>
                <a:gd name="T96" fmla="*/ 1325 w 1498"/>
                <a:gd name="T97" fmla="*/ 1870 h 2761"/>
                <a:gd name="T98" fmla="*/ 1397 w 1498"/>
                <a:gd name="T99" fmla="*/ 2055 h 2761"/>
                <a:gd name="T100" fmla="*/ 1498 w 1498"/>
                <a:gd name="T101" fmla="*/ 2283 h 2761"/>
                <a:gd name="T102" fmla="*/ 1412 w 1498"/>
                <a:gd name="T103" fmla="*/ 2265 h 2761"/>
                <a:gd name="T104" fmla="*/ 1089 w 1498"/>
                <a:gd name="T105" fmla="*/ 2273 h 2761"/>
                <a:gd name="T106" fmla="*/ 1086 w 1498"/>
                <a:gd name="T107" fmla="*/ 2309 h 2761"/>
                <a:gd name="T108" fmla="*/ 1203 w 1498"/>
                <a:gd name="T109" fmla="*/ 2414 h 2761"/>
                <a:gd name="T110" fmla="*/ 1216 w 1498"/>
                <a:gd name="T111" fmla="*/ 2463 h 2761"/>
                <a:gd name="T112" fmla="*/ 1068 w 1498"/>
                <a:gd name="T113" fmla="*/ 2571 h 2761"/>
                <a:gd name="T114" fmla="*/ 1070 w 1498"/>
                <a:gd name="T115" fmla="*/ 2761 h 2761"/>
                <a:gd name="T116" fmla="*/ 1048 w 1498"/>
                <a:gd name="T117" fmla="*/ 2760 h 2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8" h="2761">
                  <a:moveTo>
                    <a:pt x="1048" y="2760"/>
                  </a:moveTo>
                  <a:cubicBezTo>
                    <a:pt x="933" y="2715"/>
                    <a:pt x="911" y="2665"/>
                    <a:pt x="851" y="2611"/>
                  </a:cubicBezTo>
                  <a:cubicBezTo>
                    <a:pt x="825" y="2600"/>
                    <a:pt x="800" y="2590"/>
                    <a:pt x="774" y="2583"/>
                  </a:cubicBezTo>
                  <a:cubicBezTo>
                    <a:pt x="694" y="2581"/>
                    <a:pt x="611" y="2575"/>
                    <a:pt x="554" y="2610"/>
                  </a:cubicBezTo>
                  <a:cubicBezTo>
                    <a:pt x="518" y="2609"/>
                    <a:pt x="464" y="2559"/>
                    <a:pt x="452" y="2548"/>
                  </a:cubicBezTo>
                  <a:cubicBezTo>
                    <a:pt x="359" y="2546"/>
                    <a:pt x="337" y="2474"/>
                    <a:pt x="305" y="2463"/>
                  </a:cubicBezTo>
                  <a:cubicBezTo>
                    <a:pt x="261" y="2462"/>
                    <a:pt x="216" y="2461"/>
                    <a:pt x="174" y="2460"/>
                  </a:cubicBezTo>
                  <a:cubicBezTo>
                    <a:pt x="130" y="2442"/>
                    <a:pt x="85" y="2425"/>
                    <a:pt x="40" y="2410"/>
                  </a:cubicBezTo>
                  <a:cubicBezTo>
                    <a:pt x="41" y="2368"/>
                    <a:pt x="53" y="2358"/>
                    <a:pt x="66" y="2329"/>
                  </a:cubicBezTo>
                  <a:cubicBezTo>
                    <a:pt x="67" y="2251"/>
                    <a:pt x="61" y="2241"/>
                    <a:pt x="32" y="2227"/>
                  </a:cubicBezTo>
                  <a:cubicBezTo>
                    <a:pt x="3" y="2197"/>
                    <a:pt x="0" y="2174"/>
                    <a:pt x="10" y="2164"/>
                  </a:cubicBezTo>
                  <a:cubicBezTo>
                    <a:pt x="67" y="2162"/>
                    <a:pt x="125" y="2164"/>
                    <a:pt x="182" y="2165"/>
                  </a:cubicBezTo>
                  <a:cubicBezTo>
                    <a:pt x="231" y="2091"/>
                    <a:pt x="209" y="2002"/>
                    <a:pt x="206" y="1937"/>
                  </a:cubicBezTo>
                  <a:cubicBezTo>
                    <a:pt x="190" y="1907"/>
                    <a:pt x="178" y="1877"/>
                    <a:pt x="165" y="1847"/>
                  </a:cubicBezTo>
                  <a:cubicBezTo>
                    <a:pt x="134" y="1643"/>
                    <a:pt x="131" y="1617"/>
                    <a:pt x="329" y="1622"/>
                  </a:cubicBezTo>
                  <a:cubicBezTo>
                    <a:pt x="374" y="1646"/>
                    <a:pt x="422" y="1670"/>
                    <a:pt x="470" y="1698"/>
                  </a:cubicBezTo>
                  <a:cubicBezTo>
                    <a:pt x="482" y="1698"/>
                    <a:pt x="521" y="1692"/>
                    <a:pt x="534" y="1680"/>
                  </a:cubicBezTo>
                  <a:cubicBezTo>
                    <a:pt x="534" y="1634"/>
                    <a:pt x="534" y="1591"/>
                    <a:pt x="534" y="1549"/>
                  </a:cubicBezTo>
                  <a:cubicBezTo>
                    <a:pt x="535" y="1513"/>
                    <a:pt x="634" y="1505"/>
                    <a:pt x="665" y="1539"/>
                  </a:cubicBezTo>
                  <a:cubicBezTo>
                    <a:pt x="691" y="1539"/>
                    <a:pt x="716" y="1540"/>
                    <a:pt x="745" y="1541"/>
                  </a:cubicBezTo>
                  <a:cubicBezTo>
                    <a:pt x="781" y="1460"/>
                    <a:pt x="785" y="1332"/>
                    <a:pt x="760" y="1279"/>
                  </a:cubicBezTo>
                  <a:cubicBezTo>
                    <a:pt x="766" y="1220"/>
                    <a:pt x="779" y="1214"/>
                    <a:pt x="795" y="1182"/>
                  </a:cubicBezTo>
                  <a:cubicBezTo>
                    <a:pt x="795" y="1159"/>
                    <a:pt x="796" y="1139"/>
                    <a:pt x="796" y="1120"/>
                  </a:cubicBezTo>
                  <a:cubicBezTo>
                    <a:pt x="776" y="1116"/>
                    <a:pt x="757" y="1112"/>
                    <a:pt x="741" y="1112"/>
                  </a:cubicBezTo>
                  <a:cubicBezTo>
                    <a:pt x="684" y="1061"/>
                    <a:pt x="611" y="1023"/>
                    <a:pt x="589" y="1000"/>
                  </a:cubicBezTo>
                  <a:cubicBezTo>
                    <a:pt x="518" y="985"/>
                    <a:pt x="426" y="956"/>
                    <a:pt x="397" y="926"/>
                  </a:cubicBezTo>
                  <a:cubicBezTo>
                    <a:pt x="398" y="884"/>
                    <a:pt x="410" y="874"/>
                    <a:pt x="427" y="848"/>
                  </a:cubicBezTo>
                  <a:cubicBezTo>
                    <a:pt x="420" y="809"/>
                    <a:pt x="414" y="773"/>
                    <a:pt x="411" y="737"/>
                  </a:cubicBezTo>
                  <a:cubicBezTo>
                    <a:pt x="427" y="737"/>
                    <a:pt x="460" y="685"/>
                    <a:pt x="469" y="666"/>
                  </a:cubicBezTo>
                  <a:cubicBezTo>
                    <a:pt x="492" y="667"/>
                    <a:pt x="527" y="661"/>
                    <a:pt x="575" y="685"/>
                  </a:cubicBezTo>
                  <a:cubicBezTo>
                    <a:pt x="654" y="690"/>
                    <a:pt x="734" y="696"/>
                    <a:pt x="817" y="701"/>
                  </a:cubicBezTo>
                  <a:cubicBezTo>
                    <a:pt x="888" y="631"/>
                    <a:pt x="863" y="499"/>
                    <a:pt x="864" y="434"/>
                  </a:cubicBezTo>
                  <a:cubicBezTo>
                    <a:pt x="864" y="358"/>
                    <a:pt x="902" y="356"/>
                    <a:pt x="941" y="315"/>
                  </a:cubicBezTo>
                  <a:cubicBezTo>
                    <a:pt x="973" y="269"/>
                    <a:pt x="1005" y="224"/>
                    <a:pt x="1038" y="179"/>
                  </a:cubicBezTo>
                  <a:cubicBezTo>
                    <a:pt x="1067" y="157"/>
                    <a:pt x="1095" y="135"/>
                    <a:pt x="1127" y="113"/>
                  </a:cubicBezTo>
                  <a:cubicBezTo>
                    <a:pt x="1147" y="84"/>
                    <a:pt x="1166" y="55"/>
                    <a:pt x="1185" y="29"/>
                  </a:cubicBezTo>
                  <a:cubicBezTo>
                    <a:pt x="1205" y="46"/>
                    <a:pt x="1227" y="63"/>
                    <a:pt x="1249" y="80"/>
                  </a:cubicBezTo>
                  <a:cubicBezTo>
                    <a:pt x="1255" y="80"/>
                    <a:pt x="1262" y="80"/>
                    <a:pt x="1268" y="80"/>
                  </a:cubicBezTo>
                  <a:cubicBezTo>
                    <a:pt x="1294" y="65"/>
                    <a:pt x="1317" y="26"/>
                    <a:pt x="1329" y="0"/>
                  </a:cubicBezTo>
                  <a:cubicBezTo>
                    <a:pt x="1355" y="1"/>
                    <a:pt x="1432" y="6"/>
                    <a:pt x="1431" y="88"/>
                  </a:cubicBezTo>
                  <a:cubicBezTo>
                    <a:pt x="1418" y="110"/>
                    <a:pt x="1405" y="133"/>
                    <a:pt x="1392" y="159"/>
                  </a:cubicBezTo>
                  <a:cubicBezTo>
                    <a:pt x="1392" y="247"/>
                    <a:pt x="1382" y="319"/>
                    <a:pt x="1308" y="393"/>
                  </a:cubicBezTo>
                  <a:cubicBezTo>
                    <a:pt x="1279" y="483"/>
                    <a:pt x="1313" y="596"/>
                    <a:pt x="1325" y="707"/>
                  </a:cubicBezTo>
                  <a:cubicBezTo>
                    <a:pt x="1325" y="786"/>
                    <a:pt x="1267" y="870"/>
                    <a:pt x="1228" y="931"/>
                  </a:cubicBezTo>
                  <a:cubicBezTo>
                    <a:pt x="1228" y="1016"/>
                    <a:pt x="1227" y="1101"/>
                    <a:pt x="1227" y="1189"/>
                  </a:cubicBezTo>
                  <a:cubicBezTo>
                    <a:pt x="1249" y="1242"/>
                    <a:pt x="1286" y="1332"/>
                    <a:pt x="1286" y="1410"/>
                  </a:cubicBezTo>
                  <a:cubicBezTo>
                    <a:pt x="1260" y="1488"/>
                    <a:pt x="1240" y="1566"/>
                    <a:pt x="1272" y="1672"/>
                  </a:cubicBezTo>
                  <a:cubicBezTo>
                    <a:pt x="1287" y="1695"/>
                    <a:pt x="1303" y="1706"/>
                    <a:pt x="1332" y="1765"/>
                  </a:cubicBezTo>
                  <a:cubicBezTo>
                    <a:pt x="1328" y="1798"/>
                    <a:pt x="1325" y="1834"/>
                    <a:pt x="1325" y="1870"/>
                  </a:cubicBezTo>
                  <a:cubicBezTo>
                    <a:pt x="1347" y="1929"/>
                    <a:pt x="1372" y="1992"/>
                    <a:pt x="1397" y="2055"/>
                  </a:cubicBezTo>
                  <a:cubicBezTo>
                    <a:pt x="1438" y="2112"/>
                    <a:pt x="1476" y="2181"/>
                    <a:pt x="1498" y="2283"/>
                  </a:cubicBezTo>
                  <a:cubicBezTo>
                    <a:pt x="1469" y="2276"/>
                    <a:pt x="1441" y="2269"/>
                    <a:pt x="1412" y="2265"/>
                  </a:cubicBezTo>
                  <a:cubicBezTo>
                    <a:pt x="1338" y="2263"/>
                    <a:pt x="1118" y="2244"/>
                    <a:pt x="1089" y="2273"/>
                  </a:cubicBezTo>
                  <a:cubicBezTo>
                    <a:pt x="1086" y="2283"/>
                    <a:pt x="1086" y="2296"/>
                    <a:pt x="1086" y="2309"/>
                  </a:cubicBezTo>
                  <a:cubicBezTo>
                    <a:pt x="1124" y="2343"/>
                    <a:pt x="1162" y="2377"/>
                    <a:pt x="1203" y="2414"/>
                  </a:cubicBezTo>
                  <a:cubicBezTo>
                    <a:pt x="1206" y="2430"/>
                    <a:pt x="1210" y="2446"/>
                    <a:pt x="1216" y="2463"/>
                  </a:cubicBezTo>
                  <a:cubicBezTo>
                    <a:pt x="1136" y="2490"/>
                    <a:pt x="1116" y="2513"/>
                    <a:pt x="1068" y="2571"/>
                  </a:cubicBezTo>
                  <a:cubicBezTo>
                    <a:pt x="1068" y="2633"/>
                    <a:pt x="1067" y="2695"/>
                    <a:pt x="1070" y="2761"/>
                  </a:cubicBezTo>
                  <a:cubicBezTo>
                    <a:pt x="1061" y="2760"/>
                    <a:pt x="1054" y="2760"/>
                    <a:pt x="1048" y="2760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3343121" y="2150257"/>
              <a:ext cx="1086244" cy="809688"/>
            </a:xfrm>
            <a:custGeom>
              <a:avLst/>
              <a:gdLst>
                <a:gd name="T0" fmla="*/ 1579 w 3788"/>
                <a:gd name="T1" fmla="*/ 2739 h 2823"/>
                <a:gd name="T2" fmla="*/ 1297 w 3788"/>
                <a:gd name="T3" fmla="*/ 2382 h 2823"/>
                <a:gd name="T4" fmla="*/ 745 w 3788"/>
                <a:gd name="T5" fmla="*/ 2253 h 2823"/>
                <a:gd name="T6" fmla="*/ 443 w 3788"/>
                <a:gd name="T7" fmla="*/ 2075 h 2823"/>
                <a:gd name="T8" fmla="*/ 204 w 3788"/>
                <a:gd name="T9" fmla="*/ 1978 h 2823"/>
                <a:gd name="T10" fmla="*/ 0 w 3788"/>
                <a:gd name="T11" fmla="*/ 1262 h 2823"/>
                <a:gd name="T12" fmla="*/ 30 w 3788"/>
                <a:gd name="T13" fmla="*/ 997 h 2823"/>
                <a:gd name="T14" fmla="*/ 129 w 3788"/>
                <a:gd name="T15" fmla="*/ 1006 h 2823"/>
                <a:gd name="T16" fmla="*/ 327 w 3788"/>
                <a:gd name="T17" fmla="*/ 1047 h 2823"/>
                <a:gd name="T18" fmla="*/ 481 w 3788"/>
                <a:gd name="T19" fmla="*/ 1006 h 2823"/>
                <a:gd name="T20" fmla="*/ 425 w 3788"/>
                <a:gd name="T21" fmla="*/ 772 h 2823"/>
                <a:gd name="T22" fmla="*/ 547 w 3788"/>
                <a:gd name="T23" fmla="*/ 690 h 2823"/>
                <a:gd name="T24" fmla="*/ 373 w 3788"/>
                <a:gd name="T25" fmla="*/ 374 h 2823"/>
                <a:gd name="T26" fmla="*/ 323 w 3788"/>
                <a:gd name="T27" fmla="*/ 186 h 2823"/>
                <a:gd name="T28" fmla="*/ 771 w 3788"/>
                <a:gd name="T29" fmla="*/ 116 h 2823"/>
                <a:gd name="T30" fmla="*/ 1221 w 3788"/>
                <a:gd name="T31" fmla="*/ 35 h 2823"/>
                <a:gd name="T32" fmla="*/ 1840 w 3788"/>
                <a:gd name="T33" fmla="*/ 247 h 2823"/>
                <a:gd name="T34" fmla="*/ 2056 w 3788"/>
                <a:gd name="T35" fmla="*/ 410 h 2823"/>
                <a:gd name="T36" fmla="*/ 2191 w 3788"/>
                <a:gd name="T37" fmla="*/ 371 h 2823"/>
                <a:gd name="T38" fmla="*/ 2320 w 3788"/>
                <a:gd name="T39" fmla="*/ 197 h 2823"/>
                <a:gd name="T40" fmla="*/ 2610 w 3788"/>
                <a:gd name="T41" fmla="*/ 303 h 2823"/>
                <a:gd name="T42" fmla="*/ 2829 w 3788"/>
                <a:gd name="T43" fmla="*/ 446 h 2823"/>
                <a:gd name="T44" fmla="*/ 2861 w 3788"/>
                <a:gd name="T45" fmla="*/ 483 h 2823"/>
                <a:gd name="T46" fmla="*/ 3138 w 3788"/>
                <a:gd name="T47" fmla="*/ 627 h 2823"/>
                <a:gd name="T48" fmla="*/ 3393 w 3788"/>
                <a:gd name="T49" fmla="*/ 804 h 2823"/>
                <a:gd name="T50" fmla="*/ 3628 w 3788"/>
                <a:gd name="T51" fmla="*/ 1052 h 2823"/>
                <a:gd name="T52" fmla="*/ 3709 w 3788"/>
                <a:gd name="T53" fmla="*/ 1355 h 2823"/>
                <a:gd name="T54" fmla="*/ 3509 w 3788"/>
                <a:gd name="T55" fmla="*/ 1750 h 2823"/>
                <a:gd name="T56" fmla="*/ 3399 w 3788"/>
                <a:gd name="T57" fmla="*/ 1881 h 2823"/>
                <a:gd name="T58" fmla="*/ 3402 w 3788"/>
                <a:gd name="T59" fmla="*/ 2016 h 2823"/>
                <a:gd name="T60" fmla="*/ 3124 w 3788"/>
                <a:gd name="T61" fmla="*/ 1946 h 2823"/>
                <a:gd name="T62" fmla="*/ 3227 w 3788"/>
                <a:gd name="T63" fmla="*/ 2332 h 2823"/>
                <a:gd name="T64" fmla="*/ 3168 w 3788"/>
                <a:gd name="T65" fmla="*/ 2550 h 2823"/>
                <a:gd name="T66" fmla="*/ 3040 w 3788"/>
                <a:gd name="T67" fmla="*/ 2603 h 2823"/>
                <a:gd name="T68" fmla="*/ 2935 w 3788"/>
                <a:gd name="T69" fmla="*/ 2554 h 2823"/>
                <a:gd name="T70" fmla="*/ 2840 w 3788"/>
                <a:gd name="T71" fmla="*/ 2499 h 2823"/>
                <a:gd name="T72" fmla="*/ 2750 w 3788"/>
                <a:gd name="T73" fmla="*/ 2497 h 2823"/>
                <a:gd name="T74" fmla="*/ 2534 w 3788"/>
                <a:gd name="T75" fmla="*/ 2321 h 2823"/>
                <a:gd name="T76" fmla="*/ 2414 w 3788"/>
                <a:gd name="T77" fmla="*/ 2086 h 2823"/>
                <a:gd name="T78" fmla="*/ 2116 w 3788"/>
                <a:gd name="T79" fmla="*/ 2193 h 2823"/>
                <a:gd name="T80" fmla="*/ 2189 w 3788"/>
                <a:gd name="T81" fmla="*/ 2355 h 2823"/>
                <a:gd name="T82" fmla="*/ 2008 w 3788"/>
                <a:gd name="T83" fmla="*/ 2711 h 2823"/>
                <a:gd name="T84" fmla="*/ 1886 w 3788"/>
                <a:gd name="T85" fmla="*/ 2819 h 2823"/>
                <a:gd name="T86" fmla="*/ 1717 w 3788"/>
                <a:gd name="T87" fmla="*/ 2762 h 2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88" h="2823">
                  <a:moveTo>
                    <a:pt x="1665" y="2823"/>
                  </a:moveTo>
                  <a:cubicBezTo>
                    <a:pt x="1637" y="2793"/>
                    <a:pt x="1608" y="2766"/>
                    <a:pt x="1579" y="2739"/>
                  </a:cubicBezTo>
                  <a:cubicBezTo>
                    <a:pt x="1554" y="2647"/>
                    <a:pt x="1523" y="2568"/>
                    <a:pt x="1494" y="2501"/>
                  </a:cubicBezTo>
                  <a:cubicBezTo>
                    <a:pt x="1425" y="2418"/>
                    <a:pt x="1358" y="2406"/>
                    <a:pt x="1297" y="2382"/>
                  </a:cubicBezTo>
                  <a:cubicBezTo>
                    <a:pt x="1188" y="2379"/>
                    <a:pt x="1080" y="2380"/>
                    <a:pt x="971" y="2380"/>
                  </a:cubicBezTo>
                  <a:cubicBezTo>
                    <a:pt x="856" y="2361"/>
                    <a:pt x="802" y="2297"/>
                    <a:pt x="745" y="2253"/>
                  </a:cubicBezTo>
                  <a:cubicBezTo>
                    <a:pt x="627" y="2234"/>
                    <a:pt x="544" y="2199"/>
                    <a:pt x="474" y="2145"/>
                  </a:cubicBezTo>
                  <a:cubicBezTo>
                    <a:pt x="474" y="2125"/>
                    <a:pt x="443" y="2082"/>
                    <a:pt x="443" y="2075"/>
                  </a:cubicBezTo>
                  <a:cubicBezTo>
                    <a:pt x="433" y="2065"/>
                    <a:pt x="424" y="2055"/>
                    <a:pt x="414" y="2048"/>
                  </a:cubicBezTo>
                  <a:cubicBezTo>
                    <a:pt x="325" y="2033"/>
                    <a:pt x="261" y="2015"/>
                    <a:pt x="204" y="1978"/>
                  </a:cubicBezTo>
                  <a:cubicBezTo>
                    <a:pt x="79" y="1938"/>
                    <a:pt x="32" y="1741"/>
                    <a:pt x="14" y="1662"/>
                  </a:cubicBezTo>
                  <a:cubicBezTo>
                    <a:pt x="8" y="1527"/>
                    <a:pt x="3" y="1393"/>
                    <a:pt x="0" y="1262"/>
                  </a:cubicBezTo>
                  <a:cubicBezTo>
                    <a:pt x="23" y="1217"/>
                    <a:pt x="58" y="1152"/>
                    <a:pt x="65" y="1116"/>
                  </a:cubicBezTo>
                  <a:cubicBezTo>
                    <a:pt x="65" y="1047"/>
                    <a:pt x="30" y="1014"/>
                    <a:pt x="30" y="997"/>
                  </a:cubicBezTo>
                  <a:cubicBezTo>
                    <a:pt x="40" y="994"/>
                    <a:pt x="53" y="991"/>
                    <a:pt x="66" y="992"/>
                  </a:cubicBezTo>
                  <a:cubicBezTo>
                    <a:pt x="82" y="1009"/>
                    <a:pt x="107" y="1006"/>
                    <a:pt x="129" y="1006"/>
                  </a:cubicBezTo>
                  <a:cubicBezTo>
                    <a:pt x="152" y="984"/>
                    <a:pt x="155" y="971"/>
                    <a:pt x="158" y="958"/>
                  </a:cubicBezTo>
                  <a:cubicBezTo>
                    <a:pt x="219" y="930"/>
                    <a:pt x="244" y="1003"/>
                    <a:pt x="327" y="1047"/>
                  </a:cubicBezTo>
                  <a:cubicBezTo>
                    <a:pt x="346" y="1048"/>
                    <a:pt x="426" y="1053"/>
                    <a:pt x="455" y="1034"/>
                  </a:cubicBezTo>
                  <a:cubicBezTo>
                    <a:pt x="462" y="1025"/>
                    <a:pt x="471" y="1015"/>
                    <a:pt x="481" y="1006"/>
                  </a:cubicBezTo>
                  <a:cubicBezTo>
                    <a:pt x="481" y="976"/>
                    <a:pt x="481" y="950"/>
                    <a:pt x="481" y="924"/>
                  </a:cubicBezTo>
                  <a:cubicBezTo>
                    <a:pt x="434" y="857"/>
                    <a:pt x="389" y="823"/>
                    <a:pt x="425" y="772"/>
                  </a:cubicBezTo>
                  <a:cubicBezTo>
                    <a:pt x="454" y="753"/>
                    <a:pt x="483" y="737"/>
                    <a:pt x="515" y="721"/>
                  </a:cubicBezTo>
                  <a:cubicBezTo>
                    <a:pt x="524" y="709"/>
                    <a:pt x="534" y="699"/>
                    <a:pt x="547" y="690"/>
                  </a:cubicBezTo>
                  <a:cubicBezTo>
                    <a:pt x="608" y="567"/>
                    <a:pt x="538" y="539"/>
                    <a:pt x="487" y="498"/>
                  </a:cubicBezTo>
                  <a:cubicBezTo>
                    <a:pt x="459" y="435"/>
                    <a:pt x="408" y="375"/>
                    <a:pt x="373" y="374"/>
                  </a:cubicBezTo>
                  <a:cubicBezTo>
                    <a:pt x="367" y="348"/>
                    <a:pt x="347" y="334"/>
                    <a:pt x="348" y="308"/>
                  </a:cubicBezTo>
                  <a:cubicBezTo>
                    <a:pt x="393" y="263"/>
                    <a:pt x="329" y="196"/>
                    <a:pt x="323" y="186"/>
                  </a:cubicBezTo>
                  <a:cubicBezTo>
                    <a:pt x="323" y="180"/>
                    <a:pt x="323" y="173"/>
                    <a:pt x="323" y="167"/>
                  </a:cubicBezTo>
                  <a:cubicBezTo>
                    <a:pt x="448" y="134"/>
                    <a:pt x="627" y="151"/>
                    <a:pt x="771" y="116"/>
                  </a:cubicBezTo>
                  <a:cubicBezTo>
                    <a:pt x="892" y="53"/>
                    <a:pt x="988" y="0"/>
                    <a:pt x="1155" y="4"/>
                  </a:cubicBezTo>
                  <a:cubicBezTo>
                    <a:pt x="1177" y="14"/>
                    <a:pt x="1199" y="25"/>
                    <a:pt x="1221" y="35"/>
                  </a:cubicBezTo>
                  <a:cubicBezTo>
                    <a:pt x="1343" y="38"/>
                    <a:pt x="1474" y="25"/>
                    <a:pt x="1601" y="81"/>
                  </a:cubicBezTo>
                  <a:cubicBezTo>
                    <a:pt x="1681" y="135"/>
                    <a:pt x="1761" y="190"/>
                    <a:pt x="1840" y="247"/>
                  </a:cubicBezTo>
                  <a:cubicBezTo>
                    <a:pt x="1846" y="257"/>
                    <a:pt x="1853" y="271"/>
                    <a:pt x="1862" y="284"/>
                  </a:cubicBezTo>
                  <a:cubicBezTo>
                    <a:pt x="1904" y="318"/>
                    <a:pt x="1967" y="375"/>
                    <a:pt x="2056" y="410"/>
                  </a:cubicBezTo>
                  <a:cubicBezTo>
                    <a:pt x="2085" y="411"/>
                    <a:pt x="2117" y="412"/>
                    <a:pt x="2149" y="412"/>
                  </a:cubicBezTo>
                  <a:cubicBezTo>
                    <a:pt x="2162" y="396"/>
                    <a:pt x="2175" y="384"/>
                    <a:pt x="2191" y="371"/>
                  </a:cubicBezTo>
                  <a:cubicBezTo>
                    <a:pt x="2204" y="309"/>
                    <a:pt x="2195" y="250"/>
                    <a:pt x="2179" y="213"/>
                  </a:cubicBezTo>
                  <a:cubicBezTo>
                    <a:pt x="2211" y="181"/>
                    <a:pt x="2262" y="193"/>
                    <a:pt x="2320" y="197"/>
                  </a:cubicBezTo>
                  <a:cubicBezTo>
                    <a:pt x="2348" y="218"/>
                    <a:pt x="2380" y="238"/>
                    <a:pt x="2412" y="262"/>
                  </a:cubicBezTo>
                  <a:cubicBezTo>
                    <a:pt x="2463" y="276"/>
                    <a:pt x="2533" y="294"/>
                    <a:pt x="2610" y="303"/>
                  </a:cubicBezTo>
                  <a:cubicBezTo>
                    <a:pt x="2651" y="323"/>
                    <a:pt x="2693" y="344"/>
                    <a:pt x="2734" y="368"/>
                  </a:cubicBezTo>
                  <a:cubicBezTo>
                    <a:pt x="2766" y="392"/>
                    <a:pt x="2798" y="419"/>
                    <a:pt x="2829" y="446"/>
                  </a:cubicBezTo>
                  <a:cubicBezTo>
                    <a:pt x="2829" y="449"/>
                    <a:pt x="2829" y="452"/>
                    <a:pt x="2829" y="456"/>
                  </a:cubicBezTo>
                  <a:cubicBezTo>
                    <a:pt x="2839" y="462"/>
                    <a:pt x="2848" y="473"/>
                    <a:pt x="2861" y="483"/>
                  </a:cubicBezTo>
                  <a:cubicBezTo>
                    <a:pt x="2906" y="494"/>
                    <a:pt x="2957" y="485"/>
                    <a:pt x="3018" y="474"/>
                  </a:cubicBezTo>
                  <a:cubicBezTo>
                    <a:pt x="3056" y="524"/>
                    <a:pt x="3097" y="574"/>
                    <a:pt x="3138" y="627"/>
                  </a:cubicBezTo>
                  <a:cubicBezTo>
                    <a:pt x="3195" y="671"/>
                    <a:pt x="3253" y="715"/>
                    <a:pt x="3310" y="759"/>
                  </a:cubicBezTo>
                  <a:cubicBezTo>
                    <a:pt x="3335" y="773"/>
                    <a:pt x="3364" y="787"/>
                    <a:pt x="3393" y="804"/>
                  </a:cubicBezTo>
                  <a:cubicBezTo>
                    <a:pt x="3444" y="805"/>
                    <a:pt x="3495" y="806"/>
                    <a:pt x="3546" y="808"/>
                  </a:cubicBezTo>
                  <a:cubicBezTo>
                    <a:pt x="3575" y="838"/>
                    <a:pt x="3619" y="970"/>
                    <a:pt x="3628" y="1052"/>
                  </a:cubicBezTo>
                  <a:cubicBezTo>
                    <a:pt x="3650" y="1105"/>
                    <a:pt x="3672" y="1161"/>
                    <a:pt x="3697" y="1218"/>
                  </a:cubicBezTo>
                  <a:cubicBezTo>
                    <a:pt x="3700" y="1264"/>
                    <a:pt x="3703" y="1309"/>
                    <a:pt x="3709" y="1355"/>
                  </a:cubicBezTo>
                  <a:cubicBezTo>
                    <a:pt x="3731" y="1389"/>
                    <a:pt x="3788" y="1462"/>
                    <a:pt x="3727" y="1523"/>
                  </a:cubicBezTo>
                  <a:cubicBezTo>
                    <a:pt x="3586" y="1591"/>
                    <a:pt x="3596" y="1608"/>
                    <a:pt x="3509" y="1750"/>
                  </a:cubicBezTo>
                  <a:cubicBezTo>
                    <a:pt x="3473" y="1775"/>
                    <a:pt x="3438" y="1804"/>
                    <a:pt x="3403" y="1832"/>
                  </a:cubicBezTo>
                  <a:cubicBezTo>
                    <a:pt x="3399" y="1849"/>
                    <a:pt x="3399" y="1865"/>
                    <a:pt x="3399" y="1881"/>
                  </a:cubicBezTo>
                  <a:cubicBezTo>
                    <a:pt x="3431" y="1912"/>
                    <a:pt x="3466" y="1945"/>
                    <a:pt x="3501" y="1979"/>
                  </a:cubicBezTo>
                  <a:cubicBezTo>
                    <a:pt x="3501" y="2038"/>
                    <a:pt x="3418" y="2016"/>
                    <a:pt x="3402" y="2016"/>
                  </a:cubicBezTo>
                  <a:cubicBezTo>
                    <a:pt x="3367" y="1992"/>
                    <a:pt x="3332" y="1968"/>
                    <a:pt x="3297" y="1944"/>
                  </a:cubicBezTo>
                  <a:cubicBezTo>
                    <a:pt x="3242" y="1943"/>
                    <a:pt x="3137" y="1934"/>
                    <a:pt x="3124" y="1946"/>
                  </a:cubicBezTo>
                  <a:cubicBezTo>
                    <a:pt x="3123" y="2055"/>
                    <a:pt x="3110" y="2120"/>
                    <a:pt x="3231" y="2218"/>
                  </a:cubicBezTo>
                  <a:cubicBezTo>
                    <a:pt x="3228" y="2254"/>
                    <a:pt x="3227" y="2293"/>
                    <a:pt x="3227" y="2332"/>
                  </a:cubicBezTo>
                  <a:cubicBezTo>
                    <a:pt x="3243" y="2385"/>
                    <a:pt x="3259" y="2438"/>
                    <a:pt x="3274" y="2491"/>
                  </a:cubicBezTo>
                  <a:cubicBezTo>
                    <a:pt x="3274" y="2553"/>
                    <a:pt x="3220" y="2545"/>
                    <a:pt x="3168" y="2550"/>
                  </a:cubicBezTo>
                  <a:cubicBezTo>
                    <a:pt x="3117" y="2562"/>
                    <a:pt x="3108" y="2578"/>
                    <a:pt x="3075" y="2603"/>
                  </a:cubicBezTo>
                  <a:cubicBezTo>
                    <a:pt x="3063" y="2603"/>
                    <a:pt x="3050" y="2603"/>
                    <a:pt x="3040" y="2603"/>
                  </a:cubicBezTo>
                  <a:cubicBezTo>
                    <a:pt x="3034" y="2589"/>
                    <a:pt x="3028" y="2576"/>
                    <a:pt x="3021" y="2563"/>
                  </a:cubicBezTo>
                  <a:cubicBezTo>
                    <a:pt x="2993" y="2559"/>
                    <a:pt x="2964" y="2555"/>
                    <a:pt x="2935" y="2554"/>
                  </a:cubicBezTo>
                  <a:cubicBezTo>
                    <a:pt x="2935" y="2528"/>
                    <a:pt x="2913" y="2514"/>
                    <a:pt x="2897" y="2504"/>
                  </a:cubicBezTo>
                  <a:cubicBezTo>
                    <a:pt x="2878" y="2500"/>
                    <a:pt x="2859" y="2500"/>
                    <a:pt x="2840" y="2499"/>
                  </a:cubicBezTo>
                  <a:cubicBezTo>
                    <a:pt x="2833" y="2512"/>
                    <a:pt x="2785" y="2547"/>
                    <a:pt x="2769" y="2540"/>
                  </a:cubicBezTo>
                  <a:cubicBezTo>
                    <a:pt x="2763" y="2524"/>
                    <a:pt x="2756" y="2510"/>
                    <a:pt x="2750" y="2497"/>
                  </a:cubicBezTo>
                  <a:cubicBezTo>
                    <a:pt x="2718" y="2490"/>
                    <a:pt x="2690" y="2482"/>
                    <a:pt x="2661" y="2475"/>
                  </a:cubicBezTo>
                  <a:cubicBezTo>
                    <a:pt x="2616" y="2422"/>
                    <a:pt x="2575" y="2371"/>
                    <a:pt x="2534" y="2321"/>
                  </a:cubicBezTo>
                  <a:cubicBezTo>
                    <a:pt x="2528" y="2308"/>
                    <a:pt x="2521" y="2298"/>
                    <a:pt x="2518" y="2288"/>
                  </a:cubicBezTo>
                  <a:cubicBezTo>
                    <a:pt x="2519" y="2174"/>
                    <a:pt x="2462" y="2143"/>
                    <a:pt x="2414" y="2086"/>
                  </a:cubicBezTo>
                  <a:cubicBezTo>
                    <a:pt x="2341" y="2061"/>
                    <a:pt x="2251" y="2069"/>
                    <a:pt x="2197" y="2067"/>
                  </a:cubicBezTo>
                  <a:cubicBezTo>
                    <a:pt x="2091" y="2081"/>
                    <a:pt x="2126" y="2079"/>
                    <a:pt x="2116" y="2193"/>
                  </a:cubicBezTo>
                  <a:cubicBezTo>
                    <a:pt x="2138" y="2226"/>
                    <a:pt x="2164" y="2260"/>
                    <a:pt x="2189" y="2293"/>
                  </a:cubicBezTo>
                  <a:cubicBezTo>
                    <a:pt x="2189" y="2313"/>
                    <a:pt x="2189" y="2332"/>
                    <a:pt x="2189" y="2355"/>
                  </a:cubicBezTo>
                  <a:cubicBezTo>
                    <a:pt x="2156" y="2403"/>
                    <a:pt x="2060" y="2450"/>
                    <a:pt x="2114" y="2537"/>
                  </a:cubicBezTo>
                  <a:cubicBezTo>
                    <a:pt x="2114" y="2576"/>
                    <a:pt x="2037" y="2675"/>
                    <a:pt x="2008" y="2711"/>
                  </a:cubicBezTo>
                  <a:cubicBezTo>
                    <a:pt x="1991" y="2756"/>
                    <a:pt x="1953" y="2772"/>
                    <a:pt x="1918" y="2787"/>
                  </a:cubicBezTo>
                  <a:cubicBezTo>
                    <a:pt x="1905" y="2797"/>
                    <a:pt x="1895" y="2806"/>
                    <a:pt x="1886" y="2819"/>
                  </a:cubicBezTo>
                  <a:cubicBezTo>
                    <a:pt x="1828" y="2818"/>
                    <a:pt x="1828" y="2775"/>
                    <a:pt x="1825" y="2765"/>
                  </a:cubicBezTo>
                  <a:cubicBezTo>
                    <a:pt x="1784" y="2735"/>
                    <a:pt x="1733" y="2760"/>
                    <a:pt x="1717" y="2762"/>
                  </a:cubicBezTo>
                  <a:cubicBezTo>
                    <a:pt x="1694" y="2788"/>
                    <a:pt x="1691" y="2811"/>
                    <a:pt x="1665" y="2823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5020332" y="2082960"/>
              <a:ext cx="298638" cy="605689"/>
            </a:xfrm>
            <a:custGeom>
              <a:avLst/>
              <a:gdLst>
                <a:gd name="T0" fmla="*/ 99 w 1042"/>
                <a:gd name="T1" fmla="*/ 2109 h 2109"/>
                <a:gd name="T2" fmla="*/ 30 w 1042"/>
                <a:gd name="T3" fmla="*/ 1923 h 2109"/>
                <a:gd name="T4" fmla="*/ 59 w 1042"/>
                <a:gd name="T5" fmla="*/ 1833 h 2109"/>
                <a:gd name="T6" fmla="*/ 53 w 1042"/>
                <a:gd name="T7" fmla="*/ 1721 h 2109"/>
                <a:gd name="T8" fmla="*/ 0 w 1042"/>
                <a:gd name="T9" fmla="*/ 1582 h 2109"/>
                <a:gd name="T10" fmla="*/ 1 w 1042"/>
                <a:gd name="T11" fmla="*/ 1350 h 2109"/>
                <a:gd name="T12" fmla="*/ 95 w 1042"/>
                <a:gd name="T13" fmla="*/ 1182 h 2109"/>
                <a:gd name="T14" fmla="*/ 98 w 1042"/>
                <a:gd name="T15" fmla="*/ 1097 h 2109"/>
                <a:gd name="T16" fmla="*/ 139 w 1042"/>
                <a:gd name="T17" fmla="*/ 754 h 2109"/>
                <a:gd name="T18" fmla="*/ 165 w 1042"/>
                <a:gd name="T19" fmla="*/ 578 h 2109"/>
                <a:gd name="T20" fmla="*/ 201 w 1042"/>
                <a:gd name="T21" fmla="*/ 510 h 2109"/>
                <a:gd name="T22" fmla="*/ 342 w 1042"/>
                <a:gd name="T23" fmla="*/ 330 h 2109"/>
                <a:gd name="T24" fmla="*/ 471 w 1042"/>
                <a:gd name="T25" fmla="*/ 170 h 2109"/>
                <a:gd name="T26" fmla="*/ 529 w 1042"/>
                <a:gd name="T27" fmla="*/ 115 h 2109"/>
                <a:gd name="T28" fmla="*/ 737 w 1042"/>
                <a:gd name="T29" fmla="*/ 98 h 2109"/>
                <a:gd name="T30" fmla="*/ 868 w 1042"/>
                <a:gd name="T31" fmla="*/ 32 h 2109"/>
                <a:gd name="T32" fmla="*/ 891 w 1042"/>
                <a:gd name="T33" fmla="*/ 0 h 2109"/>
                <a:gd name="T34" fmla="*/ 948 w 1042"/>
                <a:gd name="T35" fmla="*/ 41 h 2109"/>
                <a:gd name="T36" fmla="*/ 854 w 1042"/>
                <a:gd name="T37" fmla="*/ 189 h 2109"/>
                <a:gd name="T38" fmla="*/ 1042 w 1042"/>
                <a:gd name="T39" fmla="*/ 387 h 2109"/>
                <a:gd name="T40" fmla="*/ 1041 w 1042"/>
                <a:gd name="T41" fmla="*/ 446 h 2109"/>
                <a:gd name="T42" fmla="*/ 887 w 1042"/>
                <a:gd name="T43" fmla="*/ 576 h 2109"/>
                <a:gd name="T44" fmla="*/ 838 w 1042"/>
                <a:gd name="T45" fmla="*/ 798 h 2109"/>
                <a:gd name="T46" fmla="*/ 918 w 1042"/>
                <a:gd name="T47" fmla="*/ 865 h 2109"/>
                <a:gd name="T48" fmla="*/ 999 w 1042"/>
                <a:gd name="T49" fmla="*/ 1077 h 2109"/>
                <a:gd name="T50" fmla="*/ 967 w 1042"/>
                <a:gd name="T51" fmla="*/ 1201 h 2109"/>
                <a:gd name="T52" fmla="*/ 841 w 1042"/>
                <a:gd name="T53" fmla="*/ 1358 h 2109"/>
                <a:gd name="T54" fmla="*/ 838 w 1042"/>
                <a:gd name="T55" fmla="*/ 1397 h 2109"/>
                <a:gd name="T56" fmla="*/ 911 w 1042"/>
                <a:gd name="T57" fmla="*/ 1477 h 2109"/>
                <a:gd name="T58" fmla="*/ 903 w 1042"/>
                <a:gd name="T59" fmla="*/ 1693 h 2109"/>
                <a:gd name="T60" fmla="*/ 717 w 1042"/>
                <a:gd name="T61" fmla="*/ 1872 h 2109"/>
                <a:gd name="T62" fmla="*/ 496 w 1042"/>
                <a:gd name="T63" fmla="*/ 1922 h 2109"/>
                <a:gd name="T64" fmla="*/ 281 w 1042"/>
                <a:gd name="T65" fmla="*/ 2005 h 2109"/>
                <a:gd name="T66" fmla="*/ 198 w 1042"/>
                <a:gd name="T67" fmla="*/ 2052 h 2109"/>
                <a:gd name="T68" fmla="*/ 99 w 1042"/>
                <a:gd name="T69" fmla="*/ 2109 h 2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2" h="2109">
                  <a:moveTo>
                    <a:pt x="99" y="2109"/>
                  </a:moveTo>
                  <a:cubicBezTo>
                    <a:pt x="10" y="2051"/>
                    <a:pt x="29" y="1979"/>
                    <a:pt x="30" y="1923"/>
                  </a:cubicBezTo>
                  <a:cubicBezTo>
                    <a:pt x="39" y="1891"/>
                    <a:pt x="49" y="1862"/>
                    <a:pt x="59" y="1833"/>
                  </a:cubicBezTo>
                  <a:cubicBezTo>
                    <a:pt x="56" y="1793"/>
                    <a:pt x="53" y="1757"/>
                    <a:pt x="53" y="1721"/>
                  </a:cubicBezTo>
                  <a:cubicBezTo>
                    <a:pt x="34" y="1675"/>
                    <a:pt x="15" y="1628"/>
                    <a:pt x="0" y="1582"/>
                  </a:cubicBezTo>
                  <a:cubicBezTo>
                    <a:pt x="0" y="1504"/>
                    <a:pt x="0" y="1425"/>
                    <a:pt x="1" y="1350"/>
                  </a:cubicBezTo>
                  <a:cubicBezTo>
                    <a:pt x="43" y="1289"/>
                    <a:pt x="62" y="1237"/>
                    <a:pt x="95" y="1182"/>
                  </a:cubicBezTo>
                  <a:cubicBezTo>
                    <a:pt x="95" y="1152"/>
                    <a:pt x="95" y="1123"/>
                    <a:pt x="98" y="1097"/>
                  </a:cubicBezTo>
                  <a:cubicBezTo>
                    <a:pt x="80" y="955"/>
                    <a:pt x="23" y="830"/>
                    <a:pt x="139" y="754"/>
                  </a:cubicBezTo>
                  <a:cubicBezTo>
                    <a:pt x="161" y="679"/>
                    <a:pt x="162" y="633"/>
                    <a:pt x="165" y="578"/>
                  </a:cubicBezTo>
                  <a:cubicBezTo>
                    <a:pt x="175" y="555"/>
                    <a:pt x="188" y="533"/>
                    <a:pt x="201" y="510"/>
                  </a:cubicBezTo>
                  <a:cubicBezTo>
                    <a:pt x="217" y="415"/>
                    <a:pt x="272" y="377"/>
                    <a:pt x="342" y="330"/>
                  </a:cubicBezTo>
                  <a:cubicBezTo>
                    <a:pt x="378" y="279"/>
                    <a:pt x="417" y="194"/>
                    <a:pt x="471" y="170"/>
                  </a:cubicBezTo>
                  <a:cubicBezTo>
                    <a:pt x="490" y="150"/>
                    <a:pt x="510" y="131"/>
                    <a:pt x="529" y="115"/>
                  </a:cubicBezTo>
                  <a:cubicBezTo>
                    <a:pt x="564" y="116"/>
                    <a:pt x="692" y="142"/>
                    <a:pt x="737" y="98"/>
                  </a:cubicBezTo>
                  <a:cubicBezTo>
                    <a:pt x="778" y="89"/>
                    <a:pt x="823" y="77"/>
                    <a:pt x="868" y="32"/>
                  </a:cubicBezTo>
                  <a:cubicBezTo>
                    <a:pt x="875" y="19"/>
                    <a:pt x="881" y="10"/>
                    <a:pt x="891" y="0"/>
                  </a:cubicBezTo>
                  <a:cubicBezTo>
                    <a:pt x="910" y="14"/>
                    <a:pt x="929" y="27"/>
                    <a:pt x="948" y="41"/>
                  </a:cubicBezTo>
                  <a:cubicBezTo>
                    <a:pt x="948" y="90"/>
                    <a:pt x="833" y="117"/>
                    <a:pt x="854" y="189"/>
                  </a:cubicBezTo>
                  <a:cubicBezTo>
                    <a:pt x="934" y="211"/>
                    <a:pt x="972" y="284"/>
                    <a:pt x="1042" y="387"/>
                  </a:cubicBezTo>
                  <a:cubicBezTo>
                    <a:pt x="1042" y="407"/>
                    <a:pt x="1042" y="426"/>
                    <a:pt x="1041" y="446"/>
                  </a:cubicBezTo>
                  <a:cubicBezTo>
                    <a:pt x="993" y="533"/>
                    <a:pt x="961" y="529"/>
                    <a:pt x="887" y="576"/>
                  </a:cubicBezTo>
                  <a:cubicBezTo>
                    <a:pt x="855" y="638"/>
                    <a:pt x="787" y="718"/>
                    <a:pt x="838" y="798"/>
                  </a:cubicBezTo>
                  <a:cubicBezTo>
                    <a:pt x="864" y="818"/>
                    <a:pt x="889" y="842"/>
                    <a:pt x="918" y="865"/>
                  </a:cubicBezTo>
                  <a:cubicBezTo>
                    <a:pt x="940" y="915"/>
                    <a:pt x="1000" y="959"/>
                    <a:pt x="999" y="1077"/>
                  </a:cubicBezTo>
                  <a:cubicBezTo>
                    <a:pt x="986" y="1116"/>
                    <a:pt x="977" y="1158"/>
                    <a:pt x="967" y="1201"/>
                  </a:cubicBezTo>
                  <a:cubicBezTo>
                    <a:pt x="944" y="1243"/>
                    <a:pt x="880" y="1329"/>
                    <a:pt x="841" y="1358"/>
                  </a:cubicBezTo>
                  <a:cubicBezTo>
                    <a:pt x="838" y="1371"/>
                    <a:pt x="838" y="1384"/>
                    <a:pt x="838" y="1397"/>
                  </a:cubicBezTo>
                  <a:cubicBezTo>
                    <a:pt x="860" y="1424"/>
                    <a:pt x="885" y="1451"/>
                    <a:pt x="911" y="1477"/>
                  </a:cubicBezTo>
                  <a:cubicBezTo>
                    <a:pt x="926" y="1527"/>
                    <a:pt x="926" y="1619"/>
                    <a:pt x="903" y="1693"/>
                  </a:cubicBezTo>
                  <a:cubicBezTo>
                    <a:pt x="848" y="1761"/>
                    <a:pt x="787" y="1818"/>
                    <a:pt x="717" y="1872"/>
                  </a:cubicBezTo>
                  <a:cubicBezTo>
                    <a:pt x="643" y="1887"/>
                    <a:pt x="570" y="1904"/>
                    <a:pt x="496" y="1922"/>
                  </a:cubicBezTo>
                  <a:cubicBezTo>
                    <a:pt x="419" y="1982"/>
                    <a:pt x="361" y="1988"/>
                    <a:pt x="281" y="2005"/>
                  </a:cubicBezTo>
                  <a:cubicBezTo>
                    <a:pt x="253" y="2021"/>
                    <a:pt x="224" y="2036"/>
                    <a:pt x="198" y="2052"/>
                  </a:cubicBezTo>
                  <a:cubicBezTo>
                    <a:pt x="160" y="2091"/>
                    <a:pt x="124" y="2103"/>
                    <a:pt x="99" y="2109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5408354" y="2307990"/>
              <a:ext cx="559421" cy="380659"/>
            </a:xfrm>
            <a:custGeom>
              <a:avLst/>
              <a:gdLst>
                <a:gd name="T0" fmla="*/ 213 w 1952"/>
                <a:gd name="T1" fmla="*/ 1322 h 1326"/>
                <a:gd name="T2" fmla="*/ 131 w 1952"/>
                <a:gd name="T3" fmla="*/ 1261 h 1326"/>
                <a:gd name="T4" fmla="*/ 0 w 1952"/>
                <a:gd name="T5" fmla="*/ 1143 h 1326"/>
                <a:gd name="T6" fmla="*/ 30 w 1952"/>
                <a:gd name="T7" fmla="*/ 1079 h 1326"/>
                <a:gd name="T8" fmla="*/ 120 w 1952"/>
                <a:gd name="T9" fmla="*/ 989 h 1326"/>
                <a:gd name="T10" fmla="*/ 120 w 1952"/>
                <a:gd name="T11" fmla="*/ 885 h 1326"/>
                <a:gd name="T12" fmla="*/ 42 w 1952"/>
                <a:gd name="T13" fmla="*/ 630 h 1326"/>
                <a:gd name="T14" fmla="*/ 65 w 1952"/>
                <a:gd name="T15" fmla="*/ 523 h 1326"/>
                <a:gd name="T16" fmla="*/ 213 w 1952"/>
                <a:gd name="T17" fmla="*/ 356 h 1326"/>
                <a:gd name="T18" fmla="*/ 463 w 1952"/>
                <a:gd name="T19" fmla="*/ 156 h 1326"/>
                <a:gd name="T20" fmla="*/ 621 w 1952"/>
                <a:gd name="T21" fmla="*/ 0 h 1326"/>
                <a:gd name="T22" fmla="*/ 649 w 1952"/>
                <a:gd name="T23" fmla="*/ 115 h 1326"/>
                <a:gd name="T24" fmla="*/ 725 w 1952"/>
                <a:gd name="T25" fmla="*/ 117 h 1326"/>
                <a:gd name="T26" fmla="*/ 764 w 1952"/>
                <a:gd name="T27" fmla="*/ 53 h 1326"/>
                <a:gd name="T28" fmla="*/ 902 w 1952"/>
                <a:gd name="T29" fmla="*/ 40 h 1326"/>
                <a:gd name="T30" fmla="*/ 946 w 1952"/>
                <a:gd name="T31" fmla="*/ 116 h 1326"/>
                <a:gd name="T32" fmla="*/ 942 w 1952"/>
                <a:gd name="T33" fmla="*/ 254 h 1326"/>
                <a:gd name="T34" fmla="*/ 1174 w 1952"/>
                <a:gd name="T35" fmla="*/ 354 h 1326"/>
                <a:gd name="T36" fmla="*/ 1297 w 1952"/>
                <a:gd name="T37" fmla="*/ 161 h 1326"/>
                <a:gd name="T38" fmla="*/ 1348 w 1952"/>
                <a:gd name="T39" fmla="*/ 107 h 1326"/>
                <a:gd name="T40" fmla="*/ 1505 w 1952"/>
                <a:gd name="T41" fmla="*/ 71 h 1326"/>
                <a:gd name="T42" fmla="*/ 1636 w 1952"/>
                <a:gd name="T43" fmla="*/ 130 h 1326"/>
                <a:gd name="T44" fmla="*/ 1930 w 1952"/>
                <a:gd name="T45" fmla="*/ 131 h 1326"/>
                <a:gd name="T46" fmla="*/ 1952 w 1952"/>
                <a:gd name="T47" fmla="*/ 145 h 1326"/>
                <a:gd name="T48" fmla="*/ 1939 w 1952"/>
                <a:gd name="T49" fmla="*/ 171 h 1326"/>
                <a:gd name="T50" fmla="*/ 1929 w 1952"/>
                <a:gd name="T51" fmla="*/ 269 h 1326"/>
                <a:gd name="T52" fmla="*/ 1824 w 1952"/>
                <a:gd name="T53" fmla="*/ 276 h 1326"/>
                <a:gd name="T54" fmla="*/ 1528 w 1952"/>
                <a:gd name="T55" fmla="*/ 521 h 1326"/>
                <a:gd name="T56" fmla="*/ 1461 w 1952"/>
                <a:gd name="T57" fmla="*/ 548 h 1326"/>
                <a:gd name="T58" fmla="*/ 1362 w 1952"/>
                <a:gd name="T59" fmla="*/ 601 h 1326"/>
                <a:gd name="T60" fmla="*/ 1345 w 1952"/>
                <a:gd name="T61" fmla="*/ 621 h 1326"/>
                <a:gd name="T62" fmla="*/ 1335 w 1952"/>
                <a:gd name="T63" fmla="*/ 729 h 1326"/>
                <a:gd name="T64" fmla="*/ 1223 w 1952"/>
                <a:gd name="T65" fmla="*/ 873 h 1326"/>
                <a:gd name="T66" fmla="*/ 1190 w 1952"/>
                <a:gd name="T67" fmla="*/ 1020 h 1326"/>
                <a:gd name="T68" fmla="*/ 1039 w 1952"/>
                <a:gd name="T69" fmla="*/ 1107 h 1326"/>
                <a:gd name="T70" fmla="*/ 958 w 1952"/>
                <a:gd name="T71" fmla="*/ 1266 h 1326"/>
                <a:gd name="T72" fmla="*/ 955 w 1952"/>
                <a:gd name="T73" fmla="*/ 1253 h 1326"/>
                <a:gd name="T74" fmla="*/ 923 w 1952"/>
                <a:gd name="T75" fmla="*/ 1226 h 1326"/>
                <a:gd name="T76" fmla="*/ 872 w 1952"/>
                <a:gd name="T77" fmla="*/ 1221 h 1326"/>
                <a:gd name="T78" fmla="*/ 798 w 1952"/>
                <a:gd name="T79" fmla="*/ 1311 h 1326"/>
                <a:gd name="T80" fmla="*/ 651 w 1952"/>
                <a:gd name="T81" fmla="*/ 1294 h 1326"/>
                <a:gd name="T82" fmla="*/ 636 w 1952"/>
                <a:gd name="T83" fmla="*/ 1254 h 1326"/>
                <a:gd name="T84" fmla="*/ 512 w 1952"/>
                <a:gd name="T85" fmla="*/ 1127 h 1326"/>
                <a:gd name="T86" fmla="*/ 435 w 1952"/>
                <a:gd name="T87" fmla="*/ 1122 h 1326"/>
                <a:gd name="T88" fmla="*/ 415 w 1952"/>
                <a:gd name="T89" fmla="*/ 1252 h 1326"/>
                <a:gd name="T90" fmla="*/ 332 w 1952"/>
                <a:gd name="T91" fmla="*/ 1293 h 1326"/>
                <a:gd name="T92" fmla="*/ 213 w 1952"/>
                <a:gd name="T93" fmla="*/ 1322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52" h="1326">
                  <a:moveTo>
                    <a:pt x="213" y="1322"/>
                  </a:moveTo>
                  <a:cubicBezTo>
                    <a:pt x="185" y="1302"/>
                    <a:pt x="156" y="1282"/>
                    <a:pt x="131" y="1261"/>
                  </a:cubicBezTo>
                  <a:cubicBezTo>
                    <a:pt x="86" y="1221"/>
                    <a:pt x="42" y="1181"/>
                    <a:pt x="0" y="1143"/>
                  </a:cubicBezTo>
                  <a:cubicBezTo>
                    <a:pt x="10" y="1121"/>
                    <a:pt x="20" y="1098"/>
                    <a:pt x="30" y="1079"/>
                  </a:cubicBezTo>
                  <a:cubicBezTo>
                    <a:pt x="62" y="1053"/>
                    <a:pt x="100" y="1022"/>
                    <a:pt x="120" y="989"/>
                  </a:cubicBezTo>
                  <a:cubicBezTo>
                    <a:pt x="120" y="953"/>
                    <a:pt x="120" y="917"/>
                    <a:pt x="120" y="885"/>
                  </a:cubicBezTo>
                  <a:cubicBezTo>
                    <a:pt x="111" y="829"/>
                    <a:pt x="61" y="651"/>
                    <a:pt x="42" y="630"/>
                  </a:cubicBezTo>
                  <a:cubicBezTo>
                    <a:pt x="42" y="565"/>
                    <a:pt x="33" y="555"/>
                    <a:pt x="65" y="523"/>
                  </a:cubicBezTo>
                  <a:cubicBezTo>
                    <a:pt x="100" y="449"/>
                    <a:pt x="155" y="411"/>
                    <a:pt x="213" y="356"/>
                  </a:cubicBezTo>
                  <a:cubicBezTo>
                    <a:pt x="268" y="246"/>
                    <a:pt x="361" y="219"/>
                    <a:pt x="463" y="156"/>
                  </a:cubicBezTo>
                  <a:cubicBezTo>
                    <a:pt x="515" y="102"/>
                    <a:pt x="566" y="51"/>
                    <a:pt x="621" y="0"/>
                  </a:cubicBezTo>
                  <a:cubicBezTo>
                    <a:pt x="630" y="36"/>
                    <a:pt x="639" y="76"/>
                    <a:pt x="649" y="115"/>
                  </a:cubicBezTo>
                  <a:cubicBezTo>
                    <a:pt x="674" y="116"/>
                    <a:pt x="700" y="117"/>
                    <a:pt x="725" y="117"/>
                  </a:cubicBezTo>
                  <a:cubicBezTo>
                    <a:pt x="738" y="95"/>
                    <a:pt x="751" y="72"/>
                    <a:pt x="764" y="53"/>
                  </a:cubicBezTo>
                  <a:cubicBezTo>
                    <a:pt x="790" y="53"/>
                    <a:pt x="857" y="62"/>
                    <a:pt x="902" y="40"/>
                  </a:cubicBezTo>
                  <a:cubicBezTo>
                    <a:pt x="901" y="53"/>
                    <a:pt x="920" y="83"/>
                    <a:pt x="946" y="116"/>
                  </a:cubicBezTo>
                  <a:cubicBezTo>
                    <a:pt x="942" y="162"/>
                    <a:pt x="942" y="208"/>
                    <a:pt x="942" y="254"/>
                  </a:cubicBezTo>
                  <a:cubicBezTo>
                    <a:pt x="986" y="301"/>
                    <a:pt x="1075" y="352"/>
                    <a:pt x="1174" y="354"/>
                  </a:cubicBezTo>
                  <a:cubicBezTo>
                    <a:pt x="1213" y="290"/>
                    <a:pt x="1255" y="226"/>
                    <a:pt x="1297" y="161"/>
                  </a:cubicBezTo>
                  <a:cubicBezTo>
                    <a:pt x="1313" y="142"/>
                    <a:pt x="1329" y="123"/>
                    <a:pt x="1348" y="107"/>
                  </a:cubicBezTo>
                  <a:cubicBezTo>
                    <a:pt x="1387" y="81"/>
                    <a:pt x="1435" y="60"/>
                    <a:pt x="1505" y="71"/>
                  </a:cubicBezTo>
                  <a:cubicBezTo>
                    <a:pt x="1547" y="89"/>
                    <a:pt x="1591" y="110"/>
                    <a:pt x="1636" y="130"/>
                  </a:cubicBezTo>
                  <a:cubicBezTo>
                    <a:pt x="1732" y="129"/>
                    <a:pt x="1831" y="129"/>
                    <a:pt x="1930" y="131"/>
                  </a:cubicBezTo>
                  <a:cubicBezTo>
                    <a:pt x="1936" y="135"/>
                    <a:pt x="1943" y="138"/>
                    <a:pt x="1952" y="145"/>
                  </a:cubicBezTo>
                  <a:cubicBezTo>
                    <a:pt x="1946" y="151"/>
                    <a:pt x="1942" y="161"/>
                    <a:pt x="1939" y="171"/>
                  </a:cubicBezTo>
                  <a:cubicBezTo>
                    <a:pt x="1936" y="203"/>
                    <a:pt x="1932" y="236"/>
                    <a:pt x="1929" y="269"/>
                  </a:cubicBezTo>
                  <a:cubicBezTo>
                    <a:pt x="1894" y="271"/>
                    <a:pt x="1859" y="273"/>
                    <a:pt x="1824" y="276"/>
                  </a:cubicBezTo>
                  <a:cubicBezTo>
                    <a:pt x="1721" y="339"/>
                    <a:pt x="1554" y="407"/>
                    <a:pt x="1528" y="521"/>
                  </a:cubicBezTo>
                  <a:cubicBezTo>
                    <a:pt x="1506" y="530"/>
                    <a:pt x="1483" y="539"/>
                    <a:pt x="1461" y="548"/>
                  </a:cubicBezTo>
                  <a:cubicBezTo>
                    <a:pt x="1435" y="587"/>
                    <a:pt x="1394" y="592"/>
                    <a:pt x="1362" y="601"/>
                  </a:cubicBezTo>
                  <a:cubicBezTo>
                    <a:pt x="1355" y="608"/>
                    <a:pt x="1349" y="614"/>
                    <a:pt x="1345" y="621"/>
                  </a:cubicBezTo>
                  <a:cubicBezTo>
                    <a:pt x="1342" y="657"/>
                    <a:pt x="1339" y="693"/>
                    <a:pt x="1335" y="729"/>
                  </a:cubicBezTo>
                  <a:cubicBezTo>
                    <a:pt x="1306" y="777"/>
                    <a:pt x="1245" y="828"/>
                    <a:pt x="1223" y="873"/>
                  </a:cubicBezTo>
                  <a:cubicBezTo>
                    <a:pt x="1219" y="912"/>
                    <a:pt x="1222" y="975"/>
                    <a:pt x="1190" y="1020"/>
                  </a:cubicBezTo>
                  <a:cubicBezTo>
                    <a:pt x="1110" y="1018"/>
                    <a:pt x="1078" y="1059"/>
                    <a:pt x="1039" y="1107"/>
                  </a:cubicBezTo>
                  <a:cubicBezTo>
                    <a:pt x="1032" y="1163"/>
                    <a:pt x="1016" y="1228"/>
                    <a:pt x="958" y="1266"/>
                  </a:cubicBezTo>
                  <a:cubicBezTo>
                    <a:pt x="955" y="1259"/>
                    <a:pt x="955" y="1256"/>
                    <a:pt x="955" y="1253"/>
                  </a:cubicBezTo>
                  <a:cubicBezTo>
                    <a:pt x="942" y="1243"/>
                    <a:pt x="933" y="1232"/>
                    <a:pt x="923" y="1226"/>
                  </a:cubicBezTo>
                  <a:cubicBezTo>
                    <a:pt x="904" y="1222"/>
                    <a:pt x="888" y="1222"/>
                    <a:pt x="872" y="1221"/>
                  </a:cubicBezTo>
                  <a:cubicBezTo>
                    <a:pt x="846" y="1250"/>
                    <a:pt x="821" y="1279"/>
                    <a:pt x="798" y="1311"/>
                  </a:cubicBezTo>
                  <a:cubicBezTo>
                    <a:pt x="750" y="1326"/>
                    <a:pt x="674" y="1308"/>
                    <a:pt x="651" y="1294"/>
                  </a:cubicBezTo>
                  <a:cubicBezTo>
                    <a:pt x="645" y="1281"/>
                    <a:pt x="639" y="1268"/>
                    <a:pt x="636" y="1254"/>
                  </a:cubicBezTo>
                  <a:cubicBezTo>
                    <a:pt x="594" y="1211"/>
                    <a:pt x="553" y="1167"/>
                    <a:pt x="512" y="1127"/>
                  </a:cubicBezTo>
                  <a:cubicBezTo>
                    <a:pt x="486" y="1123"/>
                    <a:pt x="461" y="1122"/>
                    <a:pt x="435" y="1122"/>
                  </a:cubicBezTo>
                  <a:cubicBezTo>
                    <a:pt x="419" y="1154"/>
                    <a:pt x="419" y="1193"/>
                    <a:pt x="415" y="1252"/>
                  </a:cubicBezTo>
                  <a:cubicBezTo>
                    <a:pt x="374" y="1251"/>
                    <a:pt x="341" y="1280"/>
                    <a:pt x="332" y="1293"/>
                  </a:cubicBezTo>
                  <a:cubicBezTo>
                    <a:pt x="278" y="1291"/>
                    <a:pt x="236" y="1320"/>
                    <a:pt x="213" y="132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4542933" y="2219659"/>
              <a:ext cx="240803" cy="401690"/>
            </a:xfrm>
            <a:custGeom>
              <a:avLst/>
              <a:gdLst>
                <a:gd name="T0" fmla="*/ 319 w 840"/>
                <a:gd name="T1" fmla="*/ 1263 h 1400"/>
                <a:gd name="T2" fmla="*/ 294 w 840"/>
                <a:gd name="T3" fmla="*/ 1158 h 1400"/>
                <a:gd name="T4" fmla="*/ 257 w 840"/>
                <a:gd name="T5" fmla="*/ 892 h 1400"/>
                <a:gd name="T6" fmla="*/ 79 w 840"/>
                <a:gd name="T7" fmla="*/ 681 h 1400"/>
                <a:gd name="T8" fmla="*/ 0 w 840"/>
                <a:gd name="T9" fmla="*/ 636 h 1400"/>
                <a:gd name="T10" fmla="*/ 205 w 840"/>
                <a:gd name="T11" fmla="*/ 579 h 1400"/>
                <a:gd name="T12" fmla="*/ 339 w 840"/>
                <a:gd name="T13" fmla="*/ 520 h 1400"/>
                <a:gd name="T14" fmla="*/ 394 w 840"/>
                <a:gd name="T15" fmla="*/ 453 h 1400"/>
                <a:gd name="T16" fmla="*/ 388 w 840"/>
                <a:gd name="T17" fmla="*/ 328 h 1400"/>
                <a:gd name="T18" fmla="*/ 482 w 840"/>
                <a:gd name="T19" fmla="*/ 157 h 1400"/>
                <a:gd name="T20" fmla="*/ 498 w 840"/>
                <a:gd name="T21" fmla="*/ 63 h 1400"/>
                <a:gd name="T22" fmla="*/ 674 w 840"/>
                <a:gd name="T23" fmla="*/ 51 h 1400"/>
                <a:gd name="T24" fmla="*/ 690 w 840"/>
                <a:gd name="T25" fmla="*/ 104 h 1400"/>
                <a:gd name="T26" fmla="*/ 644 w 840"/>
                <a:gd name="T27" fmla="*/ 214 h 1400"/>
                <a:gd name="T28" fmla="*/ 592 w 840"/>
                <a:gd name="T29" fmla="*/ 442 h 1400"/>
                <a:gd name="T30" fmla="*/ 707 w 840"/>
                <a:gd name="T31" fmla="*/ 461 h 1400"/>
                <a:gd name="T32" fmla="*/ 840 w 840"/>
                <a:gd name="T33" fmla="*/ 566 h 1400"/>
                <a:gd name="T34" fmla="*/ 782 w 840"/>
                <a:gd name="T35" fmla="*/ 649 h 1400"/>
                <a:gd name="T36" fmla="*/ 696 w 840"/>
                <a:gd name="T37" fmla="*/ 739 h 1400"/>
                <a:gd name="T38" fmla="*/ 602 w 840"/>
                <a:gd name="T39" fmla="*/ 871 h 1400"/>
                <a:gd name="T40" fmla="*/ 540 w 840"/>
                <a:gd name="T41" fmla="*/ 1063 h 1400"/>
                <a:gd name="T42" fmla="*/ 585 w 840"/>
                <a:gd name="T43" fmla="*/ 1106 h 1400"/>
                <a:gd name="T44" fmla="*/ 674 w 840"/>
                <a:gd name="T45" fmla="*/ 1220 h 1400"/>
                <a:gd name="T46" fmla="*/ 654 w 840"/>
                <a:gd name="T47" fmla="*/ 1262 h 1400"/>
                <a:gd name="T48" fmla="*/ 555 w 840"/>
                <a:gd name="T49" fmla="*/ 1295 h 1400"/>
                <a:gd name="T50" fmla="*/ 319 w 840"/>
                <a:gd name="T51" fmla="*/ 1263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0" h="1400">
                  <a:moveTo>
                    <a:pt x="319" y="1263"/>
                  </a:moveTo>
                  <a:cubicBezTo>
                    <a:pt x="309" y="1227"/>
                    <a:pt x="300" y="1191"/>
                    <a:pt x="294" y="1158"/>
                  </a:cubicBezTo>
                  <a:cubicBezTo>
                    <a:pt x="288" y="1050"/>
                    <a:pt x="266" y="961"/>
                    <a:pt x="257" y="892"/>
                  </a:cubicBezTo>
                  <a:cubicBezTo>
                    <a:pt x="194" y="795"/>
                    <a:pt x="111" y="734"/>
                    <a:pt x="79" y="681"/>
                  </a:cubicBezTo>
                  <a:cubicBezTo>
                    <a:pt x="51" y="664"/>
                    <a:pt x="25" y="650"/>
                    <a:pt x="0" y="636"/>
                  </a:cubicBezTo>
                  <a:cubicBezTo>
                    <a:pt x="16" y="604"/>
                    <a:pt x="147" y="588"/>
                    <a:pt x="205" y="579"/>
                  </a:cubicBezTo>
                  <a:cubicBezTo>
                    <a:pt x="259" y="535"/>
                    <a:pt x="243" y="528"/>
                    <a:pt x="339" y="520"/>
                  </a:cubicBezTo>
                  <a:cubicBezTo>
                    <a:pt x="355" y="498"/>
                    <a:pt x="375" y="475"/>
                    <a:pt x="394" y="453"/>
                  </a:cubicBezTo>
                  <a:cubicBezTo>
                    <a:pt x="391" y="410"/>
                    <a:pt x="388" y="368"/>
                    <a:pt x="388" y="328"/>
                  </a:cubicBezTo>
                  <a:cubicBezTo>
                    <a:pt x="417" y="270"/>
                    <a:pt x="450" y="212"/>
                    <a:pt x="482" y="157"/>
                  </a:cubicBezTo>
                  <a:cubicBezTo>
                    <a:pt x="485" y="125"/>
                    <a:pt x="492" y="92"/>
                    <a:pt x="498" y="63"/>
                  </a:cubicBezTo>
                  <a:cubicBezTo>
                    <a:pt x="556" y="64"/>
                    <a:pt x="604" y="0"/>
                    <a:pt x="674" y="51"/>
                  </a:cubicBezTo>
                  <a:cubicBezTo>
                    <a:pt x="677" y="67"/>
                    <a:pt x="684" y="84"/>
                    <a:pt x="690" y="104"/>
                  </a:cubicBezTo>
                  <a:cubicBezTo>
                    <a:pt x="674" y="139"/>
                    <a:pt x="657" y="175"/>
                    <a:pt x="644" y="214"/>
                  </a:cubicBezTo>
                  <a:cubicBezTo>
                    <a:pt x="580" y="287"/>
                    <a:pt x="577" y="317"/>
                    <a:pt x="592" y="442"/>
                  </a:cubicBezTo>
                  <a:cubicBezTo>
                    <a:pt x="630" y="446"/>
                    <a:pt x="669" y="453"/>
                    <a:pt x="707" y="461"/>
                  </a:cubicBezTo>
                  <a:cubicBezTo>
                    <a:pt x="729" y="488"/>
                    <a:pt x="767" y="544"/>
                    <a:pt x="840" y="566"/>
                  </a:cubicBezTo>
                  <a:cubicBezTo>
                    <a:pt x="834" y="592"/>
                    <a:pt x="811" y="627"/>
                    <a:pt x="782" y="649"/>
                  </a:cubicBezTo>
                  <a:cubicBezTo>
                    <a:pt x="766" y="685"/>
                    <a:pt x="725" y="714"/>
                    <a:pt x="696" y="739"/>
                  </a:cubicBezTo>
                  <a:cubicBezTo>
                    <a:pt x="558" y="736"/>
                    <a:pt x="635" y="767"/>
                    <a:pt x="602" y="871"/>
                  </a:cubicBezTo>
                  <a:cubicBezTo>
                    <a:pt x="547" y="951"/>
                    <a:pt x="541" y="938"/>
                    <a:pt x="540" y="1063"/>
                  </a:cubicBezTo>
                  <a:cubicBezTo>
                    <a:pt x="553" y="1076"/>
                    <a:pt x="569" y="1089"/>
                    <a:pt x="585" y="1106"/>
                  </a:cubicBezTo>
                  <a:cubicBezTo>
                    <a:pt x="610" y="1110"/>
                    <a:pt x="690" y="1132"/>
                    <a:pt x="674" y="1220"/>
                  </a:cubicBezTo>
                  <a:cubicBezTo>
                    <a:pt x="667" y="1233"/>
                    <a:pt x="661" y="1246"/>
                    <a:pt x="654" y="1262"/>
                  </a:cubicBezTo>
                  <a:cubicBezTo>
                    <a:pt x="613" y="1271"/>
                    <a:pt x="581" y="1280"/>
                    <a:pt x="555" y="1295"/>
                  </a:cubicBezTo>
                  <a:cubicBezTo>
                    <a:pt x="423" y="1400"/>
                    <a:pt x="476" y="1394"/>
                    <a:pt x="319" y="1263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5261137" y="1837949"/>
              <a:ext cx="465834" cy="698225"/>
            </a:xfrm>
            <a:custGeom>
              <a:avLst/>
              <a:gdLst>
                <a:gd name="T0" fmla="*/ 533 w 1625"/>
                <a:gd name="T1" fmla="*/ 2387 h 2434"/>
                <a:gd name="T2" fmla="*/ 121 w 1625"/>
                <a:gd name="T3" fmla="*/ 2334 h 2434"/>
                <a:gd name="T4" fmla="*/ 148 w 1625"/>
                <a:gd name="T5" fmla="*/ 2099 h 2434"/>
                <a:gd name="T6" fmla="*/ 10 w 1625"/>
                <a:gd name="T7" fmla="*/ 1611 h 2434"/>
                <a:gd name="T8" fmla="*/ 232 w 1625"/>
                <a:gd name="T9" fmla="*/ 1315 h 2434"/>
                <a:gd name="T10" fmla="*/ 77 w 1625"/>
                <a:gd name="T11" fmla="*/ 1029 h 2434"/>
                <a:gd name="T12" fmla="*/ 52 w 1625"/>
                <a:gd name="T13" fmla="*/ 1012 h 2434"/>
                <a:gd name="T14" fmla="*/ 142 w 1625"/>
                <a:gd name="T15" fmla="*/ 890 h 2434"/>
                <a:gd name="T16" fmla="*/ 69 w 1625"/>
                <a:gd name="T17" fmla="*/ 761 h 2434"/>
                <a:gd name="T18" fmla="*/ 1 w 1625"/>
                <a:gd name="T19" fmla="*/ 536 h 2434"/>
                <a:gd name="T20" fmla="*/ 103 w 1625"/>
                <a:gd name="T21" fmla="*/ 460 h 2434"/>
                <a:gd name="T22" fmla="*/ 175 w 1625"/>
                <a:gd name="T23" fmla="*/ 272 h 2434"/>
                <a:gd name="T24" fmla="*/ 298 w 1625"/>
                <a:gd name="T25" fmla="*/ 540 h 2434"/>
                <a:gd name="T26" fmla="*/ 374 w 1625"/>
                <a:gd name="T27" fmla="*/ 516 h 2434"/>
                <a:gd name="T28" fmla="*/ 765 w 1625"/>
                <a:gd name="T29" fmla="*/ 330 h 2434"/>
                <a:gd name="T30" fmla="*/ 879 w 1625"/>
                <a:gd name="T31" fmla="*/ 74 h 2434"/>
                <a:gd name="T32" fmla="*/ 1126 w 1625"/>
                <a:gd name="T33" fmla="*/ 365 h 2434"/>
                <a:gd name="T34" fmla="*/ 1394 w 1625"/>
                <a:gd name="T35" fmla="*/ 493 h 2434"/>
                <a:gd name="T36" fmla="*/ 1364 w 1625"/>
                <a:gd name="T37" fmla="*/ 711 h 2434"/>
                <a:gd name="T38" fmla="*/ 1625 w 1625"/>
                <a:gd name="T39" fmla="*/ 888 h 2434"/>
                <a:gd name="T40" fmla="*/ 1319 w 1625"/>
                <a:gd name="T41" fmla="*/ 1231 h 2434"/>
                <a:gd name="T42" fmla="*/ 1058 w 1625"/>
                <a:gd name="T43" fmla="*/ 1110 h 2434"/>
                <a:gd name="T44" fmla="*/ 941 w 1625"/>
                <a:gd name="T45" fmla="*/ 897 h 2434"/>
                <a:gd name="T46" fmla="*/ 783 w 1625"/>
                <a:gd name="T47" fmla="*/ 615 h 2434"/>
                <a:gd name="T48" fmla="*/ 523 w 1625"/>
                <a:gd name="T49" fmla="*/ 795 h 2434"/>
                <a:gd name="T50" fmla="*/ 429 w 1625"/>
                <a:gd name="T51" fmla="*/ 1015 h 2434"/>
                <a:gd name="T52" fmla="*/ 620 w 1625"/>
                <a:gd name="T53" fmla="*/ 1164 h 2434"/>
                <a:gd name="T54" fmla="*/ 827 w 1625"/>
                <a:gd name="T55" fmla="*/ 1169 h 2434"/>
                <a:gd name="T56" fmla="*/ 874 w 1625"/>
                <a:gd name="T57" fmla="*/ 1364 h 2434"/>
                <a:gd name="T58" fmla="*/ 1125 w 1625"/>
                <a:gd name="T59" fmla="*/ 1616 h 2434"/>
                <a:gd name="T60" fmla="*/ 843 w 1625"/>
                <a:gd name="T61" fmla="*/ 1825 h 2434"/>
                <a:gd name="T62" fmla="*/ 565 w 1625"/>
                <a:gd name="T63" fmla="*/ 2394 h 2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25" h="2434">
                  <a:moveTo>
                    <a:pt x="571" y="2434"/>
                  </a:moveTo>
                  <a:cubicBezTo>
                    <a:pt x="558" y="2417"/>
                    <a:pt x="545" y="2400"/>
                    <a:pt x="533" y="2387"/>
                  </a:cubicBezTo>
                  <a:cubicBezTo>
                    <a:pt x="459" y="2385"/>
                    <a:pt x="389" y="2383"/>
                    <a:pt x="319" y="2385"/>
                  </a:cubicBezTo>
                  <a:cubicBezTo>
                    <a:pt x="252" y="2367"/>
                    <a:pt x="185" y="2348"/>
                    <a:pt x="121" y="2334"/>
                  </a:cubicBezTo>
                  <a:cubicBezTo>
                    <a:pt x="67" y="2296"/>
                    <a:pt x="32" y="2243"/>
                    <a:pt x="32" y="2230"/>
                  </a:cubicBezTo>
                  <a:cubicBezTo>
                    <a:pt x="71" y="2185"/>
                    <a:pt x="109" y="2140"/>
                    <a:pt x="148" y="2099"/>
                  </a:cubicBezTo>
                  <a:cubicBezTo>
                    <a:pt x="158" y="2063"/>
                    <a:pt x="167" y="2027"/>
                    <a:pt x="180" y="1991"/>
                  </a:cubicBezTo>
                  <a:cubicBezTo>
                    <a:pt x="223" y="1793"/>
                    <a:pt x="105" y="1711"/>
                    <a:pt x="10" y="1611"/>
                  </a:cubicBezTo>
                  <a:cubicBezTo>
                    <a:pt x="11" y="1483"/>
                    <a:pt x="91" y="1446"/>
                    <a:pt x="184" y="1396"/>
                  </a:cubicBezTo>
                  <a:cubicBezTo>
                    <a:pt x="200" y="1366"/>
                    <a:pt x="216" y="1341"/>
                    <a:pt x="232" y="1315"/>
                  </a:cubicBezTo>
                  <a:cubicBezTo>
                    <a:pt x="229" y="1282"/>
                    <a:pt x="230" y="1253"/>
                    <a:pt x="230" y="1223"/>
                  </a:cubicBezTo>
                  <a:cubicBezTo>
                    <a:pt x="176" y="1130"/>
                    <a:pt x="132" y="1077"/>
                    <a:pt x="77" y="1029"/>
                  </a:cubicBezTo>
                  <a:cubicBezTo>
                    <a:pt x="68" y="1026"/>
                    <a:pt x="58" y="1022"/>
                    <a:pt x="52" y="1022"/>
                  </a:cubicBezTo>
                  <a:cubicBezTo>
                    <a:pt x="52" y="1019"/>
                    <a:pt x="52" y="1016"/>
                    <a:pt x="52" y="1012"/>
                  </a:cubicBezTo>
                  <a:cubicBezTo>
                    <a:pt x="71" y="996"/>
                    <a:pt x="91" y="981"/>
                    <a:pt x="110" y="965"/>
                  </a:cubicBezTo>
                  <a:cubicBezTo>
                    <a:pt x="123" y="942"/>
                    <a:pt x="142" y="913"/>
                    <a:pt x="142" y="890"/>
                  </a:cubicBezTo>
                  <a:cubicBezTo>
                    <a:pt x="117" y="867"/>
                    <a:pt x="91" y="846"/>
                    <a:pt x="69" y="826"/>
                  </a:cubicBezTo>
                  <a:cubicBezTo>
                    <a:pt x="69" y="803"/>
                    <a:pt x="69" y="780"/>
                    <a:pt x="69" y="761"/>
                  </a:cubicBezTo>
                  <a:cubicBezTo>
                    <a:pt x="35" y="724"/>
                    <a:pt x="12" y="700"/>
                    <a:pt x="0" y="674"/>
                  </a:cubicBezTo>
                  <a:cubicBezTo>
                    <a:pt x="0" y="628"/>
                    <a:pt x="0" y="582"/>
                    <a:pt x="1" y="536"/>
                  </a:cubicBezTo>
                  <a:cubicBezTo>
                    <a:pt x="13" y="517"/>
                    <a:pt x="30" y="498"/>
                    <a:pt x="46" y="482"/>
                  </a:cubicBezTo>
                  <a:cubicBezTo>
                    <a:pt x="46" y="482"/>
                    <a:pt x="87" y="476"/>
                    <a:pt x="103" y="460"/>
                  </a:cubicBezTo>
                  <a:cubicBezTo>
                    <a:pt x="103" y="411"/>
                    <a:pt x="104" y="365"/>
                    <a:pt x="104" y="319"/>
                  </a:cubicBezTo>
                  <a:cubicBezTo>
                    <a:pt x="133" y="291"/>
                    <a:pt x="133" y="281"/>
                    <a:pt x="175" y="272"/>
                  </a:cubicBezTo>
                  <a:cubicBezTo>
                    <a:pt x="197" y="286"/>
                    <a:pt x="241" y="313"/>
                    <a:pt x="241" y="379"/>
                  </a:cubicBezTo>
                  <a:cubicBezTo>
                    <a:pt x="167" y="419"/>
                    <a:pt x="228" y="483"/>
                    <a:pt x="298" y="540"/>
                  </a:cubicBezTo>
                  <a:cubicBezTo>
                    <a:pt x="307" y="541"/>
                    <a:pt x="317" y="541"/>
                    <a:pt x="330" y="545"/>
                  </a:cubicBezTo>
                  <a:cubicBezTo>
                    <a:pt x="342" y="535"/>
                    <a:pt x="358" y="526"/>
                    <a:pt x="374" y="516"/>
                  </a:cubicBezTo>
                  <a:cubicBezTo>
                    <a:pt x="375" y="451"/>
                    <a:pt x="445" y="443"/>
                    <a:pt x="490" y="408"/>
                  </a:cubicBezTo>
                  <a:cubicBezTo>
                    <a:pt x="555" y="321"/>
                    <a:pt x="672" y="389"/>
                    <a:pt x="765" y="330"/>
                  </a:cubicBezTo>
                  <a:cubicBezTo>
                    <a:pt x="762" y="274"/>
                    <a:pt x="760" y="218"/>
                    <a:pt x="760" y="166"/>
                  </a:cubicBezTo>
                  <a:cubicBezTo>
                    <a:pt x="795" y="118"/>
                    <a:pt x="815" y="111"/>
                    <a:pt x="879" y="74"/>
                  </a:cubicBezTo>
                  <a:cubicBezTo>
                    <a:pt x="953" y="0"/>
                    <a:pt x="971" y="73"/>
                    <a:pt x="1009" y="172"/>
                  </a:cubicBezTo>
                  <a:cubicBezTo>
                    <a:pt x="1047" y="235"/>
                    <a:pt x="1085" y="298"/>
                    <a:pt x="1126" y="365"/>
                  </a:cubicBezTo>
                  <a:cubicBezTo>
                    <a:pt x="1132" y="421"/>
                    <a:pt x="1122" y="453"/>
                    <a:pt x="1212" y="492"/>
                  </a:cubicBezTo>
                  <a:cubicBezTo>
                    <a:pt x="1250" y="492"/>
                    <a:pt x="1327" y="485"/>
                    <a:pt x="1394" y="493"/>
                  </a:cubicBezTo>
                  <a:cubicBezTo>
                    <a:pt x="1365" y="535"/>
                    <a:pt x="1327" y="527"/>
                    <a:pt x="1307" y="576"/>
                  </a:cubicBezTo>
                  <a:cubicBezTo>
                    <a:pt x="1307" y="628"/>
                    <a:pt x="1287" y="657"/>
                    <a:pt x="1364" y="711"/>
                  </a:cubicBezTo>
                  <a:cubicBezTo>
                    <a:pt x="1434" y="723"/>
                    <a:pt x="1494" y="800"/>
                    <a:pt x="1580" y="845"/>
                  </a:cubicBezTo>
                  <a:cubicBezTo>
                    <a:pt x="1593" y="858"/>
                    <a:pt x="1609" y="872"/>
                    <a:pt x="1625" y="888"/>
                  </a:cubicBezTo>
                  <a:cubicBezTo>
                    <a:pt x="1576" y="953"/>
                    <a:pt x="1528" y="1020"/>
                    <a:pt x="1480" y="1088"/>
                  </a:cubicBezTo>
                  <a:cubicBezTo>
                    <a:pt x="1479" y="1150"/>
                    <a:pt x="1364" y="1212"/>
                    <a:pt x="1319" y="1231"/>
                  </a:cubicBezTo>
                  <a:cubicBezTo>
                    <a:pt x="1281" y="1237"/>
                    <a:pt x="1242" y="1242"/>
                    <a:pt x="1207" y="1251"/>
                  </a:cubicBezTo>
                  <a:cubicBezTo>
                    <a:pt x="1131" y="1203"/>
                    <a:pt x="1102" y="1134"/>
                    <a:pt x="1058" y="1110"/>
                  </a:cubicBezTo>
                  <a:cubicBezTo>
                    <a:pt x="1033" y="1040"/>
                    <a:pt x="1059" y="969"/>
                    <a:pt x="1037" y="936"/>
                  </a:cubicBezTo>
                  <a:cubicBezTo>
                    <a:pt x="1005" y="922"/>
                    <a:pt x="973" y="908"/>
                    <a:pt x="941" y="897"/>
                  </a:cubicBezTo>
                  <a:cubicBezTo>
                    <a:pt x="938" y="819"/>
                    <a:pt x="955" y="721"/>
                    <a:pt x="952" y="675"/>
                  </a:cubicBezTo>
                  <a:cubicBezTo>
                    <a:pt x="872" y="666"/>
                    <a:pt x="799" y="664"/>
                    <a:pt x="783" y="615"/>
                  </a:cubicBezTo>
                  <a:cubicBezTo>
                    <a:pt x="681" y="612"/>
                    <a:pt x="687" y="609"/>
                    <a:pt x="667" y="707"/>
                  </a:cubicBezTo>
                  <a:cubicBezTo>
                    <a:pt x="613" y="729"/>
                    <a:pt x="565" y="770"/>
                    <a:pt x="523" y="795"/>
                  </a:cubicBezTo>
                  <a:cubicBezTo>
                    <a:pt x="523" y="824"/>
                    <a:pt x="523" y="847"/>
                    <a:pt x="554" y="904"/>
                  </a:cubicBezTo>
                  <a:cubicBezTo>
                    <a:pt x="547" y="989"/>
                    <a:pt x="452" y="967"/>
                    <a:pt x="429" y="1015"/>
                  </a:cubicBezTo>
                  <a:cubicBezTo>
                    <a:pt x="429" y="1055"/>
                    <a:pt x="403" y="1119"/>
                    <a:pt x="428" y="1159"/>
                  </a:cubicBezTo>
                  <a:cubicBezTo>
                    <a:pt x="492" y="1161"/>
                    <a:pt x="556" y="1163"/>
                    <a:pt x="620" y="1164"/>
                  </a:cubicBezTo>
                  <a:cubicBezTo>
                    <a:pt x="665" y="1126"/>
                    <a:pt x="668" y="1093"/>
                    <a:pt x="761" y="1109"/>
                  </a:cubicBezTo>
                  <a:cubicBezTo>
                    <a:pt x="777" y="1135"/>
                    <a:pt x="799" y="1139"/>
                    <a:pt x="827" y="1169"/>
                  </a:cubicBezTo>
                  <a:cubicBezTo>
                    <a:pt x="837" y="1186"/>
                    <a:pt x="846" y="1206"/>
                    <a:pt x="856" y="1226"/>
                  </a:cubicBezTo>
                  <a:cubicBezTo>
                    <a:pt x="862" y="1272"/>
                    <a:pt x="868" y="1318"/>
                    <a:pt x="874" y="1364"/>
                  </a:cubicBezTo>
                  <a:cubicBezTo>
                    <a:pt x="912" y="1414"/>
                    <a:pt x="966" y="1478"/>
                    <a:pt x="1065" y="1513"/>
                  </a:cubicBezTo>
                  <a:cubicBezTo>
                    <a:pt x="1084" y="1546"/>
                    <a:pt x="1103" y="1579"/>
                    <a:pt x="1125" y="1616"/>
                  </a:cubicBezTo>
                  <a:cubicBezTo>
                    <a:pt x="1080" y="1615"/>
                    <a:pt x="1055" y="1670"/>
                    <a:pt x="1026" y="1689"/>
                  </a:cubicBezTo>
                  <a:cubicBezTo>
                    <a:pt x="997" y="1750"/>
                    <a:pt x="897" y="1810"/>
                    <a:pt x="843" y="1825"/>
                  </a:cubicBezTo>
                  <a:cubicBezTo>
                    <a:pt x="785" y="1866"/>
                    <a:pt x="737" y="1911"/>
                    <a:pt x="701" y="1972"/>
                  </a:cubicBezTo>
                  <a:cubicBezTo>
                    <a:pt x="553" y="2119"/>
                    <a:pt x="467" y="2146"/>
                    <a:pt x="565" y="2394"/>
                  </a:cubicBezTo>
                  <a:cubicBezTo>
                    <a:pt x="565" y="2407"/>
                    <a:pt x="568" y="2420"/>
                    <a:pt x="571" y="2434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2209559" y="1088198"/>
              <a:ext cx="1728737" cy="1355440"/>
            </a:xfrm>
            <a:custGeom>
              <a:avLst/>
              <a:gdLst>
                <a:gd name="T0" fmla="*/ 4182 w 6029"/>
                <a:gd name="T1" fmla="*/ 4629 h 4727"/>
                <a:gd name="T2" fmla="*/ 3958 w 6029"/>
                <a:gd name="T3" fmla="*/ 4672 h 4727"/>
                <a:gd name="T4" fmla="*/ 3586 w 6029"/>
                <a:gd name="T5" fmla="*/ 4421 h 4727"/>
                <a:gd name="T6" fmla="*/ 3148 w 6029"/>
                <a:gd name="T7" fmla="*/ 4387 h 4727"/>
                <a:gd name="T8" fmla="*/ 2751 w 6029"/>
                <a:gd name="T9" fmla="*/ 4485 h 4727"/>
                <a:gd name="T10" fmla="*/ 2390 w 6029"/>
                <a:gd name="T11" fmla="*/ 4571 h 4727"/>
                <a:gd name="T12" fmla="*/ 1924 w 6029"/>
                <a:gd name="T13" fmla="*/ 4411 h 4727"/>
                <a:gd name="T14" fmla="*/ 1701 w 6029"/>
                <a:gd name="T15" fmla="*/ 4422 h 4727"/>
                <a:gd name="T16" fmla="*/ 1096 w 6029"/>
                <a:gd name="T17" fmla="*/ 4590 h 4727"/>
                <a:gd name="T18" fmla="*/ 800 w 6029"/>
                <a:gd name="T19" fmla="*/ 4396 h 4727"/>
                <a:gd name="T20" fmla="*/ 773 w 6029"/>
                <a:gd name="T21" fmla="*/ 4124 h 4727"/>
                <a:gd name="T22" fmla="*/ 455 w 6029"/>
                <a:gd name="T23" fmla="*/ 3827 h 4727"/>
                <a:gd name="T24" fmla="*/ 256 w 6029"/>
                <a:gd name="T25" fmla="*/ 3374 h 4727"/>
                <a:gd name="T26" fmla="*/ 200 w 6029"/>
                <a:gd name="T27" fmla="*/ 3137 h 4727"/>
                <a:gd name="T28" fmla="*/ 66 w 6029"/>
                <a:gd name="T29" fmla="*/ 2655 h 4727"/>
                <a:gd name="T30" fmla="*/ 9 w 6029"/>
                <a:gd name="T31" fmla="*/ 2562 h 4727"/>
                <a:gd name="T32" fmla="*/ 125 w 6029"/>
                <a:gd name="T33" fmla="*/ 2326 h 4727"/>
                <a:gd name="T34" fmla="*/ 657 w 6029"/>
                <a:gd name="T35" fmla="*/ 2107 h 4727"/>
                <a:gd name="T36" fmla="*/ 944 w 6029"/>
                <a:gd name="T37" fmla="*/ 2242 h 4727"/>
                <a:gd name="T38" fmla="*/ 1277 w 6029"/>
                <a:gd name="T39" fmla="*/ 2057 h 4727"/>
                <a:gd name="T40" fmla="*/ 1798 w 6029"/>
                <a:gd name="T41" fmla="*/ 2044 h 4727"/>
                <a:gd name="T42" fmla="*/ 2084 w 6029"/>
                <a:gd name="T43" fmla="*/ 1665 h 4727"/>
                <a:gd name="T44" fmla="*/ 2240 w 6029"/>
                <a:gd name="T45" fmla="*/ 1318 h 4727"/>
                <a:gd name="T46" fmla="*/ 2210 w 6029"/>
                <a:gd name="T47" fmla="*/ 964 h 4727"/>
                <a:gd name="T48" fmla="*/ 2807 w 6029"/>
                <a:gd name="T49" fmla="*/ 1077 h 4727"/>
                <a:gd name="T50" fmla="*/ 2856 w 6029"/>
                <a:gd name="T51" fmla="*/ 839 h 4727"/>
                <a:gd name="T52" fmla="*/ 3162 w 6029"/>
                <a:gd name="T53" fmla="*/ 441 h 4727"/>
                <a:gd name="T54" fmla="*/ 3762 w 6029"/>
                <a:gd name="T55" fmla="*/ 535 h 4727"/>
                <a:gd name="T56" fmla="*/ 4158 w 6029"/>
                <a:gd name="T57" fmla="*/ 44 h 4727"/>
                <a:gd name="T58" fmla="*/ 4387 w 6029"/>
                <a:gd name="T59" fmla="*/ 187 h 4727"/>
                <a:gd name="T60" fmla="*/ 4785 w 6029"/>
                <a:gd name="T61" fmla="*/ 528 h 4727"/>
                <a:gd name="T62" fmla="*/ 4910 w 6029"/>
                <a:gd name="T63" fmla="*/ 891 h 4727"/>
                <a:gd name="T64" fmla="*/ 4820 w 6029"/>
                <a:gd name="T65" fmla="*/ 1469 h 4727"/>
                <a:gd name="T66" fmla="*/ 5417 w 6029"/>
                <a:gd name="T67" fmla="*/ 1670 h 4727"/>
                <a:gd name="T68" fmla="*/ 5878 w 6029"/>
                <a:gd name="T69" fmla="*/ 2039 h 4727"/>
                <a:gd name="T70" fmla="*/ 6003 w 6029"/>
                <a:gd name="T71" fmla="*/ 2432 h 4727"/>
                <a:gd name="T72" fmla="*/ 5938 w 6029"/>
                <a:gd name="T73" fmla="*/ 2741 h 4727"/>
                <a:gd name="T74" fmla="*/ 5713 w 6029"/>
                <a:gd name="T75" fmla="*/ 2873 h 4727"/>
                <a:gd name="T76" fmla="*/ 5085 w 6029"/>
                <a:gd name="T77" fmla="*/ 3247 h 4727"/>
                <a:gd name="T78" fmla="*/ 5047 w 6029"/>
                <a:gd name="T79" fmla="*/ 3672 h 4727"/>
                <a:gd name="T80" fmla="*/ 4334 w 6029"/>
                <a:gd name="T81" fmla="*/ 3821 h 4727"/>
                <a:gd name="T82" fmla="*/ 4367 w 6029"/>
                <a:gd name="T83" fmla="*/ 4142 h 4727"/>
                <a:gd name="T84" fmla="*/ 4445 w 6029"/>
                <a:gd name="T85" fmla="*/ 4396 h 4727"/>
                <a:gd name="T86" fmla="*/ 4296 w 6029"/>
                <a:gd name="T87" fmla="*/ 4727 h 4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29" h="4727">
                  <a:moveTo>
                    <a:pt x="4296" y="4727"/>
                  </a:moveTo>
                  <a:cubicBezTo>
                    <a:pt x="4281" y="4716"/>
                    <a:pt x="4268" y="4710"/>
                    <a:pt x="4255" y="4703"/>
                  </a:cubicBezTo>
                  <a:cubicBezTo>
                    <a:pt x="4230" y="4676"/>
                    <a:pt x="4204" y="4652"/>
                    <a:pt x="4182" y="4629"/>
                  </a:cubicBezTo>
                  <a:cubicBezTo>
                    <a:pt x="4102" y="4627"/>
                    <a:pt x="4096" y="4604"/>
                    <a:pt x="4067" y="4678"/>
                  </a:cubicBezTo>
                  <a:cubicBezTo>
                    <a:pt x="4054" y="4671"/>
                    <a:pt x="4044" y="4668"/>
                    <a:pt x="4035" y="4664"/>
                  </a:cubicBezTo>
                  <a:cubicBezTo>
                    <a:pt x="4009" y="4667"/>
                    <a:pt x="3984" y="4670"/>
                    <a:pt x="3958" y="4672"/>
                  </a:cubicBezTo>
                  <a:cubicBezTo>
                    <a:pt x="3926" y="4619"/>
                    <a:pt x="3933" y="4593"/>
                    <a:pt x="3930" y="4564"/>
                  </a:cubicBezTo>
                  <a:cubicBezTo>
                    <a:pt x="3911" y="4553"/>
                    <a:pt x="3892" y="4543"/>
                    <a:pt x="3873" y="4536"/>
                  </a:cubicBezTo>
                  <a:cubicBezTo>
                    <a:pt x="3774" y="4442"/>
                    <a:pt x="3698" y="4378"/>
                    <a:pt x="3586" y="4421"/>
                  </a:cubicBezTo>
                  <a:cubicBezTo>
                    <a:pt x="3503" y="4428"/>
                    <a:pt x="3426" y="4443"/>
                    <a:pt x="3349" y="4431"/>
                  </a:cubicBezTo>
                  <a:cubicBezTo>
                    <a:pt x="3311" y="4417"/>
                    <a:pt x="3276" y="4403"/>
                    <a:pt x="3241" y="4389"/>
                  </a:cubicBezTo>
                  <a:cubicBezTo>
                    <a:pt x="3209" y="4388"/>
                    <a:pt x="3177" y="4387"/>
                    <a:pt x="3148" y="4387"/>
                  </a:cubicBezTo>
                  <a:cubicBezTo>
                    <a:pt x="3078" y="4427"/>
                    <a:pt x="2985" y="4468"/>
                    <a:pt x="2949" y="4539"/>
                  </a:cubicBezTo>
                  <a:cubicBezTo>
                    <a:pt x="2914" y="4535"/>
                    <a:pt x="2879" y="4534"/>
                    <a:pt x="2847" y="4533"/>
                  </a:cubicBezTo>
                  <a:cubicBezTo>
                    <a:pt x="2815" y="4516"/>
                    <a:pt x="2783" y="4499"/>
                    <a:pt x="2751" y="4485"/>
                  </a:cubicBezTo>
                  <a:cubicBezTo>
                    <a:pt x="2684" y="4483"/>
                    <a:pt x="2665" y="4476"/>
                    <a:pt x="2636" y="4505"/>
                  </a:cubicBezTo>
                  <a:cubicBezTo>
                    <a:pt x="2608" y="4511"/>
                    <a:pt x="2582" y="4516"/>
                    <a:pt x="2556" y="4526"/>
                  </a:cubicBezTo>
                  <a:cubicBezTo>
                    <a:pt x="2480" y="4524"/>
                    <a:pt x="2451" y="4552"/>
                    <a:pt x="2390" y="4571"/>
                  </a:cubicBezTo>
                  <a:cubicBezTo>
                    <a:pt x="2294" y="4568"/>
                    <a:pt x="2176" y="4500"/>
                    <a:pt x="2144" y="4466"/>
                  </a:cubicBezTo>
                  <a:cubicBezTo>
                    <a:pt x="2145" y="4351"/>
                    <a:pt x="2126" y="4380"/>
                    <a:pt x="2072" y="4333"/>
                  </a:cubicBezTo>
                  <a:cubicBezTo>
                    <a:pt x="1963" y="4331"/>
                    <a:pt x="1992" y="4335"/>
                    <a:pt x="1924" y="4411"/>
                  </a:cubicBezTo>
                  <a:cubicBezTo>
                    <a:pt x="1854" y="4439"/>
                    <a:pt x="1787" y="4421"/>
                    <a:pt x="1736" y="4456"/>
                  </a:cubicBezTo>
                  <a:cubicBezTo>
                    <a:pt x="1726" y="4456"/>
                    <a:pt x="1720" y="4455"/>
                    <a:pt x="1713" y="4455"/>
                  </a:cubicBezTo>
                  <a:cubicBezTo>
                    <a:pt x="1707" y="4442"/>
                    <a:pt x="1704" y="4432"/>
                    <a:pt x="1701" y="4422"/>
                  </a:cubicBezTo>
                  <a:cubicBezTo>
                    <a:pt x="1621" y="4328"/>
                    <a:pt x="1513" y="4277"/>
                    <a:pt x="1423" y="4287"/>
                  </a:cubicBezTo>
                  <a:cubicBezTo>
                    <a:pt x="1321" y="4357"/>
                    <a:pt x="1282" y="4389"/>
                    <a:pt x="1234" y="4505"/>
                  </a:cubicBezTo>
                  <a:cubicBezTo>
                    <a:pt x="1192" y="4563"/>
                    <a:pt x="1157" y="4582"/>
                    <a:pt x="1096" y="4590"/>
                  </a:cubicBezTo>
                  <a:cubicBezTo>
                    <a:pt x="1064" y="4583"/>
                    <a:pt x="1032" y="4576"/>
                    <a:pt x="1003" y="4568"/>
                  </a:cubicBezTo>
                  <a:cubicBezTo>
                    <a:pt x="975" y="4545"/>
                    <a:pt x="965" y="4538"/>
                    <a:pt x="943" y="4537"/>
                  </a:cubicBezTo>
                  <a:cubicBezTo>
                    <a:pt x="921" y="4445"/>
                    <a:pt x="844" y="4423"/>
                    <a:pt x="800" y="4396"/>
                  </a:cubicBezTo>
                  <a:cubicBezTo>
                    <a:pt x="787" y="4376"/>
                    <a:pt x="774" y="4359"/>
                    <a:pt x="762" y="4343"/>
                  </a:cubicBezTo>
                  <a:cubicBezTo>
                    <a:pt x="762" y="4297"/>
                    <a:pt x="762" y="4254"/>
                    <a:pt x="763" y="4212"/>
                  </a:cubicBezTo>
                  <a:cubicBezTo>
                    <a:pt x="782" y="4193"/>
                    <a:pt x="773" y="4133"/>
                    <a:pt x="773" y="4124"/>
                  </a:cubicBezTo>
                  <a:cubicBezTo>
                    <a:pt x="738" y="4015"/>
                    <a:pt x="633" y="4045"/>
                    <a:pt x="575" y="4020"/>
                  </a:cubicBezTo>
                  <a:cubicBezTo>
                    <a:pt x="556" y="4000"/>
                    <a:pt x="540" y="3984"/>
                    <a:pt x="524" y="3967"/>
                  </a:cubicBezTo>
                  <a:cubicBezTo>
                    <a:pt x="499" y="3920"/>
                    <a:pt x="477" y="3874"/>
                    <a:pt x="455" y="3827"/>
                  </a:cubicBezTo>
                  <a:cubicBezTo>
                    <a:pt x="417" y="3817"/>
                    <a:pt x="382" y="3809"/>
                    <a:pt x="346" y="3802"/>
                  </a:cubicBezTo>
                  <a:cubicBezTo>
                    <a:pt x="318" y="3723"/>
                    <a:pt x="360" y="3655"/>
                    <a:pt x="380" y="3603"/>
                  </a:cubicBezTo>
                  <a:cubicBezTo>
                    <a:pt x="380" y="3488"/>
                    <a:pt x="310" y="3434"/>
                    <a:pt x="256" y="3374"/>
                  </a:cubicBezTo>
                  <a:cubicBezTo>
                    <a:pt x="209" y="3350"/>
                    <a:pt x="161" y="3326"/>
                    <a:pt x="116" y="3302"/>
                  </a:cubicBezTo>
                  <a:cubicBezTo>
                    <a:pt x="110" y="3292"/>
                    <a:pt x="103" y="3285"/>
                    <a:pt x="97" y="3278"/>
                  </a:cubicBezTo>
                  <a:cubicBezTo>
                    <a:pt x="98" y="3154"/>
                    <a:pt x="91" y="3190"/>
                    <a:pt x="200" y="3137"/>
                  </a:cubicBezTo>
                  <a:cubicBezTo>
                    <a:pt x="219" y="3121"/>
                    <a:pt x="255" y="3095"/>
                    <a:pt x="264" y="3076"/>
                  </a:cubicBezTo>
                  <a:cubicBezTo>
                    <a:pt x="265" y="2971"/>
                    <a:pt x="266" y="2870"/>
                    <a:pt x="266" y="2768"/>
                  </a:cubicBezTo>
                  <a:cubicBezTo>
                    <a:pt x="245" y="2624"/>
                    <a:pt x="142" y="2660"/>
                    <a:pt x="66" y="2655"/>
                  </a:cubicBezTo>
                  <a:cubicBezTo>
                    <a:pt x="53" y="2661"/>
                    <a:pt x="43" y="2671"/>
                    <a:pt x="34" y="2681"/>
                  </a:cubicBezTo>
                  <a:cubicBezTo>
                    <a:pt x="30" y="2684"/>
                    <a:pt x="27" y="2687"/>
                    <a:pt x="27" y="2694"/>
                  </a:cubicBezTo>
                  <a:cubicBezTo>
                    <a:pt x="2" y="2618"/>
                    <a:pt x="2" y="2598"/>
                    <a:pt x="9" y="2562"/>
                  </a:cubicBezTo>
                  <a:cubicBezTo>
                    <a:pt x="31" y="2550"/>
                    <a:pt x="57" y="2537"/>
                    <a:pt x="82" y="2528"/>
                  </a:cubicBezTo>
                  <a:cubicBezTo>
                    <a:pt x="83" y="2502"/>
                    <a:pt x="83" y="2476"/>
                    <a:pt x="86" y="2453"/>
                  </a:cubicBezTo>
                  <a:cubicBezTo>
                    <a:pt x="10" y="2333"/>
                    <a:pt x="0" y="2408"/>
                    <a:pt x="125" y="2326"/>
                  </a:cubicBezTo>
                  <a:cubicBezTo>
                    <a:pt x="148" y="2287"/>
                    <a:pt x="173" y="2249"/>
                    <a:pt x="199" y="2213"/>
                  </a:cubicBezTo>
                  <a:cubicBezTo>
                    <a:pt x="241" y="2195"/>
                    <a:pt x="283" y="2179"/>
                    <a:pt x="327" y="2164"/>
                  </a:cubicBezTo>
                  <a:cubicBezTo>
                    <a:pt x="465" y="2161"/>
                    <a:pt x="532" y="2166"/>
                    <a:pt x="657" y="2107"/>
                  </a:cubicBezTo>
                  <a:cubicBezTo>
                    <a:pt x="673" y="2104"/>
                    <a:pt x="692" y="2105"/>
                    <a:pt x="711" y="2105"/>
                  </a:cubicBezTo>
                  <a:cubicBezTo>
                    <a:pt x="711" y="2148"/>
                    <a:pt x="723" y="2243"/>
                    <a:pt x="806" y="2271"/>
                  </a:cubicBezTo>
                  <a:cubicBezTo>
                    <a:pt x="844" y="2272"/>
                    <a:pt x="899" y="2273"/>
                    <a:pt x="944" y="2242"/>
                  </a:cubicBezTo>
                  <a:cubicBezTo>
                    <a:pt x="973" y="2200"/>
                    <a:pt x="1002" y="2161"/>
                    <a:pt x="1034" y="2123"/>
                  </a:cubicBezTo>
                  <a:cubicBezTo>
                    <a:pt x="1082" y="2124"/>
                    <a:pt x="1126" y="2142"/>
                    <a:pt x="1190" y="2127"/>
                  </a:cubicBezTo>
                  <a:cubicBezTo>
                    <a:pt x="1219" y="2095"/>
                    <a:pt x="1242" y="2079"/>
                    <a:pt x="1277" y="2057"/>
                  </a:cubicBezTo>
                  <a:cubicBezTo>
                    <a:pt x="1293" y="2054"/>
                    <a:pt x="1312" y="2055"/>
                    <a:pt x="1331" y="2055"/>
                  </a:cubicBezTo>
                  <a:cubicBezTo>
                    <a:pt x="1373" y="2069"/>
                    <a:pt x="1417" y="2100"/>
                    <a:pt x="1494" y="2102"/>
                  </a:cubicBezTo>
                  <a:cubicBezTo>
                    <a:pt x="1568" y="2061"/>
                    <a:pt x="1698" y="2084"/>
                    <a:pt x="1798" y="2044"/>
                  </a:cubicBezTo>
                  <a:cubicBezTo>
                    <a:pt x="1836" y="2019"/>
                    <a:pt x="1878" y="1994"/>
                    <a:pt x="1920" y="1972"/>
                  </a:cubicBezTo>
                  <a:cubicBezTo>
                    <a:pt x="1929" y="1939"/>
                    <a:pt x="1939" y="1907"/>
                    <a:pt x="1949" y="1878"/>
                  </a:cubicBezTo>
                  <a:cubicBezTo>
                    <a:pt x="2035" y="1850"/>
                    <a:pt x="2055" y="1726"/>
                    <a:pt x="2084" y="1665"/>
                  </a:cubicBezTo>
                  <a:cubicBezTo>
                    <a:pt x="2116" y="1649"/>
                    <a:pt x="2161" y="1627"/>
                    <a:pt x="2190" y="1599"/>
                  </a:cubicBezTo>
                  <a:cubicBezTo>
                    <a:pt x="2203" y="1563"/>
                    <a:pt x="2216" y="1527"/>
                    <a:pt x="2229" y="1495"/>
                  </a:cubicBezTo>
                  <a:cubicBezTo>
                    <a:pt x="2233" y="1436"/>
                    <a:pt x="2236" y="1377"/>
                    <a:pt x="2240" y="1318"/>
                  </a:cubicBezTo>
                  <a:cubicBezTo>
                    <a:pt x="2230" y="1292"/>
                    <a:pt x="2224" y="1266"/>
                    <a:pt x="2218" y="1243"/>
                  </a:cubicBezTo>
                  <a:cubicBezTo>
                    <a:pt x="2218" y="1148"/>
                    <a:pt x="2270" y="1047"/>
                    <a:pt x="2219" y="994"/>
                  </a:cubicBezTo>
                  <a:cubicBezTo>
                    <a:pt x="2216" y="984"/>
                    <a:pt x="2213" y="974"/>
                    <a:pt x="2210" y="964"/>
                  </a:cubicBezTo>
                  <a:cubicBezTo>
                    <a:pt x="2315" y="967"/>
                    <a:pt x="2411" y="969"/>
                    <a:pt x="2520" y="991"/>
                  </a:cubicBezTo>
                  <a:cubicBezTo>
                    <a:pt x="2596" y="1033"/>
                    <a:pt x="2663" y="1005"/>
                    <a:pt x="2762" y="1076"/>
                  </a:cubicBezTo>
                  <a:cubicBezTo>
                    <a:pt x="2775" y="1076"/>
                    <a:pt x="2791" y="1077"/>
                    <a:pt x="2807" y="1077"/>
                  </a:cubicBezTo>
                  <a:cubicBezTo>
                    <a:pt x="2820" y="1061"/>
                    <a:pt x="2832" y="1048"/>
                    <a:pt x="2849" y="1036"/>
                  </a:cubicBezTo>
                  <a:cubicBezTo>
                    <a:pt x="2849" y="1019"/>
                    <a:pt x="2849" y="1003"/>
                    <a:pt x="2849" y="990"/>
                  </a:cubicBezTo>
                  <a:cubicBezTo>
                    <a:pt x="2820" y="930"/>
                    <a:pt x="2833" y="878"/>
                    <a:pt x="2856" y="839"/>
                  </a:cubicBezTo>
                  <a:cubicBezTo>
                    <a:pt x="2895" y="791"/>
                    <a:pt x="2933" y="746"/>
                    <a:pt x="2972" y="702"/>
                  </a:cubicBezTo>
                  <a:cubicBezTo>
                    <a:pt x="2988" y="597"/>
                    <a:pt x="3024" y="578"/>
                    <a:pt x="3082" y="508"/>
                  </a:cubicBezTo>
                  <a:cubicBezTo>
                    <a:pt x="3108" y="453"/>
                    <a:pt x="3095" y="439"/>
                    <a:pt x="3162" y="441"/>
                  </a:cubicBezTo>
                  <a:cubicBezTo>
                    <a:pt x="3219" y="479"/>
                    <a:pt x="3280" y="519"/>
                    <a:pt x="3340" y="560"/>
                  </a:cubicBezTo>
                  <a:cubicBezTo>
                    <a:pt x="3375" y="571"/>
                    <a:pt x="3458" y="563"/>
                    <a:pt x="3512" y="620"/>
                  </a:cubicBezTo>
                  <a:cubicBezTo>
                    <a:pt x="3586" y="622"/>
                    <a:pt x="3729" y="639"/>
                    <a:pt x="3762" y="535"/>
                  </a:cubicBezTo>
                  <a:cubicBezTo>
                    <a:pt x="3756" y="463"/>
                    <a:pt x="3750" y="391"/>
                    <a:pt x="3747" y="318"/>
                  </a:cubicBezTo>
                  <a:cubicBezTo>
                    <a:pt x="3825" y="163"/>
                    <a:pt x="3914" y="172"/>
                    <a:pt x="4081" y="160"/>
                  </a:cubicBezTo>
                  <a:cubicBezTo>
                    <a:pt x="4122" y="148"/>
                    <a:pt x="4142" y="76"/>
                    <a:pt x="4158" y="44"/>
                  </a:cubicBezTo>
                  <a:cubicBezTo>
                    <a:pt x="4171" y="28"/>
                    <a:pt x="4184" y="15"/>
                    <a:pt x="4200" y="2"/>
                  </a:cubicBezTo>
                  <a:cubicBezTo>
                    <a:pt x="4244" y="0"/>
                    <a:pt x="4289" y="1"/>
                    <a:pt x="4334" y="2"/>
                  </a:cubicBezTo>
                  <a:cubicBezTo>
                    <a:pt x="4356" y="19"/>
                    <a:pt x="4362" y="121"/>
                    <a:pt x="4387" y="187"/>
                  </a:cubicBezTo>
                  <a:cubicBezTo>
                    <a:pt x="4428" y="254"/>
                    <a:pt x="4473" y="324"/>
                    <a:pt x="4517" y="393"/>
                  </a:cubicBezTo>
                  <a:cubicBezTo>
                    <a:pt x="4555" y="414"/>
                    <a:pt x="4616" y="439"/>
                    <a:pt x="4695" y="460"/>
                  </a:cubicBezTo>
                  <a:cubicBezTo>
                    <a:pt x="4724" y="481"/>
                    <a:pt x="4753" y="504"/>
                    <a:pt x="4785" y="528"/>
                  </a:cubicBezTo>
                  <a:cubicBezTo>
                    <a:pt x="4800" y="555"/>
                    <a:pt x="4816" y="581"/>
                    <a:pt x="4832" y="611"/>
                  </a:cubicBezTo>
                  <a:cubicBezTo>
                    <a:pt x="4838" y="664"/>
                    <a:pt x="4844" y="716"/>
                    <a:pt x="4850" y="772"/>
                  </a:cubicBezTo>
                  <a:cubicBezTo>
                    <a:pt x="4869" y="812"/>
                    <a:pt x="4888" y="851"/>
                    <a:pt x="4910" y="891"/>
                  </a:cubicBezTo>
                  <a:cubicBezTo>
                    <a:pt x="4916" y="954"/>
                    <a:pt x="4938" y="1072"/>
                    <a:pt x="4883" y="1156"/>
                  </a:cubicBezTo>
                  <a:cubicBezTo>
                    <a:pt x="4771" y="1228"/>
                    <a:pt x="4787" y="1189"/>
                    <a:pt x="4773" y="1327"/>
                  </a:cubicBezTo>
                  <a:cubicBezTo>
                    <a:pt x="4780" y="1360"/>
                    <a:pt x="4782" y="1412"/>
                    <a:pt x="4820" y="1469"/>
                  </a:cubicBezTo>
                  <a:cubicBezTo>
                    <a:pt x="4852" y="1492"/>
                    <a:pt x="4884" y="1516"/>
                    <a:pt x="4919" y="1543"/>
                  </a:cubicBezTo>
                  <a:cubicBezTo>
                    <a:pt x="4967" y="1554"/>
                    <a:pt x="5015" y="1565"/>
                    <a:pt x="5066" y="1580"/>
                  </a:cubicBezTo>
                  <a:cubicBezTo>
                    <a:pt x="5164" y="1654"/>
                    <a:pt x="5276" y="1657"/>
                    <a:pt x="5417" y="1670"/>
                  </a:cubicBezTo>
                  <a:cubicBezTo>
                    <a:pt x="5461" y="1694"/>
                    <a:pt x="5538" y="1772"/>
                    <a:pt x="5592" y="1832"/>
                  </a:cubicBezTo>
                  <a:cubicBezTo>
                    <a:pt x="5636" y="1872"/>
                    <a:pt x="5684" y="1913"/>
                    <a:pt x="5731" y="1953"/>
                  </a:cubicBezTo>
                  <a:cubicBezTo>
                    <a:pt x="5776" y="1964"/>
                    <a:pt x="5827" y="1972"/>
                    <a:pt x="5878" y="2039"/>
                  </a:cubicBezTo>
                  <a:cubicBezTo>
                    <a:pt x="5890" y="2085"/>
                    <a:pt x="5909" y="2184"/>
                    <a:pt x="5944" y="2257"/>
                  </a:cubicBezTo>
                  <a:cubicBezTo>
                    <a:pt x="5963" y="2274"/>
                    <a:pt x="5991" y="2281"/>
                    <a:pt x="6010" y="2340"/>
                  </a:cubicBezTo>
                  <a:cubicBezTo>
                    <a:pt x="6007" y="2370"/>
                    <a:pt x="6004" y="2399"/>
                    <a:pt x="6003" y="2432"/>
                  </a:cubicBezTo>
                  <a:cubicBezTo>
                    <a:pt x="6010" y="2455"/>
                    <a:pt x="6019" y="2478"/>
                    <a:pt x="6029" y="2501"/>
                  </a:cubicBezTo>
                  <a:cubicBezTo>
                    <a:pt x="5958" y="2535"/>
                    <a:pt x="5964" y="2552"/>
                    <a:pt x="5941" y="2636"/>
                  </a:cubicBezTo>
                  <a:cubicBezTo>
                    <a:pt x="5938" y="2669"/>
                    <a:pt x="5938" y="2705"/>
                    <a:pt x="5938" y="2741"/>
                  </a:cubicBezTo>
                  <a:cubicBezTo>
                    <a:pt x="5944" y="2781"/>
                    <a:pt x="5950" y="2820"/>
                    <a:pt x="5959" y="2860"/>
                  </a:cubicBezTo>
                  <a:cubicBezTo>
                    <a:pt x="5950" y="2863"/>
                    <a:pt x="5943" y="2866"/>
                    <a:pt x="5937" y="2869"/>
                  </a:cubicBezTo>
                  <a:cubicBezTo>
                    <a:pt x="5860" y="2870"/>
                    <a:pt x="5787" y="2872"/>
                    <a:pt x="5713" y="2873"/>
                  </a:cubicBezTo>
                  <a:cubicBezTo>
                    <a:pt x="5553" y="2889"/>
                    <a:pt x="5480" y="2900"/>
                    <a:pt x="5431" y="3053"/>
                  </a:cubicBezTo>
                  <a:cubicBezTo>
                    <a:pt x="5383" y="3100"/>
                    <a:pt x="5357" y="3126"/>
                    <a:pt x="5334" y="3204"/>
                  </a:cubicBezTo>
                  <a:cubicBezTo>
                    <a:pt x="5254" y="3254"/>
                    <a:pt x="5149" y="3248"/>
                    <a:pt x="5085" y="3247"/>
                  </a:cubicBezTo>
                  <a:cubicBezTo>
                    <a:pt x="5085" y="3283"/>
                    <a:pt x="5049" y="3344"/>
                    <a:pt x="5011" y="3373"/>
                  </a:cubicBezTo>
                  <a:cubicBezTo>
                    <a:pt x="4981" y="3431"/>
                    <a:pt x="5013" y="3500"/>
                    <a:pt x="5044" y="3593"/>
                  </a:cubicBezTo>
                  <a:cubicBezTo>
                    <a:pt x="5044" y="3619"/>
                    <a:pt x="5044" y="3645"/>
                    <a:pt x="5047" y="3672"/>
                  </a:cubicBezTo>
                  <a:cubicBezTo>
                    <a:pt x="4990" y="3680"/>
                    <a:pt x="4932" y="3692"/>
                    <a:pt x="4878" y="3703"/>
                  </a:cubicBezTo>
                  <a:cubicBezTo>
                    <a:pt x="4826" y="3718"/>
                    <a:pt x="4775" y="3753"/>
                    <a:pt x="4743" y="3772"/>
                  </a:cubicBezTo>
                  <a:cubicBezTo>
                    <a:pt x="4599" y="3817"/>
                    <a:pt x="4458" y="3824"/>
                    <a:pt x="4334" y="3821"/>
                  </a:cubicBezTo>
                  <a:cubicBezTo>
                    <a:pt x="4279" y="3829"/>
                    <a:pt x="4273" y="3832"/>
                    <a:pt x="4244" y="3854"/>
                  </a:cubicBezTo>
                  <a:cubicBezTo>
                    <a:pt x="4244" y="3894"/>
                    <a:pt x="4244" y="3900"/>
                    <a:pt x="4288" y="3967"/>
                  </a:cubicBezTo>
                  <a:cubicBezTo>
                    <a:pt x="4240" y="4038"/>
                    <a:pt x="4281" y="4088"/>
                    <a:pt x="4367" y="4142"/>
                  </a:cubicBezTo>
                  <a:cubicBezTo>
                    <a:pt x="4389" y="4176"/>
                    <a:pt x="4411" y="4209"/>
                    <a:pt x="4433" y="4245"/>
                  </a:cubicBezTo>
                  <a:cubicBezTo>
                    <a:pt x="4469" y="4263"/>
                    <a:pt x="4497" y="4277"/>
                    <a:pt x="4481" y="4361"/>
                  </a:cubicBezTo>
                  <a:cubicBezTo>
                    <a:pt x="4468" y="4371"/>
                    <a:pt x="4455" y="4384"/>
                    <a:pt x="4445" y="4396"/>
                  </a:cubicBezTo>
                  <a:cubicBezTo>
                    <a:pt x="4346" y="4450"/>
                    <a:pt x="4337" y="4433"/>
                    <a:pt x="4336" y="4557"/>
                  </a:cubicBezTo>
                  <a:cubicBezTo>
                    <a:pt x="4361" y="4578"/>
                    <a:pt x="4403" y="4618"/>
                    <a:pt x="4402" y="4697"/>
                  </a:cubicBezTo>
                  <a:cubicBezTo>
                    <a:pt x="4364" y="4722"/>
                    <a:pt x="4319" y="4727"/>
                    <a:pt x="4296" y="4727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4038191" y="765375"/>
              <a:ext cx="1905396" cy="1642511"/>
            </a:xfrm>
            <a:custGeom>
              <a:avLst/>
              <a:gdLst>
                <a:gd name="T0" fmla="*/ 1630 w 6642"/>
                <a:gd name="T1" fmla="*/ 5242 h 5728"/>
                <a:gd name="T2" fmla="*/ 1530 w 6642"/>
                <a:gd name="T3" fmla="*/ 5007 h 5728"/>
                <a:gd name="T4" fmla="*/ 1052 w 6642"/>
                <a:gd name="T5" fmla="*/ 5254 h 5728"/>
                <a:gd name="T6" fmla="*/ 572 w 6642"/>
                <a:gd name="T7" fmla="*/ 4806 h 5728"/>
                <a:gd name="T8" fmla="*/ 651 w 6642"/>
                <a:gd name="T9" fmla="*/ 4438 h 5728"/>
                <a:gd name="T10" fmla="*/ 147 w 6642"/>
                <a:gd name="T11" fmla="*/ 4318 h 5728"/>
                <a:gd name="T12" fmla="*/ 0 w 6642"/>
                <a:gd name="T13" fmla="*/ 3842 h 5728"/>
                <a:gd name="T14" fmla="*/ 1044 w 6642"/>
                <a:gd name="T15" fmla="*/ 3908 h 5728"/>
                <a:gd name="T16" fmla="*/ 1487 w 6642"/>
                <a:gd name="T17" fmla="*/ 4158 h 5728"/>
                <a:gd name="T18" fmla="*/ 2267 w 6642"/>
                <a:gd name="T19" fmla="*/ 4125 h 5728"/>
                <a:gd name="T20" fmla="*/ 3073 w 6642"/>
                <a:gd name="T21" fmla="*/ 3979 h 5728"/>
                <a:gd name="T22" fmla="*/ 3705 w 6642"/>
                <a:gd name="T23" fmla="*/ 3503 h 5728"/>
                <a:gd name="T24" fmla="*/ 3692 w 6642"/>
                <a:gd name="T25" fmla="*/ 3012 h 5728"/>
                <a:gd name="T26" fmla="*/ 4258 w 6642"/>
                <a:gd name="T27" fmla="*/ 2876 h 5728"/>
                <a:gd name="T28" fmla="*/ 4672 w 6642"/>
                <a:gd name="T29" fmla="*/ 2621 h 5728"/>
                <a:gd name="T30" fmla="*/ 5456 w 6642"/>
                <a:gd name="T31" fmla="*/ 2333 h 5728"/>
                <a:gd name="T32" fmla="*/ 5143 w 6642"/>
                <a:gd name="T33" fmla="*/ 1827 h 5728"/>
                <a:gd name="T34" fmla="*/ 4889 w 6642"/>
                <a:gd name="T35" fmla="*/ 1994 h 5728"/>
                <a:gd name="T36" fmla="*/ 4388 w 6642"/>
                <a:gd name="T37" fmla="*/ 1890 h 5728"/>
                <a:gd name="T38" fmla="*/ 4584 w 6642"/>
                <a:gd name="T39" fmla="*/ 1306 h 5728"/>
                <a:gd name="T40" fmla="*/ 5210 w 6642"/>
                <a:gd name="T41" fmla="*/ 748 h 5728"/>
                <a:gd name="T42" fmla="*/ 5238 w 6642"/>
                <a:gd name="T43" fmla="*/ 251 h 5728"/>
                <a:gd name="T44" fmla="*/ 5508 w 6642"/>
                <a:gd name="T45" fmla="*/ 49 h 5728"/>
                <a:gd name="T46" fmla="*/ 5621 w 6642"/>
                <a:gd name="T47" fmla="*/ 366 h 5728"/>
                <a:gd name="T48" fmla="*/ 5876 w 6642"/>
                <a:gd name="T49" fmla="*/ 562 h 5728"/>
                <a:gd name="T50" fmla="*/ 6483 w 6642"/>
                <a:gd name="T51" fmla="*/ 479 h 5728"/>
                <a:gd name="T52" fmla="*/ 6530 w 6642"/>
                <a:gd name="T53" fmla="*/ 1168 h 5728"/>
                <a:gd name="T54" fmla="*/ 6458 w 6642"/>
                <a:gd name="T55" fmla="*/ 1507 h 5728"/>
                <a:gd name="T56" fmla="*/ 6101 w 6642"/>
                <a:gd name="T57" fmla="*/ 1904 h 5728"/>
                <a:gd name="T58" fmla="*/ 6333 w 6642"/>
                <a:gd name="T59" fmla="*/ 2178 h 5728"/>
                <a:gd name="T60" fmla="*/ 6347 w 6642"/>
                <a:gd name="T61" fmla="*/ 2362 h 5728"/>
                <a:gd name="T62" fmla="*/ 5992 w 6642"/>
                <a:gd name="T63" fmla="*/ 2412 h 5728"/>
                <a:gd name="T64" fmla="*/ 6137 w 6642"/>
                <a:gd name="T65" fmla="*/ 2844 h 5728"/>
                <a:gd name="T66" fmla="*/ 6344 w 6642"/>
                <a:gd name="T67" fmla="*/ 3010 h 5728"/>
                <a:gd name="T68" fmla="*/ 6642 w 6642"/>
                <a:gd name="T69" fmla="*/ 3342 h 5728"/>
                <a:gd name="T70" fmla="*/ 6273 w 6642"/>
                <a:gd name="T71" fmla="*/ 3644 h 5728"/>
                <a:gd name="T72" fmla="*/ 5891 w 6642"/>
                <a:gd name="T73" fmla="*/ 3965 h 5728"/>
                <a:gd name="T74" fmla="*/ 5682 w 6642"/>
                <a:gd name="T75" fmla="*/ 4064 h 5728"/>
                <a:gd name="T76" fmla="*/ 5265 w 6642"/>
                <a:gd name="T77" fmla="*/ 3802 h 5728"/>
                <a:gd name="T78" fmla="*/ 4807 w 6642"/>
                <a:gd name="T79" fmla="*/ 4072 h 5728"/>
                <a:gd name="T80" fmla="*/ 4541 w 6642"/>
                <a:gd name="T81" fmla="*/ 4134 h 5728"/>
                <a:gd name="T82" fmla="*/ 4260 w 6642"/>
                <a:gd name="T83" fmla="*/ 4238 h 5728"/>
                <a:gd name="T84" fmla="*/ 4293 w 6642"/>
                <a:gd name="T85" fmla="*/ 4556 h 5728"/>
                <a:gd name="T86" fmla="*/ 3815 w 6642"/>
                <a:gd name="T87" fmla="*/ 4777 h 5728"/>
                <a:gd name="T88" fmla="*/ 3424 w 6642"/>
                <a:gd name="T89" fmla="*/ 5045 h 5728"/>
                <a:gd name="T90" fmla="*/ 2993 w 6642"/>
                <a:gd name="T91" fmla="*/ 5516 h 5728"/>
                <a:gd name="T92" fmla="*/ 2536 w 6642"/>
                <a:gd name="T93" fmla="*/ 5566 h 5728"/>
                <a:gd name="T94" fmla="*/ 2481 w 6642"/>
                <a:gd name="T95" fmla="*/ 5149 h 5728"/>
                <a:gd name="T96" fmla="*/ 2177 w 6642"/>
                <a:gd name="T97" fmla="*/ 5276 h 5728"/>
                <a:gd name="T98" fmla="*/ 1951 w 6642"/>
                <a:gd name="T99" fmla="*/ 5617 h 5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42" h="5728">
                  <a:moveTo>
                    <a:pt x="1682" y="5728"/>
                  </a:moveTo>
                  <a:cubicBezTo>
                    <a:pt x="1644" y="5688"/>
                    <a:pt x="1606" y="5648"/>
                    <a:pt x="1568" y="5611"/>
                  </a:cubicBezTo>
                  <a:cubicBezTo>
                    <a:pt x="1545" y="5568"/>
                    <a:pt x="1527" y="5525"/>
                    <a:pt x="1508" y="5485"/>
                  </a:cubicBezTo>
                  <a:cubicBezTo>
                    <a:pt x="1508" y="5354"/>
                    <a:pt x="1525" y="5302"/>
                    <a:pt x="1630" y="5242"/>
                  </a:cubicBezTo>
                  <a:cubicBezTo>
                    <a:pt x="1647" y="5226"/>
                    <a:pt x="1666" y="5210"/>
                    <a:pt x="1685" y="5195"/>
                  </a:cubicBezTo>
                  <a:cubicBezTo>
                    <a:pt x="1698" y="5169"/>
                    <a:pt x="1714" y="5143"/>
                    <a:pt x="1730" y="5120"/>
                  </a:cubicBezTo>
                  <a:cubicBezTo>
                    <a:pt x="1727" y="5104"/>
                    <a:pt x="1727" y="5088"/>
                    <a:pt x="1727" y="5071"/>
                  </a:cubicBezTo>
                  <a:cubicBezTo>
                    <a:pt x="1664" y="4962"/>
                    <a:pt x="1622" y="4977"/>
                    <a:pt x="1530" y="5007"/>
                  </a:cubicBezTo>
                  <a:cubicBezTo>
                    <a:pt x="1504" y="5026"/>
                    <a:pt x="1481" y="5045"/>
                    <a:pt x="1459" y="5064"/>
                  </a:cubicBezTo>
                  <a:cubicBezTo>
                    <a:pt x="1424" y="5080"/>
                    <a:pt x="1389" y="5095"/>
                    <a:pt x="1353" y="5111"/>
                  </a:cubicBezTo>
                  <a:cubicBezTo>
                    <a:pt x="1331" y="5078"/>
                    <a:pt x="1309" y="5077"/>
                    <a:pt x="1290" y="5063"/>
                  </a:cubicBezTo>
                  <a:cubicBezTo>
                    <a:pt x="1066" y="5058"/>
                    <a:pt x="1069" y="5042"/>
                    <a:pt x="1052" y="5254"/>
                  </a:cubicBezTo>
                  <a:cubicBezTo>
                    <a:pt x="1007" y="5299"/>
                    <a:pt x="940" y="5231"/>
                    <a:pt x="924" y="5231"/>
                  </a:cubicBezTo>
                  <a:cubicBezTo>
                    <a:pt x="886" y="5174"/>
                    <a:pt x="839" y="5124"/>
                    <a:pt x="813" y="5097"/>
                  </a:cubicBezTo>
                  <a:cubicBezTo>
                    <a:pt x="782" y="5008"/>
                    <a:pt x="750" y="4945"/>
                    <a:pt x="683" y="4930"/>
                  </a:cubicBezTo>
                  <a:cubicBezTo>
                    <a:pt x="645" y="4887"/>
                    <a:pt x="607" y="4846"/>
                    <a:pt x="572" y="4806"/>
                  </a:cubicBezTo>
                  <a:cubicBezTo>
                    <a:pt x="550" y="4799"/>
                    <a:pt x="528" y="4792"/>
                    <a:pt x="505" y="4788"/>
                  </a:cubicBezTo>
                  <a:cubicBezTo>
                    <a:pt x="506" y="4700"/>
                    <a:pt x="592" y="4695"/>
                    <a:pt x="640" y="4631"/>
                  </a:cubicBezTo>
                  <a:cubicBezTo>
                    <a:pt x="653" y="4599"/>
                    <a:pt x="666" y="4570"/>
                    <a:pt x="683" y="4541"/>
                  </a:cubicBezTo>
                  <a:cubicBezTo>
                    <a:pt x="683" y="4482"/>
                    <a:pt x="677" y="4459"/>
                    <a:pt x="651" y="4438"/>
                  </a:cubicBezTo>
                  <a:cubicBezTo>
                    <a:pt x="520" y="4435"/>
                    <a:pt x="383" y="4448"/>
                    <a:pt x="277" y="4491"/>
                  </a:cubicBezTo>
                  <a:cubicBezTo>
                    <a:pt x="232" y="4523"/>
                    <a:pt x="223" y="4519"/>
                    <a:pt x="187" y="4518"/>
                  </a:cubicBezTo>
                  <a:cubicBezTo>
                    <a:pt x="188" y="4472"/>
                    <a:pt x="191" y="4427"/>
                    <a:pt x="195" y="4384"/>
                  </a:cubicBezTo>
                  <a:cubicBezTo>
                    <a:pt x="179" y="4361"/>
                    <a:pt x="163" y="4338"/>
                    <a:pt x="147" y="4318"/>
                  </a:cubicBezTo>
                  <a:cubicBezTo>
                    <a:pt x="109" y="4284"/>
                    <a:pt x="74" y="4250"/>
                    <a:pt x="39" y="4220"/>
                  </a:cubicBezTo>
                  <a:cubicBezTo>
                    <a:pt x="39" y="4158"/>
                    <a:pt x="59" y="4145"/>
                    <a:pt x="75" y="4093"/>
                  </a:cubicBezTo>
                  <a:cubicBezTo>
                    <a:pt x="75" y="4024"/>
                    <a:pt x="76" y="3975"/>
                    <a:pt x="63" y="3929"/>
                  </a:cubicBezTo>
                  <a:cubicBezTo>
                    <a:pt x="41" y="3899"/>
                    <a:pt x="19" y="3869"/>
                    <a:pt x="0" y="3842"/>
                  </a:cubicBezTo>
                  <a:cubicBezTo>
                    <a:pt x="0" y="3806"/>
                    <a:pt x="0" y="3770"/>
                    <a:pt x="0" y="3737"/>
                  </a:cubicBezTo>
                  <a:cubicBezTo>
                    <a:pt x="99" y="3766"/>
                    <a:pt x="201" y="3795"/>
                    <a:pt x="303" y="3824"/>
                  </a:cubicBezTo>
                  <a:cubicBezTo>
                    <a:pt x="479" y="3828"/>
                    <a:pt x="655" y="3833"/>
                    <a:pt x="830" y="3840"/>
                  </a:cubicBezTo>
                  <a:cubicBezTo>
                    <a:pt x="878" y="3858"/>
                    <a:pt x="980" y="3874"/>
                    <a:pt x="1044" y="3908"/>
                  </a:cubicBezTo>
                  <a:cubicBezTo>
                    <a:pt x="1098" y="3955"/>
                    <a:pt x="1155" y="4002"/>
                    <a:pt x="1213" y="4053"/>
                  </a:cubicBezTo>
                  <a:cubicBezTo>
                    <a:pt x="1225" y="4060"/>
                    <a:pt x="1241" y="4067"/>
                    <a:pt x="1257" y="4077"/>
                  </a:cubicBezTo>
                  <a:cubicBezTo>
                    <a:pt x="1308" y="4085"/>
                    <a:pt x="1362" y="4096"/>
                    <a:pt x="1417" y="4107"/>
                  </a:cubicBezTo>
                  <a:cubicBezTo>
                    <a:pt x="1439" y="4124"/>
                    <a:pt x="1461" y="4141"/>
                    <a:pt x="1487" y="4158"/>
                  </a:cubicBezTo>
                  <a:cubicBezTo>
                    <a:pt x="1554" y="4179"/>
                    <a:pt x="1621" y="4204"/>
                    <a:pt x="1688" y="4229"/>
                  </a:cubicBezTo>
                  <a:cubicBezTo>
                    <a:pt x="1739" y="4256"/>
                    <a:pt x="1795" y="4389"/>
                    <a:pt x="1904" y="4309"/>
                  </a:cubicBezTo>
                  <a:cubicBezTo>
                    <a:pt x="1940" y="4255"/>
                    <a:pt x="2004" y="4237"/>
                    <a:pt x="2068" y="4212"/>
                  </a:cubicBezTo>
                  <a:cubicBezTo>
                    <a:pt x="2139" y="4155"/>
                    <a:pt x="2161" y="4146"/>
                    <a:pt x="2267" y="4125"/>
                  </a:cubicBezTo>
                  <a:cubicBezTo>
                    <a:pt x="2267" y="4093"/>
                    <a:pt x="2337" y="4091"/>
                    <a:pt x="2363" y="4075"/>
                  </a:cubicBezTo>
                  <a:cubicBezTo>
                    <a:pt x="2423" y="4067"/>
                    <a:pt x="2478" y="4003"/>
                    <a:pt x="2539" y="3995"/>
                  </a:cubicBezTo>
                  <a:cubicBezTo>
                    <a:pt x="2593" y="3960"/>
                    <a:pt x="2638" y="3961"/>
                    <a:pt x="2721" y="3970"/>
                  </a:cubicBezTo>
                  <a:cubicBezTo>
                    <a:pt x="2782" y="3984"/>
                    <a:pt x="3005" y="4046"/>
                    <a:pt x="3073" y="3979"/>
                  </a:cubicBezTo>
                  <a:cubicBezTo>
                    <a:pt x="3220" y="3973"/>
                    <a:pt x="3323" y="3834"/>
                    <a:pt x="3416" y="3722"/>
                  </a:cubicBezTo>
                  <a:cubicBezTo>
                    <a:pt x="3448" y="3693"/>
                    <a:pt x="3483" y="3665"/>
                    <a:pt x="3519" y="3636"/>
                  </a:cubicBezTo>
                  <a:cubicBezTo>
                    <a:pt x="3548" y="3611"/>
                    <a:pt x="3576" y="3585"/>
                    <a:pt x="3609" y="3563"/>
                  </a:cubicBezTo>
                  <a:cubicBezTo>
                    <a:pt x="3634" y="3554"/>
                    <a:pt x="3676" y="3532"/>
                    <a:pt x="3705" y="3503"/>
                  </a:cubicBezTo>
                  <a:cubicBezTo>
                    <a:pt x="3702" y="3474"/>
                    <a:pt x="3702" y="3448"/>
                    <a:pt x="3702" y="3422"/>
                  </a:cubicBezTo>
                  <a:cubicBezTo>
                    <a:pt x="3667" y="3385"/>
                    <a:pt x="3632" y="3351"/>
                    <a:pt x="3597" y="3317"/>
                  </a:cubicBezTo>
                  <a:cubicBezTo>
                    <a:pt x="3591" y="3294"/>
                    <a:pt x="3585" y="3271"/>
                    <a:pt x="3582" y="3252"/>
                  </a:cubicBezTo>
                  <a:cubicBezTo>
                    <a:pt x="3589" y="3131"/>
                    <a:pt x="3586" y="3052"/>
                    <a:pt x="3692" y="3012"/>
                  </a:cubicBezTo>
                  <a:cubicBezTo>
                    <a:pt x="3692" y="2969"/>
                    <a:pt x="3759" y="3033"/>
                    <a:pt x="3835" y="3094"/>
                  </a:cubicBezTo>
                  <a:cubicBezTo>
                    <a:pt x="3861" y="3101"/>
                    <a:pt x="3886" y="3112"/>
                    <a:pt x="3915" y="3122"/>
                  </a:cubicBezTo>
                  <a:cubicBezTo>
                    <a:pt x="3940" y="3123"/>
                    <a:pt x="3969" y="3124"/>
                    <a:pt x="3998" y="3124"/>
                  </a:cubicBezTo>
                  <a:cubicBezTo>
                    <a:pt x="4097" y="3098"/>
                    <a:pt x="4184" y="2959"/>
                    <a:pt x="4258" y="2876"/>
                  </a:cubicBezTo>
                  <a:cubicBezTo>
                    <a:pt x="4309" y="2825"/>
                    <a:pt x="4354" y="2855"/>
                    <a:pt x="4431" y="2857"/>
                  </a:cubicBezTo>
                  <a:cubicBezTo>
                    <a:pt x="4463" y="2825"/>
                    <a:pt x="4498" y="2819"/>
                    <a:pt x="4543" y="2801"/>
                  </a:cubicBezTo>
                  <a:cubicBezTo>
                    <a:pt x="4569" y="2775"/>
                    <a:pt x="4597" y="2750"/>
                    <a:pt x="4626" y="2724"/>
                  </a:cubicBezTo>
                  <a:cubicBezTo>
                    <a:pt x="4652" y="2725"/>
                    <a:pt x="4672" y="2627"/>
                    <a:pt x="4672" y="2621"/>
                  </a:cubicBezTo>
                  <a:cubicBezTo>
                    <a:pt x="4727" y="2468"/>
                    <a:pt x="4765" y="2528"/>
                    <a:pt x="4903" y="2469"/>
                  </a:cubicBezTo>
                  <a:cubicBezTo>
                    <a:pt x="4948" y="2415"/>
                    <a:pt x="4996" y="2387"/>
                    <a:pt x="5060" y="2356"/>
                  </a:cubicBezTo>
                  <a:cubicBezTo>
                    <a:pt x="5111" y="2304"/>
                    <a:pt x="5303" y="2342"/>
                    <a:pt x="5411" y="2351"/>
                  </a:cubicBezTo>
                  <a:cubicBezTo>
                    <a:pt x="5424" y="2345"/>
                    <a:pt x="5440" y="2339"/>
                    <a:pt x="5456" y="2333"/>
                  </a:cubicBezTo>
                  <a:cubicBezTo>
                    <a:pt x="5527" y="2263"/>
                    <a:pt x="5489" y="2167"/>
                    <a:pt x="5454" y="2117"/>
                  </a:cubicBezTo>
                  <a:cubicBezTo>
                    <a:pt x="5429" y="2090"/>
                    <a:pt x="5403" y="2063"/>
                    <a:pt x="5378" y="2039"/>
                  </a:cubicBezTo>
                  <a:cubicBezTo>
                    <a:pt x="5330" y="2009"/>
                    <a:pt x="5283" y="1978"/>
                    <a:pt x="5235" y="1951"/>
                  </a:cubicBezTo>
                  <a:cubicBezTo>
                    <a:pt x="5222" y="1895"/>
                    <a:pt x="5152" y="1837"/>
                    <a:pt x="5143" y="1827"/>
                  </a:cubicBezTo>
                  <a:cubicBezTo>
                    <a:pt x="5111" y="1826"/>
                    <a:pt x="5079" y="1826"/>
                    <a:pt x="5047" y="1828"/>
                  </a:cubicBezTo>
                  <a:cubicBezTo>
                    <a:pt x="5031" y="1844"/>
                    <a:pt x="5015" y="1863"/>
                    <a:pt x="5002" y="1883"/>
                  </a:cubicBezTo>
                  <a:cubicBezTo>
                    <a:pt x="4970" y="1879"/>
                    <a:pt x="4938" y="1878"/>
                    <a:pt x="4909" y="1877"/>
                  </a:cubicBezTo>
                  <a:cubicBezTo>
                    <a:pt x="4903" y="1916"/>
                    <a:pt x="4896" y="1955"/>
                    <a:pt x="4889" y="1994"/>
                  </a:cubicBezTo>
                  <a:cubicBezTo>
                    <a:pt x="4819" y="2019"/>
                    <a:pt x="4736" y="1954"/>
                    <a:pt x="4708" y="1941"/>
                  </a:cubicBezTo>
                  <a:cubicBezTo>
                    <a:pt x="4679" y="1940"/>
                    <a:pt x="4650" y="1939"/>
                    <a:pt x="4625" y="1939"/>
                  </a:cubicBezTo>
                  <a:cubicBezTo>
                    <a:pt x="4564" y="1957"/>
                    <a:pt x="4535" y="1985"/>
                    <a:pt x="4500" y="2014"/>
                  </a:cubicBezTo>
                  <a:cubicBezTo>
                    <a:pt x="4404" y="2012"/>
                    <a:pt x="4388" y="1939"/>
                    <a:pt x="4388" y="1890"/>
                  </a:cubicBezTo>
                  <a:cubicBezTo>
                    <a:pt x="4417" y="1861"/>
                    <a:pt x="4449" y="1833"/>
                    <a:pt x="4482" y="1804"/>
                  </a:cubicBezTo>
                  <a:cubicBezTo>
                    <a:pt x="4482" y="1725"/>
                    <a:pt x="4476" y="1683"/>
                    <a:pt x="4486" y="1634"/>
                  </a:cubicBezTo>
                  <a:cubicBezTo>
                    <a:pt x="4502" y="1592"/>
                    <a:pt x="4521" y="1553"/>
                    <a:pt x="4541" y="1514"/>
                  </a:cubicBezTo>
                  <a:cubicBezTo>
                    <a:pt x="4541" y="1413"/>
                    <a:pt x="4535" y="1367"/>
                    <a:pt x="4584" y="1306"/>
                  </a:cubicBezTo>
                  <a:cubicBezTo>
                    <a:pt x="4603" y="1306"/>
                    <a:pt x="4622" y="1307"/>
                    <a:pt x="4644" y="1307"/>
                  </a:cubicBezTo>
                  <a:cubicBezTo>
                    <a:pt x="4727" y="1319"/>
                    <a:pt x="4874" y="1355"/>
                    <a:pt x="4967" y="1286"/>
                  </a:cubicBezTo>
                  <a:cubicBezTo>
                    <a:pt x="5022" y="1228"/>
                    <a:pt x="5092" y="1181"/>
                    <a:pt x="5141" y="1117"/>
                  </a:cubicBezTo>
                  <a:cubicBezTo>
                    <a:pt x="5141" y="1025"/>
                    <a:pt x="5133" y="786"/>
                    <a:pt x="5210" y="748"/>
                  </a:cubicBezTo>
                  <a:cubicBezTo>
                    <a:pt x="5281" y="655"/>
                    <a:pt x="5249" y="556"/>
                    <a:pt x="5320" y="486"/>
                  </a:cubicBezTo>
                  <a:cubicBezTo>
                    <a:pt x="5317" y="443"/>
                    <a:pt x="5317" y="401"/>
                    <a:pt x="5318" y="358"/>
                  </a:cubicBezTo>
                  <a:cubicBezTo>
                    <a:pt x="5311" y="348"/>
                    <a:pt x="5308" y="338"/>
                    <a:pt x="5305" y="328"/>
                  </a:cubicBezTo>
                  <a:cubicBezTo>
                    <a:pt x="5283" y="302"/>
                    <a:pt x="5261" y="275"/>
                    <a:pt x="5238" y="251"/>
                  </a:cubicBezTo>
                  <a:cubicBezTo>
                    <a:pt x="5216" y="238"/>
                    <a:pt x="5197" y="227"/>
                    <a:pt x="5178" y="217"/>
                  </a:cubicBezTo>
                  <a:cubicBezTo>
                    <a:pt x="5178" y="125"/>
                    <a:pt x="5227" y="91"/>
                    <a:pt x="5303" y="56"/>
                  </a:cubicBezTo>
                  <a:cubicBezTo>
                    <a:pt x="5367" y="58"/>
                    <a:pt x="5406" y="0"/>
                    <a:pt x="5476" y="2"/>
                  </a:cubicBezTo>
                  <a:cubicBezTo>
                    <a:pt x="5476" y="22"/>
                    <a:pt x="5492" y="32"/>
                    <a:pt x="5508" y="49"/>
                  </a:cubicBezTo>
                  <a:cubicBezTo>
                    <a:pt x="5505" y="75"/>
                    <a:pt x="5501" y="104"/>
                    <a:pt x="5498" y="133"/>
                  </a:cubicBezTo>
                  <a:cubicBezTo>
                    <a:pt x="5456" y="175"/>
                    <a:pt x="5437" y="174"/>
                    <a:pt x="5437" y="243"/>
                  </a:cubicBezTo>
                  <a:cubicBezTo>
                    <a:pt x="5459" y="260"/>
                    <a:pt x="5481" y="280"/>
                    <a:pt x="5507" y="301"/>
                  </a:cubicBezTo>
                  <a:cubicBezTo>
                    <a:pt x="5532" y="341"/>
                    <a:pt x="5545" y="351"/>
                    <a:pt x="5621" y="366"/>
                  </a:cubicBezTo>
                  <a:cubicBezTo>
                    <a:pt x="5628" y="327"/>
                    <a:pt x="5634" y="291"/>
                    <a:pt x="5641" y="255"/>
                  </a:cubicBezTo>
                  <a:cubicBezTo>
                    <a:pt x="5676" y="256"/>
                    <a:pt x="5711" y="247"/>
                    <a:pt x="5775" y="291"/>
                  </a:cubicBezTo>
                  <a:cubicBezTo>
                    <a:pt x="5781" y="304"/>
                    <a:pt x="5791" y="318"/>
                    <a:pt x="5800" y="331"/>
                  </a:cubicBezTo>
                  <a:cubicBezTo>
                    <a:pt x="5809" y="400"/>
                    <a:pt x="5822" y="489"/>
                    <a:pt x="5876" y="562"/>
                  </a:cubicBezTo>
                  <a:cubicBezTo>
                    <a:pt x="5885" y="569"/>
                    <a:pt x="5898" y="576"/>
                    <a:pt x="5911" y="586"/>
                  </a:cubicBezTo>
                  <a:cubicBezTo>
                    <a:pt x="5939" y="583"/>
                    <a:pt x="5971" y="581"/>
                    <a:pt x="6003" y="578"/>
                  </a:cubicBezTo>
                  <a:cubicBezTo>
                    <a:pt x="6087" y="538"/>
                    <a:pt x="6182" y="570"/>
                    <a:pt x="6263" y="490"/>
                  </a:cubicBezTo>
                  <a:cubicBezTo>
                    <a:pt x="6314" y="367"/>
                    <a:pt x="6401" y="349"/>
                    <a:pt x="6483" y="479"/>
                  </a:cubicBezTo>
                  <a:cubicBezTo>
                    <a:pt x="6502" y="535"/>
                    <a:pt x="6521" y="591"/>
                    <a:pt x="6543" y="648"/>
                  </a:cubicBezTo>
                  <a:cubicBezTo>
                    <a:pt x="6543" y="703"/>
                    <a:pt x="6497" y="886"/>
                    <a:pt x="6461" y="944"/>
                  </a:cubicBezTo>
                  <a:cubicBezTo>
                    <a:pt x="6461" y="970"/>
                    <a:pt x="6461" y="996"/>
                    <a:pt x="6461" y="1022"/>
                  </a:cubicBezTo>
                  <a:cubicBezTo>
                    <a:pt x="6483" y="1069"/>
                    <a:pt x="6505" y="1118"/>
                    <a:pt x="6530" y="1168"/>
                  </a:cubicBezTo>
                  <a:cubicBezTo>
                    <a:pt x="6530" y="1227"/>
                    <a:pt x="6430" y="1346"/>
                    <a:pt x="6545" y="1427"/>
                  </a:cubicBezTo>
                  <a:cubicBezTo>
                    <a:pt x="6557" y="1467"/>
                    <a:pt x="6550" y="1545"/>
                    <a:pt x="6547" y="1617"/>
                  </a:cubicBezTo>
                  <a:cubicBezTo>
                    <a:pt x="6524" y="1620"/>
                    <a:pt x="6502" y="1622"/>
                    <a:pt x="6480" y="1625"/>
                  </a:cubicBezTo>
                  <a:cubicBezTo>
                    <a:pt x="6435" y="1578"/>
                    <a:pt x="6458" y="1533"/>
                    <a:pt x="6458" y="1507"/>
                  </a:cubicBezTo>
                  <a:cubicBezTo>
                    <a:pt x="6449" y="1474"/>
                    <a:pt x="6445" y="1474"/>
                    <a:pt x="6423" y="1450"/>
                  </a:cubicBezTo>
                  <a:cubicBezTo>
                    <a:pt x="6292" y="1453"/>
                    <a:pt x="6384" y="1502"/>
                    <a:pt x="6333" y="1582"/>
                  </a:cubicBezTo>
                  <a:cubicBezTo>
                    <a:pt x="6265" y="1639"/>
                    <a:pt x="6240" y="1678"/>
                    <a:pt x="6220" y="1776"/>
                  </a:cubicBezTo>
                  <a:cubicBezTo>
                    <a:pt x="6204" y="1818"/>
                    <a:pt x="6139" y="1879"/>
                    <a:pt x="6101" y="1904"/>
                  </a:cubicBezTo>
                  <a:cubicBezTo>
                    <a:pt x="6098" y="1940"/>
                    <a:pt x="6094" y="1979"/>
                    <a:pt x="6094" y="2018"/>
                  </a:cubicBezTo>
                  <a:cubicBezTo>
                    <a:pt x="6116" y="2042"/>
                    <a:pt x="6122" y="2061"/>
                    <a:pt x="6154" y="2115"/>
                  </a:cubicBezTo>
                  <a:cubicBezTo>
                    <a:pt x="6186" y="2135"/>
                    <a:pt x="6221" y="2159"/>
                    <a:pt x="6256" y="2183"/>
                  </a:cubicBezTo>
                  <a:cubicBezTo>
                    <a:pt x="6281" y="2180"/>
                    <a:pt x="6307" y="2177"/>
                    <a:pt x="6333" y="2178"/>
                  </a:cubicBezTo>
                  <a:cubicBezTo>
                    <a:pt x="6345" y="2152"/>
                    <a:pt x="6362" y="2126"/>
                    <a:pt x="6378" y="2104"/>
                  </a:cubicBezTo>
                  <a:cubicBezTo>
                    <a:pt x="6384" y="2114"/>
                    <a:pt x="6413" y="2157"/>
                    <a:pt x="6412" y="2210"/>
                  </a:cubicBezTo>
                  <a:cubicBezTo>
                    <a:pt x="6374" y="2222"/>
                    <a:pt x="6335" y="2234"/>
                    <a:pt x="6300" y="2249"/>
                  </a:cubicBezTo>
                  <a:cubicBezTo>
                    <a:pt x="6300" y="2276"/>
                    <a:pt x="6290" y="2331"/>
                    <a:pt x="6347" y="2362"/>
                  </a:cubicBezTo>
                  <a:cubicBezTo>
                    <a:pt x="6312" y="2413"/>
                    <a:pt x="6260" y="2481"/>
                    <a:pt x="6212" y="2509"/>
                  </a:cubicBezTo>
                  <a:cubicBezTo>
                    <a:pt x="6196" y="2505"/>
                    <a:pt x="6184" y="2502"/>
                    <a:pt x="6171" y="2498"/>
                  </a:cubicBezTo>
                  <a:cubicBezTo>
                    <a:pt x="6130" y="2468"/>
                    <a:pt x="6088" y="2440"/>
                    <a:pt x="6047" y="2413"/>
                  </a:cubicBezTo>
                  <a:cubicBezTo>
                    <a:pt x="6028" y="2413"/>
                    <a:pt x="6008" y="2412"/>
                    <a:pt x="5992" y="2412"/>
                  </a:cubicBezTo>
                  <a:cubicBezTo>
                    <a:pt x="5983" y="2428"/>
                    <a:pt x="5960" y="2457"/>
                    <a:pt x="5957" y="2480"/>
                  </a:cubicBezTo>
                  <a:cubicBezTo>
                    <a:pt x="5957" y="2506"/>
                    <a:pt x="5957" y="2532"/>
                    <a:pt x="5960" y="2562"/>
                  </a:cubicBezTo>
                  <a:cubicBezTo>
                    <a:pt x="5985" y="2605"/>
                    <a:pt x="6081" y="2630"/>
                    <a:pt x="6138" y="2730"/>
                  </a:cubicBezTo>
                  <a:cubicBezTo>
                    <a:pt x="6137" y="2766"/>
                    <a:pt x="6137" y="2805"/>
                    <a:pt x="6137" y="2844"/>
                  </a:cubicBezTo>
                  <a:cubicBezTo>
                    <a:pt x="6165" y="2891"/>
                    <a:pt x="6200" y="2980"/>
                    <a:pt x="6228" y="3060"/>
                  </a:cubicBezTo>
                  <a:cubicBezTo>
                    <a:pt x="6235" y="3070"/>
                    <a:pt x="6244" y="3080"/>
                    <a:pt x="6254" y="3090"/>
                  </a:cubicBezTo>
                  <a:cubicBezTo>
                    <a:pt x="6266" y="3090"/>
                    <a:pt x="6282" y="3090"/>
                    <a:pt x="6298" y="3094"/>
                  </a:cubicBezTo>
                  <a:cubicBezTo>
                    <a:pt x="6311" y="3065"/>
                    <a:pt x="6327" y="3036"/>
                    <a:pt x="6344" y="3010"/>
                  </a:cubicBezTo>
                  <a:cubicBezTo>
                    <a:pt x="6369" y="2988"/>
                    <a:pt x="6395" y="2969"/>
                    <a:pt x="6424" y="2950"/>
                  </a:cubicBezTo>
                  <a:cubicBezTo>
                    <a:pt x="6443" y="2990"/>
                    <a:pt x="6484" y="3040"/>
                    <a:pt x="6519" y="3126"/>
                  </a:cubicBezTo>
                  <a:cubicBezTo>
                    <a:pt x="6531" y="3195"/>
                    <a:pt x="6527" y="3257"/>
                    <a:pt x="6629" y="3312"/>
                  </a:cubicBezTo>
                  <a:cubicBezTo>
                    <a:pt x="6633" y="3322"/>
                    <a:pt x="6636" y="3332"/>
                    <a:pt x="6642" y="3342"/>
                  </a:cubicBezTo>
                  <a:cubicBezTo>
                    <a:pt x="6626" y="3374"/>
                    <a:pt x="6632" y="3456"/>
                    <a:pt x="6631" y="3518"/>
                  </a:cubicBezTo>
                  <a:cubicBezTo>
                    <a:pt x="6619" y="3528"/>
                    <a:pt x="6606" y="3541"/>
                    <a:pt x="6596" y="3554"/>
                  </a:cubicBezTo>
                  <a:cubicBezTo>
                    <a:pt x="6538" y="3552"/>
                    <a:pt x="6529" y="3526"/>
                    <a:pt x="6507" y="3515"/>
                  </a:cubicBezTo>
                  <a:cubicBezTo>
                    <a:pt x="6350" y="3511"/>
                    <a:pt x="6328" y="3530"/>
                    <a:pt x="6273" y="3644"/>
                  </a:cubicBezTo>
                  <a:cubicBezTo>
                    <a:pt x="6263" y="3650"/>
                    <a:pt x="6254" y="3656"/>
                    <a:pt x="6247" y="3666"/>
                  </a:cubicBezTo>
                  <a:cubicBezTo>
                    <a:pt x="6247" y="3699"/>
                    <a:pt x="6090" y="3796"/>
                    <a:pt x="6067" y="3812"/>
                  </a:cubicBezTo>
                  <a:cubicBezTo>
                    <a:pt x="6051" y="3844"/>
                    <a:pt x="5961" y="3904"/>
                    <a:pt x="5926" y="3926"/>
                  </a:cubicBezTo>
                  <a:cubicBezTo>
                    <a:pt x="5913" y="3939"/>
                    <a:pt x="5900" y="3952"/>
                    <a:pt x="5891" y="3965"/>
                  </a:cubicBezTo>
                  <a:cubicBezTo>
                    <a:pt x="5871" y="3967"/>
                    <a:pt x="5855" y="3970"/>
                    <a:pt x="5839" y="3973"/>
                  </a:cubicBezTo>
                  <a:cubicBezTo>
                    <a:pt x="5820" y="3953"/>
                    <a:pt x="5801" y="3933"/>
                    <a:pt x="5782" y="3916"/>
                  </a:cubicBezTo>
                  <a:cubicBezTo>
                    <a:pt x="5751" y="3814"/>
                    <a:pt x="5722" y="3810"/>
                    <a:pt x="5658" y="3808"/>
                  </a:cubicBezTo>
                  <a:cubicBezTo>
                    <a:pt x="5623" y="3870"/>
                    <a:pt x="5603" y="3980"/>
                    <a:pt x="5682" y="4064"/>
                  </a:cubicBezTo>
                  <a:cubicBezTo>
                    <a:pt x="5685" y="4107"/>
                    <a:pt x="5688" y="4150"/>
                    <a:pt x="5691" y="4192"/>
                  </a:cubicBezTo>
                  <a:cubicBezTo>
                    <a:pt x="5586" y="4199"/>
                    <a:pt x="5490" y="4213"/>
                    <a:pt x="5429" y="4166"/>
                  </a:cubicBezTo>
                  <a:cubicBezTo>
                    <a:pt x="5417" y="4064"/>
                    <a:pt x="5385" y="4037"/>
                    <a:pt x="5347" y="3987"/>
                  </a:cubicBezTo>
                  <a:cubicBezTo>
                    <a:pt x="5319" y="3924"/>
                    <a:pt x="5291" y="3861"/>
                    <a:pt x="5265" y="3802"/>
                  </a:cubicBezTo>
                  <a:cubicBezTo>
                    <a:pt x="5202" y="3734"/>
                    <a:pt x="5211" y="3758"/>
                    <a:pt x="5160" y="3750"/>
                  </a:cubicBezTo>
                  <a:cubicBezTo>
                    <a:pt x="5115" y="3794"/>
                    <a:pt x="5048" y="3826"/>
                    <a:pt x="5003" y="3867"/>
                  </a:cubicBezTo>
                  <a:cubicBezTo>
                    <a:pt x="4984" y="3906"/>
                    <a:pt x="4980" y="3978"/>
                    <a:pt x="4999" y="4057"/>
                  </a:cubicBezTo>
                  <a:cubicBezTo>
                    <a:pt x="4935" y="4062"/>
                    <a:pt x="4871" y="4067"/>
                    <a:pt x="4807" y="4072"/>
                  </a:cubicBezTo>
                  <a:cubicBezTo>
                    <a:pt x="4749" y="4106"/>
                    <a:pt x="4691" y="4141"/>
                    <a:pt x="4634" y="4175"/>
                  </a:cubicBezTo>
                  <a:cubicBezTo>
                    <a:pt x="4618" y="4201"/>
                    <a:pt x="4605" y="4247"/>
                    <a:pt x="4569" y="4246"/>
                  </a:cubicBezTo>
                  <a:cubicBezTo>
                    <a:pt x="4519" y="4212"/>
                    <a:pt x="4506" y="4185"/>
                    <a:pt x="4506" y="4159"/>
                  </a:cubicBezTo>
                  <a:cubicBezTo>
                    <a:pt x="4516" y="4149"/>
                    <a:pt x="4529" y="4140"/>
                    <a:pt x="4541" y="4134"/>
                  </a:cubicBezTo>
                  <a:cubicBezTo>
                    <a:pt x="4542" y="4032"/>
                    <a:pt x="4475" y="3981"/>
                    <a:pt x="4408" y="3980"/>
                  </a:cubicBezTo>
                  <a:cubicBezTo>
                    <a:pt x="4322" y="4020"/>
                    <a:pt x="4315" y="4069"/>
                    <a:pt x="4340" y="4188"/>
                  </a:cubicBezTo>
                  <a:cubicBezTo>
                    <a:pt x="4321" y="4187"/>
                    <a:pt x="4301" y="4190"/>
                    <a:pt x="4282" y="4193"/>
                  </a:cubicBezTo>
                  <a:cubicBezTo>
                    <a:pt x="4273" y="4205"/>
                    <a:pt x="4266" y="4222"/>
                    <a:pt x="4260" y="4238"/>
                  </a:cubicBezTo>
                  <a:cubicBezTo>
                    <a:pt x="4250" y="4241"/>
                    <a:pt x="4240" y="4244"/>
                    <a:pt x="4231" y="4250"/>
                  </a:cubicBezTo>
                  <a:cubicBezTo>
                    <a:pt x="4230" y="4309"/>
                    <a:pt x="4230" y="4368"/>
                    <a:pt x="4230" y="4427"/>
                  </a:cubicBezTo>
                  <a:cubicBezTo>
                    <a:pt x="4249" y="4450"/>
                    <a:pt x="4268" y="4477"/>
                    <a:pt x="4290" y="4504"/>
                  </a:cubicBezTo>
                  <a:cubicBezTo>
                    <a:pt x="4290" y="4520"/>
                    <a:pt x="4290" y="4537"/>
                    <a:pt x="4293" y="4556"/>
                  </a:cubicBezTo>
                  <a:cubicBezTo>
                    <a:pt x="4280" y="4576"/>
                    <a:pt x="4267" y="4595"/>
                    <a:pt x="4257" y="4614"/>
                  </a:cubicBezTo>
                  <a:cubicBezTo>
                    <a:pt x="4168" y="4674"/>
                    <a:pt x="4075" y="4692"/>
                    <a:pt x="3992" y="4680"/>
                  </a:cubicBezTo>
                  <a:cubicBezTo>
                    <a:pt x="3915" y="4678"/>
                    <a:pt x="3902" y="4714"/>
                    <a:pt x="3857" y="4739"/>
                  </a:cubicBezTo>
                  <a:cubicBezTo>
                    <a:pt x="3841" y="4751"/>
                    <a:pt x="3828" y="4764"/>
                    <a:pt x="3815" y="4777"/>
                  </a:cubicBezTo>
                  <a:cubicBezTo>
                    <a:pt x="3773" y="4861"/>
                    <a:pt x="3690" y="4944"/>
                    <a:pt x="3616" y="5021"/>
                  </a:cubicBezTo>
                  <a:cubicBezTo>
                    <a:pt x="3590" y="5004"/>
                    <a:pt x="3565" y="4987"/>
                    <a:pt x="3543" y="4970"/>
                  </a:cubicBezTo>
                  <a:cubicBezTo>
                    <a:pt x="3514" y="4969"/>
                    <a:pt x="3485" y="4968"/>
                    <a:pt x="3460" y="4971"/>
                  </a:cubicBezTo>
                  <a:cubicBezTo>
                    <a:pt x="3456" y="4997"/>
                    <a:pt x="3443" y="5036"/>
                    <a:pt x="3424" y="5045"/>
                  </a:cubicBezTo>
                  <a:cubicBezTo>
                    <a:pt x="3383" y="4989"/>
                    <a:pt x="3341" y="4997"/>
                    <a:pt x="3313" y="5000"/>
                  </a:cubicBezTo>
                  <a:cubicBezTo>
                    <a:pt x="3299" y="5039"/>
                    <a:pt x="3277" y="5081"/>
                    <a:pt x="3235" y="5109"/>
                  </a:cubicBezTo>
                  <a:cubicBezTo>
                    <a:pt x="3139" y="5149"/>
                    <a:pt x="3103" y="5296"/>
                    <a:pt x="3013" y="5349"/>
                  </a:cubicBezTo>
                  <a:cubicBezTo>
                    <a:pt x="2991" y="5398"/>
                    <a:pt x="2994" y="5444"/>
                    <a:pt x="2993" y="5516"/>
                  </a:cubicBezTo>
                  <a:cubicBezTo>
                    <a:pt x="2999" y="5542"/>
                    <a:pt x="2989" y="5617"/>
                    <a:pt x="2976" y="5659"/>
                  </a:cubicBezTo>
                  <a:cubicBezTo>
                    <a:pt x="2970" y="5663"/>
                    <a:pt x="2964" y="5666"/>
                    <a:pt x="2960" y="5669"/>
                  </a:cubicBezTo>
                  <a:cubicBezTo>
                    <a:pt x="2826" y="5665"/>
                    <a:pt x="2734" y="5640"/>
                    <a:pt x="2638" y="5621"/>
                  </a:cubicBezTo>
                  <a:cubicBezTo>
                    <a:pt x="2603" y="5601"/>
                    <a:pt x="2568" y="5584"/>
                    <a:pt x="2536" y="5566"/>
                  </a:cubicBezTo>
                  <a:cubicBezTo>
                    <a:pt x="2517" y="5543"/>
                    <a:pt x="2498" y="5523"/>
                    <a:pt x="2482" y="5503"/>
                  </a:cubicBezTo>
                  <a:cubicBezTo>
                    <a:pt x="2447" y="5492"/>
                    <a:pt x="2412" y="5485"/>
                    <a:pt x="2377" y="5477"/>
                  </a:cubicBezTo>
                  <a:cubicBezTo>
                    <a:pt x="2377" y="5445"/>
                    <a:pt x="2377" y="5412"/>
                    <a:pt x="2377" y="5379"/>
                  </a:cubicBezTo>
                  <a:cubicBezTo>
                    <a:pt x="2426" y="5315"/>
                    <a:pt x="2480" y="5231"/>
                    <a:pt x="2481" y="5149"/>
                  </a:cubicBezTo>
                  <a:cubicBezTo>
                    <a:pt x="2459" y="5054"/>
                    <a:pt x="2386" y="5071"/>
                    <a:pt x="2341" y="5070"/>
                  </a:cubicBezTo>
                  <a:cubicBezTo>
                    <a:pt x="2325" y="5076"/>
                    <a:pt x="2312" y="5086"/>
                    <a:pt x="2299" y="5095"/>
                  </a:cubicBezTo>
                  <a:cubicBezTo>
                    <a:pt x="2187" y="5102"/>
                    <a:pt x="2229" y="5097"/>
                    <a:pt x="2209" y="5214"/>
                  </a:cubicBezTo>
                  <a:cubicBezTo>
                    <a:pt x="2186" y="5237"/>
                    <a:pt x="2183" y="5243"/>
                    <a:pt x="2177" y="5276"/>
                  </a:cubicBezTo>
                  <a:cubicBezTo>
                    <a:pt x="2154" y="5311"/>
                    <a:pt x="2135" y="5347"/>
                    <a:pt x="2115" y="5386"/>
                  </a:cubicBezTo>
                  <a:cubicBezTo>
                    <a:pt x="2115" y="5425"/>
                    <a:pt x="2118" y="5467"/>
                    <a:pt x="2121" y="5510"/>
                  </a:cubicBezTo>
                  <a:cubicBezTo>
                    <a:pt x="2108" y="5526"/>
                    <a:pt x="2095" y="5542"/>
                    <a:pt x="2082" y="5558"/>
                  </a:cubicBezTo>
                  <a:cubicBezTo>
                    <a:pt x="1999" y="5566"/>
                    <a:pt x="1993" y="5576"/>
                    <a:pt x="1951" y="5617"/>
                  </a:cubicBezTo>
                  <a:cubicBezTo>
                    <a:pt x="1893" y="5626"/>
                    <a:pt x="1839" y="5637"/>
                    <a:pt x="1785" y="5649"/>
                  </a:cubicBezTo>
                  <a:cubicBezTo>
                    <a:pt x="1730" y="5674"/>
                    <a:pt x="1724" y="5710"/>
                    <a:pt x="1682" y="5728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5387323" y="2021968"/>
              <a:ext cx="205052" cy="238700"/>
            </a:xfrm>
            <a:custGeom>
              <a:avLst/>
              <a:gdLst>
                <a:gd name="T0" fmla="*/ 604 w 714"/>
                <a:gd name="T1" fmla="*/ 831 h 831"/>
                <a:gd name="T2" fmla="*/ 486 w 714"/>
                <a:gd name="T3" fmla="*/ 743 h 831"/>
                <a:gd name="T4" fmla="*/ 433 w 714"/>
                <a:gd name="T5" fmla="*/ 555 h 831"/>
                <a:gd name="T6" fmla="*/ 424 w 714"/>
                <a:gd name="T7" fmla="*/ 519 h 831"/>
                <a:gd name="T8" fmla="*/ 197 w 714"/>
                <a:gd name="T9" fmla="*/ 447 h 831"/>
                <a:gd name="T10" fmla="*/ 162 w 714"/>
                <a:gd name="T11" fmla="*/ 489 h 831"/>
                <a:gd name="T12" fmla="*/ 12 w 714"/>
                <a:gd name="T13" fmla="*/ 489 h 831"/>
                <a:gd name="T14" fmla="*/ 64 w 714"/>
                <a:gd name="T15" fmla="*/ 372 h 831"/>
                <a:gd name="T16" fmla="*/ 131 w 714"/>
                <a:gd name="T17" fmla="*/ 321 h 831"/>
                <a:gd name="T18" fmla="*/ 113 w 714"/>
                <a:gd name="T19" fmla="*/ 170 h 831"/>
                <a:gd name="T20" fmla="*/ 260 w 714"/>
                <a:gd name="T21" fmla="*/ 69 h 831"/>
                <a:gd name="T22" fmla="*/ 318 w 714"/>
                <a:gd name="T23" fmla="*/ 2 h 831"/>
                <a:gd name="T24" fmla="*/ 369 w 714"/>
                <a:gd name="T25" fmla="*/ 52 h 831"/>
                <a:gd name="T26" fmla="*/ 481 w 714"/>
                <a:gd name="T27" fmla="*/ 65 h 831"/>
                <a:gd name="T28" fmla="*/ 486 w 714"/>
                <a:gd name="T29" fmla="*/ 294 h 831"/>
                <a:gd name="T30" fmla="*/ 543 w 714"/>
                <a:gd name="T31" fmla="*/ 306 h 831"/>
                <a:gd name="T32" fmla="*/ 575 w 714"/>
                <a:gd name="T33" fmla="*/ 332 h 831"/>
                <a:gd name="T34" fmla="*/ 654 w 714"/>
                <a:gd name="T35" fmla="*/ 541 h 831"/>
                <a:gd name="T36" fmla="*/ 714 w 714"/>
                <a:gd name="T37" fmla="*/ 621 h 831"/>
                <a:gd name="T38" fmla="*/ 598 w 714"/>
                <a:gd name="T39" fmla="*/ 706 h 831"/>
                <a:gd name="T40" fmla="*/ 604 w 714"/>
                <a:gd name="T41" fmla="*/ 83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" h="831">
                  <a:moveTo>
                    <a:pt x="604" y="831"/>
                  </a:moveTo>
                  <a:cubicBezTo>
                    <a:pt x="550" y="803"/>
                    <a:pt x="493" y="743"/>
                    <a:pt x="486" y="743"/>
                  </a:cubicBezTo>
                  <a:cubicBezTo>
                    <a:pt x="439" y="666"/>
                    <a:pt x="459" y="582"/>
                    <a:pt x="433" y="555"/>
                  </a:cubicBezTo>
                  <a:cubicBezTo>
                    <a:pt x="430" y="542"/>
                    <a:pt x="427" y="529"/>
                    <a:pt x="424" y="519"/>
                  </a:cubicBezTo>
                  <a:cubicBezTo>
                    <a:pt x="329" y="425"/>
                    <a:pt x="300" y="417"/>
                    <a:pt x="197" y="447"/>
                  </a:cubicBezTo>
                  <a:cubicBezTo>
                    <a:pt x="185" y="460"/>
                    <a:pt x="172" y="473"/>
                    <a:pt x="162" y="489"/>
                  </a:cubicBezTo>
                  <a:cubicBezTo>
                    <a:pt x="111" y="488"/>
                    <a:pt x="60" y="486"/>
                    <a:pt x="12" y="489"/>
                  </a:cubicBezTo>
                  <a:cubicBezTo>
                    <a:pt x="12" y="426"/>
                    <a:pt x="0" y="380"/>
                    <a:pt x="64" y="372"/>
                  </a:cubicBezTo>
                  <a:cubicBezTo>
                    <a:pt x="86" y="353"/>
                    <a:pt x="109" y="337"/>
                    <a:pt x="131" y="321"/>
                  </a:cubicBezTo>
                  <a:cubicBezTo>
                    <a:pt x="170" y="244"/>
                    <a:pt x="113" y="206"/>
                    <a:pt x="113" y="170"/>
                  </a:cubicBezTo>
                  <a:cubicBezTo>
                    <a:pt x="158" y="145"/>
                    <a:pt x="222" y="107"/>
                    <a:pt x="260" y="69"/>
                  </a:cubicBezTo>
                  <a:cubicBezTo>
                    <a:pt x="270" y="14"/>
                    <a:pt x="264" y="0"/>
                    <a:pt x="318" y="2"/>
                  </a:cubicBezTo>
                  <a:cubicBezTo>
                    <a:pt x="334" y="19"/>
                    <a:pt x="350" y="35"/>
                    <a:pt x="369" y="52"/>
                  </a:cubicBezTo>
                  <a:cubicBezTo>
                    <a:pt x="404" y="56"/>
                    <a:pt x="443" y="61"/>
                    <a:pt x="481" y="65"/>
                  </a:cubicBezTo>
                  <a:cubicBezTo>
                    <a:pt x="462" y="97"/>
                    <a:pt x="448" y="228"/>
                    <a:pt x="486" y="294"/>
                  </a:cubicBezTo>
                  <a:cubicBezTo>
                    <a:pt x="505" y="298"/>
                    <a:pt x="524" y="302"/>
                    <a:pt x="543" y="306"/>
                  </a:cubicBezTo>
                  <a:cubicBezTo>
                    <a:pt x="553" y="312"/>
                    <a:pt x="562" y="322"/>
                    <a:pt x="575" y="332"/>
                  </a:cubicBezTo>
                  <a:cubicBezTo>
                    <a:pt x="575" y="418"/>
                    <a:pt x="549" y="466"/>
                    <a:pt x="654" y="541"/>
                  </a:cubicBezTo>
                  <a:cubicBezTo>
                    <a:pt x="673" y="567"/>
                    <a:pt x="692" y="594"/>
                    <a:pt x="714" y="621"/>
                  </a:cubicBezTo>
                  <a:cubicBezTo>
                    <a:pt x="634" y="658"/>
                    <a:pt x="634" y="645"/>
                    <a:pt x="598" y="706"/>
                  </a:cubicBezTo>
                  <a:cubicBezTo>
                    <a:pt x="598" y="746"/>
                    <a:pt x="601" y="788"/>
                    <a:pt x="604" y="831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5642847" y="1720177"/>
              <a:ext cx="516308" cy="491071"/>
            </a:xfrm>
            <a:custGeom>
              <a:avLst/>
              <a:gdLst>
                <a:gd name="T0" fmla="*/ 721 w 1797"/>
                <a:gd name="T1" fmla="*/ 1713 h 1713"/>
                <a:gd name="T2" fmla="*/ 714 w 1797"/>
                <a:gd name="T3" fmla="*/ 1700 h 1713"/>
                <a:gd name="T4" fmla="*/ 801 w 1797"/>
                <a:gd name="T5" fmla="*/ 1600 h 1713"/>
                <a:gd name="T6" fmla="*/ 833 w 1797"/>
                <a:gd name="T7" fmla="*/ 1539 h 1713"/>
                <a:gd name="T8" fmla="*/ 834 w 1797"/>
                <a:gd name="T9" fmla="*/ 1490 h 1713"/>
                <a:gd name="T10" fmla="*/ 770 w 1797"/>
                <a:gd name="T11" fmla="*/ 1449 h 1713"/>
                <a:gd name="T12" fmla="*/ 854 w 1797"/>
                <a:gd name="T13" fmla="*/ 1248 h 1713"/>
                <a:gd name="T14" fmla="*/ 887 w 1797"/>
                <a:gd name="T15" fmla="*/ 1056 h 1713"/>
                <a:gd name="T16" fmla="*/ 770 w 1797"/>
                <a:gd name="T17" fmla="*/ 925 h 1713"/>
                <a:gd name="T18" fmla="*/ 719 w 1797"/>
                <a:gd name="T19" fmla="*/ 917 h 1713"/>
                <a:gd name="T20" fmla="*/ 613 w 1797"/>
                <a:gd name="T21" fmla="*/ 934 h 1713"/>
                <a:gd name="T22" fmla="*/ 456 w 1797"/>
                <a:gd name="T23" fmla="*/ 1104 h 1713"/>
                <a:gd name="T24" fmla="*/ 337 w 1797"/>
                <a:gd name="T25" fmla="*/ 1278 h 1713"/>
                <a:gd name="T26" fmla="*/ 114 w 1797"/>
                <a:gd name="T27" fmla="*/ 1108 h 1713"/>
                <a:gd name="T28" fmla="*/ 6 w 1797"/>
                <a:gd name="T29" fmla="*/ 1053 h 1713"/>
                <a:gd name="T30" fmla="*/ 57 w 1797"/>
                <a:gd name="T31" fmla="*/ 966 h 1713"/>
                <a:gd name="T32" fmla="*/ 128 w 1797"/>
                <a:gd name="T33" fmla="*/ 883 h 1713"/>
                <a:gd name="T34" fmla="*/ 119 w 1797"/>
                <a:gd name="T35" fmla="*/ 719 h 1713"/>
                <a:gd name="T36" fmla="*/ 107 w 1797"/>
                <a:gd name="T37" fmla="*/ 712 h 1713"/>
                <a:gd name="T38" fmla="*/ 91 w 1797"/>
                <a:gd name="T39" fmla="*/ 682 h 1713"/>
                <a:gd name="T40" fmla="*/ 66 w 1797"/>
                <a:gd name="T41" fmla="*/ 616 h 1713"/>
                <a:gd name="T42" fmla="*/ 89 w 1797"/>
                <a:gd name="T43" fmla="*/ 508 h 1713"/>
                <a:gd name="T44" fmla="*/ 155 w 1797"/>
                <a:gd name="T45" fmla="*/ 602 h 1713"/>
                <a:gd name="T46" fmla="*/ 308 w 1797"/>
                <a:gd name="T47" fmla="*/ 668 h 1713"/>
                <a:gd name="T48" fmla="*/ 363 w 1797"/>
                <a:gd name="T49" fmla="*/ 613 h 1713"/>
                <a:gd name="T50" fmla="*/ 668 w 1797"/>
                <a:gd name="T51" fmla="*/ 385 h 1713"/>
                <a:gd name="T52" fmla="*/ 752 w 1797"/>
                <a:gd name="T53" fmla="*/ 247 h 1713"/>
                <a:gd name="T54" fmla="*/ 956 w 1797"/>
                <a:gd name="T55" fmla="*/ 258 h 1713"/>
                <a:gd name="T56" fmla="*/ 1020 w 1797"/>
                <a:gd name="T57" fmla="*/ 260 h 1713"/>
                <a:gd name="T58" fmla="*/ 1068 w 1797"/>
                <a:gd name="T59" fmla="*/ 202 h 1713"/>
                <a:gd name="T60" fmla="*/ 1069 w 1797"/>
                <a:gd name="T61" fmla="*/ 48 h 1713"/>
                <a:gd name="T62" fmla="*/ 1085 w 1797"/>
                <a:gd name="T63" fmla="*/ 0 h 1713"/>
                <a:gd name="T64" fmla="*/ 1213 w 1797"/>
                <a:gd name="T65" fmla="*/ 98 h 1713"/>
                <a:gd name="T66" fmla="*/ 1324 w 1797"/>
                <a:gd name="T67" fmla="*/ 153 h 1713"/>
                <a:gd name="T68" fmla="*/ 1347 w 1797"/>
                <a:gd name="T69" fmla="*/ 88 h 1713"/>
                <a:gd name="T70" fmla="*/ 1376 w 1797"/>
                <a:gd name="T71" fmla="*/ 56 h 1713"/>
                <a:gd name="T72" fmla="*/ 1401 w 1797"/>
                <a:gd name="T73" fmla="*/ 80 h 1713"/>
                <a:gd name="T74" fmla="*/ 1407 w 1797"/>
                <a:gd name="T75" fmla="*/ 201 h 1713"/>
                <a:gd name="T76" fmla="*/ 1578 w 1797"/>
                <a:gd name="T77" fmla="*/ 408 h 1713"/>
                <a:gd name="T78" fmla="*/ 1577 w 1797"/>
                <a:gd name="T79" fmla="*/ 566 h 1713"/>
                <a:gd name="T80" fmla="*/ 1618 w 1797"/>
                <a:gd name="T81" fmla="*/ 619 h 1713"/>
                <a:gd name="T82" fmla="*/ 1720 w 1797"/>
                <a:gd name="T83" fmla="*/ 700 h 1713"/>
                <a:gd name="T84" fmla="*/ 1797 w 1797"/>
                <a:gd name="T85" fmla="*/ 751 h 1713"/>
                <a:gd name="T86" fmla="*/ 1588 w 1797"/>
                <a:gd name="T87" fmla="*/ 919 h 1713"/>
                <a:gd name="T88" fmla="*/ 1530 w 1797"/>
                <a:gd name="T89" fmla="*/ 974 h 1713"/>
                <a:gd name="T90" fmla="*/ 1437 w 1797"/>
                <a:gd name="T91" fmla="*/ 1083 h 1713"/>
                <a:gd name="T92" fmla="*/ 1411 w 1797"/>
                <a:gd name="T93" fmla="*/ 1203 h 1713"/>
                <a:gd name="T94" fmla="*/ 1318 w 1797"/>
                <a:gd name="T95" fmla="*/ 1243 h 1713"/>
                <a:gd name="T96" fmla="*/ 946 w 1797"/>
                <a:gd name="T97" fmla="*/ 1480 h 1713"/>
                <a:gd name="T98" fmla="*/ 923 w 1797"/>
                <a:gd name="T99" fmla="*/ 1531 h 1713"/>
                <a:gd name="T100" fmla="*/ 881 w 1797"/>
                <a:gd name="T101" fmla="*/ 1684 h 1713"/>
                <a:gd name="T102" fmla="*/ 721 w 1797"/>
                <a:gd name="T103" fmla="*/ 1713 h 1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97" h="1713">
                  <a:moveTo>
                    <a:pt x="721" y="1713"/>
                  </a:moveTo>
                  <a:cubicBezTo>
                    <a:pt x="717" y="1706"/>
                    <a:pt x="714" y="1703"/>
                    <a:pt x="714" y="1700"/>
                  </a:cubicBezTo>
                  <a:cubicBezTo>
                    <a:pt x="740" y="1635"/>
                    <a:pt x="763" y="1639"/>
                    <a:pt x="801" y="1600"/>
                  </a:cubicBezTo>
                  <a:cubicBezTo>
                    <a:pt x="811" y="1578"/>
                    <a:pt x="821" y="1558"/>
                    <a:pt x="833" y="1539"/>
                  </a:cubicBezTo>
                  <a:cubicBezTo>
                    <a:pt x="834" y="1523"/>
                    <a:pt x="834" y="1506"/>
                    <a:pt x="834" y="1490"/>
                  </a:cubicBezTo>
                  <a:cubicBezTo>
                    <a:pt x="811" y="1476"/>
                    <a:pt x="789" y="1463"/>
                    <a:pt x="770" y="1449"/>
                  </a:cubicBezTo>
                  <a:cubicBezTo>
                    <a:pt x="742" y="1340"/>
                    <a:pt x="800" y="1309"/>
                    <a:pt x="854" y="1248"/>
                  </a:cubicBezTo>
                  <a:cubicBezTo>
                    <a:pt x="896" y="1184"/>
                    <a:pt x="887" y="1111"/>
                    <a:pt x="887" y="1056"/>
                  </a:cubicBezTo>
                  <a:cubicBezTo>
                    <a:pt x="846" y="1012"/>
                    <a:pt x="808" y="969"/>
                    <a:pt x="770" y="925"/>
                  </a:cubicBezTo>
                  <a:cubicBezTo>
                    <a:pt x="751" y="921"/>
                    <a:pt x="735" y="918"/>
                    <a:pt x="719" y="917"/>
                  </a:cubicBezTo>
                  <a:cubicBezTo>
                    <a:pt x="684" y="923"/>
                    <a:pt x="649" y="928"/>
                    <a:pt x="613" y="934"/>
                  </a:cubicBezTo>
                  <a:cubicBezTo>
                    <a:pt x="552" y="982"/>
                    <a:pt x="510" y="1043"/>
                    <a:pt x="456" y="1104"/>
                  </a:cubicBezTo>
                  <a:cubicBezTo>
                    <a:pt x="417" y="1165"/>
                    <a:pt x="385" y="1230"/>
                    <a:pt x="337" y="1278"/>
                  </a:cubicBezTo>
                  <a:cubicBezTo>
                    <a:pt x="254" y="1217"/>
                    <a:pt x="168" y="1162"/>
                    <a:pt x="114" y="1108"/>
                  </a:cubicBezTo>
                  <a:cubicBezTo>
                    <a:pt x="50" y="1100"/>
                    <a:pt x="21" y="1070"/>
                    <a:pt x="6" y="1053"/>
                  </a:cubicBezTo>
                  <a:cubicBezTo>
                    <a:pt x="6" y="984"/>
                    <a:pt x="0" y="978"/>
                    <a:pt x="57" y="966"/>
                  </a:cubicBezTo>
                  <a:cubicBezTo>
                    <a:pt x="80" y="937"/>
                    <a:pt x="102" y="908"/>
                    <a:pt x="128" y="883"/>
                  </a:cubicBezTo>
                  <a:cubicBezTo>
                    <a:pt x="125" y="827"/>
                    <a:pt x="122" y="771"/>
                    <a:pt x="119" y="719"/>
                  </a:cubicBezTo>
                  <a:cubicBezTo>
                    <a:pt x="113" y="715"/>
                    <a:pt x="110" y="712"/>
                    <a:pt x="107" y="712"/>
                  </a:cubicBezTo>
                  <a:cubicBezTo>
                    <a:pt x="100" y="702"/>
                    <a:pt x="94" y="692"/>
                    <a:pt x="91" y="682"/>
                  </a:cubicBezTo>
                  <a:cubicBezTo>
                    <a:pt x="81" y="659"/>
                    <a:pt x="72" y="636"/>
                    <a:pt x="66" y="616"/>
                  </a:cubicBezTo>
                  <a:cubicBezTo>
                    <a:pt x="66" y="570"/>
                    <a:pt x="63" y="534"/>
                    <a:pt x="89" y="508"/>
                  </a:cubicBezTo>
                  <a:cubicBezTo>
                    <a:pt x="124" y="519"/>
                    <a:pt x="136" y="542"/>
                    <a:pt x="155" y="602"/>
                  </a:cubicBezTo>
                  <a:cubicBezTo>
                    <a:pt x="197" y="642"/>
                    <a:pt x="212" y="688"/>
                    <a:pt x="308" y="668"/>
                  </a:cubicBezTo>
                  <a:cubicBezTo>
                    <a:pt x="324" y="649"/>
                    <a:pt x="344" y="629"/>
                    <a:pt x="363" y="613"/>
                  </a:cubicBezTo>
                  <a:cubicBezTo>
                    <a:pt x="459" y="554"/>
                    <a:pt x="575" y="449"/>
                    <a:pt x="668" y="385"/>
                  </a:cubicBezTo>
                  <a:cubicBezTo>
                    <a:pt x="703" y="344"/>
                    <a:pt x="735" y="282"/>
                    <a:pt x="752" y="247"/>
                  </a:cubicBezTo>
                  <a:cubicBezTo>
                    <a:pt x="835" y="223"/>
                    <a:pt x="867" y="187"/>
                    <a:pt x="956" y="258"/>
                  </a:cubicBezTo>
                  <a:cubicBezTo>
                    <a:pt x="975" y="259"/>
                    <a:pt x="998" y="259"/>
                    <a:pt x="1020" y="260"/>
                  </a:cubicBezTo>
                  <a:cubicBezTo>
                    <a:pt x="1036" y="241"/>
                    <a:pt x="1052" y="222"/>
                    <a:pt x="1068" y="202"/>
                  </a:cubicBezTo>
                  <a:cubicBezTo>
                    <a:pt x="1069" y="150"/>
                    <a:pt x="1069" y="98"/>
                    <a:pt x="1069" y="48"/>
                  </a:cubicBezTo>
                  <a:cubicBezTo>
                    <a:pt x="1072" y="32"/>
                    <a:pt x="1079" y="16"/>
                    <a:pt x="1085" y="0"/>
                  </a:cubicBezTo>
                  <a:cubicBezTo>
                    <a:pt x="1121" y="1"/>
                    <a:pt x="1168" y="28"/>
                    <a:pt x="1213" y="98"/>
                  </a:cubicBezTo>
                  <a:cubicBezTo>
                    <a:pt x="1241" y="122"/>
                    <a:pt x="1254" y="151"/>
                    <a:pt x="1324" y="153"/>
                  </a:cubicBezTo>
                  <a:cubicBezTo>
                    <a:pt x="1340" y="137"/>
                    <a:pt x="1347" y="98"/>
                    <a:pt x="1347" y="88"/>
                  </a:cubicBezTo>
                  <a:cubicBezTo>
                    <a:pt x="1357" y="75"/>
                    <a:pt x="1366" y="66"/>
                    <a:pt x="1376" y="56"/>
                  </a:cubicBezTo>
                  <a:cubicBezTo>
                    <a:pt x="1382" y="63"/>
                    <a:pt x="1392" y="70"/>
                    <a:pt x="1401" y="80"/>
                  </a:cubicBezTo>
                  <a:cubicBezTo>
                    <a:pt x="1401" y="119"/>
                    <a:pt x="1404" y="158"/>
                    <a:pt x="1407" y="201"/>
                  </a:cubicBezTo>
                  <a:cubicBezTo>
                    <a:pt x="1458" y="255"/>
                    <a:pt x="1499" y="325"/>
                    <a:pt x="1578" y="408"/>
                  </a:cubicBezTo>
                  <a:cubicBezTo>
                    <a:pt x="1578" y="461"/>
                    <a:pt x="1578" y="513"/>
                    <a:pt x="1577" y="566"/>
                  </a:cubicBezTo>
                  <a:cubicBezTo>
                    <a:pt x="1590" y="582"/>
                    <a:pt x="1603" y="599"/>
                    <a:pt x="1618" y="619"/>
                  </a:cubicBezTo>
                  <a:cubicBezTo>
                    <a:pt x="1650" y="646"/>
                    <a:pt x="1685" y="673"/>
                    <a:pt x="1720" y="700"/>
                  </a:cubicBezTo>
                  <a:cubicBezTo>
                    <a:pt x="1746" y="717"/>
                    <a:pt x="1771" y="734"/>
                    <a:pt x="1797" y="751"/>
                  </a:cubicBezTo>
                  <a:cubicBezTo>
                    <a:pt x="1796" y="787"/>
                    <a:pt x="1610" y="907"/>
                    <a:pt x="1588" y="919"/>
                  </a:cubicBezTo>
                  <a:cubicBezTo>
                    <a:pt x="1569" y="935"/>
                    <a:pt x="1549" y="954"/>
                    <a:pt x="1530" y="974"/>
                  </a:cubicBezTo>
                  <a:cubicBezTo>
                    <a:pt x="1498" y="1009"/>
                    <a:pt x="1466" y="1044"/>
                    <a:pt x="1437" y="1083"/>
                  </a:cubicBezTo>
                  <a:cubicBezTo>
                    <a:pt x="1424" y="1118"/>
                    <a:pt x="1433" y="1155"/>
                    <a:pt x="1411" y="1203"/>
                  </a:cubicBezTo>
                  <a:cubicBezTo>
                    <a:pt x="1379" y="1215"/>
                    <a:pt x="1346" y="1228"/>
                    <a:pt x="1318" y="1243"/>
                  </a:cubicBezTo>
                  <a:cubicBezTo>
                    <a:pt x="1142" y="1275"/>
                    <a:pt x="1049" y="1341"/>
                    <a:pt x="946" y="1480"/>
                  </a:cubicBezTo>
                  <a:cubicBezTo>
                    <a:pt x="936" y="1496"/>
                    <a:pt x="929" y="1512"/>
                    <a:pt x="923" y="1531"/>
                  </a:cubicBezTo>
                  <a:cubicBezTo>
                    <a:pt x="907" y="1580"/>
                    <a:pt x="894" y="1632"/>
                    <a:pt x="881" y="1684"/>
                  </a:cubicBezTo>
                  <a:cubicBezTo>
                    <a:pt x="813" y="1705"/>
                    <a:pt x="769" y="1711"/>
                    <a:pt x="721" y="1713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5746949" y="1429951"/>
              <a:ext cx="744492" cy="495278"/>
            </a:xfrm>
            <a:custGeom>
              <a:avLst/>
              <a:gdLst>
                <a:gd name="T0" fmla="*/ 1270 w 2595"/>
                <a:gd name="T1" fmla="*/ 1595 h 1727"/>
                <a:gd name="T2" fmla="*/ 1237 w 2595"/>
                <a:gd name="T3" fmla="*/ 1388 h 1727"/>
                <a:gd name="T4" fmla="*/ 1084 w 2595"/>
                <a:gd name="T5" fmla="*/ 1204 h 1727"/>
                <a:gd name="T6" fmla="*/ 1072 w 2595"/>
                <a:gd name="T7" fmla="*/ 1076 h 1727"/>
                <a:gd name="T8" fmla="*/ 941 w 2595"/>
                <a:gd name="T9" fmla="*/ 1135 h 1727"/>
                <a:gd name="T10" fmla="*/ 776 w 2595"/>
                <a:gd name="T11" fmla="*/ 984 h 1727"/>
                <a:gd name="T12" fmla="*/ 503 w 2595"/>
                <a:gd name="T13" fmla="*/ 633 h 1727"/>
                <a:gd name="T14" fmla="*/ 468 w 2595"/>
                <a:gd name="T15" fmla="*/ 580 h 1727"/>
                <a:gd name="T16" fmla="*/ 323 w 2595"/>
                <a:gd name="T17" fmla="*/ 746 h 1727"/>
                <a:gd name="T18" fmla="*/ 213 w 2595"/>
                <a:gd name="T19" fmla="*/ 508 h 1727"/>
                <a:gd name="T20" fmla="*/ 68 w 2595"/>
                <a:gd name="T21" fmla="*/ 245 h 1727"/>
                <a:gd name="T22" fmla="*/ 75 w 2595"/>
                <a:gd name="T23" fmla="*/ 128 h 1727"/>
                <a:gd name="T24" fmla="*/ 388 w 2595"/>
                <a:gd name="T25" fmla="*/ 113 h 1727"/>
                <a:gd name="T26" fmla="*/ 754 w 2595"/>
                <a:gd name="T27" fmla="*/ 308 h 1727"/>
                <a:gd name="T28" fmla="*/ 1068 w 2595"/>
                <a:gd name="T29" fmla="*/ 136 h 1727"/>
                <a:gd name="T30" fmla="*/ 1185 w 2595"/>
                <a:gd name="T31" fmla="*/ 329 h 1727"/>
                <a:gd name="T32" fmla="*/ 1386 w 2595"/>
                <a:gd name="T33" fmla="*/ 383 h 1727"/>
                <a:gd name="T34" fmla="*/ 1605 w 2595"/>
                <a:gd name="T35" fmla="*/ 592 h 1727"/>
                <a:gd name="T36" fmla="*/ 1702 w 2595"/>
                <a:gd name="T37" fmla="*/ 457 h 1727"/>
                <a:gd name="T38" fmla="*/ 1874 w 2595"/>
                <a:gd name="T39" fmla="*/ 641 h 1727"/>
                <a:gd name="T40" fmla="*/ 1953 w 2595"/>
                <a:gd name="T41" fmla="*/ 725 h 1727"/>
                <a:gd name="T42" fmla="*/ 2087 w 2595"/>
                <a:gd name="T43" fmla="*/ 673 h 1727"/>
                <a:gd name="T44" fmla="*/ 2129 w 2595"/>
                <a:gd name="T45" fmla="*/ 618 h 1727"/>
                <a:gd name="T46" fmla="*/ 2232 w 2595"/>
                <a:gd name="T47" fmla="*/ 542 h 1727"/>
                <a:gd name="T48" fmla="*/ 2287 w 2595"/>
                <a:gd name="T49" fmla="*/ 498 h 1727"/>
                <a:gd name="T50" fmla="*/ 2480 w 2595"/>
                <a:gd name="T51" fmla="*/ 679 h 1727"/>
                <a:gd name="T52" fmla="*/ 2546 w 2595"/>
                <a:gd name="T53" fmla="*/ 864 h 1727"/>
                <a:gd name="T54" fmla="*/ 2494 w 2595"/>
                <a:gd name="T55" fmla="*/ 1050 h 1727"/>
                <a:gd name="T56" fmla="*/ 2382 w 2595"/>
                <a:gd name="T57" fmla="*/ 1034 h 1727"/>
                <a:gd name="T58" fmla="*/ 2367 w 2595"/>
                <a:gd name="T59" fmla="*/ 893 h 1727"/>
                <a:gd name="T60" fmla="*/ 2126 w 2595"/>
                <a:gd name="T61" fmla="*/ 1142 h 1727"/>
                <a:gd name="T62" fmla="*/ 1905 w 2595"/>
                <a:gd name="T63" fmla="*/ 1356 h 1727"/>
                <a:gd name="T64" fmla="*/ 1936 w 2595"/>
                <a:gd name="T65" fmla="*/ 1494 h 1727"/>
                <a:gd name="T66" fmla="*/ 1552 w 2595"/>
                <a:gd name="T67" fmla="*/ 1494 h 1727"/>
                <a:gd name="T68" fmla="*/ 1468 w 2595"/>
                <a:gd name="T69" fmla="*/ 1718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5" h="1727">
                  <a:moveTo>
                    <a:pt x="1436" y="1727"/>
                  </a:moveTo>
                  <a:cubicBezTo>
                    <a:pt x="1391" y="1670"/>
                    <a:pt x="1299" y="1619"/>
                    <a:pt x="1270" y="1595"/>
                  </a:cubicBezTo>
                  <a:cubicBezTo>
                    <a:pt x="1261" y="1585"/>
                    <a:pt x="1255" y="1575"/>
                    <a:pt x="1248" y="1565"/>
                  </a:cubicBezTo>
                  <a:cubicBezTo>
                    <a:pt x="1249" y="1483"/>
                    <a:pt x="1262" y="1441"/>
                    <a:pt x="1237" y="1388"/>
                  </a:cubicBezTo>
                  <a:cubicBezTo>
                    <a:pt x="1179" y="1344"/>
                    <a:pt x="1179" y="1328"/>
                    <a:pt x="1167" y="1298"/>
                  </a:cubicBezTo>
                  <a:cubicBezTo>
                    <a:pt x="1138" y="1264"/>
                    <a:pt x="1110" y="1234"/>
                    <a:pt x="1084" y="1204"/>
                  </a:cubicBezTo>
                  <a:cubicBezTo>
                    <a:pt x="1081" y="1201"/>
                    <a:pt x="1078" y="1201"/>
                    <a:pt x="1075" y="1201"/>
                  </a:cubicBezTo>
                  <a:cubicBezTo>
                    <a:pt x="1072" y="1158"/>
                    <a:pt x="1072" y="1115"/>
                    <a:pt x="1072" y="1076"/>
                  </a:cubicBezTo>
                  <a:cubicBezTo>
                    <a:pt x="1037" y="1029"/>
                    <a:pt x="1018" y="1035"/>
                    <a:pt x="996" y="1035"/>
                  </a:cubicBezTo>
                  <a:cubicBezTo>
                    <a:pt x="960" y="1070"/>
                    <a:pt x="957" y="1086"/>
                    <a:pt x="941" y="1135"/>
                  </a:cubicBezTo>
                  <a:cubicBezTo>
                    <a:pt x="935" y="1132"/>
                    <a:pt x="928" y="1131"/>
                    <a:pt x="925" y="1131"/>
                  </a:cubicBezTo>
                  <a:cubicBezTo>
                    <a:pt x="877" y="1081"/>
                    <a:pt x="814" y="1011"/>
                    <a:pt x="776" y="984"/>
                  </a:cubicBezTo>
                  <a:cubicBezTo>
                    <a:pt x="616" y="960"/>
                    <a:pt x="613" y="907"/>
                    <a:pt x="595" y="796"/>
                  </a:cubicBezTo>
                  <a:cubicBezTo>
                    <a:pt x="570" y="720"/>
                    <a:pt x="525" y="673"/>
                    <a:pt x="503" y="633"/>
                  </a:cubicBezTo>
                  <a:cubicBezTo>
                    <a:pt x="500" y="616"/>
                    <a:pt x="497" y="600"/>
                    <a:pt x="494" y="583"/>
                  </a:cubicBezTo>
                  <a:cubicBezTo>
                    <a:pt x="484" y="580"/>
                    <a:pt x="475" y="580"/>
                    <a:pt x="468" y="580"/>
                  </a:cubicBezTo>
                  <a:cubicBezTo>
                    <a:pt x="436" y="605"/>
                    <a:pt x="404" y="634"/>
                    <a:pt x="372" y="662"/>
                  </a:cubicBezTo>
                  <a:cubicBezTo>
                    <a:pt x="356" y="688"/>
                    <a:pt x="340" y="717"/>
                    <a:pt x="323" y="746"/>
                  </a:cubicBezTo>
                  <a:cubicBezTo>
                    <a:pt x="260" y="695"/>
                    <a:pt x="273" y="617"/>
                    <a:pt x="248" y="590"/>
                  </a:cubicBezTo>
                  <a:cubicBezTo>
                    <a:pt x="235" y="561"/>
                    <a:pt x="222" y="534"/>
                    <a:pt x="213" y="508"/>
                  </a:cubicBezTo>
                  <a:cubicBezTo>
                    <a:pt x="213" y="468"/>
                    <a:pt x="213" y="432"/>
                    <a:pt x="214" y="396"/>
                  </a:cubicBezTo>
                  <a:cubicBezTo>
                    <a:pt x="163" y="326"/>
                    <a:pt x="112" y="286"/>
                    <a:pt x="68" y="245"/>
                  </a:cubicBezTo>
                  <a:cubicBezTo>
                    <a:pt x="0" y="244"/>
                    <a:pt x="46" y="143"/>
                    <a:pt x="55" y="130"/>
                  </a:cubicBezTo>
                  <a:cubicBezTo>
                    <a:pt x="62" y="127"/>
                    <a:pt x="68" y="127"/>
                    <a:pt x="75" y="128"/>
                  </a:cubicBezTo>
                  <a:cubicBezTo>
                    <a:pt x="129" y="165"/>
                    <a:pt x="179" y="222"/>
                    <a:pt x="269" y="224"/>
                  </a:cubicBezTo>
                  <a:cubicBezTo>
                    <a:pt x="314" y="196"/>
                    <a:pt x="346" y="144"/>
                    <a:pt x="388" y="113"/>
                  </a:cubicBezTo>
                  <a:cubicBezTo>
                    <a:pt x="430" y="42"/>
                    <a:pt x="475" y="0"/>
                    <a:pt x="535" y="113"/>
                  </a:cubicBezTo>
                  <a:cubicBezTo>
                    <a:pt x="547" y="205"/>
                    <a:pt x="633" y="276"/>
                    <a:pt x="754" y="308"/>
                  </a:cubicBezTo>
                  <a:cubicBezTo>
                    <a:pt x="809" y="290"/>
                    <a:pt x="866" y="272"/>
                    <a:pt x="924" y="257"/>
                  </a:cubicBezTo>
                  <a:cubicBezTo>
                    <a:pt x="972" y="216"/>
                    <a:pt x="1020" y="174"/>
                    <a:pt x="1068" y="136"/>
                  </a:cubicBezTo>
                  <a:cubicBezTo>
                    <a:pt x="1075" y="140"/>
                    <a:pt x="1084" y="143"/>
                    <a:pt x="1094" y="150"/>
                  </a:cubicBezTo>
                  <a:cubicBezTo>
                    <a:pt x="1093" y="202"/>
                    <a:pt x="1058" y="326"/>
                    <a:pt x="1185" y="329"/>
                  </a:cubicBezTo>
                  <a:cubicBezTo>
                    <a:pt x="1201" y="320"/>
                    <a:pt x="1221" y="314"/>
                    <a:pt x="1240" y="308"/>
                  </a:cubicBezTo>
                  <a:cubicBezTo>
                    <a:pt x="1294" y="253"/>
                    <a:pt x="1339" y="323"/>
                    <a:pt x="1386" y="383"/>
                  </a:cubicBezTo>
                  <a:cubicBezTo>
                    <a:pt x="1409" y="390"/>
                    <a:pt x="1434" y="398"/>
                    <a:pt x="1460" y="408"/>
                  </a:cubicBezTo>
                  <a:cubicBezTo>
                    <a:pt x="1482" y="451"/>
                    <a:pt x="1526" y="534"/>
                    <a:pt x="1605" y="592"/>
                  </a:cubicBezTo>
                  <a:cubicBezTo>
                    <a:pt x="1612" y="592"/>
                    <a:pt x="1621" y="592"/>
                    <a:pt x="1631" y="593"/>
                  </a:cubicBezTo>
                  <a:cubicBezTo>
                    <a:pt x="1676" y="548"/>
                    <a:pt x="1689" y="502"/>
                    <a:pt x="1702" y="457"/>
                  </a:cubicBezTo>
                  <a:cubicBezTo>
                    <a:pt x="1718" y="460"/>
                    <a:pt x="1737" y="467"/>
                    <a:pt x="1756" y="475"/>
                  </a:cubicBezTo>
                  <a:cubicBezTo>
                    <a:pt x="1769" y="524"/>
                    <a:pt x="1804" y="584"/>
                    <a:pt x="1874" y="641"/>
                  </a:cubicBezTo>
                  <a:cubicBezTo>
                    <a:pt x="1874" y="644"/>
                    <a:pt x="1874" y="648"/>
                    <a:pt x="1874" y="651"/>
                  </a:cubicBezTo>
                  <a:cubicBezTo>
                    <a:pt x="1899" y="675"/>
                    <a:pt x="1924" y="698"/>
                    <a:pt x="1953" y="725"/>
                  </a:cubicBezTo>
                  <a:cubicBezTo>
                    <a:pt x="1982" y="723"/>
                    <a:pt x="2014" y="720"/>
                    <a:pt x="2046" y="718"/>
                  </a:cubicBezTo>
                  <a:cubicBezTo>
                    <a:pt x="2059" y="702"/>
                    <a:pt x="2071" y="685"/>
                    <a:pt x="2087" y="673"/>
                  </a:cubicBezTo>
                  <a:cubicBezTo>
                    <a:pt x="2100" y="673"/>
                    <a:pt x="2123" y="651"/>
                    <a:pt x="2129" y="644"/>
                  </a:cubicBezTo>
                  <a:cubicBezTo>
                    <a:pt x="2129" y="635"/>
                    <a:pt x="2129" y="625"/>
                    <a:pt x="2129" y="618"/>
                  </a:cubicBezTo>
                  <a:cubicBezTo>
                    <a:pt x="2120" y="615"/>
                    <a:pt x="2113" y="611"/>
                    <a:pt x="2107" y="608"/>
                  </a:cubicBezTo>
                  <a:cubicBezTo>
                    <a:pt x="2107" y="565"/>
                    <a:pt x="2194" y="554"/>
                    <a:pt x="2232" y="542"/>
                  </a:cubicBezTo>
                  <a:cubicBezTo>
                    <a:pt x="2242" y="536"/>
                    <a:pt x="2251" y="530"/>
                    <a:pt x="2264" y="527"/>
                  </a:cubicBezTo>
                  <a:cubicBezTo>
                    <a:pt x="2271" y="517"/>
                    <a:pt x="2277" y="507"/>
                    <a:pt x="2287" y="498"/>
                  </a:cubicBezTo>
                  <a:cubicBezTo>
                    <a:pt x="2309" y="508"/>
                    <a:pt x="2299" y="560"/>
                    <a:pt x="2369" y="598"/>
                  </a:cubicBezTo>
                  <a:cubicBezTo>
                    <a:pt x="2404" y="625"/>
                    <a:pt x="2442" y="652"/>
                    <a:pt x="2480" y="679"/>
                  </a:cubicBezTo>
                  <a:cubicBezTo>
                    <a:pt x="2512" y="684"/>
                    <a:pt x="2544" y="691"/>
                    <a:pt x="2576" y="698"/>
                  </a:cubicBezTo>
                  <a:cubicBezTo>
                    <a:pt x="2576" y="731"/>
                    <a:pt x="2595" y="830"/>
                    <a:pt x="2546" y="864"/>
                  </a:cubicBezTo>
                  <a:cubicBezTo>
                    <a:pt x="2533" y="890"/>
                    <a:pt x="2524" y="916"/>
                    <a:pt x="2514" y="942"/>
                  </a:cubicBezTo>
                  <a:cubicBezTo>
                    <a:pt x="2507" y="978"/>
                    <a:pt x="2501" y="1014"/>
                    <a:pt x="2494" y="1050"/>
                  </a:cubicBezTo>
                  <a:cubicBezTo>
                    <a:pt x="2485" y="1050"/>
                    <a:pt x="2475" y="1053"/>
                    <a:pt x="2465" y="1056"/>
                  </a:cubicBezTo>
                  <a:cubicBezTo>
                    <a:pt x="2453" y="993"/>
                    <a:pt x="2386" y="1031"/>
                    <a:pt x="2382" y="1034"/>
                  </a:cubicBezTo>
                  <a:cubicBezTo>
                    <a:pt x="2376" y="1030"/>
                    <a:pt x="2370" y="1027"/>
                    <a:pt x="2367" y="1024"/>
                  </a:cubicBezTo>
                  <a:cubicBezTo>
                    <a:pt x="2367" y="978"/>
                    <a:pt x="2367" y="935"/>
                    <a:pt x="2367" y="893"/>
                  </a:cubicBezTo>
                  <a:cubicBezTo>
                    <a:pt x="2307" y="803"/>
                    <a:pt x="2265" y="841"/>
                    <a:pt x="2223" y="909"/>
                  </a:cubicBezTo>
                  <a:cubicBezTo>
                    <a:pt x="2207" y="990"/>
                    <a:pt x="2152" y="1061"/>
                    <a:pt x="2126" y="1142"/>
                  </a:cubicBezTo>
                  <a:cubicBezTo>
                    <a:pt x="2113" y="1155"/>
                    <a:pt x="2104" y="1171"/>
                    <a:pt x="2094" y="1187"/>
                  </a:cubicBezTo>
                  <a:cubicBezTo>
                    <a:pt x="1966" y="1276"/>
                    <a:pt x="1887" y="1152"/>
                    <a:pt x="1905" y="1356"/>
                  </a:cubicBezTo>
                  <a:cubicBezTo>
                    <a:pt x="1930" y="1379"/>
                    <a:pt x="1955" y="1403"/>
                    <a:pt x="1981" y="1427"/>
                  </a:cubicBezTo>
                  <a:cubicBezTo>
                    <a:pt x="1981" y="1446"/>
                    <a:pt x="1952" y="1478"/>
                    <a:pt x="1936" y="1494"/>
                  </a:cubicBezTo>
                  <a:cubicBezTo>
                    <a:pt x="1872" y="1512"/>
                    <a:pt x="1750" y="1489"/>
                    <a:pt x="1715" y="1472"/>
                  </a:cubicBezTo>
                  <a:cubicBezTo>
                    <a:pt x="1642" y="1395"/>
                    <a:pt x="1597" y="1446"/>
                    <a:pt x="1552" y="1494"/>
                  </a:cubicBezTo>
                  <a:cubicBezTo>
                    <a:pt x="1529" y="1559"/>
                    <a:pt x="1507" y="1624"/>
                    <a:pt x="1484" y="1689"/>
                  </a:cubicBezTo>
                  <a:cubicBezTo>
                    <a:pt x="1478" y="1699"/>
                    <a:pt x="1471" y="1708"/>
                    <a:pt x="1468" y="1718"/>
                  </a:cubicBezTo>
                  <a:cubicBezTo>
                    <a:pt x="1455" y="1721"/>
                    <a:pt x="1445" y="1724"/>
                    <a:pt x="1436" y="1727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5607093" y="721211"/>
              <a:ext cx="971626" cy="909585"/>
            </a:xfrm>
            <a:custGeom>
              <a:avLst/>
              <a:gdLst>
                <a:gd name="T0" fmla="*/ 2335 w 3386"/>
                <a:gd name="T1" fmla="*/ 3046 h 3170"/>
                <a:gd name="T2" fmla="*/ 2109 w 3386"/>
                <a:gd name="T3" fmla="*/ 3024 h 3170"/>
                <a:gd name="T4" fmla="*/ 1966 w 3386"/>
                <a:gd name="T5" fmla="*/ 2847 h 3170"/>
                <a:gd name="T6" fmla="*/ 1727 w 3386"/>
                <a:gd name="T7" fmla="*/ 2726 h 3170"/>
                <a:gd name="T8" fmla="*/ 1616 w 3386"/>
                <a:gd name="T9" fmla="*/ 2612 h 3170"/>
                <a:gd name="T10" fmla="*/ 1472 w 3386"/>
                <a:gd name="T11" fmla="*/ 2638 h 3170"/>
                <a:gd name="T12" fmla="*/ 1219 w 3386"/>
                <a:gd name="T13" fmla="*/ 2740 h 3170"/>
                <a:gd name="T14" fmla="*/ 917 w 3386"/>
                <a:gd name="T15" fmla="*/ 2483 h 3170"/>
                <a:gd name="T16" fmla="*/ 863 w 3386"/>
                <a:gd name="T17" fmla="*/ 2426 h 3170"/>
                <a:gd name="T18" fmla="*/ 960 w 3386"/>
                <a:gd name="T19" fmla="*/ 2275 h 3170"/>
                <a:gd name="T20" fmla="*/ 835 w 3386"/>
                <a:gd name="T21" fmla="*/ 2304 h 3170"/>
                <a:gd name="T22" fmla="*/ 663 w 3386"/>
                <a:gd name="T23" fmla="*/ 2159 h 3170"/>
                <a:gd name="T24" fmla="*/ 786 w 3386"/>
                <a:gd name="T25" fmla="*/ 1939 h 3170"/>
                <a:gd name="T26" fmla="*/ 919 w 3386"/>
                <a:gd name="T27" fmla="*/ 1635 h 3170"/>
                <a:gd name="T28" fmla="*/ 998 w 3386"/>
                <a:gd name="T29" fmla="*/ 1811 h 3170"/>
                <a:gd name="T30" fmla="*/ 1108 w 3386"/>
                <a:gd name="T31" fmla="*/ 1568 h 3170"/>
                <a:gd name="T32" fmla="*/ 1033 w 3386"/>
                <a:gd name="T33" fmla="*/ 1189 h 3170"/>
                <a:gd name="T34" fmla="*/ 1063 w 3386"/>
                <a:gd name="T35" fmla="*/ 1026 h 3170"/>
                <a:gd name="T36" fmla="*/ 957 w 3386"/>
                <a:gd name="T37" fmla="*/ 516 h 3170"/>
                <a:gd name="T38" fmla="*/ 659 w 3386"/>
                <a:gd name="T39" fmla="*/ 669 h 3170"/>
                <a:gd name="T40" fmla="*/ 388 w 3386"/>
                <a:gd name="T41" fmla="*/ 584 h 3170"/>
                <a:gd name="T42" fmla="*/ 133 w 3386"/>
                <a:gd name="T43" fmla="*/ 492 h 3170"/>
                <a:gd name="T44" fmla="*/ 0 w 3386"/>
                <a:gd name="T45" fmla="*/ 368 h 3170"/>
                <a:gd name="T46" fmla="*/ 77 w 3386"/>
                <a:gd name="T47" fmla="*/ 186 h 3170"/>
                <a:gd name="T48" fmla="*/ 225 w 3386"/>
                <a:gd name="T49" fmla="*/ 39 h 3170"/>
                <a:gd name="T50" fmla="*/ 624 w 3386"/>
                <a:gd name="T51" fmla="*/ 82 h 3170"/>
                <a:gd name="T52" fmla="*/ 1137 w 3386"/>
                <a:gd name="T53" fmla="*/ 455 h 3170"/>
                <a:gd name="T54" fmla="*/ 1324 w 3386"/>
                <a:gd name="T55" fmla="*/ 728 h 3170"/>
                <a:gd name="T56" fmla="*/ 1494 w 3386"/>
                <a:gd name="T57" fmla="*/ 991 h 3170"/>
                <a:gd name="T58" fmla="*/ 1532 w 3386"/>
                <a:gd name="T59" fmla="*/ 1146 h 3170"/>
                <a:gd name="T60" fmla="*/ 1867 w 3386"/>
                <a:gd name="T61" fmla="*/ 1191 h 3170"/>
                <a:gd name="T62" fmla="*/ 2014 w 3386"/>
                <a:gd name="T63" fmla="*/ 1171 h 3170"/>
                <a:gd name="T64" fmla="*/ 2288 w 3386"/>
                <a:gd name="T65" fmla="*/ 1336 h 3170"/>
                <a:gd name="T66" fmla="*/ 2567 w 3386"/>
                <a:gd name="T67" fmla="*/ 1644 h 3170"/>
                <a:gd name="T68" fmla="*/ 2817 w 3386"/>
                <a:gd name="T69" fmla="*/ 1555 h 3170"/>
                <a:gd name="T70" fmla="*/ 3087 w 3386"/>
                <a:gd name="T71" fmla="*/ 1254 h 3170"/>
                <a:gd name="T72" fmla="*/ 3292 w 3386"/>
                <a:gd name="T73" fmla="*/ 1236 h 3170"/>
                <a:gd name="T74" fmla="*/ 3386 w 3386"/>
                <a:gd name="T75" fmla="*/ 1511 h 3170"/>
                <a:gd name="T76" fmla="*/ 3343 w 3386"/>
                <a:gd name="T77" fmla="*/ 1722 h 3170"/>
                <a:gd name="T78" fmla="*/ 3325 w 3386"/>
                <a:gd name="T79" fmla="*/ 2112 h 3170"/>
                <a:gd name="T80" fmla="*/ 3301 w 3386"/>
                <a:gd name="T81" fmla="*/ 2370 h 3170"/>
                <a:gd name="T82" fmla="*/ 3170 w 3386"/>
                <a:gd name="T83" fmla="*/ 2429 h 3170"/>
                <a:gd name="T84" fmla="*/ 2952 w 3386"/>
                <a:gd name="T85" fmla="*/ 2482 h 3170"/>
                <a:gd name="T86" fmla="*/ 2909 w 3386"/>
                <a:gd name="T87" fmla="*/ 2710 h 3170"/>
                <a:gd name="T88" fmla="*/ 3044 w 3386"/>
                <a:gd name="T89" fmla="*/ 3123 h 3170"/>
                <a:gd name="T90" fmla="*/ 2742 w 3386"/>
                <a:gd name="T91" fmla="*/ 2945 h 3170"/>
                <a:gd name="T92" fmla="*/ 2566 w 3386"/>
                <a:gd name="T93" fmla="*/ 3039 h 3170"/>
                <a:gd name="T94" fmla="*/ 2575 w 3386"/>
                <a:gd name="T95" fmla="*/ 3108 h 3170"/>
                <a:gd name="T96" fmla="*/ 2456 w 3386"/>
                <a:gd name="T97" fmla="*/ 3170 h 3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86" h="3170">
                  <a:moveTo>
                    <a:pt x="2456" y="3170"/>
                  </a:moveTo>
                  <a:cubicBezTo>
                    <a:pt x="2415" y="3127"/>
                    <a:pt x="2374" y="3086"/>
                    <a:pt x="2335" y="3046"/>
                  </a:cubicBezTo>
                  <a:cubicBezTo>
                    <a:pt x="2285" y="2937"/>
                    <a:pt x="2256" y="2887"/>
                    <a:pt x="2167" y="2898"/>
                  </a:cubicBezTo>
                  <a:cubicBezTo>
                    <a:pt x="2148" y="2940"/>
                    <a:pt x="2128" y="2982"/>
                    <a:pt x="2109" y="3024"/>
                  </a:cubicBezTo>
                  <a:cubicBezTo>
                    <a:pt x="2058" y="3023"/>
                    <a:pt x="1998" y="2900"/>
                    <a:pt x="1994" y="2887"/>
                  </a:cubicBezTo>
                  <a:cubicBezTo>
                    <a:pt x="1975" y="2886"/>
                    <a:pt x="1972" y="2857"/>
                    <a:pt x="1966" y="2847"/>
                  </a:cubicBezTo>
                  <a:cubicBezTo>
                    <a:pt x="1944" y="2840"/>
                    <a:pt x="1921" y="2833"/>
                    <a:pt x="1899" y="2829"/>
                  </a:cubicBezTo>
                  <a:cubicBezTo>
                    <a:pt x="1836" y="2722"/>
                    <a:pt x="1800" y="2735"/>
                    <a:pt x="1727" y="2726"/>
                  </a:cubicBezTo>
                  <a:cubicBezTo>
                    <a:pt x="1724" y="2729"/>
                    <a:pt x="1721" y="2736"/>
                    <a:pt x="1717" y="2742"/>
                  </a:cubicBezTo>
                  <a:cubicBezTo>
                    <a:pt x="1586" y="2805"/>
                    <a:pt x="1612" y="2677"/>
                    <a:pt x="1616" y="2612"/>
                  </a:cubicBezTo>
                  <a:cubicBezTo>
                    <a:pt x="1575" y="2568"/>
                    <a:pt x="1562" y="2575"/>
                    <a:pt x="1530" y="2574"/>
                  </a:cubicBezTo>
                  <a:cubicBezTo>
                    <a:pt x="1511" y="2593"/>
                    <a:pt x="1491" y="2615"/>
                    <a:pt x="1472" y="2638"/>
                  </a:cubicBezTo>
                  <a:cubicBezTo>
                    <a:pt x="1459" y="2644"/>
                    <a:pt x="1446" y="2650"/>
                    <a:pt x="1434" y="2660"/>
                  </a:cubicBezTo>
                  <a:cubicBezTo>
                    <a:pt x="1392" y="2718"/>
                    <a:pt x="1273" y="2734"/>
                    <a:pt x="1219" y="2740"/>
                  </a:cubicBezTo>
                  <a:cubicBezTo>
                    <a:pt x="1104" y="2688"/>
                    <a:pt x="1069" y="2654"/>
                    <a:pt x="1051" y="2565"/>
                  </a:cubicBezTo>
                  <a:cubicBezTo>
                    <a:pt x="987" y="2465"/>
                    <a:pt x="1000" y="2495"/>
                    <a:pt x="917" y="2483"/>
                  </a:cubicBezTo>
                  <a:cubicBezTo>
                    <a:pt x="914" y="2483"/>
                    <a:pt x="911" y="2486"/>
                    <a:pt x="907" y="2489"/>
                  </a:cubicBezTo>
                  <a:cubicBezTo>
                    <a:pt x="872" y="2472"/>
                    <a:pt x="863" y="2449"/>
                    <a:pt x="863" y="2426"/>
                  </a:cubicBezTo>
                  <a:cubicBezTo>
                    <a:pt x="892" y="2410"/>
                    <a:pt x="933" y="2415"/>
                    <a:pt x="975" y="2383"/>
                  </a:cubicBezTo>
                  <a:cubicBezTo>
                    <a:pt x="975" y="2331"/>
                    <a:pt x="966" y="2301"/>
                    <a:pt x="960" y="2275"/>
                  </a:cubicBezTo>
                  <a:cubicBezTo>
                    <a:pt x="950" y="2258"/>
                    <a:pt x="941" y="2245"/>
                    <a:pt x="934" y="2231"/>
                  </a:cubicBezTo>
                  <a:cubicBezTo>
                    <a:pt x="861" y="2230"/>
                    <a:pt x="867" y="2240"/>
                    <a:pt x="835" y="2304"/>
                  </a:cubicBezTo>
                  <a:cubicBezTo>
                    <a:pt x="774" y="2303"/>
                    <a:pt x="739" y="2253"/>
                    <a:pt x="704" y="2239"/>
                  </a:cubicBezTo>
                  <a:cubicBezTo>
                    <a:pt x="692" y="2186"/>
                    <a:pt x="685" y="2189"/>
                    <a:pt x="663" y="2159"/>
                  </a:cubicBezTo>
                  <a:cubicBezTo>
                    <a:pt x="660" y="2133"/>
                    <a:pt x="660" y="2107"/>
                    <a:pt x="661" y="2080"/>
                  </a:cubicBezTo>
                  <a:cubicBezTo>
                    <a:pt x="722" y="2036"/>
                    <a:pt x="750" y="1994"/>
                    <a:pt x="786" y="1939"/>
                  </a:cubicBezTo>
                  <a:cubicBezTo>
                    <a:pt x="799" y="1828"/>
                    <a:pt x="883" y="1781"/>
                    <a:pt x="915" y="1697"/>
                  </a:cubicBezTo>
                  <a:cubicBezTo>
                    <a:pt x="915" y="1674"/>
                    <a:pt x="915" y="1655"/>
                    <a:pt x="919" y="1635"/>
                  </a:cubicBezTo>
                  <a:cubicBezTo>
                    <a:pt x="941" y="1636"/>
                    <a:pt x="951" y="1655"/>
                    <a:pt x="957" y="1672"/>
                  </a:cubicBezTo>
                  <a:cubicBezTo>
                    <a:pt x="957" y="1711"/>
                    <a:pt x="928" y="1773"/>
                    <a:pt x="998" y="1811"/>
                  </a:cubicBezTo>
                  <a:cubicBezTo>
                    <a:pt x="1030" y="1811"/>
                    <a:pt x="1074" y="1819"/>
                    <a:pt x="1110" y="1784"/>
                  </a:cubicBezTo>
                  <a:cubicBezTo>
                    <a:pt x="1110" y="1712"/>
                    <a:pt x="1120" y="1614"/>
                    <a:pt x="1108" y="1568"/>
                  </a:cubicBezTo>
                  <a:cubicBezTo>
                    <a:pt x="1025" y="1481"/>
                    <a:pt x="1054" y="1432"/>
                    <a:pt x="1093" y="1364"/>
                  </a:cubicBezTo>
                  <a:cubicBezTo>
                    <a:pt x="1093" y="1289"/>
                    <a:pt x="1052" y="1200"/>
                    <a:pt x="1033" y="1189"/>
                  </a:cubicBezTo>
                  <a:cubicBezTo>
                    <a:pt x="1030" y="1163"/>
                    <a:pt x="1027" y="1137"/>
                    <a:pt x="1024" y="1110"/>
                  </a:cubicBezTo>
                  <a:cubicBezTo>
                    <a:pt x="1037" y="1081"/>
                    <a:pt x="1050" y="1052"/>
                    <a:pt x="1063" y="1026"/>
                  </a:cubicBezTo>
                  <a:cubicBezTo>
                    <a:pt x="1063" y="967"/>
                    <a:pt x="1089" y="922"/>
                    <a:pt x="1105" y="867"/>
                  </a:cubicBezTo>
                  <a:cubicBezTo>
                    <a:pt x="1106" y="739"/>
                    <a:pt x="1040" y="561"/>
                    <a:pt x="957" y="516"/>
                  </a:cubicBezTo>
                  <a:cubicBezTo>
                    <a:pt x="877" y="514"/>
                    <a:pt x="839" y="516"/>
                    <a:pt x="797" y="558"/>
                  </a:cubicBezTo>
                  <a:cubicBezTo>
                    <a:pt x="749" y="642"/>
                    <a:pt x="746" y="652"/>
                    <a:pt x="659" y="669"/>
                  </a:cubicBezTo>
                  <a:cubicBezTo>
                    <a:pt x="579" y="667"/>
                    <a:pt x="522" y="698"/>
                    <a:pt x="461" y="707"/>
                  </a:cubicBezTo>
                  <a:cubicBezTo>
                    <a:pt x="391" y="669"/>
                    <a:pt x="401" y="620"/>
                    <a:pt x="388" y="584"/>
                  </a:cubicBezTo>
                  <a:cubicBezTo>
                    <a:pt x="376" y="492"/>
                    <a:pt x="348" y="442"/>
                    <a:pt x="313" y="405"/>
                  </a:cubicBezTo>
                  <a:cubicBezTo>
                    <a:pt x="160" y="336"/>
                    <a:pt x="134" y="351"/>
                    <a:pt x="133" y="492"/>
                  </a:cubicBezTo>
                  <a:cubicBezTo>
                    <a:pt x="89" y="455"/>
                    <a:pt x="44" y="421"/>
                    <a:pt x="3" y="387"/>
                  </a:cubicBezTo>
                  <a:cubicBezTo>
                    <a:pt x="0" y="381"/>
                    <a:pt x="0" y="374"/>
                    <a:pt x="0" y="368"/>
                  </a:cubicBezTo>
                  <a:cubicBezTo>
                    <a:pt x="19" y="345"/>
                    <a:pt x="38" y="323"/>
                    <a:pt x="61" y="300"/>
                  </a:cubicBezTo>
                  <a:cubicBezTo>
                    <a:pt x="64" y="261"/>
                    <a:pt x="71" y="222"/>
                    <a:pt x="77" y="186"/>
                  </a:cubicBezTo>
                  <a:cubicBezTo>
                    <a:pt x="62" y="173"/>
                    <a:pt x="46" y="159"/>
                    <a:pt x="33" y="146"/>
                  </a:cubicBezTo>
                  <a:cubicBezTo>
                    <a:pt x="97" y="108"/>
                    <a:pt x="161" y="74"/>
                    <a:pt x="225" y="39"/>
                  </a:cubicBezTo>
                  <a:cubicBezTo>
                    <a:pt x="293" y="15"/>
                    <a:pt x="341" y="0"/>
                    <a:pt x="439" y="22"/>
                  </a:cubicBezTo>
                  <a:cubicBezTo>
                    <a:pt x="490" y="62"/>
                    <a:pt x="535" y="73"/>
                    <a:pt x="624" y="82"/>
                  </a:cubicBezTo>
                  <a:cubicBezTo>
                    <a:pt x="714" y="58"/>
                    <a:pt x="752" y="56"/>
                    <a:pt x="861" y="108"/>
                  </a:cubicBezTo>
                  <a:cubicBezTo>
                    <a:pt x="940" y="201"/>
                    <a:pt x="1029" y="331"/>
                    <a:pt x="1137" y="455"/>
                  </a:cubicBezTo>
                  <a:cubicBezTo>
                    <a:pt x="1155" y="505"/>
                    <a:pt x="1174" y="554"/>
                    <a:pt x="1196" y="607"/>
                  </a:cubicBezTo>
                  <a:cubicBezTo>
                    <a:pt x="1238" y="648"/>
                    <a:pt x="1279" y="688"/>
                    <a:pt x="1324" y="728"/>
                  </a:cubicBezTo>
                  <a:cubicBezTo>
                    <a:pt x="1374" y="795"/>
                    <a:pt x="1384" y="799"/>
                    <a:pt x="1393" y="907"/>
                  </a:cubicBezTo>
                  <a:cubicBezTo>
                    <a:pt x="1405" y="927"/>
                    <a:pt x="1450" y="954"/>
                    <a:pt x="1494" y="991"/>
                  </a:cubicBezTo>
                  <a:cubicBezTo>
                    <a:pt x="1498" y="998"/>
                    <a:pt x="1504" y="1008"/>
                    <a:pt x="1510" y="1018"/>
                  </a:cubicBezTo>
                  <a:cubicBezTo>
                    <a:pt x="1510" y="1054"/>
                    <a:pt x="1510" y="1077"/>
                    <a:pt x="1532" y="1146"/>
                  </a:cubicBezTo>
                  <a:cubicBezTo>
                    <a:pt x="1551" y="1160"/>
                    <a:pt x="1669" y="1166"/>
                    <a:pt x="1730" y="1148"/>
                  </a:cubicBezTo>
                  <a:cubicBezTo>
                    <a:pt x="1781" y="1149"/>
                    <a:pt x="1791" y="1143"/>
                    <a:pt x="1867" y="1191"/>
                  </a:cubicBezTo>
                  <a:cubicBezTo>
                    <a:pt x="1889" y="1191"/>
                    <a:pt x="1912" y="1192"/>
                    <a:pt x="1937" y="1192"/>
                  </a:cubicBezTo>
                  <a:cubicBezTo>
                    <a:pt x="1960" y="1170"/>
                    <a:pt x="1957" y="1170"/>
                    <a:pt x="2014" y="1171"/>
                  </a:cubicBezTo>
                  <a:cubicBezTo>
                    <a:pt x="2056" y="1209"/>
                    <a:pt x="2097" y="1249"/>
                    <a:pt x="2138" y="1289"/>
                  </a:cubicBezTo>
                  <a:cubicBezTo>
                    <a:pt x="2180" y="1290"/>
                    <a:pt x="2240" y="1285"/>
                    <a:pt x="2288" y="1336"/>
                  </a:cubicBezTo>
                  <a:cubicBezTo>
                    <a:pt x="2304" y="1375"/>
                    <a:pt x="2319" y="1415"/>
                    <a:pt x="2338" y="1455"/>
                  </a:cubicBezTo>
                  <a:cubicBezTo>
                    <a:pt x="2354" y="1530"/>
                    <a:pt x="2423" y="1729"/>
                    <a:pt x="2567" y="1644"/>
                  </a:cubicBezTo>
                  <a:cubicBezTo>
                    <a:pt x="2628" y="1636"/>
                    <a:pt x="2695" y="1614"/>
                    <a:pt x="2772" y="1590"/>
                  </a:cubicBezTo>
                  <a:cubicBezTo>
                    <a:pt x="2785" y="1577"/>
                    <a:pt x="2801" y="1565"/>
                    <a:pt x="2817" y="1555"/>
                  </a:cubicBezTo>
                  <a:cubicBezTo>
                    <a:pt x="2875" y="1452"/>
                    <a:pt x="2920" y="1410"/>
                    <a:pt x="3010" y="1337"/>
                  </a:cubicBezTo>
                  <a:cubicBezTo>
                    <a:pt x="3036" y="1309"/>
                    <a:pt x="3062" y="1280"/>
                    <a:pt x="3087" y="1254"/>
                  </a:cubicBezTo>
                  <a:cubicBezTo>
                    <a:pt x="3135" y="1213"/>
                    <a:pt x="3184" y="1172"/>
                    <a:pt x="3235" y="1130"/>
                  </a:cubicBezTo>
                  <a:cubicBezTo>
                    <a:pt x="3312" y="1145"/>
                    <a:pt x="3315" y="1132"/>
                    <a:pt x="3292" y="1236"/>
                  </a:cubicBezTo>
                  <a:cubicBezTo>
                    <a:pt x="3292" y="1279"/>
                    <a:pt x="3291" y="1325"/>
                    <a:pt x="3291" y="1371"/>
                  </a:cubicBezTo>
                  <a:cubicBezTo>
                    <a:pt x="3313" y="1397"/>
                    <a:pt x="3371" y="1438"/>
                    <a:pt x="3386" y="1511"/>
                  </a:cubicBezTo>
                  <a:cubicBezTo>
                    <a:pt x="3383" y="1553"/>
                    <a:pt x="3379" y="1596"/>
                    <a:pt x="3376" y="1641"/>
                  </a:cubicBezTo>
                  <a:cubicBezTo>
                    <a:pt x="3363" y="1667"/>
                    <a:pt x="3353" y="1693"/>
                    <a:pt x="3343" y="1722"/>
                  </a:cubicBezTo>
                  <a:cubicBezTo>
                    <a:pt x="3308" y="1758"/>
                    <a:pt x="3314" y="1830"/>
                    <a:pt x="3329" y="1905"/>
                  </a:cubicBezTo>
                  <a:cubicBezTo>
                    <a:pt x="3326" y="1974"/>
                    <a:pt x="3325" y="2043"/>
                    <a:pt x="3325" y="2112"/>
                  </a:cubicBezTo>
                  <a:cubicBezTo>
                    <a:pt x="3315" y="2151"/>
                    <a:pt x="3305" y="2193"/>
                    <a:pt x="3296" y="2235"/>
                  </a:cubicBezTo>
                  <a:cubicBezTo>
                    <a:pt x="3295" y="2278"/>
                    <a:pt x="3298" y="2324"/>
                    <a:pt x="3301" y="2370"/>
                  </a:cubicBezTo>
                  <a:cubicBezTo>
                    <a:pt x="3282" y="2389"/>
                    <a:pt x="3266" y="2411"/>
                    <a:pt x="3240" y="2424"/>
                  </a:cubicBezTo>
                  <a:cubicBezTo>
                    <a:pt x="3215" y="2423"/>
                    <a:pt x="3192" y="2426"/>
                    <a:pt x="3170" y="2429"/>
                  </a:cubicBezTo>
                  <a:cubicBezTo>
                    <a:pt x="3087" y="2400"/>
                    <a:pt x="3055" y="2403"/>
                    <a:pt x="3004" y="2398"/>
                  </a:cubicBezTo>
                  <a:cubicBezTo>
                    <a:pt x="2975" y="2427"/>
                    <a:pt x="2975" y="2453"/>
                    <a:pt x="2952" y="2482"/>
                  </a:cubicBezTo>
                  <a:cubicBezTo>
                    <a:pt x="2863" y="2503"/>
                    <a:pt x="2850" y="2535"/>
                    <a:pt x="2859" y="2630"/>
                  </a:cubicBezTo>
                  <a:cubicBezTo>
                    <a:pt x="2874" y="2657"/>
                    <a:pt x="2890" y="2684"/>
                    <a:pt x="2909" y="2710"/>
                  </a:cubicBezTo>
                  <a:cubicBezTo>
                    <a:pt x="2922" y="2789"/>
                    <a:pt x="2959" y="2888"/>
                    <a:pt x="3016" y="2995"/>
                  </a:cubicBezTo>
                  <a:cubicBezTo>
                    <a:pt x="3026" y="3037"/>
                    <a:pt x="3035" y="3080"/>
                    <a:pt x="3044" y="3123"/>
                  </a:cubicBezTo>
                  <a:cubicBezTo>
                    <a:pt x="2936" y="3120"/>
                    <a:pt x="2875" y="3034"/>
                    <a:pt x="2831" y="3009"/>
                  </a:cubicBezTo>
                  <a:cubicBezTo>
                    <a:pt x="2831" y="2941"/>
                    <a:pt x="2764" y="2923"/>
                    <a:pt x="2742" y="2945"/>
                  </a:cubicBezTo>
                  <a:cubicBezTo>
                    <a:pt x="2739" y="2951"/>
                    <a:pt x="2739" y="2958"/>
                    <a:pt x="2738" y="2968"/>
                  </a:cubicBezTo>
                  <a:cubicBezTo>
                    <a:pt x="2668" y="2976"/>
                    <a:pt x="2620" y="3014"/>
                    <a:pt x="2566" y="3039"/>
                  </a:cubicBezTo>
                  <a:cubicBezTo>
                    <a:pt x="2565" y="3058"/>
                    <a:pt x="2565" y="3078"/>
                    <a:pt x="2565" y="3098"/>
                  </a:cubicBezTo>
                  <a:cubicBezTo>
                    <a:pt x="2568" y="3101"/>
                    <a:pt x="2572" y="3104"/>
                    <a:pt x="2575" y="3108"/>
                  </a:cubicBezTo>
                  <a:cubicBezTo>
                    <a:pt x="2543" y="3123"/>
                    <a:pt x="2533" y="3136"/>
                    <a:pt x="2514" y="3155"/>
                  </a:cubicBezTo>
                  <a:cubicBezTo>
                    <a:pt x="2495" y="3158"/>
                    <a:pt x="2475" y="3164"/>
                    <a:pt x="2456" y="3170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3643864" y="1802197"/>
              <a:ext cx="1235564" cy="1102017"/>
            </a:xfrm>
            <a:custGeom>
              <a:avLst/>
              <a:gdLst>
                <a:gd name="T0" fmla="*/ 3758 w 4310"/>
                <a:gd name="T1" fmla="*/ 2973 h 3842"/>
                <a:gd name="T2" fmla="*/ 3714 w 4310"/>
                <a:gd name="T3" fmla="*/ 3340 h 3842"/>
                <a:gd name="T4" fmla="*/ 3553 w 4310"/>
                <a:gd name="T5" fmla="*/ 3513 h 3842"/>
                <a:gd name="T6" fmla="*/ 3575 w 4310"/>
                <a:gd name="T7" fmla="*/ 3648 h 3842"/>
                <a:gd name="T8" fmla="*/ 3542 w 4310"/>
                <a:gd name="T9" fmla="*/ 3791 h 3842"/>
                <a:gd name="T10" fmla="*/ 3222 w 4310"/>
                <a:gd name="T11" fmla="*/ 3842 h 3842"/>
                <a:gd name="T12" fmla="*/ 3130 w 4310"/>
                <a:gd name="T13" fmla="*/ 3764 h 3842"/>
                <a:gd name="T14" fmla="*/ 3045 w 4310"/>
                <a:gd name="T15" fmla="*/ 3572 h 3842"/>
                <a:gd name="T16" fmla="*/ 2838 w 4310"/>
                <a:gd name="T17" fmla="*/ 3413 h 3842"/>
                <a:gd name="T18" fmla="*/ 2551 w 4310"/>
                <a:gd name="T19" fmla="*/ 3295 h 3842"/>
                <a:gd name="T20" fmla="*/ 2537 w 4310"/>
                <a:gd name="T21" fmla="*/ 3524 h 3842"/>
                <a:gd name="T22" fmla="*/ 2412 w 4310"/>
                <a:gd name="T23" fmla="*/ 3569 h 3842"/>
                <a:gd name="T24" fmla="*/ 2108 w 4310"/>
                <a:gd name="T25" fmla="*/ 3185 h 3842"/>
                <a:gd name="T26" fmla="*/ 2337 w 4310"/>
                <a:gd name="T27" fmla="*/ 3263 h 3842"/>
                <a:gd name="T28" fmla="*/ 2485 w 4310"/>
                <a:gd name="T29" fmla="*/ 3178 h 3842"/>
                <a:gd name="T30" fmla="*/ 2592 w 4310"/>
                <a:gd name="T31" fmla="*/ 2821 h 3842"/>
                <a:gd name="T32" fmla="*/ 2734 w 4310"/>
                <a:gd name="T33" fmla="*/ 2723 h 3842"/>
                <a:gd name="T34" fmla="*/ 2675 w 4310"/>
                <a:gd name="T35" fmla="*/ 2410 h 3842"/>
                <a:gd name="T36" fmla="*/ 2593 w 4310"/>
                <a:gd name="T37" fmla="*/ 2150 h 3842"/>
                <a:gd name="T38" fmla="*/ 2367 w 4310"/>
                <a:gd name="T39" fmla="*/ 1987 h 3842"/>
                <a:gd name="T40" fmla="*/ 1995 w 4310"/>
                <a:gd name="T41" fmla="*/ 1656 h 3842"/>
                <a:gd name="T42" fmla="*/ 1829 w 4310"/>
                <a:gd name="T43" fmla="*/ 1669 h 3842"/>
                <a:gd name="T44" fmla="*/ 1562 w 4310"/>
                <a:gd name="T45" fmla="*/ 1482 h 3842"/>
                <a:gd name="T46" fmla="*/ 1154 w 4310"/>
                <a:gd name="T47" fmla="*/ 1373 h 3842"/>
                <a:gd name="T48" fmla="*/ 1111 w 4310"/>
                <a:gd name="T49" fmla="*/ 1572 h 3842"/>
                <a:gd name="T50" fmla="*/ 700 w 4310"/>
                <a:gd name="T51" fmla="*/ 1349 h 3842"/>
                <a:gd name="T52" fmla="*/ 120 w 4310"/>
                <a:gd name="T53" fmla="*/ 1187 h 3842"/>
                <a:gd name="T54" fmla="*/ 53 w 4310"/>
                <a:gd name="T55" fmla="*/ 1034 h 3842"/>
                <a:gd name="T56" fmla="*/ 112 w 4310"/>
                <a:gd name="T57" fmla="*/ 790 h 3842"/>
                <a:gd name="T58" fmla="*/ 394 w 4310"/>
                <a:gd name="T59" fmla="*/ 650 h 3842"/>
                <a:gd name="T60" fmla="*/ 757 w 4310"/>
                <a:gd name="T61" fmla="*/ 414 h 3842"/>
                <a:gd name="T62" fmla="*/ 969 w 4310"/>
                <a:gd name="T63" fmla="*/ 239 h 3842"/>
                <a:gd name="T64" fmla="*/ 1353 w 4310"/>
                <a:gd name="T65" fmla="*/ 104 h 3842"/>
                <a:gd name="T66" fmla="*/ 1421 w 4310"/>
                <a:gd name="T67" fmla="*/ 385 h 3842"/>
                <a:gd name="T68" fmla="*/ 1385 w 4310"/>
                <a:gd name="T69" fmla="*/ 616 h 3842"/>
                <a:gd name="T70" fmla="*/ 1541 w 4310"/>
                <a:gd name="T71" fmla="*/ 790 h 3842"/>
                <a:gd name="T72" fmla="*/ 1629 w 4310"/>
                <a:gd name="T73" fmla="*/ 937 h 3842"/>
                <a:gd name="T74" fmla="*/ 2029 w 4310"/>
                <a:gd name="T75" fmla="*/ 907 h 3842"/>
                <a:gd name="T76" fmla="*/ 1854 w 4310"/>
                <a:gd name="T77" fmla="*/ 1191 h 3842"/>
                <a:gd name="T78" fmla="*/ 2096 w 4310"/>
                <a:gd name="T79" fmla="*/ 1371 h 3842"/>
                <a:gd name="T80" fmla="*/ 2289 w 4310"/>
                <a:gd name="T81" fmla="*/ 1647 h 3842"/>
                <a:gd name="T82" fmla="*/ 2562 w 4310"/>
                <a:gd name="T83" fmla="*/ 1474 h 3842"/>
                <a:gd name="T84" fmla="*/ 2760 w 4310"/>
                <a:gd name="T85" fmla="*/ 1528 h 3842"/>
                <a:gd name="T86" fmla="*/ 3029 w 4310"/>
                <a:gd name="T87" fmla="*/ 1404 h 3842"/>
                <a:gd name="T88" fmla="*/ 2922 w 4310"/>
                <a:gd name="T89" fmla="*/ 1637 h 3842"/>
                <a:gd name="T90" fmla="*/ 2923 w 4310"/>
                <a:gd name="T91" fmla="*/ 2020 h 3842"/>
                <a:gd name="T92" fmla="*/ 3101 w 4310"/>
                <a:gd name="T93" fmla="*/ 2130 h 3842"/>
                <a:gd name="T94" fmla="*/ 3362 w 4310"/>
                <a:gd name="T95" fmla="*/ 2365 h 3842"/>
                <a:gd name="T96" fmla="*/ 3421 w 4310"/>
                <a:gd name="T97" fmla="*/ 2724 h 3842"/>
                <a:gd name="T98" fmla="*/ 3709 w 4310"/>
                <a:gd name="T99" fmla="*/ 2811 h 3842"/>
                <a:gd name="T100" fmla="*/ 3792 w 4310"/>
                <a:gd name="T101" fmla="*/ 2543 h 3842"/>
                <a:gd name="T102" fmla="*/ 3774 w 4310"/>
                <a:gd name="T103" fmla="*/ 2337 h 3842"/>
                <a:gd name="T104" fmla="*/ 3845 w 4310"/>
                <a:gd name="T105" fmla="*/ 2227 h 3842"/>
                <a:gd name="T106" fmla="*/ 3906 w 4310"/>
                <a:gd name="T107" fmla="*/ 2261 h 3842"/>
                <a:gd name="T108" fmla="*/ 4109 w 4310"/>
                <a:gd name="T109" fmla="*/ 2417 h 3842"/>
                <a:gd name="T110" fmla="*/ 4310 w 4310"/>
                <a:gd name="T111" fmla="*/ 2527 h 3842"/>
                <a:gd name="T112" fmla="*/ 4286 w 4310"/>
                <a:gd name="T113" fmla="*/ 2808 h 3842"/>
                <a:gd name="T114" fmla="*/ 4206 w 4310"/>
                <a:gd name="T115" fmla="*/ 2878 h 3842"/>
                <a:gd name="T116" fmla="*/ 4042 w 4310"/>
                <a:gd name="T117" fmla="*/ 3044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10" h="3842">
                  <a:moveTo>
                    <a:pt x="4013" y="3050"/>
                  </a:moveTo>
                  <a:cubicBezTo>
                    <a:pt x="3913" y="2968"/>
                    <a:pt x="3841" y="2971"/>
                    <a:pt x="3758" y="2973"/>
                  </a:cubicBezTo>
                  <a:cubicBezTo>
                    <a:pt x="3741" y="2981"/>
                    <a:pt x="3719" y="2988"/>
                    <a:pt x="3691" y="2993"/>
                  </a:cubicBezTo>
                  <a:cubicBezTo>
                    <a:pt x="3623" y="3092"/>
                    <a:pt x="3657" y="3211"/>
                    <a:pt x="3714" y="3340"/>
                  </a:cubicBezTo>
                  <a:cubicBezTo>
                    <a:pt x="3717" y="3393"/>
                    <a:pt x="3726" y="3445"/>
                    <a:pt x="3707" y="3517"/>
                  </a:cubicBezTo>
                  <a:cubicBezTo>
                    <a:pt x="3655" y="3516"/>
                    <a:pt x="3604" y="3514"/>
                    <a:pt x="3553" y="3513"/>
                  </a:cubicBezTo>
                  <a:cubicBezTo>
                    <a:pt x="3502" y="3538"/>
                    <a:pt x="3521" y="3535"/>
                    <a:pt x="3511" y="3600"/>
                  </a:cubicBezTo>
                  <a:cubicBezTo>
                    <a:pt x="3530" y="3614"/>
                    <a:pt x="3553" y="3631"/>
                    <a:pt x="3575" y="3648"/>
                  </a:cubicBezTo>
                  <a:cubicBezTo>
                    <a:pt x="3575" y="3664"/>
                    <a:pt x="3575" y="3681"/>
                    <a:pt x="3575" y="3697"/>
                  </a:cubicBezTo>
                  <a:cubicBezTo>
                    <a:pt x="3562" y="3726"/>
                    <a:pt x="3552" y="3759"/>
                    <a:pt x="3542" y="3791"/>
                  </a:cubicBezTo>
                  <a:cubicBezTo>
                    <a:pt x="3465" y="3789"/>
                    <a:pt x="3446" y="3825"/>
                    <a:pt x="3395" y="3840"/>
                  </a:cubicBezTo>
                  <a:cubicBezTo>
                    <a:pt x="3337" y="3838"/>
                    <a:pt x="3280" y="3840"/>
                    <a:pt x="3222" y="3842"/>
                  </a:cubicBezTo>
                  <a:cubicBezTo>
                    <a:pt x="3216" y="3839"/>
                    <a:pt x="3210" y="3835"/>
                    <a:pt x="3206" y="3835"/>
                  </a:cubicBezTo>
                  <a:cubicBezTo>
                    <a:pt x="3178" y="3789"/>
                    <a:pt x="3146" y="3765"/>
                    <a:pt x="3130" y="3764"/>
                  </a:cubicBezTo>
                  <a:cubicBezTo>
                    <a:pt x="3124" y="3748"/>
                    <a:pt x="3117" y="3731"/>
                    <a:pt x="3111" y="3715"/>
                  </a:cubicBezTo>
                  <a:cubicBezTo>
                    <a:pt x="3089" y="3665"/>
                    <a:pt x="3067" y="3619"/>
                    <a:pt x="3045" y="3572"/>
                  </a:cubicBezTo>
                  <a:cubicBezTo>
                    <a:pt x="3019" y="3552"/>
                    <a:pt x="2994" y="3532"/>
                    <a:pt x="2972" y="3512"/>
                  </a:cubicBezTo>
                  <a:cubicBezTo>
                    <a:pt x="2934" y="3448"/>
                    <a:pt x="2870" y="3424"/>
                    <a:pt x="2838" y="3413"/>
                  </a:cubicBezTo>
                  <a:cubicBezTo>
                    <a:pt x="2816" y="3400"/>
                    <a:pt x="2797" y="3386"/>
                    <a:pt x="2778" y="3372"/>
                  </a:cubicBezTo>
                  <a:cubicBezTo>
                    <a:pt x="2702" y="3210"/>
                    <a:pt x="2670" y="3222"/>
                    <a:pt x="2551" y="3295"/>
                  </a:cubicBezTo>
                  <a:cubicBezTo>
                    <a:pt x="2506" y="3339"/>
                    <a:pt x="2503" y="3326"/>
                    <a:pt x="2503" y="3408"/>
                  </a:cubicBezTo>
                  <a:cubicBezTo>
                    <a:pt x="2519" y="3431"/>
                    <a:pt x="2538" y="3465"/>
                    <a:pt x="2537" y="3524"/>
                  </a:cubicBezTo>
                  <a:cubicBezTo>
                    <a:pt x="2512" y="3539"/>
                    <a:pt x="2499" y="3555"/>
                    <a:pt x="2460" y="3567"/>
                  </a:cubicBezTo>
                  <a:cubicBezTo>
                    <a:pt x="2444" y="3567"/>
                    <a:pt x="2428" y="3567"/>
                    <a:pt x="2412" y="3569"/>
                  </a:cubicBezTo>
                  <a:cubicBezTo>
                    <a:pt x="2310" y="3508"/>
                    <a:pt x="2221" y="3437"/>
                    <a:pt x="2171" y="3370"/>
                  </a:cubicBezTo>
                  <a:cubicBezTo>
                    <a:pt x="2104" y="3336"/>
                    <a:pt x="2108" y="3211"/>
                    <a:pt x="2108" y="3185"/>
                  </a:cubicBezTo>
                  <a:cubicBezTo>
                    <a:pt x="2149" y="3186"/>
                    <a:pt x="2191" y="3187"/>
                    <a:pt x="2236" y="3192"/>
                  </a:cubicBezTo>
                  <a:cubicBezTo>
                    <a:pt x="2267" y="3215"/>
                    <a:pt x="2302" y="3239"/>
                    <a:pt x="2337" y="3263"/>
                  </a:cubicBezTo>
                  <a:cubicBezTo>
                    <a:pt x="2389" y="3264"/>
                    <a:pt x="2440" y="3285"/>
                    <a:pt x="2485" y="3227"/>
                  </a:cubicBezTo>
                  <a:cubicBezTo>
                    <a:pt x="2485" y="3211"/>
                    <a:pt x="2485" y="3195"/>
                    <a:pt x="2485" y="3178"/>
                  </a:cubicBezTo>
                  <a:cubicBezTo>
                    <a:pt x="2440" y="3135"/>
                    <a:pt x="2393" y="3091"/>
                    <a:pt x="2383" y="3068"/>
                  </a:cubicBezTo>
                  <a:cubicBezTo>
                    <a:pt x="2451" y="3027"/>
                    <a:pt x="2573" y="2899"/>
                    <a:pt x="2592" y="2821"/>
                  </a:cubicBezTo>
                  <a:cubicBezTo>
                    <a:pt x="2621" y="2809"/>
                    <a:pt x="2657" y="2793"/>
                    <a:pt x="2676" y="2774"/>
                  </a:cubicBezTo>
                  <a:cubicBezTo>
                    <a:pt x="2692" y="2774"/>
                    <a:pt x="2718" y="2739"/>
                    <a:pt x="2734" y="2723"/>
                  </a:cubicBezTo>
                  <a:cubicBezTo>
                    <a:pt x="2731" y="2680"/>
                    <a:pt x="2728" y="2638"/>
                    <a:pt x="2728" y="2595"/>
                  </a:cubicBezTo>
                  <a:cubicBezTo>
                    <a:pt x="2658" y="2521"/>
                    <a:pt x="2687" y="2424"/>
                    <a:pt x="2675" y="2410"/>
                  </a:cubicBezTo>
                  <a:cubicBezTo>
                    <a:pt x="2653" y="2357"/>
                    <a:pt x="2631" y="2304"/>
                    <a:pt x="2612" y="2255"/>
                  </a:cubicBezTo>
                  <a:cubicBezTo>
                    <a:pt x="2606" y="2219"/>
                    <a:pt x="2599" y="2183"/>
                    <a:pt x="2593" y="2150"/>
                  </a:cubicBezTo>
                  <a:cubicBezTo>
                    <a:pt x="2568" y="2090"/>
                    <a:pt x="2527" y="1997"/>
                    <a:pt x="2511" y="1990"/>
                  </a:cubicBezTo>
                  <a:cubicBezTo>
                    <a:pt x="2463" y="1989"/>
                    <a:pt x="2415" y="1988"/>
                    <a:pt x="2367" y="1987"/>
                  </a:cubicBezTo>
                  <a:cubicBezTo>
                    <a:pt x="2278" y="1955"/>
                    <a:pt x="2186" y="1864"/>
                    <a:pt x="2138" y="1840"/>
                  </a:cubicBezTo>
                  <a:cubicBezTo>
                    <a:pt x="2091" y="1777"/>
                    <a:pt x="2043" y="1717"/>
                    <a:pt x="1995" y="1656"/>
                  </a:cubicBezTo>
                  <a:cubicBezTo>
                    <a:pt x="1944" y="1655"/>
                    <a:pt x="1938" y="1665"/>
                    <a:pt x="1906" y="1674"/>
                  </a:cubicBezTo>
                  <a:cubicBezTo>
                    <a:pt x="1880" y="1670"/>
                    <a:pt x="1855" y="1669"/>
                    <a:pt x="1829" y="1669"/>
                  </a:cubicBezTo>
                  <a:cubicBezTo>
                    <a:pt x="1782" y="1625"/>
                    <a:pt x="1734" y="1584"/>
                    <a:pt x="1689" y="1544"/>
                  </a:cubicBezTo>
                  <a:cubicBezTo>
                    <a:pt x="1645" y="1523"/>
                    <a:pt x="1603" y="1502"/>
                    <a:pt x="1562" y="1482"/>
                  </a:cubicBezTo>
                  <a:cubicBezTo>
                    <a:pt x="1482" y="1476"/>
                    <a:pt x="1415" y="1455"/>
                    <a:pt x="1371" y="1441"/>
                  </a:cubicBezTo>
                  <a:cubicBezTo>
                    <a:pt x="1272" y="1360"/>
                    <a:pt x="1243" y="1379"/>
                    <a:pt x="1154" y="1373"/>
                  </a:cubicBezTo>
                  <a:cubicBezTo>
                    <a:pt x="1134" y="1383"/>
                    <a:pt x="1115" y="1395"/>
                    <a:pt x="1099" y="1408"/>
                  </a:cubicBezTo>
                  <a:cubicBezTo>
                    <a:pt x="1099" y="1457"/>
                    <a:pt x="1127" y="1497"/>
                    <a:pt x="1111" y="1572"/>
                  </a:cubicBezTo>
                  <a:cubicBezTo>
                    <a:pt x="1024" y="1658"/>
                    <a:pt x="862" y="1497"/>
                    <a:pt x="824" y="1450"/>
                  </a:cubicBezTo>
                  <a:cubicBezTo>
                    <a:pt x="783" y="1416"/>
                    <a:pt x="741" y="1382"/>
                    <a:pt x="700" y="1349"/>
                  </a:cubicBezTo>
                  <a:cubicBezTo>
                    <a:pt x="614" y="1297"/>
                    <a:pt x="541" y="1250"/>
                    <a:pt x="477" y="1228"/>
                  </a:cubicBezTo>
                  <a:cubicBezTo>
                    <a:pt x="353" y="1225"/>
                    <a:pt x="215" y="1238"/>
                    <a:pt x="120" y="1187"/>
                  </a:cubicBezTo>
                  <a:cubicBezTo>
                    <a:pt x="107" y="1183"/>
                    <a:pt x="97" y="1183"/>
                    <a:pt x="88" y="1183"/>
                  </a:cubicBezTo>
                  <a:cubicBezTo>
                    <a:pt x="85" y="1133"/>
                    <a:pt x="63" y="1044"/>
                    <a:pt x="53" y="1034"/>
                  </a:cubicBezTo>
                  <a:cubicBezTo>
                    <a:pt x="41" y="962"/>
                    <a:pt x="0" y="905"/>
                    <a:pt x="64" y="887"/>
                  </a:cubicBezTo>
                  <a:cubicBezTo>
                    <a:pt x="83" y="855"/>
                    <a:pt x="103" y="826"/>
                    <a:pt x="112" y="790"/>
                  </a:cubicBezTo>
                  <a:cubicBezTo>
                    <a:pt x="183" y="792"/>
                    <a:pt x="298" y="795"/>
                    <a:pt x="362" y="731"/>
                  </a:cubicBezTo>
                  <a:cubicBezTo>
                    <a:pt x="372" y="702"/>
                    <a:pt x="381" y="676"/>
                    <a:pt x="394" y="650"/>
                  </a:cubicBezTo>
                  <a:cubicBezTo>
                    <a:pt x="417" y="624"/>
                    <a:pt x="439" y="599"/>
                    <a:pt x="462" y="576"/>
                  </a:cubicBezTo>
                  <a:cubicBezTo>
                    <a:pt x="523" y="418"/>
                    <a:pt x="581" y="429"/>
                    <a:pt x="757" y="414"/>
                  </a:cubicBezTo>
                  <a:cubicBezTo>
                    <a:pt x="779" y="414"/>
                    <a:pt x="945" y="431"/>
                    <a:pt x="993" y="384"/>
                  </a:cubicBezTo>
                  <a:cubicBezTo>
                    <a:pt x="984" y="334"/>
                    <a:pt x="975" y="285"/>
                    <a:pt x="969" y="239"/>
                  </a:cubicBezTo>
                  <a:cubicBezTo>
                    <a:pt x="969" y="150"/>
                    <a:pt x="973" y="0"/>
                    <a:pt x="1088" y="62"/>
                  </a:cubicBezTo>
                  <a:cubicBezTo>
                    <a:pt x="1174" y="74"/>
                    <a:pt x="1263" y="89"/>
                    <a:pt x="1353" y="104"/>
                  </a:cubicBezTo>
                  <a:cubicBezTo>
                    <a:pt x="1340" y="134"/>
                    <a:pt x="1343" y="186"/>
                    <a:pt x="1346" y="239"/>
                  </a:cubicBezTo>
                  <a:cubicBezTo>
                    <a:pt x="1374" y="282"/>
                    <a:pt x="1400" y="312"/>
                    <a:pt x="1421" y="385"/>
                  </a:cubicBezTo>
                  <a:cubicBezTo>
                    <a:pt x="1421" y="411"/>
                    <a:pt x="1421" y="437"/>
                    <a:pt x="1421" y="463"/>
                  </a:cubicBezTo>
                  <a:cubicBezTo>
                    <a:pt x="1405" y="505"/>
                    <a:pt x="1376" y="550"/>
                    <a:pt x="1385" y="616"/>
                  </a:cubicBezTo>
                  <a:cubicBezTo>
                    <a:pt x="1429" y="660"/>
                    <a:pt x="1474" y="703"/>
                    <a:pt x="1518" y="750"/>
                  </a:cubicBezTo>
                  <a:cubicBezTo>
                    <a:pt x="1525" y="764"/>
                    <a:pt x="1531" y="777"/>
                    <a:pt x="1541" y="790"/>
                  </a:cubicBezTo>
                  <a:cubicBezTo>
                    <a:pt x="1537" y="833"/>
                    <a:pt x="1537" y="875"/>
                    <a:pt x="1537" y="921"/>
                  </a:cubicBezTo>
                  <a:cubicBezTo>
                    <a:pt x="1546" y="931"/>
                    <a:pt x="1584" y="935"/>
                    <a:pt x="1629" y="937"/>
                  </a:cubicBezTo>
                  <a:cubicBezTo>
                    <a:pt x="1719" y="867"/>
                    <a:pt x="1872" y="851"/>
                    <a:pt x="2013" y="855"/>
                  </a:cubicBezTo>
                  <a:cubicBezTo>
                    <a:pt x="2016" y="871"/>
                    <a:pt x="2022" y="888"/>
                    <a:pt x="2029" y="907"/>
                  </a:cubicBezTo>
                  <a:cubicBezTo>
                    <a:pt x="2013" y="936"/>
                    <a:pt x="2000" y="969"/>
                    <a:pt x="1987" y="1001"/>
                  </a:cubicBezTo>
                  <a:cubicBezTo>
                    <a:pt x="1919" y="1078"/>
                    <a:pt x="1839" y="1070"/>
                    <a:pt x="1854" y="1191"/>
                  </a:cubicBezTo>
                  <a:cubicBezTo>
                    <a:pt x="1883" y="1202"/>
                    <a:pt x="1915" y="1216"/>
                    <a:pt x="1947" y="1230"/>
                  </a:cubicBezTo>
                  <a:cubicBezTo>
                    <a:pt x="1988" y="1286"/>
                    <a:pt x="2017" y="1320"/>
                    <a:pt x="2096" y="1371"/>
                  </a:cubicBezTo>
                  <a:cubicBezTo>
                    <a:pt x="2125" y="1401"/>
                    <a:pt x="2134" y="1496"/>
                    <a:pt x="2198" y="1524"/>
                  </a:cubicBezTo>
                  <a:cubicBezTo>
                    <a:pt x="2226" y="1564"/>
                    <a:pt x="2258" y="1604"/>
                    <a:pt x="2289" y="1647"/>
                  </a:cubicBezTo>
                  <a:cubicBezTo>
                    <a:pt x="2312" y="1658"/>
                    <a:pt x="2426" y="1723"/>
                    <a:pt x="2462" y="1652"/>
                  </a:cubicBezTo>
                  <a:cubicBezTo>
                    <a:pt x="2472" y="1511"/>
                    <a:pt x="2444" y="1491"/>
                    <a:pt x="2562" y="1474"/>
                  </a:cubicBezTo>
                  <a:cubicBezTo>
                    <a:pt x="2613" y="1476"/>
                    <a:pt x="2648" y="1460"/>
                    <a:pt x="2709" y="1524"/>
                  </a:cubicBezTo>
                  <a:cubicBezTo>
                    <a:pt x="2725" y="1524"/>
                    <a:pt x="2741" y="1525"/>
                    <a:pt x="2760" y="1528"/>
                  </a:cubicBezTo>
                  <a:cubicBezTo>
                    <a:pt x="2814" y="1504"/>
                    <a:pt x="2869" y="1456"/>
                    <a:pt x="2914" y="1434"/>
                  </a:cubicBezTo>
                  <a:cubicBezTo>
                    <a:pt x="2943" y="1405"/>
                    <a:pt x="2971" y="1409"/>
                    <a:pt x="3029" y="1404"/>
                  </a:cubicBezTo>
                  <a:cubicBezTo>
                    <a:pt x="3042" y="1424"/>
                    <a:pt x="3057" y="1444"/>
                    <a:pt x="3073" y="1468"/>
                  </a:cubicBezTo>
                  <a:cubicBezTo>
                    <a:pt x="3073" y="1533"/>
                    <a:pt x="2973" y="1603"/>
                    <a:pt x="2922" y="1637"/>
                  </a:cubicBezTo>
                  <a:cubicBezTo>
                    <a:pt x="2861" y="1714"/>
                    <a:pt x="2854" y="1760"/>
                    <a:pt x="2854" y="1881"/>
                  </a:cubicBezTo>
                  <a:cubicBezTo>
                    <a:pt x="2876" y="1928"/>
                    <a:pt x="2898" y="1974"/>
                    <a:pt x="2923" y="2020"/>
                  </a:cubicBezTo>
                  <a:cubicBezTo>
                    <a:pt x="2955" y="2061"/>
                    <a:pt x="3005" y="2140"/>
                    <a:pt x="3092" y="2143"/>
                  </a:cubicBezTo>
                  <a:cubicBezTo>
                    <a:pt x="3095" y="2136"/>
                    <a:pt x="3098" y="2133"/>
                    <a:pt x="3101" y="2130"/>
                  </a:cubicBezTo>
                  <a:cubicBezTo>
                    <a:pt x="3114" y="2130"/>
                    <a:pt x="3127" y="2130"/>
                    <a:pt x="3140" y="2131"/>
                  </a:cubicBezTo>
                  <a:cubicBezTo>
                    <a:pt x="3184" y="2145"/>
                    <a:pt x="3311" y="2282"/>
                    <a:pt x="3362" y="2365"/>
                  </a:cubicBezTo>
                  <a:cubicBezTo>
                    <a:pt x="3374" y="2435"/>
                    <a:pt x="3393" y="2520"/>
                    <a:pt x="3399" y="2628"/>
                  </a:cubicBezTo>
                  <a:cubicBezTo>
                    <a:pt x="3405" y="2658"/>
                    <a:pt x="3411" y="2691"/>
                    <a:pt x="3421" y="2724"/>
                  </a:cubicBezTo>
                  <a:cubicBezTo>
                    <a:pt x="3474" y="2797"/>
                    <a:pt x="3483" y="2777"/>
                    <a:pt x="3581" y="2861"/>
                  </a:cubicBezTo>
                  <a:cubicBezTo>
                    <a:pt x="3593" y="2862"/>
                    <a:pt x="3665" y="2827"/>
                    <a:pt x="3709" y="2811"/>
                  </a:cubicBezTo>
                  <a:cubicBezTo>
                    <a:pt x="3712" y="2771"/>
                    <a:pt x="3726" y="2769"/>
                    <a:pt x="3807" y="2750"/>
                  </a:cubicBezTo>
                  <a:cubicBezTo>
                    <a:pt x="3881" y="2677"/>
                    <a:pt x="3837" y="2590"/>
                    <a:pt x="3792" y="2543"/>
                  </a:cubicBezTo>
                  <a:cubicBezTo>
                    <a:pt x="3690" y="2515"/>
                    <a:pt x="3706" y="2499"/>
                    <a:pt x="3713" y="2423"/>
                  </a:cubicBezTo>
                  <a:cubicBezTo>
                    <a:pt x="3732" y="2394"/>
                    <a:pt x="3752" y="2365"/>
                    <a:pt x="3774" y="2337"/>
                  </a:cubicBezTo>
                  <a:cubicBezTo>
                    <a:pt x="3774" y="2304"/>
                    <a:pt x="3775" y="2271"/>
                    <a:pt x="3775" y="2238"/>
                  </a:cubicBezTo>
                  <a:cubicBezTo>
                    <a:pt x="3794" y="2219"/>
                    <a:pt x="3820" y="2230"/>
                    <a:pt x="3845" y="2227"/>
                  </a:cubicBezTo>
                  <a:cubicBezTo>
                    <a:pt x="3877" y="2195"/>
                    <a:pt x="3893" y="2179"/>
                    <a:pt x="3929" y="2164"/>
                  </a:cubicBezTo>
                  <a:cubicBezTo>
                    <a:pt x="3929" y="2180"/>
                    <a:pt x="3941" y="2226"/>
                    <a:pt x="3906" y="2261"/>
                  </a:cubicBezTo>
                  <a:cubicBezTo>
                    <a:pt x="3902" y="2281"/>
                    <a:pt x="3902" y="2304"/>
                    <a:pt x="3902" y="2327"/>
                  </a:cubicBezTo>
                  <a:cubicBezTo>
                    <a:pt x="3931" y="2373"/>
                    <a:pt x="4036" y="2392"/>
                    <a:pt x="4109" y="2417"/>
                  </a:cubicBezTo>
                  <a:cubicBezTo>
                    <a:pt x="4160" y="2451"/>
                    <a:pt x="4211" y="2488"/>
                    <a:pt x="4262" y="2526"/>
                  </a:cubicBezTo>
                  <a:cubicBezTo>
                    <a:pt x="4278" y="2526"/>
                    <a:pt x="4294" y="2527"/>
                    <a:pt x="4310" y="2527"/>
                  </a:cubicBezTo>
                  <a:cubicBezTo>
                    <a:pt x="4294" y="2556"/>
                    <a:pt x="4281" y="2588"/>
                    <a:pt x="4268" y="2621"/>
                  </a:cubicBezTo>
                  <a:cubicBezTo>
                    <a:pt x="4274" y="2683"/>
                    <a:pt x="4280" y="2746"/>
                    <a:pt x="4286" y="2808"/>
                  </a:cubicBezTo>
                  <a:cubicBezTo>
                    <a:pt x="4276" y="2837"/>
                    <a:pt x="4266" y="2866"/>
                    <a:pt x="4260" y="2896"/>
                  </a:cubicBezTo>
                  <a:cubicBezTo>
                    <a:pt x="4241" y="2895"/>
                    <a:pt x="4221" y="2895"/>
                    <a:pt x="4206" y="2878"/>
                  </a:cubicBezTo>
                  <a:cubicBezTo>
                    <a:pt x="4129" y="2863"/>
                    <a:pt x="4081" y="2862"/>
                    <a:pt x="4042" y="2920"/>
                  </a:cubicBezTo>
                  <a:cubicBezTo>
                    <a:pt x="4042" y="2959"/>
                    <a:pt x="4042" y="3002"/>
                    <a:pt x="4042" y="3044"/>
                  </a:cubicBezTo>
                  <a:cubicBezTo>
                    <a:pt x="4032" y="3044"/>
                    <a:pt x="4023" y="3047"/>
                    <a:pt x="4013" y="3050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5002456" y="3660273"/>
              <a:ext cx="684555" cy="528926"/>
            </a:xfrm>
            <a:custGeom>
              <a:avLst/>
              <a:gdLst>
                <a:gd name="T0" fmla="*/ 161 w 2389"/>
                <a:gd name="T1" fmla="*/ 1841 h 1841"/>
                <a:gd name="T2" fmla="*/ 82 w 2389"/>
                <a:gd name="T3" fmla="*/ 1705 h 1841"/>
                <a:gd name="T4" fmla="*/ 3 w 2389"/>
                <a:gd name="T5" fmla="*/ 1582 h 1841"/>
                <a:gd name="T6" fmla="*/ 58 w 2389"/>
                <a:gd name="T7" fmla="*/ 1456 h 1841"/>
                <a:gd name="T8" fmla="*/ 203 w 2389"/>
                <a:gd name="T9" fmla="*/ 1201 h 1841"/>
                <a:gd name="T10" fmla="*/ 383 w 2389"/>
                <a:gd name="T11" fmla="*/ 1035 h 1841"/>
                <a:gd name="T12" fmla="*/ 566 w 2389"/>
                <a:gd name="T13" fmla="*/ 833 h 1841"/>
                <a:gd name="T14" fmla="*/ 653 w 2389"/>
                <a:gd name="T15" fmla="*/ 695 h 1841"/>
                <a:gd name="T16" fmla="*/ 760 w 2389"/>
                <a:gd name="T17" fmla="*/ 491 h 1841"/>
                <a:gd name="T18" fmla="*/ 751 w 2389"/>
                <a:gd name="T19" fmla="*/ 314 h 1841"/>
                <a:gd name="T20" fmla="*/ 810 w 2389"/>
                <a:gd name="T21" fmla="*/ 171 h 1841"/>
                <a:gd name="T22" fmla="*/ 855 w 2389"/>
                <a:gd name="T23" fmla="*/ 97 h 1841"/>
                <a:gd name="T24" fmla="*/ 915 w 2389"/>
                <a:gd name="T25" fmla="*/ 99 h 1841"/>
                <a:gd name="T26" fmla="*/ 1017 w 2389"/>
                <a:gd name="T27" fmla="*/ 199 h 1841"/>
                <a:gd name="T28" fmla="*/ 1078 w 2389"/>
                <a:gd name="T29" fmla="*/ 201 h 1841"/>
                <a:gd name="T30" fmla="*/ 1101 w 2389"/>
                <a:gd name="T31" fmla="*/ 90 h 1841"/>
                <a:gd name="T32" fmla="*/ 1044 w 2389"/>
                <a:gd name="T33" fmla="*/ 20 h 1841"/>
                <a:gd name="T34" fmla="*/ 1060 w 2389"/>
                <a:gd name="T35" fmla="*/ 14 h 1841"/>
                <a:gd name="T36" fmla="*/ 1354 w 2389"/>
                <a:gd name="T37" fmla="*/ 21 h 1841"/>
                <a:gd name="T38" fmla="*/ 1549 w 2389"/>
                <a:gd name="T39" fmla="*/ 0 h 1841"/>
                <a:gd name="T40" fmla="*/ 1584 w 2389"/>
                <a:gd name="T41" fmla="*/ 1 h 1841"/>
                <a:gd name="T42" fmla="*/ 1583 w 2389"/>
                <a:gd name="T43" fmla="*/ 63 h 1841"/>
                <a:gd name="T44" fmla="*/ 1458 w 2389"/>
                <a:gd name="T45" fmla="*/ 211 h 1841"/>
                <a:gd name="T46" fmla="*/ 1601 w 2389"/>
                <a:gd name="T47" fmla="*/ 306 h 1841"/>
                <a:gd name="T48" fmla="*/ 1774 w 2389"/>
                <a:gd name="T49" fmla="*/ 232 h 1841"/>
                <a:gd name="T50" fmla="*/ 1832 w 2389"/>
                <a:gd name="T51" fmla="*/ 233 h 1841"/>
                <a:gd name="T52" fmla="*/ 1867 w 2389"/>
                <a:gd name="T53" fmla="*/ 270 h 1841"/>
                <a:gd name="T54" fmla="*/ 2167 w 2389"/>
                <a:gd name="T55" fmla="*/ 189 h 1841"/>
                <a:gd name="T56" fmla="*/ 2256 w 2389"/>
                <a:gd name="T57" fmla="*/ 303 h 1841"/>
                <a:gd name="T58" fmla="*/ 2389 w 2389"/>
                <a:gd name="T59" fmla="*/ 493 h 1841"/>
                <a:gd name="T60" fmla="*/ 2389 w 2389"/>
                <a:gd name="T61" fmla="*/ 545 h 1841"/>
                <a:gd name="T62" fmla="*/ 2293 w 2389"/>
                <a:gd name="T63" fmla="*/ 562 h 1841"/>
                <a:gd name="T64" fmla="*/ 2219 w 2389"/>
                <a:gd name="T65" fmla="*/ 718 h 1841"/>
                <a:gd name="T66" fmla="*/ 2218 w 2389"/>
                <a:gd name="T67" fmla="*/ 734 h 1841"/>
                <a:gd name="T68" fmla="*/ 1933 w 2389"/>
                <a:gd name="T69" fmla="*/ 891 h 1841"/>
                <a:gd name="T70" fmla="*/ 1885 w 2389"/>
                <a:gd name="T71" fmla="*/ 939 h 1841"/>
                <a:gd name="T72" fmla="*/ 1831 w 2389"/>
                <a:gd name="T73" fmla="*/ 908 h 1841"/>
                <a:gd name="T74" fmla="*/ 1773 w 2389"/>
                <a:gd name="T75" fmla="*/ 906 h 1841"/>
                <a:gd name="T76" fmla="*/ 1738 w 2389"/>
                <a:gd name="T77" fmla="*/ 954 h 1841"/>
                <a:gd name="T78" fmla="*/ 1696 w 2389"/>
                <a:gd name="T79" fmla="*/ 953 h 1841"/>
                <a:gd name="T80" fmla="*/ 1604 w 2389"/>
                <a:gd name="T81" fmla="*/ 918 h 1841"/>
                <a:gd name="T82" fmla="*/ 1604 w 2389"/>
                <a:gd name="T83" fmla="*/ 994 h 1841"/>
                <a:gd name="T84" fmla="*/ 1507 w 2389"/>
                <a:gd name="T85" fmla="*/ 1080 h 1841"/>
                <a:gd name="T86" fmla="*/ 1424 w 2389"/>
                <a:gd name="T87" fmla="*/ 1015 h 1841"/>
                <a:gd name="T88" fmla="*/ 1409 w 2389"/>
                <a:gd name="T89" fmla="*/ 1012 h 1841"/>
                <a:gd name="T90" fmla="*/ 1329 w 2389"/>
                <a:gd name="T91" fmla="*/ 934 h 1841"/>
                <a:gd name="T92" fmla="*/ 1281 w 2389"/>
                <a:gd name="T93" fmla="*/ 933 h 1841"/>
                <a:gd name="T94" fmla="*/ 1245 w 2389"/>
                <a:gd name="T95" fmla="*/ 1021 h 1841"/>
                <a:gd name="T96" fmla="*/ 1181 w 2389"/>
                <a:gd name="T97" fmla="*/ 1117 h 1841"/>
                <a:gd name="T98" fmla="*/ 1069 w 2389"/>
                <a:gd name="T99" fmla="*/ 1216 h 1841"/>
                <a:gd name="T100" fmla="*/ 998 w 2389"/>
                <a:gd name="T101" fmla="*/ 1231 h 1841"/>
                <a:gd name="T102" fmla="*/ 931 w 2389"/>
                <a:gd name="T103" fmla="*/ 1288 h 1841"/>
                <a:gd name="T104" fmla="*/ 796 w 2389"/>
                <a:gd name="T105" fmla="*/ 1311 h 1841"/>
                <a:gd name="T106" fmla="*/ 777 w 2389"/>
                <a:gd name="T107" fmla="*/ 1349 h 1841"/>
                <a:gd name="T108" fmla="*/ 742 w 2389"/>
                <a:gd name="T109" fmla="*/ 1348 h 1841"/>
                <a:gd name="T110" fmla="*/ 605 w 2389"/>
                <a:gd name="T111" fmla="*/ 1352 h 1841"/>
                <a:gd name="T112" fmla="*/ 425 w 2389"/>
                <a:gd name="T113" fmla="*/ 1413 h 1841"/>
                <a:gd name="T114" fmla="*/ 240 w 2389"/>
                <a:gd name="T115" fmla="*/ 1480 h 1841"/>
                <a:gd name="T116" fmla="*/ 233 w 2389"/>
                <a:gd name="T117" fmla="*/ 1555 h 1841"/>
                <a:gd name="T118" fmla="*/ 159 w 2389"/>
                <a:gd name="T119" fmla="*/ 1655 h 1841"/>
                <a:gd name="T120" fmla="*/ 263 w 2389"/>
                <a:gd name="T121" fmla="*/ 1805 h 1841"/>
                <a:gd name="T122" fmla="*/ 161 w 2389"/>
                <a:gd name="T123" fmla="*/ 1841 h 1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9" h="1841">
                  <a:moveTo>
                    <a:pt x="161" y="1841"/>
                  </a:moveTo>
                  <a:cubicBezTo>
                    <a:pt x="91" y="1794"/>
                    <a:pt x="97" y="1748"/>
                    <a:pt x="82" y="1705"/>
                  </a:cubicBezTo>
                  <a:cubicBezTo>
                    <a:pt x="53" y="1662"/>
                    <a:pt x="28" y="1622"/>
                    <a:pt x="3" y="1582"/>
                  </a:cubicBezTo>
                  <a:cubicBezTo>
                    <a:pt x="3" y="1480"/>
                    <a:pt x="0" y="1497"/>
                    <a:pt x="58" y="1456"/>
                  </a:cubicBezTo>
                  <a:cubicBezTo>
                    <a:pt x="74" y="1305"/>
                    <a:pt x="87" y="1289"/>
                    <a:pt x="203" y="1201"/>
                  </a:cubicBezTo>
                  <a:cubicBezTo>
                    <a:pt x="261" y="1133"/>
                    <a:pt x="309" y="1085"/>
                    <a:pt x="383" y="1035"/>
                  </a:cubicBezTo>
                  <a:cubicBezTo>
                    <a:pt x="444" y="958"/>
                    <a:pt x="495" y="900"/>
                    <a:pt x="566" y="833"/>
                  </a:cubicBezTo>
                  <a:cubicBezTo>
                    <a:pt x="624" y="799"/>
                    <a:pt x="637" y="753"/>
                    <a:pt x="653" y="695"/>
                  </a:cubicBezTo>
                  <a:cubicBezTo>
                    <a:pt x="654" y="547"/>
                    <a:pt x="692" y="581"/>
                    <a:pt x="760" y="491"/>
                  </a:cubicBezTo>
                  <a:cubicBezTo>
                    <a:pt x="757" y="432"/>
                    <a:pt x="754" y="373"/>
                    <a:pt x="751" y="314"/>
                  </a:cubicBezTo>
                  <a:cubicBezTo>
                    <a:pt x="799" y="266"/>
                    <a:pt x="803" y="220"/>
                    <a:pt x="810" y="171"/>
                  </a:cubicBezTo>
                  <a:cubicBezTo>
                    <a:pt x="823" y="145"/>
                    <a:pt x="839" y="120"/>
                    <a:pt x="855" y="97"/>
                  </a:cubicBezTo>
                  <a:cubicBezTo>
                    <a:pt x="874" y="98"/>
                    <a:pt x="893" y="98"/>
                    <a:pt x="915" y="99"/>
                  </a:cubicBezTo>
                  <a:cubicBezTo>
                    <a:pt x="947" y="132"/>
                    <a:pt x="982" y="166"/>
                    <a:pt x="1017" y="199"/>
                  </a:cubicBezTo>
                  <a:cubicBezTo>
                    <a:pt x="1036" y="200"/>
                    <a:pt x="1055" y="200"/>
                    <a:pt x="1078" y="201"/>
                  </a:cubicBezTo>
                  <a:cubicBezTo>
                    <a:pt x="1104" y="175"/>
                    <a:pt x="1101" y="103"/>
                    <a:pt x="1101" y="90"/>
                  </a:cubicBezTo>
                  <a:cubicBezTo>
                    <a:pt x="1082" y="67"/>
                    <a:pt x="1063" y="43"/>
                    <a:pt x="1044" y="20"/>
                  </a:cubicBezTo>
                  <a:cubicBezTo>
                    <a:pt x="1047" y="17"/>
                    <a:pt x="1053" y="14"/>
                    <a:pt x="1060" y="14"/>
                  </a:cubicBezTo>
                  <a:cubicBezTo>
                    <a:pt x="1156" y="16"/>
                    <a:pt x="1255" y="19"/>
                    <a:pt x="1354" y="21"/>
                  </a:cubicBezTo>
                  <a:cubicBezTo>
                    <a:pt x="1389" y="39"/>
                    <a:pt x="1497" y="38"/>
                    <a:pt x="1549" y="0"/>
                  </a:cubicBezTo>
                  <a:cubicBezTo>
                    <a:pt x="1558" y="0"/>
                    <a:pt x="1571" y="1"/>
                    <a:pt x="1584" y="1"/>
                  </a:cubicBezTo>
                  <a:cubicBezTo>
                    <a:pt x="1584" y="21"/>
                    <a:pt x="1584" y="40"/>
                    <a:pt x="1583" y="63"/>
                  </a:cubicBezTo>
                  <a:cubicBezTo>
                    <a:pt x="1542" y="111"/>
                    <a:pt x="1500" y="159"/>
                    <a:pt x="1458" y="211"/>
                  </a:cubicBezTo>
                  <a:cubicBezTo>
                    <a:pt x="1461" y="286"/>
                    <a:pt x="1480" y="303"/>
                    <a:pt x="1601" y="306"/>
                  </a:cubicBezTo>
                  <a:cubicBezTo>
                    <a:pt x="1659" y="281"/>
                    <a:pt x="1717" y="256"/>
                    <a:pt x="1774" y="232"/>
                  </a:cubicBezTo>
                  <a:cubicBezTo>
                    <a:pt x="1793" y="232"/>
                    <a:pt x="1812" y="233"/>
                    <a:pt x="1832" y="233"/>
                  </a:cubicBezTo>
                  <a:cubicBezTo>
                    <a:pt x="1841" y="243"/>
                    <a:pt x="1854" y="257"/>
                    <a:pt x="1867" y="270"/>
                  </a:cubicBezTo>
                  <a:cubicBezTo>
                    <a:pt x="1972" y="273"/>
                    <a:pt x="2024" y="136"/>
                    <a:pt x="2167" y="189"/>
                  </a:cubicBezTo>
                  <a:cubicBezTo>
                    <a:pt x="2196" y="226"/>
                    <a:pt x="2224" y="263"/>
                    <a:pt x="2256" y="303"/>
                  </a:cubicBezTo>
                  <a:cubicBezTo>
                    <a:pt x="2301" y="366"/>
                    <a:pt x="2345" y="429"/>
                    <a:pt x="2389" y="493"/>
                  </a:cubicBezTo>
                  <a:cubicBezTo>
                    <a:pt x="2389" y="509"/>
                    <a:pt x="2389" y="526"/>
                    <a:pt x="2389" y="545"/>
                  </a:cubicBezTo>
                  <a:cubicBezTo>
                    <a:pt x="2331" y="544"/>
                    <a:pt x="2328" y="547"/>
                    <a:pt x="2293" y="562"/>
                  </a:cubicBezTo>
                  <a:cubicBezTo>
                    <a:pt x="2258" y="614"/>
                    <a:pt x="2162" y="628"/>
                    <a:pt x="2219" y="718"/>
                  </a:cubicBezTo>
                  <a:cubicBezTo>
                    <a:pt x="2219" y="721"/>
                    <a:pt x="2219" y="728"/>
                    <a:pt x="2218" y="734"/>
                  </a:cubicBezTo>
                  <a:cubicBezTo>
                    <a:pt x="2122" y="774"/>
                    <a:pt x="2020" y="850"/>
                    <a:pt x="1933" y="891"/>
                  </a:cubicBezTo>
                  <a:cubicBezTo>
                    <a:pt x="1917" y="907"/>
                    <a:pt x="1901" y="923"/>
                    <a:pt x="1885" y="939"/>
                  </a:cubicBezTo>
                  <a:cubicBezTo>
                    <a:pt x="1853" y="938"/>
                    <a:pt x="1837" y="924"/>
                    <a:pt x="1831" y="908"/>
                  </a:cubicBezTo>
                  <a:cubicBezTo>
                    <a:pt x="1812" y="907"/>
                    <a:pt x="1793" y="907"/>
                    <a:pt x="1773" y="906"/>
                  </a:cubicBezTo>
                  <a:cubicBezTo>
                    <a:pt x="1760" y="922"/>
                    <a:pt x="1748" y="938"/>
                    <a:pt x="1738" y="954"/>
                  </a:cubicBezTo>
                  <a:cubicBezTo>
                    <a:pt x="1722" y="954"/>
                    <a:pt x="1709" y="954"/>
                    <a:pt x="1696" y="953"/>
                  </a:cubicBezTo>
                  <a:cubicBezTo>
                    <a:pt x="1658" y="894"/>
                    <a:pt x="1633" y="916"/>
                    <a:pt x="1604" y="918"/>
                  </a:cubicBezTo>
                  <a:cubicBezTo>
                    <a:pt x="1604" y="941"/>
                    <a:pt x="1604" y="967"/>
                    <a:pt x="1604" y="994"/>
                  </a:cubicBezTo>
                  <a:cubicBezTo>
                    <a:pt x="1555" y="1042"/>
                    <a:pt x="1530" y="989"/>
                    <a:pt x="1507" y="1080"/>
                  </a:cubicBezTo>
                  <a:cubicBezTo>
                    <a:pt x="1437" y="1078"/>
                    <a:pt x="1447" y="1049"/>
                    <a:pt x="1424" y="1015"/>
                  </a:cubicBezTo>
                  <a:cubicBezTo>
                    <a:pt x="1418" y="1012"/>
                    <a:pt x="1412" y="1012"/>
                    <a:pt x="1409" y="1012"/>
                  </a:cubicBezTo>
                  <a:cubicBezTo>
                    <a:pt x="1380" y="985"/>
                    <a:pt x="1355" y="958"/>
                    <a:pt x="1329" y="934"/>
                  </a:cubicBezTo>
                  <a:cubicBezTo>
                    <a:pt x="1313" y="934"/>
                    <a:pt x="1297" y="934"/>
                    <a:pt x="1281" y="933"/>
                  </a:cubicBezTo>
                  <a:cubicBezTo>
                    <a:pt x="1259" y="969"/>
                    <a:pt x="1259" y="975"/>
                    <a:pt x="1245" y="1021"/>
                  </a:cubicBezTo>
                  <a:cubicBezTo>
                    <a:pt x="1223" y="1053"/>
                    <a:pt x="1200" y="1085"/>
                    <a:pt x="1181" y="1117"/>
                  </a:cubicBezTo>
                  <a:cubicBezTo>
                    <a:pt x="1111" y="1151"/>
                    <a:pt x="1107" y="1155"/>
                    <a:pt x="1069" y="1216"/>
                  </a:cubicBezTo>
                  <a:cubicBezTo>
                    <a:pt x="1043" y="1219"/>
                    <a:pt x="1021" y="1225"/>
                    <a:pt x="998" y="1231"/>
                  </a:cubicBezTo>
                  <a:cubicBezTo>
                    <a:pt x="976" y="1250"/>
                    <a:pt x="953" y="1269"/>
                    <a:pt x="931" y="1288"/>
                  </a:cubicBezTo>
                  <a:cubicBezTo>
                    <a:pt x="851" y="1286"/>
                    <a:pt x="835" y="1289"/>
                    <a:pt x="796" y="1311"/>
                  </a:cubicBezTo>
                  <a:cubicBezTo>
                    <a:pt x="790" y="1323"/>
                    <a:pt x="784" y="1336"/>
                    <a:pt x="777" y="1349"/>
                  </a:cubicBezTo>
                  <a:cubicBezTo>
                    <a:pt x="764" y="1349"/>
                    <a:pt x="752" y="1349"/>
                    <a:pt x="742" y="1348"/>
                  </a:cubicBezTo>
                  <a:cubicBezTo>
                    <a:pt x="666" y="1307"/>
                    <a:pt x="659" y="1327"/>
                    <a:pt x="605" y="1352"/>
                  </a:cubicBezTo>
                  <a:cubicBezTo>
                    <a:pt x="544" y="1370"/>
                    <a:pt x="483" y="1391"/>
                    <a:pt x="425" y="1413"/>
                  </a:cubicBezTo>
                  <a:cubicBezTo>
                    <a:pt x="333" y="1413"/>
                    <a:pt x="297" y="1422"/>
                    <a:pt x="240" y="1480"/>
                  </a:cubicBezTo>
                  <a:cubicBezTo>
                    <a:pt x="236" y="1503"/>
                    <a:pt x="233" y="1529"/>
                    <a:pt x="233" y="1555"/>
                  </a:cubicBezTo>
                  <a:cubicBezTo>
                    <a:pt x="165" y="1580"/>
                    <a:pt x="159" y="1579"/>
                    <a:pt x="159" y="1655"/>
                  </a:cubicBezTo>
                  <a:cubicBezTo>
                    <a:pt x="181" y="1672"/>
                    <a:pt x="264" y="1733"/>
                    <a:pt x="263" y="1805"/>
                  </a:cubicBezTo>
                  <a:cubicBezTo>
                    <a:pt x="228" y="1833"/>
                    <a:pt x="183" y="1839"/>
                    <a:pt x="161" y="1841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36" name="直接连接符 35"/>
          <p:cNvCxnSpPr>
            <a:stCxn id="40" idx="1"/>
            <a:endCxn id="25" idx="32"/>
          </p:cNvCxnSpPr>
          <p:nvPr/>
        </p:nvCxnSpPr>
        <p:spPr bwMode="auto">
          <a:xfrm flipH="1" flipV="1">
            <a:off x="5379726" y="3265171"/>
            <a:ext cx="531769" cy="417243"/>
          </a:xfrm>
          <a:prstGeom prst="line">
            <a:avLst/>
          </a:prstGeom>
          <a:solidFill>
            <a:srgbClr val="D01C63"/>
          </a:solidFill>
          <a:ln w="6350" cap="flat" cmpd="sng" algn="ctr">
            <a:solidFill>
              <a:srgbClr val="DA9E80"/>
            </a:solidFill>
            <a:prstDash val="solid"/>
            <a:round/>
            <a:headEnd type="none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直接连接符 36"/>
          <p:cNvCxnSpPr>
            <a:stCxn id="46" idx="0"/>
            <a:endCxn id="14" idx="4"/>
          </p:cNvCxnSpPr>
          <p:nvPr/>
        </p:nvCxnSpPr>
        <p:spPr bwMode="auto">
          <a:xfrm flipV="1">
            <a:off x="2651893" y="4044000"/>
            <a:ext cx="1198390" cy="885420"/>
          </a:xfrm>
          <a:prstGeom prst="line">
            <a:avLst/>
          </a:prstGeom>
          <a:solidFill>
            <a:srgbClr val="D01C63"/>
          </a:solidFill>
          <a:ln w="6350" cap="flat" cmpd="sng" algn="ctr">
            <a:solidFill>
              <a:srgbClr val="DA9E80"/>
            </a:solidFill>
            <a:prstDash val="solid"/>
            <a:round/>
            <a:headEnd type="none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>
            <a:stCxn id="43" idx="0"/>
            <a:endCxn id="16" idx="29"/>
          </p:cNvCxnSpPr>
          <p:nvPr/>
        </p:nvCxnSpPr>
        <p:spPr bwMode="auto">
          <a:xfrm flipH="1" flipV="1">
            <a:off x="5562870" y="4054370"/>
            <a:ext cx="705337" cy="963433"/>
          </a:xfrm>
          <a:prstGeom prst="line">
            <a:avLst/>
          </a:prstGeom>
          <a:solidFill>
            <a:srgbClr val="D01C63"/>
          </a:solidFill>
          <a:ln w="6350" cap="flat" cmpd="sng" algn="ctr">
            <a:solidFill>
              <a:srgbClr val="DA9E80"/>
            </a:solidFill>
            <a:prstDash val="solid"/>
            <a:round/>
            <a:headEnd type="none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9" name="组合 38"/>
          <p:cNvGrpSpPr/>
          <p:nvPr/>
        </p:nvGrpSpPr>
        <p:grpSpPr>
          <a:xfrm>
            <a:off x="5906638" y="3514224"/>
            <a:ext cx="1501788" cy="337389"/>
            <a:chOff x="7185993" y="3672893"/>
            <a:chExt cx="2208831" cy="668422"/>
          </a:xfrm>
        </p:grpSpPr>
        <p:sp>
          <p:nvSpPr>
            <p:cNvPr id="40" name="圆角矩形 95"/>
            <p:cNvSpPr/>
            <p:nvPr/>
          </p:nvSpPr>
          <p:spPr>
            <a:xfrm>
              <a:off x="7193137" y="3680036"/>
              <a:ext cx="2201687" cy="652149"/>
            </a:xfrm>
            <a:prstGeom prst="roundRect">
              <a:avLst/>
            </a:prstGeom>
            <a:noFill/>
            <a:ln>
              <a:solidFill>
                <a:srgbClr val="DA9E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圆角矩形 97"/>
            <p:cNvSpPr/>
            <p:nvPr/>
          </p:nvSpPr>
          <p:spPr>
            <a:xfrm>
              <a:off x="7185993" y="3672893"/>
              <a:ext cx="400474" cy="668422"/>
            </a:xfrm>
            <a:prstGeom prst="round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514882" y="5014201"/>
            <a:ext cx="1501790" cy="337389"/>
            <a:chOff x="7185990" y="3672893"/>
            <a:chExt cx="2208834" cy="668422"/>
          </a:xfrm>
        </p:grpSpPr>
        <p:sp>
          <p:nvSpPr>
            <p:cNvPr id="43" name="圆角矩形 100"/>
            <p:cNvSpPr/>
            <p:nvPr/>
          </p:nvSpPr>
          <p:spPr>
            <a:xfrm>
              <a:off x="7193137" y="3680036"/>
              <a:ext cx="2201687" cy="652149"/>
            </a:xfrm>
            <a:prstGeom prst="roundRect">
              <a:avLst/>
            </a:prstGeom>
            <a:noFill/>
            <a:ln>
              <a:solidFill>
                <a:srgbClr val="DA9E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4" name="圆角矩形 102"/>
            <p:cNvSpPr/>
            <p:nvPr/>
          </p:nvSpPr>
          <p:spPr>
            <a:xfrm>
              <a:off x="7185990" y="3672893"/>
              <a:ext cx="400475" cy="668422"/>
            </a:xfrm>
            <a:prstGeom prst="round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898570" y="4929422"/>
            <a:ext cx="1501788" cy="344057"/>
            <a:chOff x="7185993" y="3680036"/>
            <a:chExt cx="2208831" cy="681633"/>
          </a:xfrm>
        </p:grpSpPr>
        <p:sp>
          <p:nvSpPr>
            <p:cNvPr id="46" name="圆角矩形 105"/>
            <p:cNvSpPr/>
            <p:nvPr/>
          </p:nvSpPr>
          <p:spPr>
            <a:xfrm>
              <a:off x="7193137" y="3680036"/>
              <a:ext cx="2201687" cy="652149"/>
            </a:xfrm>
            <a:prstGeom prst="roundRect">
              <a:avLst/>
            </a:prstGeom>
            <a:noFill/>
            <a:ln>
              <a:solidFill>
                <a:srgbClr val="DA9E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7" name="圆角矩形 107"/>
            <p:cNvSpPr/>
            <p:nvPr/>
          </p:nvSpPr>
          <p:spPr>
            <a:xfrm>
              <a:off x="7185993" y="3693247"/>
              <a:ext cx="400474" cy="668422"/>
            </a:xfrm>
            <a:prstGeom prst="round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8" name="TextBox 8"/>
          <p:cNvSpPr txBox="1"/>
          <p:nvPr/>
        </p:nvSpPr>
        <p:spPr>
          <a:xfrm>
            <a:off x="6241435" y="3537122"/>
            <a:ext cx="1101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latin typeface="方正细倩简体" panose="03000509000000000000" pitchFamily="65" charset="-122"/>
                <a:ea typeface="方正细倩简体" panose="03000509000000000000" pitchFamily="65" charset="-122"/>
                <a:sym typeface="微软雅黑" panose="020B0503020204020204" pitchFamily="34" charset="-122"/>
              </a:rPr>
              <a:t>添加标题</a:t>
            </a:r>
            <a:endParaRPr lang="zh-CN" altLang="en-US" sz="1600" dirty="0">
              <a:latin typeface="方正细倩简体" panose="03000509000000000000" pitchFamily="65" charset="-122"/>
              <a:ea typeface="方正细倩简体" panose="03000509000000000000" pitchFamily="65" charset="-122"/>
              <a:sym typeface="微软雅黑" panose="020B0503020204020204" pitchFamily="34" charset="-122"/>
            </a:endParaRPr>
          </a:p>
        </p:txBody>
      </p:sp>
      <p:sp>
        <p:nvSpPr>
          <p:cNvPr id="49" name="TextBox 8"/>
          <p:cNvSpPr txBox="1"/>
          <p:nvPr/>
        </p:nvSpPr>
        <p:spPr>
          <a:xfrm>
            <a:off x="5848272" y="5021408"/>
            <a:ext cx="1101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latin typeface="方正细倩简体" panose="03000509000000000000" pitchFamily="65" charset="-122"/>
                <a:ea typeface="方正细倩简体" panose="03000509000000000000" pitchFamily="65" charset="-122"/>
                <a:sym typeface="微软雅黑" panose="020B0503020204020204" pitchFamily="34" charset="-122"/>
              </a:rPr>
              <a:t>添加标题</a:t>
            </a:r>
            <a:endParaRPr lang="zh-CN" altLang="en-US" sz="1600" dirty="0">
              <a:latin typeface="方正细倩简体" panose="03000509000000000000" pitchFamily="65" charset="-122"/>
              <a:ea typeface="方正细倩简体" panose="03000509000000000000" pitchFamily="65" charset="-122"/>
              <a:sym typeface="微软雅黑" panose="020B0503020204020204" pitchFamily="34" charset="-122"/>
            </a:endParaRPr>
          </a:p>
        </p:txBody>
      </p:sp>
      <p:sp>
        <p:nvSpPr>
          <p:cNvPr id="50" name="TextBox 8"/>
          <p:cNvSpPr txBox="1"/>
          <p:nvPr/>
        </p:nvSpPr>
        <p:spPr>
          <a:xfrm>
            <a:off x="2244926" y="4920044"/>
            <a:ext cx="1101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latin typeface="方正细倩简体" panose="03000509000000000000" pitchFamily="65" charset="-122"/>
                <a:ea typeface="方正细倩简体" panose="03000509000000000000" pitchFamily="65" charset="-122"/>
                <a:sym typeface="微软雅黑" panose="020B0503020204020204" pitchFamily="34" charset="-122"/>
              </a:rPr>
              <a:t>添加标题</a:t>
            </a:r>
            <a:endParaRPr lang="zh-CN" altLang="en-US" sz="1600" dirty="0">
              <a:latin typeface="方正细倩简体" panose="03000509000000000000" pitchFamily="65" charset="-122"/>
              <a:ea typeface="方正细倩简体" panose="03000509000000000000" pitchFamily="65" charset="-122"/>
              <a:sym typeface="微软雅黑" panose="020B0503020204020204" pitchFamily="3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7601288" y="1802563"/>
            <a:ext cx="3224367" cy="3993751"/>
            <a:chOff x="7601288" y="1802563"/>
            <a:chExt cx="3224367" cy="3993751"/>
          </a:xfrm>
        </p:grpSpPr>
        <p:grpSp>
          <p:nvGrpSpPr>
            <p:cNvPr id="52" name="Group 23"/>
            <p:cNvGrpSpPr/>
            <p:nvPr/>
          </p:nvGrpSpPr>
          <p:grpSpPr>
            <a:xfrm rot="16200000">
              <a:off x="7216596" y="2187255"/>
              <a:ext cx="3993751" cy="3224367"/>
              <a:chOff x="260427" y="2358606"/>
              <a:chExt cx="3515637" cy="2194345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55" name="Rectangle 21"/>
              <p:cNvSpPr/>
              <p:nvPr/>
            </p:nvSpPr>
            <p:spPr>
              <a:xfrm>
                <a:off x="260427" y="2610463"/>
                <a:ext cx="3515637" cy="1942488"/>
              </a:xfrm>
              <a:prstGeom prst="rect">
                <a:avLst/>
              </a:prstGeom>
              <a:solidFill>
                <a:srgbClr val="DA9E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6" name="Right Triangle 22"/>
              <p:cNvSpPr/>
              <p:nvPr/>
            </p:nvSpPr>
            <p:spPr>
              <a:xfrm flipH="1">
                <a:off x="2107958" y="2358606"/>
                <a:ext cx="556445" cy="646088"/>
              </a:xfrm>
              <a:prstGeom prst="rtTriangle">
                <a:avLst/>
              </a:prstGeom>
              <a:solidFill>
                <a:srgbClr val="DA9E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3" name="文本框 18"/>
            <p:cNvSpPr txBox="1">
              <a:spLocks noChangeArrowheads="1"/>
            </p:cNvSpPr>
            <p:nvPr/>
          </p:nvSpPr>
          <p:spPr bwMode="auto">
            <a:xfrm>
              <a:off x="8133405" y="2050860"/>
              <a:ext cx="2530210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点击输入详细内容，添加你的具体内容。点击输入详细内容，添加你的具体内容。点击输入详细内容，添加你的具体内容。</a:t>
              </a:r>
              <a:endPara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54" name="文本框 18"/>
            <p:cNvSpPr txBox="1">
              <a:spLocks noChangeArrowheads="1"/>
            </p:cNvSpPr>
            <p:nvPr/>
          </p:nvSpPr>
          <p:spPr bwMode="auto">
            <a:xfrm>
              <a:off x="8128479" y="3839925"/>
              <a:ext cx="2530210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点击输入详细内容，添加你的具体内容。点击输入详细内容，添加你的具体内容。点击输入详细内容，添加你的具体内容。</a:t>
              </a:r>
              <a:endPara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  <a:endPara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232458" y="1434195"/>
            <a:ext cx="1834333" cy="3195799"/>
            <a:chOff x="1232458" y="1434195"/>
            <a:chExt cx="1834333" cy="3195799"/>
          </a:xfrm>
        </p:grpSpPr>
        <p:cxnSp>
          <p:nvCxnSpPr>
            <p:cNvPr id="6" name="Straight Connector 30"/>
            <p:cNvCxnSpPr/>
            <p:nvPr/>
          </p:nvCxnSpPr>
          <p:spPr>
            <a:xfrm>
              <a:off x="2163186" y="3225430"/>
              <a:ext cx="0" cy="140456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6"/>
            <p:cNvGrpSpPr/>
            <p:nvPr/>
          </p:nvGrpSpPr>
          <p:grpSpPr>
            <a:xfrm>
              <a:off x="1673393" y="1434195"/>
              <a:ext cx="952464" cy="795121"/>
              <a:chOff x="2677316" y="1530277"/>
              <a:chExt cx="1031953" cy="860599"/>
            </a:xfrm>
          </p:grpSpPr>
          <p:sp>
            <p:nvSpPr>
              <p:cNvPr id="9" name="Teardrop 36"/>
              <p:cNvSpPr/>
              <p:nvPr/>
            </p:nvSpPr>
            <p:spPr>
              <a:xfrm rot="8100000">
                <a:off x="2759470" y="1530277"/>
                <a:ext cx="882869" cy="860599"/>
              </a:xfrm>
              <a:prstGeom prst="teardrop">
                <a:avLst/>
              </a:prstGeom>
              <a:solidFill>
                <a:srgbClr val="DA9E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" name="TextBox 57"/>
              <p:cNvSpPr txBox="1"/>
              <p:nvPr/>
            </p:nvSpPr>
            <p:spPr>
              <a:xfrm>
                <a:off x="2677316" y="1819793"/>
                <a:ext cx="1031953" cy="36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  <a:sym typeface="微软雅黑" panose="020B0503020204020204" pitchFamily="34" charset="-122"/>
                  </a:rPr>
                  <a:t>2014</a:t>
                </a:r>
                <a:r>
                  <a:rPr lang="zh-CN" altLang="en-US" sz="16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  <a:sym typeface="微软雅黑" panose="020B0503020204020204" pitchFamily="34" charset="-122"/>
                  </a:rPr>
                  <a:t>年</a:t>
                </a:r>
                <a:endParaRPr lang="zh-CN" altLang="en-US" sz="16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8" name="文本框 18"/>
            <p:cNvSpPr txBox="1">
              <a:spLocks noChangeArrowheads="1"/>
            </p:cNvSpPr>
            <p:nvPr/>
          </p:nvSpPr>
          <p:spPr bwMode="auto">
            <a:xfrm>
              <a:off x="1232458" y="2479381"/>
              <a:ext cx="183433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  <a:endParaRPr lang="zh-CN" altLang="en-US" sz="1600" b="1" dirty="0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261234" y="1438106"/>
            <a:ext cx="1834333" cy="3191888"/>
            <a:chOff x="3261234" y="1438106"/>
            <a:chExt cx="1834333" cy="3191888"/>
          </a:xfrm>
        </p:grpSpPr>
        <p:cxnSp>
          <p:nvCxnSpPr>
            <p:cNvPr id="12" name="Straight Connector 35"/>
            <p:cNvCxnSpPr/>
            <p:nvPr/>
          </p:nvCxnSpPr>
          <p:spPr>
            <a:xfrm>
              <a:off x="4129839" y="3225430"/>
              <a:ext cx="0" cy="140456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>
              <a:off x="3702169" y="1438106"/>
              <a:ext cx="952464" cy="795121"/>
              <a:chOff x="4532339" y="1534510"/>
              <a:chExt cx="1031953" cy="860599"/>
            </a:xfrm>
          </p:grpSpPr>
          <p:sp>
            <p:nvSpPr>
              <p:cNvPr id="15" name="Teardrop 44"/>
              <p:cNvSpPr/>
              <p:nvPr/>
            </p:nvSpPr>
            <p:spPr>
              <a:xfrm rot="8100000">
                <a:off x="4606882" y="1534510"/>
                <a:ext cx="882869" cy="860599"/>
              </a:xfrm>
              <a:prstGeom prst="teardrop">
                <a:avLst/>
              </a:prstGeom>
              <a:solidFill>
                <a:srgbClr val="DA9E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" name="TextBox 60"/>
              <p:cNvSpPr txBox="1"/>
              <p:nvPr/>
            </p:nvSpPr>
            <p:spPr>
              <a:xfrm>
                <a:off x="4532339" y="1823935"/>
                <a:ext cx="1031953" cy="36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  <a:sym typeface="微软雅黑" panose="020B0503020204020204" pitchFamily="34" charset="-122"/>
                  </a:rPr>
                  <a:t>2015</a:t>
                </a:r>
                <a:r>
                  <a:rPr lang="zh-CN" altLang="en-US" sz="16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  <a:sym typeface="微软雅黑" panose="020B0503020204020204" pitchFamily="34" charset="-122"/>
                  </a:rPr>
                  <a:t>年</a:t>
                </a:r>
                <a:endParaRPr lang="zh-CN" altLang="en-US" sz="16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4" name="文本框 18"/>
            <p:cNvSpPr txBox="1">
              <a:spLocks noChangeArrowheads="1"/>
            </p:cNvSpPr>
            <p:nvPr/>
          </p:nvSpPr>
          <p:spPr bwMode="auto">
            <a:xfrm>
              <a:off x="3261234" y="2479381"/>
              <a:ext cx="183433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  <a:endParaRPr lang="zh-CN" altLang="en-US" sz="1600" b="1" dirty="0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290010" y="1438106"/>
            <a:ext cx="1834333" cy="3191888"/>
            <a:chOff x="5290010" y="1438106"/>
            <a:chExt cx="1834333" cy="3191888"/>
          </a:xfrm>
        </p:grpSpPr>
        <p:cxnSp>
          <p:nvCxnSpPr>
            <p:cNvPr id="18" name="Straight Connector 52"/>
            <p:cNvCxnSpPr/>
            <p:nvPr/>
          </p:nvCxnSpPr>
          <p:spPr>
            <a:xfrm>
              <a:off x="6046024" y="3225430"/>
              <a:ext cx="0" cy="140456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5618355" y="1438106"/>
              <a:ext cx="952464" cy="795121"/>
              <a:chOff x="6416419" y="1534510"/>
              <a:chExt cx="1031953" cy="860599"/>
            </a:xfrm>
          </p:grpSpPr>
          <p:sp>
            <p:nvSpPr>
              <p:cNvPr id="21" name="Teardrop 58"/>
              <p:cNvSpPr/>
              <p:nvPr/>
            </p:nvSpPr>
            <p:spPr>
              <a:xfrm rot="8100000">
                <a:off x="6490962" y="1534510"/>
                <a:ext cx="882869" cy="860599"/>
              </a:xfrm>
              <a:prstGeom prst="teardrop">
                <a:avLst/>
              </a:prstGeom>
              <a:solidFill>
                <a:srgbClr val="DA9E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" name="TextBox 63"/>
              <p:cNvSpPr txBox="1"/>
              <p:nvPr/>
            </p:nvSpPr>
            <p:spPr>
              <a:xfrm>
                <a:off x="6416419" y="1816551"/>
                <a:ext cx="1031953" cy="36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  <a:sym typeface="微软雅黑" panose="020B0503020204020204" pitchFamily="34" charset="-122"/>
                  </a:rPr>
                  <a:t>2016</a:t>
                </a:r>
                <a:r>
                  <a:rPr lang="zh-CN" altLang="en-US" sz="16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  <a:sym typeface="微软雅黑" panose="020B0503020204020204" pitchFamily="34" charset="-122"/>
                  </a:rPr>
                  <a:t>年</a:t>
                </a:r>
                <a:endParaRPr lang="zh-CN" altLang="en-US" sz="16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0" name="文本框 18"/>
            <p:cNvSpPr txBox="1">
              <a:spLocks noChangeArrowheads="1"/>
            </p:cNvSpPr>
            <p:nvPr/>
          </p:nvSpPr>
          <p:spPr bwMode="auto">
            <a:xfrm>
              <a:off x="5290010" y="2501749"/>
              <a:ext cx="183433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  <a:endParaRPr lang="zh-CN" altLang="en-US" sz="1600" b="1" dirty="0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318786" y="1438106"/>
            <a:ext cx="1834333" cy="3191888"/>
            <a:chOff x="7318786" y="1438106"/>
            <a:chExt cx="1834333" cy="3191888"/>
          </a:xfrm>
        </p:grpSpPr>
        <p:cxnSp>
          <p:nvCxnSpPr>
            <p:cNvPr id="24" name="Straight Connector 63"/>
            <p:cNvCxnSpPr/>
            <p:nvPr/>
          </p:nvCxnSpPr>
          <p:spPr>
            <a:xfrm>
              <a:off x="8137228" y="3225430"/>
              <a:ext cx="0" cy="140456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合 24"/>
            <p:cNvGrpSpPr/>
            <p:nvPr/>
          </p:nvGrpSpPr>
          <p:grpSpPr>
            <a:xfrm>
              <a:off x="7709559" y="1438106"/>
              <a:ext cx="952464" cy="795121"/>
              <a:chOff x="8271039" y="1534510"/>
              <a:chExt cx="1031953" cy="860599"/>
            </a:xfrm>
          </p:grpSpPr>
          <p:sp>
            <p:nvSpPr>
              <p:cNvPr id="27" name="Teardrop 65"/>
              <p:cNvSpPr/>
              <p:nvPr/>
            </p:nvSpPr>
            <p:spPr>
              <a:xfrm rot="8100000">
                <a:off x="8345582" y="1534510"/>
                <a:ext cx="882869" cy="860599"/>
              </a:xfrm>
              <a:prstGeom prst="teardrop">
                <a:avLst/>
              </a:prstGeom>
              <a:solidFill>
                <a:srgbClr val="DA9E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8" name="TextBox 66"/>
              <p:cNvSpPr txBox="1"/>
              <p:nvPr/>
            </p:nvSpPr>
            <p:spPr>
              <a:xfrm>
                <a:off x="8271039" y="1823410"/>
                <a:ext cx="1031953" cy="36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  <a:sym typeface="微软雅黑" panose="020B0503020204020204" pitchFamily="34" charset="-122"/>
                  </a:rPr>
                  <a:t>2017</a:t>
                </a:r>
                <a:r>
                  <a:rPr lang="zh-CN" altLang="en-US" sz="16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  <a:sym typeface="微软雅黑" panose="020B0503020204020204" pitchFamily="34" charset="-122"/>
                  </a:rPr>
                  <a:t>年</a:t>
                </a:r>
                <a:endParaRPr lang="zh-CN" altLang="en-US" sz="16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6" name="文本框 18"/>
            <p:cNvSpPr txBox="1">
              <a:spLocks noChangeArrowheads="1"/>
            </p:cNvSpPr>
            <p:nvPr/>
          </p:nvSpPr>
          <p:spPr bwMode="auto">
            <a:xfrm>
              <a:off x="7318786" y="2501749"/>
              <a:ext cx="183433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  <a:endParaRPr lang="zh-CN" altLang="en-US" sz="1600" b="1" dirty="0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300148" y="1438106"/>
            <a:ext cx="1834333" cy="3191888"/>
            <a:chOff x="9300148" y="1438106"/>
            <a:chExt cx="1834333" cy="3191888"/>
          </a:xfrm>
        </p:grpSpPr>
        <p:cxnSp>
          <p:nvCxnSpPr>
            <p:cNvPr id="30" name="Straight Connector 67"/>
            <p:cNvCxnSpPr/>
            <p:nvPr/>
          </p:nvCxnSpPr>
          <p:spPr>
            <a:xfrm>
              <a:off x="9978458" y="3225430"/>
              <a:ext cx="0" cy="140456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组合 30"/>
            <p:cNvGrpSpPr/>
            <p:nvPr/>
          </p:nvGrpSpPr>
          <p:grpSpPr>
            <a:xfrm>
              <a:off x="9550789" y="1438106"/>
              <a:ext cx="952464" cy="795121"/>
              <a:chOff x="10099471" y="1534510"/>
              <a:chExt cx="1031953" cy="860599"/>
            </a:xfrm>
          </p:grpSpPr>
          <p:sp>
            <p:nvSpPr>
              <p:cNvPr id="33" name="Teardrop 69"/>
              <p:cNvSpPr/>
              <p:nvPr/>
            </p:nvSpPr>
            <p:spPr>
              <a:xfrm rot="8100000">
                <a:off x="10174014" y="1534510"/>
                <a:ext cx="882869" cy="860599"/>
              </a:xfrm>
              <a:prstGeom prst="teardrop">
                <a:avLst/>
              </a:prstGeom>
              <a:solidFill>
                <a:srgbClr val="DA9E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4" name="TextBox 69"/>
              <p:cNvSpPr txBox="1"/>
              <p:nvPr/>
            </p:nvSpPr>
            <p:spPr>
              <a:xfrm>
                <a:off x="10099471" y="1812320"/>
                <a:ext cx="1031953" cy="36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  <a:sym typeface="微软雅黑" panose="020B0503020204020204" pitchFamily="34" charset="-122"/>
                  </a:rPr>
                  <a:t>2018</a:t>
                </a:r>
                <a:r>
                  <a:rPr lang="zh-CN" altLang="en-US" sz="16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  <a:sym typeface="微软雅黑" panose="020B0503020204020204" pitchFamily="34" charset="-122"/>
                  </a:rPr>
                  <a:t>年</a:t>
                </a:r>
                <a:endParaRPr lang="zh-CN" altLang="en-US" sz="16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2" name="文本框 18"/>
            <p:cNvSpPr txBox="1">
              <a:spLocks noChangeArrowheads="1"/>
            </p:cNvSpPr>
            <p:nvPr/>
          </p:nvSpPr>
          <p:spPr bwMode="auto">
            <a:xfrm>
              <a:off x="9300148" y="2500401"/>
              <a:ext cx="183433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  <a:endParaRPr lang="zh-CN" altLang="en-US" sz="1600" b="1" dirty="0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sp>
        <p:nvSpPr>
          <p:cNvPr id="35" name="文本框 18"/>
          <p:cNvSpPr txBox="1">
            <a:spLocks noChangeArrowheads="1"/>
          </p:cNvSpPr>
          <p:nvPr/>
        </p:nvSpPr>
        <p:spPr bwMode="auto">
          <a:xfrm>
            <a:off x="1332842" y="5390683"/>
            <a:ext cx="98034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点击输入详细内容，添加你的具体内容。点击输入详细内容，添加你的具体内容。点击输入详细内容，添加你的具体内容。点击输入详细内容，添加你的具体内容。</a:t>
            </a:r>
            <a:endParaRPr lang="zh-CN" altLang="en-US" sz="1800" b="1" dirty="0"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1427432" y="4926761"/>
            <a:ext cx="2070860" cy="369332"/>
          </a:xfrm>
          <a:prstGeom prst="rect">
            <a:avLst/>
          </a:prstGeom>
          <a:solidFill>
            <a:srgbClr val="DA9E80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微软雅黑" panose="020B0503020204020204" pitchFamily="34" charset="-122"/>
              </a:rPr>
              <a:t>单击此处添加标题</a:t>
            </a:r>
            <a:endParaRPr lang="zh-CN" altLang="en-US" b="1" dirty="0">
              <a:solidFill>
                <a:schemeClr val="bg1"/>
              </a:solidFill>
              <a:latin typeface="方正细倩简体" panose="03000509000000000000" pitchFamily="65" charset="-122"/>
              <a:ea typeface="方正细倩简体" panose="03000509000000000000" pitchFamily="65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  <a:endPara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71349" y="1759182"/>
            <a:ext cx="5791056" cy="3743059"/>
            <a:chOff x="3200472" y="935155"/>
            <a:chExt cx="5791056" cy="374305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72" y="935155"/>
              <a:ext cx="5791056" cy="3743059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4035973" y="1531555"/>
              <a:ext cx="4035973" cy="268013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6065441" y="2172458"/>
            <a:ext cx="5775506" cy="1566463"/>
          </a:xfrm>
          <a:prstGeom prst="rect">
            <a:avLst/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047014" y="3935778"/>
            <a:ext cx="5775506" cy="1566463"/>
          </a:xfrm>
          <a:prstGeom prst="rect">
            <a:avLst/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8"/>
          <p:cNvSpPr txBox="1">
            <a:spLocks noChangeArrowheads="1"/>
          </p:cNvSpPr>
          <p:nvPr/>
        </p:nvSpPr>
        <p:spPr bwMode="auto">
          <a:xfrm>
            <a:off x="6388099" y="2494024"/>
            <a:ext cx="50933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点击输入详细内容，添加你的具体内容。点击输入详细内容，添加你的具体内容。点击输入详细内容，添加你的具体内容。</a:t>
            </a:r>
            <a:endParaRPr lang="zh-CN" altLang="en-US" sz="1800" b="1" dirty="0">
              <a:solidFill>
                <a:schemeClr val="bg1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11" name="文本框 18"/>
          <p:cNvSpPr txBox="1">
            <a:spLocks noChangeArrowheads="1"/>
          </p:cNvSpPr>
          <p:nvPr/>
        </p:nvSpPr>
        <p:spPr bwMode="auto">
          <a:xfrm>
            <a:off x="6338065" y="4230711"/>
            <a:ext cx="50933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点击输入详细内容，添加你的具体内容。点击输入详细内容，添加你的具体内容。点击输入详细内容，添加你的具体内容。</a:t>
            </a:r>
            <a:endParaRPr lang="zh-CN" altLang="en-US" sz="1800" b="1" dirty="0">
              <a:solidFill>
                <a:schemeClr val="bg1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  <a:endPara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168191" y="2060298"/>
            <a:ext cx="7855618" cy="1614324"/>
            <a:chOff x="2360437" y="1546590"/>
            <a:chExt cx="7855618" cy="1614324"/>
          </a:xfrm>
        </p:grpSpPr>
        <p:grpSp>
          <p:nvGrpSpPr>
            <p:cNvPr id="6" name="组合 5"/>
            <p:cNvGrpSpPr/>
            <p:nvPr/>
          </p:nvGrpSpPr>
          <p:grpSpPr>
            <a:xfrm>
              <a:off x="3929991" y="1546590"/>
              <a:ext cx="6286064" cy="425501"/>
              <a:chOff x="3002037" y="1465798"/>
              <a:chExt cx="7067433" cy="369332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0" name="矩形 9"/>
              <p:cNvSpPr/>
              <p:nvPr/>
            </p:nvSpPr>
            <p:spPr bwMode="auto">
              <a:xfrm>
                <a:off x="3002037" y="1465798"/>
                <a:ext cx="7067433" cy="369332"/>
              </a:xfrm>
              <a:prstGeom prst="rect">
                <a:avLst/>
              </a:prstGeom>
              <a:solidFill>
                <a:srgbClr val="DA9E8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" name="TextBox 4"/>
              <p:cNvSpPr txBox="1"/>
              <p:nvPr/>
            </p:nvSpPr>
            <p:spPr>
              <a:xfrm>
                <a:off x="3033221" y="1510614"/>
                <a:ext cx="2250046" cy="293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  <a:sym typeface="微软雅黑" panose="020B0503020204020204" pitchFamily="34" charset="-122"/>
                  </a:rPr>
                  <a:t>单击此处添加标题</a:t>
                </a:r>
                <a:endParaRPr lang="zh-CN" altLang="en-US" sz="16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7" name="等腰三角形 2"/>
            <p:cNvSpPr/>
            <p:nvPr/>
          </p:nvSpPr>
          <p:spPr bwMode="auto">
            <a:xfrm rot="2747878">
              <a:off x="2455479" y="1494917"/>
              <a:ext cx="1210335" cy="1400420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solidFill>
              <a:srgbClr val="DA9E80"/>
            </a:solidFill>
            <a:ln>
              <a:noFill/>
            </a:ln>
          </p:spPr>
          <p:txBody>
            <a:bodyPr wrap="none" lIns="68580" tIns="34290" rIns="68580" bIns="34290" anchor="ctr"/>
            <a:lstStyle/>
            <a:p>
              <a:pPr algn="ctr"/>
              <a:endParaRPr lang="zh-CN" altLang="en-US" sz="11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文本框 18"/>
            <p:cNvSpPr txBox="1">
              <a:spLocks noChangeArrowheads="1"/>
            </p:cNvSpPr>
            <p:nvPr/>
          </p:nvSpPr>
          <p:spPr bwMode="auto">
            <a:xfrm>
              <a:off x="3848171" y="2237584"/>
              <a:ext cx="636788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点击输入详细内容，添加你的具体内容。点击输入详细内容，添加你的具体内容。点击输入详细内容，添加你的具体内容。点击输入详细内容，添加你的具体内容。</a:t>
              </a:r>
              <a:endParaRPr lang="zh-CN" altLang="en-US" sz="1800" b="1" dirty="0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9" name="文本框 8"/>
            <p:cNvSpPr txBox="1">
              <a:spLocks noChangeArrowheads="1"/>
            </p:cNvSpPr>
            <p:nvPr/>
          </p:nvSpPr>
          <p:spPr bwMode="auto">
            <a:xfrm>
              <a:off x="2543756" y="1865764"/>
              <a:ext cx="89312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添加内容</a:t>
              </a:r>
              <a:endParaRPr lang="zh-CN" altLang="en-US" sz="24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168189" y="4131839"/>
            <a:ext cx="7896530" cy="1628684"/>
            <a:chOff x="2360435" y="3618131"/>
            <a:chExt cx="7896530" cy="1628684"/>
          </a:xfrm>
        </p:grpSpPr>
        <p:grpSp>
          <p:nvGrpSpPr>
            <p:cNvPr id="13" name="组合 12"/>
            <p:cNvGrpSpPr/>
            <p:nvPr/>
          </p:nvGrpSpPr>
          <p:grpSpPr>
            <a:xfrm>
              <a:off x="3929991" y="3618131"/>
              <a:ext cx="6286064" cy="425501"/>
              <a:chOff x="3002037" y="3922395"/>
              <a:chExt cx="7067433" cy="369332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7" name="矩形 16"/>
              <p:cNvSpPr/>
              <p:nvPr/>
            </p:nvSpPr>
            <p:spPr bwMode="auto">
              <a:xfrm>
                <a:off x="3002037" y="3922395"/>
                <a:ext cx="7067433" cy="369332"/>
              </a:xfrm>
              <a:prstGeom prst="rect">
                <a:avLst/>
              </a:prstGeom>
              <a:solidFill>
                <a:srgbClr val="DA9E8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" name="TextBox 8"/>
              <p:cNvSpPr txBox="1"/>
              <p:nvPr/>
            </p:nvSpPr>
            <p:spPr>
              <a:xfrm>
                <a:off x="3023808" y="3976137"/>
                <a:ext cx="2055688" cy="293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  <a:sym typeface="微软雅黑" panose="020B0503020204020204" pitchFamily="34" charset="-122"/>
                  </a:rPr>
                  <a:t>单击此处添加标题</a:t>
                </a:r>
                <a:endParaRPr lang="zh-CN" altLang="en-US" sz="16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4" name="等腰三角形 2"/>
            <p:cNvSpPr/>
            <p:nvPr/>
          </p:nvSpPr>
          <p:spPr bwMode="auto">
            <a:xfrm rot="3036074">
              <a:off x="2455478" y="3623273"/>
              <a:ext cx="1210338" cy="1400424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solidFill>
              <a:srgbClr val="DA9E80"/>
            </a:solidFill>
            <a:ln>
              <a:noFill/>
            </a:ln>
          </p:spPr>
          <p:txBody>
            <a:bodyPr wrap="none" lIns="68580" tIns="34290" rIns="68580" bIns="34290" anchor="ctr"/>
            <a:lstStyle/>
            <a:p>
              <a:pPr algn="ctr"/>
              <a:endParaRPr lang="zh-CN" altLang="en-US" sz="11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文本框 18"/>
            <p:cNvSpPr txBox="1">
              <a:spLocks noChangeArrowheads="1"/>
            </p:cNvSpPr>
            <p:nvPr/>
          </p:nvSpPr>
          <p:spPr bwMode="auto">
            <a:xfrm>
              <a:off x="3889081" y="4323485"/>
              <a:ext cx="636788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点击输入详细内容，添加你的具体内容。点击输入详细内容，添加你的具体内容。点击输入详细内容，添加你的具体内容。点击输入详细内容，添加你的具体内容。</a:t>
              </a:r>
              <a:endParaRPr lang="zh-CN" altLang="en-US" sz="1800" b="1" dirty="0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16" name="文本框 15"/>
            <p:cNvSpPr txBox="1">
              <a:spLocks noChangeArrowheads="1"/>
            </p:cNvSpPr>
            <p:nvPr/>
          </p:nvSpPr>
          <p:spPr bwMode="auto">
            <a:xfrm>
              <a:off x="2539712" y="3954153"/>
              <a:ext cx="89312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添加内容</a:t>
              </a:r>
              <a:endParaRPr lang="zh-CN" altLang="en-US" sz="24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11" y="1326220"/>
            <a:ext cx="4660661" cy="4660661"/>
          </a:xfrm>
          <a:prstGeom prst="rect">
            <a:avLst/>
          </a:prstGeom>
        </p:spPr>
      </p:pic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7646462" y="2030816"/>
            <a:ext cx="182109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9600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04</a:t>
            </a:r>
            <a:endParaRPr lang="zh-CN" altLang="en-US" sz="9600" dirty="0">
              <a:solidFill>
                <a:srgbClr val="DA9E8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6000" y="3733838"/>
            <a:ext cx="48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点击添加你的目录标题</a:t>
            </a:r>
            <a:endParaRPr lang="zh-CN" altLang="en-US" sz="3600" b="1" dirty="0">
              <a:solidFill>
                <a:srgbClr val="DA9E8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132160" y="3723564"/>
            <a:ext cx="4707648" cy="0"/>
          </a:xfrm>
          <a:prstGeom prst="line">
            <a:avLst/>
          </a:prstGeom>
          <a:ln w="15875">
            <a:solidFill>
              <a:srgbClr val="DA9E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132160" y="4390443"/>
            <a:ext cx="4707648" cy="0"/>
          </a:xfrm>
          <a:prstGeom prst="line">
            <a:avLst/>
          </a:prstGeom>
          <a:ln w="15875">
            <a:solidFill>
              <a:srgbClr val="DA9E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  <a:endPara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752614" y="2330861"/>
            <a:ext cx="5129895" cy="3061608"/>
          </a:xfrm>
          <a:prstGeom prst="rect">
            <a:avLst/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6" name="矩形 5"/>
          <p:cNvSpPr/>
          <p:nvPr/>
        </p:nvSpPr>
        <p:spPr>
          <a:xfrm>
            <a:off x="7072280" y="2585957"/>
            <a:ext cx="1748745" cy="400111"/>
          </a:xfrm>
          <a:prstGeom prst="rect">
            <a:avLst/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00" tIns="28150" rIns="56300" bIns="28150" rtlCol="0" anchor="ctr"/>
          <a:lstStyle/>
          <a:p>
            <a:pPr algn="ctr"/>
            <a:endParaRPr lang="zh-CN" altLang="en-US" b="1"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7" name="文本框 17"/>
          <p:cNvSpPr txBox="1">
            <a:spLocks noChangeArrowheads="1"/>
          </p:cNvSpPr>
          <p:nvPr/>
        </p:nvSpPr>
        <p:spPr bwMode="auto">
          <a:xfrm>
            <a:off x="7319954" y="2585957"/>
            <a:ext cx="1253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输入标题</a:t>
            </a:r>
            <a:endParaRPr lang="zh-CN" altLang="en-US" sz="2000" b="1" dirty="0">
              <a:solidFill>
                <a:schemeClr val="bg1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8" name="文本框 18"/>
          <p:cNvSpPr txBox="1">
            <a:spLocks noChangeArrowheads="1"/>
          </p:cNvSpPr>
          <p:nvPr/>
        </p:nvSpPr>
        <p:spPr bwMode="auto">
          <a:xfrm>
            <a:off x="6921946" y="3186132"/>
            <a:ext cx="46723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ysClr val="windowText" lastClr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</a:t>
            </a:r>
            <a:endParaRPr lang="zh-CN" altLang="en-US" sz="1800" b="1" dirty="0">
              <a:solidFill>
                <a:sysClr val="windowText" lastClr="00000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9" name="文本框 18"/>
          <p:cNvSpPr txBox="1">
            <a:spLocks noChangeArrowheads="1"/>
          </p:cNvSpPr>
          <p:nvPr/>
        </p:nvSpPr>
        <p:spPr bwMode="auto">
          <a:xfrm>
            <a:off x="6916881" y="4155634"/>
            <a:ext cx="46723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ysClr val="windowText" lastClr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</a:t>
            </a:r>
            <a:endParaRPr lang="zh-CN" altLang="en-US" sz="1800" b="1" dirty="0">
              <a:solidFill>
                <a:sysClr val="windowText" lastClr="00000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42418" y="2427231"/>
            <a:ext cx="4931229" cy="2878724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60347" y="1074547"/>
            <a:ext cx="1976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目录</a:t>
            </a:r>
            <a:endParaRPr lang="zh-CN" altLang="en-US" sz="6000" b="1" dirty="0">
              <a:solidFill>
                <a:srgbClr val="DA9E8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02163" y="1890798"/>
            <a:ext cx="189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CONTENTS</a:t>
            </a:r>
            <a:endParaRPr lang="zh-CN" altLang="en-US" sz="2400" b="1" dirty="0">
              <a:solidFill>
                <a:srgbClr val="DA9E8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580570" y="2285182"/>
            <a:ext cx="5677532" cy="830997"/>
            <a:chOff x="4878523" y="2444903"/>
            <a:chExt cx="5677532" cy="830997"/>
          </a:xfrm>
        </p:grpSpPr>
        <p:sp>
          <p:nvSpPr>
            <p:cNvPr id="5" name="文本框 4"/>
            <p:cNvSpPr txBox="1"/>
            <p:nvPr/>
          </p:nvSpPr>
          <p:spPr>
            <a:xfrm>
              <a:off x="5730055" y="2496273"/>
              <a:ext cx="482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DA9E80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点击添加你的目录标题</a:t>
              </a:r>
              <a:endParaRPr lang="zh-CN" altLang="en-US" sz="36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878523" y="2444903"/>
              <a:ext cx="10043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800" b="1" dirty="0">
                  <a:solidFill>
                    <a:srgbClr val="DA9E80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01</a:t>
              </a:r>
              <a:endParaRPr lang="zh-CN" altLang="en-US" sz="48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5766215" y="2485999"/>
              <a:ext cx="4707648" cy="0"/>
            </a:xfrm>
            <a:prstGeom prst="line">
              <a:avLst/>
            </a:prstGeom>
            <a:ln w="15875">
              <a:solidFill>
                <a:srgbClr val="DA9E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5766215" y="3152878"/>
              <a:ext cx="4707648" cy="0"/>
            </a:xfrm>
            <a:prstGeom prst="line">
              <a:avLst/>
            </a:prstGeom>
            <a:ln w="15875">
              <a:solidFill>
                <a:srgbClr val="DA9E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4580570" y="3269279"/>
            <a:ext cx="5677532" cy="830997"/>
            <a:chOff x="4878523" y="2444903"/>
            <a:chExt cx="5677532" cy="830997"/>
          </a:xfrm>
        </p:grpSpPr>
        <p:sp>
          <p:nvSpPr>
            <p:cNvPr id="10" name="文本框 9"/>
            <p:cNvSpPr txBox="1"/>
            <p:nvPr/>
          </p:nvSpPr>
          <p:spPr>
            <a:xfrm>
              <a:off x="5730055" y="2496273"/>
              <a:ext cx="482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DA9E80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点击添加你的目录标题</a:t>
              </a:r>
              <a:endParaRPr lang="zh-CN" altLang="en-US" sz="36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878523" y="2444903"/>
              <a:ext cx="10043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800" b="1" dirty="0">
                  <a:solidFill>
                    <a:srgbClr val="DA9E80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02</a:t>
              </a:r>
              <a:endParaRPr lang="zh-CN" altLang="en-US" sz="48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766215" y="2485999"/>
              <a:ext cx="4707648" cy="0"/>
            </a:xfrm>
            <a:prstGeom prst="line">
              <a:avLst/>
            </a:prstGeom>
            <a:ln w="15875">
              <a:solidFill>
                <a:srgbClr val="DA9E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5766215" y="3152878"/>
              <a:ext cx="4707648" cy="0"/>
            </a:xfrm>
            <a:prstGeom prst="line">
              <a:avLst/>
            </a:prstGeom>
            <a:ln w="15875">
              <a:solidFill>
                <a:srgbClr val="DA9E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4580570" y="4253376"/>
            <a:ext cx="5677532" cy="830997"/>
            <a:chOff x="4878523" y="2444903"/>
            <a:chExt cx="5677532" cy="830997"/>
          </a:xfrm>
        </p:grpSpPr>
        <p:sp>
          <p:nvSpPr>
            <p:cNvPr id="15" name="文本框 14"/>
            <p:cNvSpPr txBox="1"/>
            <p:nvPr/>
          </p:nvSpPr>
          <p:spPr>
            <a:xfrm>
              <a:off x="5730055" y="2496273"/>
              <a:ext cx="482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DA9E80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点击添加你的目录标题</a:t>
              </a:r>
              <a:endParaRPr lang="zh-CN" altLang="en-US" sz="36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878523" y="2444903"/>
              <a:ext cx="10043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800" b="1" dirty="0">
                  <a:solidFill>
                    <a:srgbClr val="DA9E80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03</a:t>
              </a:r>
              <a:endParaRPr lang="zh-CN" altLang="en-US" sz="48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766215" y="2485999"/>
              <a:ext cx="4707648" cy="0"/>
            </a:xfrm>
            <a:prstGeom prst="line">
              <a:avLst/>
            </a:prstGeom>
            <a:ln w="15875">
              <a:solidFill>
                <a:srgbClr val="DA9E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766215" y="3152878"/>
              <a:ext cx="4707648" cy="0"/>
            </a:xfrm>
            <a:prstGeom prst="line">
              <a:avLst/>
            </a:prstGeom>
            <a:ln w="15875">
              <a:solidFill>
                <a:srgbClr val="DA9E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4580570" y="5237473"/>
            <a:ext cx="5677532" cy="830997"/>
            <a:chOff x="4878523" y="2444903"/>
            <a:chExt cx="5677532" cy="830997"/>
          </a:xfrm>
        </p:grpSpPr>
        <p:sp>
          <p:nvSpPr>
            <p:cNvPr id="20" name="文本框 19"/>
            <p:cNvSpPr txBox="1"/>
            <p:nvPr/>
          </p:nvSpPr>
          <p:spPr>
            <a:xfrm>
              <a:off x="5730055" y="2496273"/>
              <a:ext cx="482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DA9E80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点击添加你的目录标题</a:t>
              </a:r>
              <a:endParaRPr lang="zh-CN" altLang="en-US" sz="36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878523" y="2444903"/>
              <a:ext cx="10043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800" b="1" dirty="0">
                  <a:solidFill>
                    <a:srgbClr val="DA9E80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04</a:t>
              </a:r>
              <a:endParaRPr lang="zh-CN" altLang="en-US" sz="48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5766215" y="2485999"/>
              <a:ext cx="4707648" cy="0"/>
            </a:xfrm>
            <a:prstGeom prst="line">
              <a:avLst/>
            </a:prstGeom>
            <a:ln w="15875">
              <a:solidFill>
                <a:srgbClr val="DA9E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766215" y="3152878"/>
              <a:ext cx="4707648" cy="0"/>
            </a:xfrm>
            <a:prstGeom prst="line">
              <a:avLst/>
            </a:prstGeom>
            <a:ln w="15875">
              <a:solidFill>
                <a:srgbClr val="DA9E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39" y="2352463"/>
            <a:ext cx="3592985" cy="3592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  <a:endPara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93837" y="1475839"/>
            <a:ext cx="5030959" cy="4535610"/>
            <a:chOff x="6581" y="980439"/>
            <a:chExt cx="6264582" cy="5647772"/>
          </a:xfrm>
        </p:grpSpPr>
        <p:sp>
          <p:nvSpPr>
            <p:cNvPr id="6" name="is1ide-Arc 11"/>
            <p:cNvSpPr/>
            <p:nvPr/>
          </p:nvSpPr>
          <p:spPr>
            <a:xfrm>
              <a:off x="1092572" y="2066431"/>
              <a:ext cx="3475787" cy="3475788"/>
            </a:xfrm>
            <a:prstGeom prst="arc">
              <a:avLst>
                <a:gd name="adj1" fmla="val 21244691"/>
                <a:gd name="adj2" fmla="val 15268458"/>
              </a:avLst>
            </a:prstGeom>
            <a:ln w="73025" cap="rnd">
              <a:solidFill>
                <a:srgbClr val="DA9E8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is1ide-Oval 12"/>
            <p:cNvSpPr/>
            <p:nvPr/>
          </p:nvSpPr>
          <p:spPr>
            <a:xfrm>
              <a:off x="1796375" y="2770233"/>
              <a:ext cx="2068186" cy="2068186"/>
            </a:xfrm>
            <a:prstGeom prst="ellipse">
              <a:avLst/>
            </a:prstGeom>
            <a:blipFill dpi="0" rotWithShape="1">
              <a:blip r:embed="rId1"/>
              <a:srcRect/>
              <a:stretch>
                <a:fillRect/>
              </a:stretch>
            </a:blipFill>
            <a:ln w="6350" cap="flat" cmpd="sng" algn="ctr">
              <a:solidFill>
                <a:srgbClr val="F7CDCF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8" name="is1ide-Arc 13"/>
            <p:cNvSpPr/>
            <p:nvPr/>
          </p:nvSpPr>
          <p:spPr>
            <a:xfrm>
              <a:off x="632483" y="1606343"/>
              <a:ext cx="4395965" cy="4395964"/>
            </a:xfrm>
            <a:prstGeom prst="arc">
              <a:avLst>
                <a:gd name="adj1" fmla="val 11926710"/>
                <a:gd name="adj2" fmla="val 1730256"/>
              </a:avLst>
            </a:prstGeom>
            <a:ln w="73025" cap="rnd">
              <a:solidFill>
                <a:srgbClr val="DA9E8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is1ide-Oval 14"/>
            <p:cNvSpPr/>
            <p:nvPr/>
          </p:nvSpPr>
          <p:spPr>
            <a:xfrm>
              <a:off x="4036201" y="1987192"/>
              <a:ext cx="695337" cy="695337"/>
            </a:xfrm>
            <a:prstGeom prst="ellipse">
              <a:avLst/>
            </a:prstGeom>
            <a:solidFill>
              <a:srgbClr val="DA9E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is1ide-任意多边形: 形状 36"/>
            <p:cNvSpPr/>
            <p:nvPr/>
          </p:nvSpPr>
          <p:spPr bwMode="auto">
            <a:xfrm>
              <a:off x="4256136" y="2201638"/>
              <a:ext cx="255466" cy="255466"/>
            </a:xfrm>
            <a:custGeom>
              <a:avLst/>
              <a:gdLst>
                <a:gd name="connsiteX0" fmla="*/ 221853 w 338138"/>
                <a:gd name="connsiteY0" fmla="*/ 169862 h 338138"/>
                <a:gd name="connsiteX1" fmla="*/ 243284 w 338138"/>
                <a:gd name="connsiteY1" fmla="*/ 169862 h 338138"/>
                <a:gd name="connsiteX2" fmla="*/ 254000 w 338138"/>
                <a:gd name="connsiteY2" fmla="*/ 180379 h 338138"/>
                <a:gd name="connsiteX3" fmla="*/ 254000 w 338138"/>
                <a:gd name="connsiteY3" fmla="*/ 243483 h 338138"/>
                <a:gd name="connsiteX4" fmla="*/ 243284 w 338138"/>
                <a:gd name="connsiteY4" fmla="*/ 254000 h 338138"/>
                <a:gd name="connsiteX5" fmla="*/ 221853 w 338138"/>
                <a:gd name="connsiteY5" fmla="*/ 254000 h 338138"/>
                <a:gd name="connsiteX6" fmla="*/ 211137 w 338138"/>
                <a:gd name="connsiteY6" fmla="*/ 243483 h 338138"/>
                <a:gd name="connsiteX7" fmla="*/ 211137 w 338138"/>
                <a:gd name="connsiteY7" fmla="*/ 180379 h 338138"/>
                <a:gd name="connsiteX8" fmla="*/ 221853 w 338138"/>
                <a:gd name="connsiteY8" fmla="*/ 169862 h 338138"/>
                <a:gd name="connsiteX9" fmla="*/ 94853 w 338138"/>
                <a:gd name="connsiteY9" fmla="*/ 127000 h 338138"/>
                <a:gd name="connsiteX10" fmla="*/ 116284 w 338138"/>
                <a:gd name="connsiteY10" fmla="*/ 127000 h 338138"/>
                <a:gd name="connsiteX11" fmla="*/ 127000 w 338138"/>
                <a:gd name="connsiteY11" fmla="*/ 137583 h 338138"/>
                <a:gd name="connsiteX12" fmla="*/ 127000 w 338138"/>
                <a:gd name="connsiteY12" fmla="*/ 243417 h 338138"/>
                <a:gd name="connsiteX13" fmla="*/ 116284 w 338138"/>
                <a:gd name="connsiteY13" fmla="*/ 254000 h 338138"/>
                <a:gd name="connsiteX14" fmla="*/ 94853 w 338138"/>
                <a:gd name="connsiteY14" fmla="*/ 254000 h 338138"/>
                <a:gd name="connsiteX15" fmla="*/ 84137 w 338138"/>
                <a:gd name="connsiteY15" fmla="*/ 243417 h 338138"/>
                <a:gd name="connsiteX16" fmla="*/ 84137 w 338138"/>
                <a:gd name="connsiteY16" fmla="*/ 137583 h 338138"/>
                <a:gd name="connsiteX17" fmla="*/ 94853 w 338138"/>
                <a:gd name="connsiteY17" fmla="*/ 127000 h 338138"/>
                <a:gd name="connsiteX18" fmla="*/ 285353 w 338138"/>
                <a:gd name="connsiteY18" fmla="*/ 85725 h 338138"/>
                <a:gd name="connsiteX19" fmla="*/ 306784 w 338138"/>
                <a:gd name="connsiteY19" fmla="*/ 85725 h 338138"/>
                <a:gd name="connsiteX20" fmla="*/ 317500 w 338138"/>
                <a:gd name="connsiteY20" fmla="*/ 96242 h 338138"/>
                <a:gd name="connsiteX21" fmla="*/ 317500 w 338138"/>
                <a:gd name="connsiteY21" fmla="*/ 243483 h 338138"/>
                <a:gd name="connsiteX22" fmla="*/ 306784 w 338138"/>
                <a:gd name="connsiteY22" fmla="*/ 254000 h 338138"/>
                <a:gd name="connsiteX23" fmla="*/ 285353 w 338138"/>
                <a:gd name="connsiteY23" fmla="*/ 254000 h 338138"/>
                <a:gd name="connsiteX24" fmla="*/ 274637 w 338138"/>
                <a:gd name="connsiteY24" fmla="*/ 243483 h 338138"/>
                <a:gd name="connsiteX25" fmla="*/ 274637 w 338138"/>
                <a:gd name="connsiteY25" fmla="*/ 96242 h 338138"/>
                <a:gd name="connsiteX26" fmla="*/ 285353 w 338138"/>
                <a:gd name="connsiteY26" fmla="*/ 85725 h 338138"/>
                <a:gd name="connsiteX27" fmla="*/ 158353 w 338138"/>
                <a:gd name="connsiteY27" fmla="*/ 42862 h 338138"/>
                <a:gd name="connsiteX28" fmla="*/ 179784 w 338138"/>
                <a:gd name="connsiteY28" fmla="*/ 42862 h 338138"/>
                <a:gd name="connsiteX29" fmla="*/ 190500 w 338138"/>
                <a:gd name="connsiteY29" fmla="*/ 53419 h 338138"/>
                <a:gd name="connsiteX30" fmla="*/ 190500 w 338138"/>
                <a:gd name="connsiteY30" fmla="*/ 243443 h 338138"/>
                <a:gd name="connsiteX31" fmla="*/ 179784 w 338138"/>
                <a:gd name="connsiteY31" fmla="*/ 254000 h 338138"/>
                <a:gd name="connsiteX32" fmla="*/ 158353 w 338138"/>
                <a:gd name="connsiteY32" fmla="*/ 254000 h 338138"/>
                <a:gd name="connsiteX33" fmla="*/ 147637 w 338138"/>
                <a:gd name="connsiteY33" fmla="*/ 243443 h 338138"/>
                <a:gd name="connsiteX34" fmla="*/ 147637 w 338138"/>
                <a:gd name="connsiteY34" fmla="*/ 53419 h 338138"/>
                <a:gd name="connsiteX35" fmla="*/ 158353 w 338138"/>
                <a:gd name="connsiteY35" fmla="*/ 42862 h 338138"/>
                <a:gd name="connsiteX36" fmla="*/ 0 w 338138"/>
                <a:gd name="connsiteY36" fmla="*/ 0 h 338138"/>
                <a:gd name="connsiteX37" fmla="*/ 42267 w 338138"/>
                <a:gd name="connsiteY37" fmla="*/ 0 h 338138"/>
                <a:gd name="connsiteX38" fmla="*/ 42267 w 338138"/>
                <a:gd name="connsiteY38" fmla="*/ 295871 h 338138"/>
                <a:gd name="connsiteX39" fmla="*/ 338138 w 338138"/>
                <a:gd name="connsiteY39" fmla="*/ 295871 h 338138"/>
                <a:gd name="connsiteX40" fmla="*/ 338138 w 338138"/>
                <a:gd name="connsiteY40" fmla="*/ 338138 h 338138"/>
                <a:gd name="connsiteX41" fmla="*/ 21133 w 338138"/>
                <a:gd name="connsiteY41" fmla="*/ 338138 h 338138"/>
                <a:gd name="connsiteX42" fmla="*/ 0 w 338138"/>
                <a:gd name="connsiteY42" fmla="*/ 317005 h 338138"/>
                <a:gd name="connsiteX43" fmla="*/ 0 w 33813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8138" h="338138">
                  <a:moveTo>
                    <a:pt x="221853" y="169862"/>
                  </a:moveTo>
                  <a:cubicBezTo>
                    <a:pt x="221853" y="169862"/>
                    <a:pt x="221853" y="169862"/>
                    <a:pt x="243284" y="169862"/>
                  </a:cubicBezTo>
                  <a:cubicBezTo>
                    <a:pt x="248642" y="169862"/>
                    <a:pt x="254000" y="175121"/>
                    <a:pt x="254000" y="180379"/>
                  </a:cubicBezTo>
                  <a:cubicBezTo>
                    <a:pt x="254000" y="180379"/>
                    <a:pt x="254000" y="180379"/>
                    <a:pt x="254000" y="243483"/>
                  </a:cubicBezTo>
                  <a:cubicBezTo>
                    <a:pt x="254000" y="248742"/>
                    <a:pt x="248642" y="254000"/>
                    <a:pt x="243284" y="254000"/>
                  </a:cubicBezTo>
                  <a:cubicBezTo>
                    <a:pt x="243284" y="254000"/>
                    <a:pt x="243284" y="254000"/>
                    <a:pt x="221853" y="254000"/>
                  </a:cubicBezTo>
                  <a:cubicBezTo>
                    <a:pt x="216495" y="254000"/>
                    <a:pt x="211137" y="248742"/>
                    <a:pt x="211137" y="243483"/>
                  </a:cubicBezTo>
                  <a:cubicBezTo>
                    <a:pt x="211137" y="243483"/>
                    <a:pt x="211137" y="243483"/>
                    <a:pt x="211137" y="180379"/>
                  </a:cubicBezTo>
                  <a:cubicBezTo>
                    <a:pt x="211137" y="175121"/>
                    <a:pt x="216495" y="169862"/>
                    <a:pt x="221853" y="169862"/>
                  </a:cubicBezTo>
                  <a:close/>
                  <a:moveTo>
                    <a:pt x="94853" y="127000"/>
                  </a:moveTo>
                  <a:cubicBezTo>
                    <a:pt x="94853" y="127000"/>
                    <a:pt x="94853" y="127000"/>
                    <a:pt x="116284" y="127000"/>
                  </a:cubicBezTo>
                  <a:cubicBezTo>
                    <a:pt x="121642" y="127000"/>
                    <a:pt x="127000" y="132292"/>
                    <a:pt x="127000" y="137583"/>
                  </a:cubicBezTo>
                  <a:cubicBezTo>
                    <a:pt x="127000" y="137583"/>
                    <a:pt x="127000" y="137583"/>
                    <a:pt x="127000" y="243417"/>
                  </a:cubicBezTo>
                  <a:cubicBezTo>
                    <a:pt x="127000" y="248708"/>
                    <a:pt x="121642" y="254000"/>
                    <a:pt x="116284" y="254000"/>
                  </a:cubicBezTo>
                  <a:cubicBezTo>
                    <a:pt x="116284" y="254000"/>
                    <a:pt x="116284" y="254000"/>
                    <a:pt x="94853" y="254000"/>
                  </a:cubicBezTo>
                  <a:cubicBezTo>
                    <a:pt x="89495" y="254000"/>
                    <a:pt x="84137" y="248708"/>
                    <a:pt x="84137" y="243417"/>
                  </a:cubicBezTo>
                  <a:cubicBezTo>
                    <a:pt x="84137" y="243417"/>
                    <a:pt x="84137" y="243417"/>
                    <a:pt x="84137" y="137583"/>
                  </a:cubicBezTo>
                  <a:cubicBezTo>
                    <a:pt x="84137" y="132292"/>
                    <a:pt x="89495" y="127000"/>
                    <a:pt x="94853" y="127000"/>
                  </a:cubicBezTo>
                  <a:close/>
                  <a:moveTo>
                    <a:pt x="285353" y="85725"/>
                  </a:moveTo>
                  <a:cubicBezTo>
                    <a:pt x="285353" y="85725"/>
                    <a:pt x="285353" y="85725"/>
                    <a:pt x="306784" y="85725"/>
                  </a:cubicBezTo>
                  <a:cubicBezTo>
                    <a:pt x="312142" y="85725"/>
                    <a:pt x="317500" y="90984"/>
                    <a:pt x="317500" y="96242"/>
                  </a:cubicBezTo>
                  <a:cubicBezTo>
                    <a:pt x="317500" y="96242"/>
                    <a:pt x="317500" y="96242"/>
                    <a:pt x="317500" y="243483"/>
                  </a:cubicBezTo>
                  <a:cubicBezTo>
                    <a:pt x="317500" y="248742"/>
                    <a:pt x="312142" y="254000"/>
                    <a:pt x="306784" y="254000"/>
                  </a:cubicBezTo>
                  <a:cubicBezTo>
                    <a:pt x="306784" y="254000"/>
                    <a:pt x="306784" y="254000"/>
                    <a:pt x="285353" y="254000"/>
                  </a:cubicBezTo>
                  <a:cubicBezTo>
                    <a:pt x="279995" y="254000"/>
                    <a:pt x="274637" y="248742"/>
                    <a:pt x="274637" y="243483"/>
                  </a:cubicBezTo>
                  <a:cubicBezTo>
                    <a:pt x="274637" y="243483"/>
                    <a:pt x="274637" y="243483"/>
                    <a:pt x="274637" y="96242"/>
                  </a:cubicBezTo>
                  <a:cubicBezTo>
                    <a:pt x="274637" y="90984"/>
                    <a:pt x="279995" y="85725"/>
                    <a:pt x="285353" y="85725"/>
                  </a:cubicBezTo>
                  <a:close/>
                  <a:moveTo>
                    <a:pt x="158353" y="42862"/>
                  </a:moveTo>
                  <a:cubicBezTo>
                    <a:pt x="158353" y="42862"/>
                    <a:pt x="158353" y="42862"/>
                    <a:pt x="179784" y="42862"/>
                  </a:cubicBezTo>
                  <a:cubicBezTo>
                    <a:pt x="185142" y="42862"/>
                    <a:pt x="190500" y="48140"/>
                    <a:pt x="190500" y="53419"/>
                  </a:cubicBezTo>
                  <a:cubicBezTo>
                    <a:pt x="190500" y="53419"/>
                    <a:pt x="190500" y="53419"/>
                    <a:pt x="190500" y="243443"/>
                  </a:cubicBezTo>
                  <a:cubicBezTo>
                    <a:pt x="190500" y="248722"/>
                    <a:pt x="185142" y="254000"/>
                    <a:pt x="179784" y="254000"/>
                  </a:cubicBezTo>
                  <a:cubicBezTo>
                    <a:pt x="179784" y="254000"/>
                    <a:pt x="179784" y="254000"/>
                    <a:pt x="158353" y="254000"/>
                  </a:cubicBezTo>
                  <a:cubicBezTo>
                    <a:pt x="152995" y="254000"/>
                    <a:pt x="147637" y="248722"/>
                    <a:pt x="147637" y="243443"/>
                  </a:cubicBezTo>
                  <a:cubicBezTo>
                    <a:pt x="147637" y="243443"/>
                    <a:pt x="147637" y="243443"/>
                    <a:pt x="147637" y="53419"/>
                  </a:cubicBezTo>
                  <a:cubicBezTo>
                    <a:pt x="147637" y="48140"/>
                    <a:pt x="152995" y="42862"/>
                    <a:pt x="158353" y="42862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2267" y="0"/>
                  </a:cubicBezTo>
                  <a:cubicBezTo>
                    <a:pt x="42267" y="0"/>
                    <a:pt x="42267" y="0"/>
                    <a:pt x="42267" y="295871"/>
                  </a:cubicBezTo>
                  <a:lnTo>
                    <a:pt x="338138" y="295871"/>
                  </a:lnTo>
                  <a:cubicBezTo>
                    <a:pt x="338138" y="295871"/>
                    <a:pt x="338138" y="295871"/>
                    <a:pt x="338138" y="338138"/>
                  </a:cubicBezTo>
                  <a:cubicBezTo>
                    <a:pt x="338138" y="338138"/>
                    <a:pt x="338138" y="338138"/>
                    <a:pt x="21133" y="338138"/>
                  </a:cubicBezTo>
                  <a:cubicBezTo>
                    <a:pt x="9246" y="338138"/>
                    <a:pt x="0" y="328892"/>
                    <a:pt x="0" y="317005"/>
                  </a:cubicBezTo>
                  <a:cubicBezTo>
                    <a:pt x="0" y="317005"/>
                    <a:pt x="0" y="31700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is1ide-Oval 16"/>
            <p:cNvSpPr/>
            <p:nvPr/>
          </p:nvSpPr>
          <p:spPr>
            <a:xfrm>
              <a:off x="1131146" y="4589431"/>
              <a:ext cx="695337" cy="695337"/>
            </a:xfrm>
            <a:prstGeom prst="ellipse">
              <a:avLst/>
            </a:prstGeom>
            <a:solidFill>
              <a:srgbClr val="DA9E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is1ide-任意多边形: 形状 38"/>
            <p:cNvSpPr/>
            <p:nvPr/>
          </p:nvSpPr>
          <p:spPr bwMode="auto">
            <a:xfrm>
              <a:off x="1351081" y="4803877"/>
              <a:ext cx="255466" cy="255466"/>
            </a:xfrm>
            <a:custGeom>
              <a:avLst/>
              <a:gdLst>
                <a:gd name="connsiteX0" fmla="*/ 221853 w 338138"/>
                <a:gd name="connsiteY0" fmla="*/ 169862 h 338138"/>
                <a:gd name="connsiteX1" fmla="*/ 243284 w 338138"/>
                <a:gd name="connsiteY1" fmla="*/ 169862 h 338138"/>
                <a:gd name="connsiteX2" fmla="*/ 254000 w 338138"/>
                <a:gd name="connsiteY2" fmla="*/ 180379 h 338138"/>
                <a:gd name="connsiteX3" fmla="*/ 254000 w 338138"/>
                <a:gd name="connsiteY3" fmla="*/ 243483 h 338138"/>
                <a:gd name="connsiteX4" fmla="*/ 243284 w 338138"/>
                <a:gd name="connsiteY4" fmla="*/ 254000 h 338138"/>
                <a:gd name="connsiteX5" fmla="*/ 221853 w 338138"/>
                <a:gd name="connsiteY5" fmla="*/ 254000 h 338138"/>
                <a:gd name="connsiteX6" fmla="*/ 211137 w 338138"/>
                <a:gd name="connsiteY6" fmla="*/ 243483 h 338138"/>
                <a:gd name="connsiteX7" fmla="*/ 211137 w 338138"/>
                <a:gd name="connsiteY7" fmla="*/ 180379 h 338138"/>
                <a:gd name="connsiteX8" fmla="*/ 221853 w 338138"/>
                <a:gd name="connsiteY8" fmla="*/ 169862 h 338138"/>
                <a:gd name="connsiteX9" fmla="*/ 94853 w 338138"/>
                <a:gd name="connsiteY9" fmla="*/ 127000 h 338138"/>
                <a:gd name="connsiteX10" fmla="*/ 116284 w 338138"/>
                <a:gd name="connsiteY10" fmla="*/ 127000 h 338138"/>
                <a:gd name="connsiteX11" fmla="*/ 127000 w 338138"/>
                <a:gd name="connsiteY11" fmla="*/ 137583 h 338138"/>
                <a:gd name="connsiteX12" fmla="*/ 127000 w 338138"/>
                <a:gd name="connsiteY12" fmla="*/ 243417 h 338138"/>
                <a:gd name="connsiteX13" fmla="*/ 116284 w 338138"/>
                <a:gd name="connsiteY13" fmla="*/ 254000 h 338138"/>
                <a:gd name="connsiteX14" fmla="*/ 94853 w 338138"/>
                <a:gd name="connsiteY14" fmla="*/ 254000 h 338138"/>
                <a:gd name="connsiteX15" fmla="*/ 84137 w 338138"/>
                <a:gd name="connsiteY15" fmla="*/ 243417 h 338138"/>
                <a:gd name="connsiteX16" fmla="*/ 84137 w 338138"/>
                <a:gd name="connsiteY16" fmla="*/ 137583 h 338138"/>
                <a:gd name="connsiteX17" fmla="*/ 94853 w 338138"/>
                <a:gd name="connsiteY17" fmla="*/ 127000 h 338138"/>
                <a:gd name="connsiteX18" fmla="*/ 285353 w 338138"/>
                <a:gd name="connsiteY18" fmla="*/ 85725 h 338138"/>
                <a:gd name="connsiteX19" fmla="*/ 306784 w 338138"/>
                <a:gd name="connsiteY19" fmla="*/ 85725 h 338138"/>
                <a:gd name="connsiteX20" fmla="*/ 317500 w 338138"/>
                <a:gd name="connsiteY20" fmla="*/ 96242 h 338138"/>
                <a:gd name="connsiteX21" fmla="*/ 317500 w 338138"/>
                <a:gd name="connsiteY21" fmla="*/ 243483 h 338138"/>
                <a:gd name="connsiteX22" fmla="*/ 306784 w 338138"/>
                <a:gd name="connsiteY22" fmla="*/ 254000 h 338138"/>
                <a:gd name="connsiteX23" fmla="*/ 285353 w 338138"/>
                <a:gd name="connsiteY23" fmla="*/ 254000 h 338138"/>
                <a:gd name="connsiteX24" fmla="*/ 274637 w 338138"/>
                <a:gd name="connsiteY24" fmla="*/ 243483 h 338138"/>
                <a:gd name="connsiteX25" fmla="*/ 274637 w 338138"/>
                <a:gd name="connsiteY25" fmla="*/ 96242 h 338138"/>
                <a:gd name="connsiteX26" fmla="*/ 285353 w 338138"/>
                <a:gd name="connsiteY26" fmla="*/ 85725 h 338138"/>
                <a:gd name="connsiteX27" fmla="*/ 158353 w 338138"/>
                <a:gd name="connsiteY27" fmla="*/ 42862 h 338138"/>
                <a:gd name="connsiteX28" fmla="*/ 179784 w 338138"/>
                <a:gd name="connsiteY28" fmla="*/ 42862 h 338138"/>
                <a:gd name="connsiteX29" fmla="*/ 190500 w 338138"/>
                <a:gd name="connsiteY29" fmla="*/ 53419 h 338138"/>
                <a:gd name="connsiteX30" fmla="*/ 190500 w 338138"/>
                <a:gd name="connsiteY30" fmla="*/ 243443 h 338138"/>
                <a:gd name="connsiteX31" fmla="*/ 179784 w 338138"/>
                <a:gd name="connsiteY31" fmla="*/ 254000 h 338138"/>
                <a:gd name="connsiteX32" fmla="*/ 158353 w 338138"/>
                <a:gd name="connsiteY32" fmla="*/ 254000 h 338138"/>
                <a:gd name="connsiteX33" fmla="*/ 147637 w 338138"/>
                <a:gd name="connsiteY33" fmla="*/ 243443 h 338138"/>
                <a:gd name="connsiteX34" fmla="*/ 147637 w 338138"/>
                <a:gd name="connsiteY34" fmla="*/ 53419 h 338138"/>
                <a:gd name="connsiteX35" fmla="*/ 158353 w 338138"/>
                <a:gd name="connsiteY35" fmla="*/ 42862 h 338138"/>
                <a:gd name="connsiteX36" fmla="*/ 0 w 338138"/>
                <a:gd name="connsiteY36" fmla="*/ 0 h 338138"/>
                <a:gd name="connsiteX37" fmla="*/ 42267 w 338138"/>
                <a:gd name="connsiteY37" fmla="*/ 0 h 338138"/>
                <a:gd name="connsiteX38" fmla="*/ 42267 w 338138"/>
                <a:gd name="connsiteY38" fmla="*/ 295871 h 338138"/>
                <a:gd name="connsiteX39" fmla="*/ 338138 w 338138"/>
                <a:gd name="connsiteY39" fmla="*/ 295871 h 338138"/>
                <a:gd name="connsiteX40" fmla="*/ 338138 w 338138"/>
                <a:gd name="connsiteY40" fmla="*/ 338138 h 338138"/>
                <a:gd name="connsiteX41" fmla="*/ 21133 w 338138"/>
                <a:gd name="connsiteY41" fmla="*/ 338138 h 338138"/>
                <a:gd name="connsiteX42" fmla="*/ 0 w 338138"/>
                <a:gd name="connsiteY42" fmla="*/ 317005 h 338138"/>
                <a:gd name="connsiteX43" fmla="*/ 0 w 33813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8138" h="338138">
                  <a:moveTo>
                    <a:pt x="221853" y="169862"/>
                  </a:moveTo>
                  <a:cubicBezTo>
                    <a:pt x="221853" y="169862"/>
                    <a:pt x="221853" y="169862"/>
                    <a:pt x="243284" y="169862"/>
                  </a:cubicBezTo>
                  <a:cubicBezTo>
                    <a:pt x="248642" y="169862"/>
                    <a:pt x="254000" y="175121"/>
                    <a:pt x="254000" y="180379"/>
                  </a:cubicBezTo>
                  <a:cubicBezTo>
                    <a:pt x="254000" y="180379"/>
                    <a:pt x="254000" y="180379"/>
                    <a:pt x="254000" y="243483"/>
                  </a:cubicBezTo>
                  <a:cubicBezTo>
                    <a:pt x="254000" y="248742"/>
                    <a:pt x="248642" y="254000"/>
                    <a:pt x="243284" y="254000"/>
                  </a:cubicBezTo>
                  <a:cubicBezTo>
                    <a:pt x="243284" y="254000"/>
                    <a:pt x="243284" y="254000"/>
                    <a:pt x="221853" y="254000"/>
                  </a:cubicBezTo>
                  <a:cubicBezTo>
                    <a:pt x="216495" y="254000"/>
                    <a:pt x="211137" y="248742"/>
                    <a:pt x="211137" y="243483"/>
                  </a:cubicBezTo>
                  <a:cubicBezTo>
                    <a:pt x="211137" y="243483"/>
                    <a:pt x="211137" y="243483"/>
                    <a:pt x="211137" y="180379"/>
                  </a:cubicBezTo>
                  <a:cubicBezTo>
                    <a:pt x="211137" y="175121"/>
                    <a:pt x="216495" y="169862"/>
                    <a:pt x="221853" y="169862"/>
                  </a:cubicBezTo>
                  <a:close/>
                  <a:moveTo>
                    <a:pt x="94853" y="127000"/>
                  </a:moveTo>
                  <a:cubicBezTo>
                    <a:pt x="94853" y="127000"/>
                    <a:pt x="94853" y="127000"/>
                    <a:pt x="116284" y="127000"/>
                  </a:cubicBezTo>
                  <a:cubicBezTo>
                    <a:pt x="121642" y="127000"/>
                    <a:pt x="127000" y="132292"/>
                    <a:pt x="127000" y="137583"/>
                  </a:cubicBezTo>
                  <a:cubicBezTo>
                    <a:pt x="127000" y="137583"/>
                    <a:pt x="127000" y="137583"/>
                    <a:pt x="127000" y="243417"/>
                  </a:cubicBezTo>
                  <a:cubicBezTo>
                    <a:pt x="127000" y="248708"/>
                    <a:pt x="121642" y="254000"/>
                    <a:pt x="116284" y="254000"/>
                  </a:cubicBezTo>
                  <a:cubicBezTo>
                    <a:pt x="116284" y="254000"/>
                    <a:pt x="116284" y="254000"/>
                    <a:pt x="94853" y="254000"/>
                  </a:cubicBezTo>
                  <a:cubicBezTo>
                    <a:pt x="89495" y="254000"/>
                    <a:pt x="84137" y="248708"/>
                    <a:pt x="84137" y="243417"/>
                  </a:cubicBezTo>
                  <a:cubicBezTo>
                    <a:pt x="84137" y="243417"/>
                    <a:pt x="84137" y="243417"/>
                    <a:pt x="84137" y="137583"/>
                  </a:cubicBezTo>
                  <a:cubicBezTo>
                    <a:pt x="84137" y="132292"/>
                    <a:pt x="89495" y="127000"/>
                    <a:pt x="94853" y="127000"/>
                  </a:cubicBezTo>
                  <a:close/>
                  <a:moveTo>
                    <a:pt x="285353" y="85725"/>
                  </a:moveTo>
                  <a:cubicBezTo>
                    <a:pt x="285353" y="85725"/>
                    <a:pt x="285353" y="85725"/>
                    <a:pt x="306784" y="85725"/>
                  </a:cubicBezTo>
                  <a:cubicBezTo>
                    <a:pt x="312142" y="85725"/>
                    <a:pt x="317500" y="90984"/>
                    <a:pt x="317500" y="96242"/>
                  </a:cubicBezTo>
                  <a:cubicBezTo>
                    <a:pt x="317500" y="96242"/>
                    <a:pt x="317500" y="96242"/>
                    <a:pt x="317500" y="243483"/>
                  </a:cubicBezTo>
                  <a:cubicBezTo>
                    <a:pt x="317500" y="248742"/>
                    <a:pt x="312142" y="254000"/>
                    <a:pt x="306784" y="254000"/>
                  </a:cubicBezTo>
                  <a:cubicBezTo>
                    <a:pt x="306784" y="254000"/>
                    <a:pt x="306784" y="254000"/>
                    <a:pt x="285353" y="254000"/>
                  </a:cubicBezTo>
                  <a:cubicBezTo>
                    <a:pt x="279995" y="254000"/>
                    <a:pt x="274637" y="248742"/>
                    <a:pt x="274637" y="243483"/>
                  </a:cubicBezTo>
                  <a:cubicBezTo>
                    <a:pt x="274637" y="243483"/>
                    <a:pt x="274637" y="243483"/>
                    <a:pt x="274637" y="96242"/>
                  </a:cubicBezTo>
                  <a:cubicBezTo>
                    <a:pt x="274637" y="90984"/>
                    <a:pt x="279995" y="85725"/>
                    <a:pt x="285353" y="85725"/>
                  </a:cubicBezTo>
                  <a:close/>
                  <a:moveTo>
                    <a:pt x="158353" y="42862"/>
                  </a:moveTo>
                  <a:cubicBezTo>
                    <a:pt x="158353" y="42862"/>
                    <a:pt x="158353" y="42862"/>
                    <a:pt x="179784" y="42862"/>
                  </a:cubicBezTo>
                  <a:cubicBezTo>
                    <a:pt x="185142" y="42862"/>
                    <a:pt x="190500" y="48140"/>
                    <a:pt x="190500" y="53419"/>
                  </a:cubicBezTo>
                  <a:cubicBezTo>
                    <a:pt x="190500" y="53419"/>
                    <a:pt x="190500" y="53419"/>
                    <a:pt x="190500" y="243443"/>
                  </a:cubicBezTo>
                  <a:cubicBezTo>
                    <a:pt x="190500" y="248722"/>
                    <a:pt x="185142" y="254000"/>
                    <a:pt x="179784" y="254000"/>
                  </a:cubicBezTo>
                  <a:cubicBezTo>
                    <a:pt x="179784" y="254000"/>
                    <a:pt x="179784" y="254000"/>
                    <a:pt x="158353" y="254000"/>
                  </a:cubicBezTo>
                  <a:cubicBezTo>
                    <a:pt x="152995" y="254000"/>
                    <a:pt x="147637" y="248722"/>
                    <a:pt x="147637" y="243443"/>
                  </a:cubicBezTo>
                  <a:cubicBezTo>
                    <a:pt x="147637" y="243443"/>
                    <a:pt x="147637" y="243443"/>
                    <a:pt x="147637" y="53419"/>
                  </a:cubicBezTo>
                  <a:cubicBezTo>
                    <a:pt x="147637" y="48140"/>
                    <a:pt x="152995" y="42862"/>
                    <a:pt x="158353" y="42862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2267" y="0"/>
                  </a:cubicBezTo>
                  <a:cubicBezTo>
                    <a:pt x="42267" y="0"/>
                    <a:pt x="42267" y="0"/>
                    <a:pt x="42267" y="295871"/>
                  </a:cubicBezTo>
                  <a:lnTo>
                    <a:pt x="338138" y="295871"/>
                  </a:lnTo>
                  <a:cubicBezTo>
                    <a:pt x="338138" y="295871"/>
                    <a:pt x="338138" y="295871"/>
                    <a:pt x="338138" y="338138"/>
                  </a:cubicBezTo>
                  <a:cubicBezTo>
                    <a:pt x="338138" y="338138"/>
                    <a:pt x="338138" y="338138"/>
                    <a:pt x="21133" y="338138"/>
                  </a:cubicBezTo>
                  <a:cubicBezTo>
                    <a:pt x="9246" y="338138"/>
                    <a:pt x="0" y="328892"/>
                    <a:pt x="0" y="317005"/>
                  </a:cubicBezTo>
                  <a:cubicBezTo>
                    <a:pt x="0" y="317005"/>
                    <a:pt x="0" y="31700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is1ide-Arc 18"/>
            <p:cNvSpPr/>
            <p:nvPr/>
          </p:nvSpPr>
          <p:spPr>
            <a:xfrm rot="5400000">
              <a:off x="6580" y="980440"/>
              <a:ext cx="5647772" cy="5647770"/>
            </a:xfrm>
            <a:prstGeom prst="arc">
              <a:avLst>
                <a:gd name="adj1" fmla="val 11926710"/>
                <a:gd name="adj2" fmla="val 1730256"/>
              </a:avLst>
            </a:prstGeom>
            <a:ln w="73025" cap="rnd">
              <a:solidFill>
                <a:srgbClr val="DA9E8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is1ide-Oval 19"/>
            <p:cNvSpPr/>
            <p:nvPr/>
          </p:nvSpPr>
          <p:spPr>
            <a:xfrm>
              <a:off x="5324247" y="3456656"/>
              <a:ext cx="695337" cy="695337"/>
            </a:xfrm>
            <a:prstGeom prst="ellipse">
              <a:avLst/>
            </a:prstGeom>
            <a:solidFill>
              <a:srgbClr val="DA9E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5" name="is1ide-任意多边形: 形状 41"/>
            <p:cNvSpPr/>
            <p:nvPr/>
          </p:nvSpPr>
          <p:spPr bwMode="auto">
            <a:xfrm>
              <a:off x="5544182" y="3671102"/>
              <a:ext cx="255466" cy="255466"/>
            </a:xfrm>
            <a:custGeom>
              <a:avLst/>
              <a:gdLst>
                <a:gd name="connsiteX0" fmla="*/ 221853 w 338138"/>
                <a:gd name="connsiteY0" fmla="*/ 169862 h 338138"/>
                <a:gd name="connsiteX1" fmla="*/ 243284 w 338138"/>
                <a:gd name="connsiteY1" fmla="*/ 169862 h 338138"/>
                <a:gd name="connsiteX2" fmla="*/ 254000 w 338138"/>
                <a:gd name="connsiteY2" fmla="*/ 180379 h 338138"/>
                <a:gd name="connsiteX3" fmla="*/ 254000 w 338138"/>
                <a:gd name="connsiteY3" fmla="*/ 243483 h 338138"/>
                <a:gd name="connsiteX4" fmla="*/ 243284 w 338138"/>
                <a:gd name="connsiteY4" fmla="*/ 254000 h 338138"/>
                <a:gd name="connsiteX5" fmla="*/ 221853 w 338138"/>
                <a:gd name="connsiteY5" fmla="*/ 254000 h 338138"/>
                <a:gd name="connsiteX6" fmla="*/ 211137 w 338138"/>
                <a:gd name="connsiteY6" fmla="*/ 243483 h 338138"/>
                <a:gd name="connsiteX7" fmla="*/ 211137 w 338138"/>
                <a:gd name="connsiteY7" fmla="*/ 180379 h 338138"/>
                <a:gd name="connsiteX8" fmla="*/ 221853 w 338138"/>
                <a:gd name="connsiteY8" fmla="*/ 169862 h 338138"/>
                <a:gd name="connsiteX9" fmla="*/ 94853 w 338138"/>
                <a:gd name="connsiteY9" fmla="*/ 127000 h 338138"/>
                <a:gd name="connsiteX10" fmla="*/ 116284 w 338138"/>
                <a:gd name="connsiteY10" fmla="*/ 127000 h 338138"/>
                <a:gd name="connsiteX11" fmla="*/ 127000 w 338138"/>
                <a:gd name="connsiteY11" fmla="*/ 137583 h 338138"/>
                <a:gd name="connsiteX12" fmla="*/ 127000 w 338138"/>
                <a:gd name="connsiteY12" fmla="*/ 243417 h 338138"/>
                <a:gd name="connsiteX13" fmla="*/ 116284 w 338138"/>
                <a:gd name="connsiteY13" fmla="*/ 254000 h 338138"/>
                <a:gd name="connsiteX14" fmla="*/ 94853 w 338138"/>
                <a:gd name="connsiteY14" fmla="*/ 254000 h 338138"/>
                <a:gd name="connsiteX15" fmla="*/ 84137 w 338138"/>
                <a:gd name="connsiteY15" fmla="*/ 243417 h 338138"/>
                <a:gd name="connsiteX16" fmla="*/ 84137 w 338138"/>
                <a:gd name="connsiteY16" fmla="*/ 137583 h 338138"/>
                <a:gd name="connsiteX17" fmla="*/ 94853 w 338138"/>
                <a:gd name="connsiteY17" fmla="*/ 127000 h 338138"/>
                <a:gd name="connsiteX18" fmla="*/ 285353 w 338138"/>
                <a:gd name="connsiteY18" fmla="*/ 85725 h 338138"/>
                <a:gd name="connsiteX19" fmla="*/ 306784 w 338138"/>
                <a:gd name="connsiteY19" fmla="*/ 85725 h 338138"/>
                <a:gd name="connsiteX20" fmla="*/ 317500 w 338138"/>
                <a:gd name="connsiteY20" fmla="*/ 96242 h 338138"/>
                <a:gd name="connsiteX21" fmla="*/ 317500 w 338138"/>
                <a:gd name="connsiteY21" fmla="*/ 243483 h 338138"/>
                <a:gd name="connsiteX22" fmla="*/ 306784 w 338138"/>
                <a:gd name="connsiteY22" fmla="*/ 254000 h 338138"/>
                <a:gd name="connsiteX23" fmla="*/ 285353 w 338138"/>
                <a:gd name="connsiteY23" fmla="*/ 254000 h 338138"/>
                <a:gd name="connsiteX24" fmla="*/ 274637 w 338138"/>
                <a:gd name="connsiteY24" fmla="*/ 243483 h 338138"/>
                <a:gd name="connsiteX25" fmla="*/ 274637 w 338138"/>
                <a:gd name="connsiteY25" fmla="*/ 96242 h 338138"/>
                <a:gd name="connsiteX26" fmla="*/ 285353 w 338138"/>
                <a:gd name="connsiteY26" fmla="*/ 85725 h 338138"/>
                <a:gd name="connsiteX27" fmla="*/ 158353 w 338138"/>
                <a:gd name="connsiteY27" fmla="*/ 42862 h 338138"/>
                <a:gd name="connsiteX28" fmla="*/ 179784 w 338138"/>
                <a:gd name="connsiteY28" fmla="*/ 42862 h 338138"/>
                <a:gd name="connsiteX29" fmla="*/ 190500 w 338138"/>
                <a:gd name="connsiteY29" fmla="*/ 53419 h 338138"/>
                <a:gd name="connsiteX30" fmla="*/ 190500 w 338138"/>
                <a:gd name="connsiteY30" fmla="*/ 243443 h 338138"/>
                <a:gd name="connsiteX31" fmla="*/ 179784 w 338138"/>
                <a:gd name="connsiteY31" fmla="*/ 254000 h 338138"/>
                <a:gd name="connsiteX32" fmla="*/ 158353 w 338138"/>
                <a:gd name="connsiteY32" fmla="*/ 254000 h 338138"/>
                <a:gd name="connsiteX33" fmla="*/ 147637 w 338138"/>
                <a:gd name="connsiteY33" fmla="*/ 243443 h 338138"/>
                <a:gd name="connsiteX34" fmla="*/ 147637 w 338138"/>
                <a:gd name="connsiteY34" fmla="*/ 53419 h 338138"/>
                <a:gd name="connsiteX35" fmla="*/ 158353 w 338138"/>
                <a:gd name="connsiteY35" fmla="*/ 42862 h 338138"/>
                <a:gd name="connsiteX36" fmla="*/ 0 w 338138"/>
                <a:gd name="connsiteY36" fmla="*/ 0 h 338138"/>
                <a:gd name="connsiteX37" fmla="*/ 42267 w 338138"/>
                <a:gd name="connsiteY37" fmla="*/ 0 h 338138"/>
                <a:gd name="connsiteX38" fmla="*/ 42267 w 338138"/>
                <a:gd name="connsiteY38" fmla="*/ 295871 h 338138"/>
                <a:gd name="connsiteX39" fmla="*/ 338138 w 338138"/>
                <a:gd name="connsiteY39" fmla="*/ 295871 h 338138"/>
                <a:gd name="connsiteX40" fmla="*/ 338138 w 338138"/>
                <a:gd name="connsiteY40" fmla="*/ 338138 h 338138"/>
                <a:gd name="connsiteX41" fmla="*/ 21133 w 338138"/>
                <a:gd name="connsiteY41" fmla="*/ 338138 h 338138"/>
                <a:gd name="connsiteX42" fmla="*/ 0 w 338138"/>
                <a:gd name="connsiteY42" fmla="*/ 317005 h 338138"/>
                <a:gd name="connsiteX43" fmla="*/ 0 w 33813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8138" h="338138">
                  <a:moveTo>
                    <a:pt x="221853" y="169862"/>
                  </a:moveTo>
                  <a:cubicBezTo>
                    <a:pt x="221853" y="169862"/>
                    <a:pt x="221853" y="169862"/>
                    <a:pt x="243284" y="169862"/>
                  </a:cubicBezTo>
                  <a:cubicBezTo>
                    <a:pt x="248642" y="169862"/>
                    <a:pt x="254000" y="175121"/>
                    <a:pt x="254000" y="180379"/>
                  </a:cubicBezTo>
                  <a:cubicBezTo>
                    <a:pt x="254000" y="180379"/>
                    <a:pt x="254000" y="180379"/>
                    <a:pt x="254000" y="243483"/>
                  </a:cubicBezTo>
                  <a:cubicBezTo>
                    <a:pt x="254000" y="248742"/>
                    <a:pt x="248642" y="254000"/>
                    <a:pt x="243284" y="254000"/>
                  </a:cubicBezTo>
                  <a:cubicBezTo>
                    <a:pt x="243284" y="254000"/>
                    <a:pt x="243284" y="254000"/>
                    <a:pt x="221853" y="254000"/>
                  </a:cubicBezTo>
                  <a:cubicBezTo>
                    <a:pt x="216495" y="254000"/>
                    <a:pt x="211137" y="248742"/>
                    <a:pt x="211137" y="243483"/>
                  </a:cubicBezTo>
                  <a:cubicBezTo>
                    <a:pt x="211137" y="243483"/>
                    <a:pt x="211137" y="243483"/>
                    <a:pt x="211137" y="180379"/>
                  </a:cubicBezTo>
                  <a:cubicBezTo>
                    <a:pt x="211137" y="175121"/>
                    <a:pt x="216495" y="169862"/>
                    <a:pt x="221853" y="169862"/>
                  </a:cubicBezTo>
                  <a:close/>
                  <a:moveTo>
                    <a:pt x="94853" y="127000"/>
                  </a:moveTo>
                  <a:cubicBezTo>
                    <a:pt x="94853" y="127000"/>
                    <a:pt x="94853" y="127000"/>
                    <a:pt x="116284" y="127000"/>
                  </a:cubicBezTo>
                  <a:cubicBezTo>
                    <a:pt x="121642" y="127000"/>
                    <a:pt x="127000" y="132292"/>
                    <a:pt x="127000" y="137583"/>
                  </a:cubicBezTo>
                  <a:cubicBezTo>
                    <a:pt x="127000" y="137583"/>
                    <a:pt x="127000" y="137583"/>
                    <a:pt x="127000" y="243417"/>
                  </a:cubicBezTo>
                  <a:cubicBezTo>
                    <a:pt x="127000" y="248708"/>
                    <a:pt x="121642" y="254000"/>
                    <a:pt x="116284" y="254000"/>
                  </a:cubicBezTo>
                  <a:cubicBezTo>
                    <a:pt x="116284" y="254000"/>
                    <a:pt x="116284" y="254000"/>
                    <a:pt x="94853" y="254000"/>
                  </a:cubicBezTo>
                  <a:cubicBezTo>
                    <a:pt x="89495" y="254000"/>
                    <a:pt x="84137" y="248708"/>
                    <a:pt x="84137" y="243417"/>
                  </a:cubicBezTo>
                  <a:cubicBezTo>
                    <a:pt x="84137" y="243417"/>
                    <a:pt x="84137" y="243417"/>
                    <a:pt x="84137" y="137583"/>
                  </a:cubicBezTo>
                  <a:cubicBezTo>
                    <a:pt x="84137" y="132292"/>
                    <a:pt x="89495" y="127000"/>
                    <a:pt x="94853" y="127000"/>
                  </a:cubicBezTo>
                  <a:close/>
                  <a:moveTo>
                    <a:pt x="285353" y="85725"/>
                  </a:moveTo>
                  <a:cubicBezTo>
                    <a:pt x="285353" y="85725"/>
                    <a:pt x="285353" y="85725"/>
                    <a:pt x="306784" y="85725"/>
                  </a:cubicBezTo>
                  <a:cubicBezTo>
                    <a:pt x="312142" y="85725"/>
                    <a:pt x="317500" y="90984"/>
                    <a:pt x="317500" y="96242"/>
                  </a:cubicBezTo>
                  <a:cubicBezTo>
                    <a:pt x="317500" y="96242"/>
                    <a:pt x="317500" y="96242"/>
                    <a:pt x="317500" y="243483"/>
                  </a:cubicBezTo>
                  <a:cubicBezTo>
                    <a:pt x="317500" y="248742"/>
                    <a:pt x="312142" y="254000"/>
                    <a:pt x="306784" y="254000"/>
                  </a:cubicBezTo>
                  <a:cubicBezTo>
                    <a:pt x="306784" y="254000"/>
                    <a:pt x="306784" y="254000"/>
                    <a:pt x="285353" y="254000"/>
                  </a:cubicBezTo>
                  <a:cubicBezTo>
                    <a:pt x="279995" y="254000"/>
                    <a:pt x="274637" y="248742"/>
                    <a:pt x="274637" y="243483"/>
                  </a:cubicBezTo>
                  <a:cubicBezTo>
                    <a:pt x="274637" y="243483"/>
                    <a:pt x="274637" y="243483"/>
                    <a:pt x="274637" y="96242"/>
                  </a:cubicBezTo>
                  <a:cubicBezTo>
                    <a:pt x="274637" y="90984"/>
                    <a:pt x="279995" y="85725"/>
                    <a:pt x="285353" y="85725"/>
                  </a:cubicBezTo>
                  <a:close/>
                  <a:moveTo>
                    <a:pt x="158353" y="42862"/>
                  </a:moveTo>
                  <a:cubicBezTo>
                    <a:pt x="158353" y="42862"/>
                    <a:pt x="158353" y="42862"/>
                    <a:pt x="179784" y="42862"/>
                  </a:cubicBezTo>
                  <a:cubicBezTo>
                    <a:pt x="185142" y="42862"/>
                    <a:pt x="190500" y="48140"/>
                    <a:pt x="190500" y="53419"/>
                  </a:cubicBezTo>
                  <a:cubicBezTo>
                    <a:pt x="190500" y="53419"/>
                    <a:pt x="190500" y="53419"/>
                    <a:pt x="190500" y="243443"/>
                  </a:cubicBezTo>
                  <a:cubicBezTo>
                    <a:pt x="190500" y="248722"/>
                    <a:pt x="185142" y="254000"/>
                    <a:pt x="179784" y="254000"/>
                  </a:cubicBezTo>
                  <a:cubicBezTo>
                    <a:pt x="179784" y="254000"/>
                    <a:pt x="179784" y="254000"/>
                    <a:pt x="158353" y="254000"/>
                  </a:cubicBezTo>
                  <a:cubicBezTo>
                    <a:pt x="152995" y="254000"/>
                    <a:pt x="147637" y="248722"/>
                    <a:pt x="147637" y="243443"/>
                  </a:cubicBezTo>
                  <a:cubicBezTo>
                    <a:pt x="147637" y="243443"/>
                    <a:pt x="147637" y="243443"/>
                    <a:pt x="147637" y="53419"/>
                  </a:cubicBezTo>
                  <a:cubicBezTo>
                    <a:pt x="147637" y="48140"/>
                    <a:pt x="152995" y="42862"/>
                    <a:pt x="158353" y="42862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2267" y="0"/>
                  </a:cubicBezTo>
                  <a:cubicBezTo>
                    <a:pt x="42267" y="0"/>
                    <a:pt x="42267" y="0"/>
                    <a:pt x="42267" y="295871"/>
                  </a:cubicBezTo>
                  <a:lnTo>
                    <a:pt x="338138" y="295871"/>
                  </a:lnTo>
                  <a:cubicBezTo>
                    <a:pt x="338138" y="295871"/>
                    <a:pt x="338138" y="295871"/>
                    <a:pt x="338138" y="338138"/>
                  </a:cubicBezTo>
                  <a:cubicBezTo>
                    <a:pt x="338138" y="338138"/>
                    <a:pt x="338138" y="338138"/>
                    <a:pt x="21133" y="338138"/>
                  </a:cubicBezTo>
                  <a:cubicBezTo>
                    <a:pt x="9246" y="338138"/>
                    <a:pt x="0" y="328892"/>
                    <a:pt x="0" y="317005"/>
                  </a:cubicBezTo>
                  <a:cubicBezTo>
                    <a:pt x="0" y="317005"/>
                    <a:pt x="0" y="31700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is1ide-文本框 42"/>
            <p:cNvSpPr txBox="1"/>
            <p:nvPr/>
          </p:nvSpPr>
          <p:spPr>
            <a:xfrm>
              <a:off x="5072667" y="4151993"/>
              <a:ext cx="1198496" cy="458793"/>
            </a:xfrm>
            <a:prstGeom prst="rect">
              <a:avLst/>
            </a:prstGeom>
            <a:solidFill>
              <a:srgbClr val="DA9E80"/>
            </a:solidFill>
          </p:spPr>
          <p:txBody>
            <a:bodyPr wrap="none" lIns="72000" tIns="72000" rIns="72000" bIns="72000" anchor="ctr" anchorCtr="0">
              <a:normAutofit fontScale="77500" lnSpcReduction="20000"/>
            </a:bodyPr>
            <a:lstStyle/>
            <a:p>
              <a:pPr marL="0" indent="0" algn="ctr">
                <a:lnSpc>
                  <a:spcPct val="120000"/>
                </a:lnSpc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添加内容</a:t>
              </a:r>
              <a:endPara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17" name="is1ide-文本框 43"/>
            <p:cNvSpPr txBox="1"/>
            <p:nvPr/>
          </p:nvSpPr>
          <p:spPr>
            <a:xfrm>
              <a:off x="3771532" y="2674365"/>
              <a:ext cx="1198496" cy="458793"/>
            </a:xfrm>
            <a:prstGeom prst="rect">
              <a:avLst/>
            </a:prstGeom>
            <a:solidFill>
              <a:srgbClr val="DA9E80"/>
            </a:solidFill>
          </p:spPr>
          <p:txBody>
            <a:bodyPr wrap="none" lIns="72000" tIns="72000" rIns="72000" bIns="72000" anchor="ctr" anchorCtr="0">
              <a:normAutofit fontScale="77500" lnSpcReduction="20000"/>
            </a:bodyPr>
            <a:lstStyle/>
            <a:p>
              <a:pPr marL="0" indent="0" algn="ctr">
                <a:lnSpc>
                  <a:spcPct val="120000"/>
                </a:lnSpc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添加内容</a:t>
              </a:r>
              <a:endPara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18" name="is1ide-文本框 44"/>
            <p:cNvSpPr txBox="1"/>
            <p:nvPr/>
          </p:nvSpPr>
          <p:spPr>
            <a:xfrm>
              <a:off x="879566" y="5284768"/>
              <a:ext cx="1198496" cy="458793"/>
            </a:xfrm>
            <a:prstGeom prst="rect">
              <a:avLst/>
            </a:prstGeom>
            <a:solidFill>
              <a:srgbClr val="DA9E80"/>
            </a:solidFill>
          </p:spPr>
          <p:txBody>
            <a:bodyPr wrap="none" lIns="72000" tIns="72000" rIns="72000" bIns="72000" anchor="ctr" anchorCtr="0">
              <a:normAutofit fontScale="77500" lnSpcReduction="20000"/>
            </a:bodyPr>
            <a:lstStyle/>
            <a:p>
              <a:pPr marL="0" indent="0" algn="ctr">
                <a:lnSpc>
                  <a:spcPct val="120000"/>
                </a:lnSpc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添加内容</a:t>
              </a:r>
              <a:endPara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sp>
        <p:nvSpPr>
          <p:cNvPr id="20" name="文本框 18"/>
          <p:cNvSpPr txBox="1">
            <a:spLocks noChangeArrowheads="1"/>
          </p:cNvSpPr>
          <p:nvPr/>
        </p:nvSpPr>
        <p:spPr bwMode="auto">
          <a:xfrm>
            <a:off x="6056936" y="2836378"/>
            <a:ext cx="51310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点击输入详细内容，添加你的具体内容。点击输入详细内容，添加你的具体内容。点击输入详细内容，添加你的具体内容。</a:t>
            </a:r>
            <a:endParaRPr lang="zh-CN" altLang="en-US" sz="1800" b="1" dirty="0"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22" name="文本框 18"/>
          <p:cNvSpPr txBox="1">
            <a:spLocks noChangeArrowheads="1"/>
          </p:cNvSpPr>
          <p:nvPr/>
        </p:nvSpPr>
        <p:spPr bwMode="auto">
          <a:xfrm>
            <a:off x="6055755" y="4047205"/>
            <a:ext cx="51310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点击输入详细内容，添加你的具体内容。点击输入详细内容，添加你的具体内容。点击输入详细内容，添加你的具体内容。</a:t>
            </a:r>
            <a:endParaRPr lang="zh-CN" altLang="en-US" sz="1800" b="1" dirty="0"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  <a:endPara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sp>
        <p:nvSpPr>
          <p:cNvPr id="5" name="L-Shape 6"/>
          <p:cNvSpPr/>
          <p:nvPr/>
        </p:nvSpPr>
        <p:spPr>
          <a:xfrm rot="5400000">
            <a:off x="983446" y="3824746"/>
            <a:ext cx="1537396" cy="2558194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Isosceles Triangle 7"/>
          <p:cNvSpPr/>
          <p:nvPr/>
        </p:nvSpPr>
        <p:spPr>
          <a:xfrm>
            <a:off x="2600604" y="3636409"/>
            <a:ext cx="435764" cy="435764"/>
          </a:xfrm>
          <a:prstGeom prst="triangle">
            <a:avLst>
              <a:gd name="adj" fmla="val 100000"/>
            </a:avLst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8"/>
          <p:cNvGrpSpPr/>
          <p:nvPr/>
        </p:nvGrpSpPr>
        <p:grpSpPr>
          <a:xfrm>
            <a:off x="860595" y="5026922"/>
            <a:ext cx="469864" cy="469864"/>
            <a:chOff x="4439444" y="2582069"/>
            <a:chExt cx="464344" cy="464344"/>
          </a:xfrm>
          <a:solidFill>
            <a:srgbClr val="DA9E80"/>
          </a:solidFill>
        </p:grpSpPr>
        <p:sp>
          <p:nvSpPr>
            <p:cNvPr id="8" name="AutoShape 123"/>
            <p:cNvSpPr/>
            <p:nvPr/>
          </p:nvSpPr>
          <p:spPr bwMode="auto">
            <a:xfrm>
              <a:off x="4439444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  <p:sp>
          <p:nvSpPr>
            <p:cNvPr id="9" name="AutoShape 124"/>
            <p:cNvSpPr/>
            <p:nvPr/>
          </p:nvSpPr>
          <p:spPr bwMode="auto">
            <a:xfrm>
              <a:off x="4570413" y="271224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  <p:sp>
          <p:nvSpPr>
            <p:cNvPr id="10" name="AutoShape 125"/>
            <p:cNvSpPr/>
            <p:nvPr/>
          </p:nvSpPr>
          <p:spPr bwMode="auto">
            <a:xfrm>
              <a:off x="4613275" y="275590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</p:grpSp>
      <p:sp>
        <p:nvSpPr>
          <p:cNvPr id="11" name="L-Shape 14"/>
          <p:cNvSpPr/>
          <p:nvPr/>
        </p:nvSpPr>
        <p:spPr>
          <a:xfrm rot="5400000">
            <a:off x="3810789" y="3125117"/>
            <a:ext cx="1537396" cy="2558194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Isosceles Triangle 15"/>
          <p:cNvSpPr/>
          <p:nvPr/>
        </p:nvSpPr>
        <p:spPr>
          <a:xfrm>
            <a:off x="5427946" y="2936780"/>
            <a:ext cx="435764" cy="435764"/>
          </a:xfrm>
          <a:prstGeom prst="triangle">
            <a:avLst>
              <a:gd name="adj" fmla="val 100000"/>
            </a:avLst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Group 16"/>
          <p:cNvGrpSpPr/>
          <p:nvPr/>
        </p:nvGrpSpPr>
        <p:grpSpPr>
          <a:xfrm>
            <a:off x="3706684" y="4335144"/>
            <a:ext cx="470668" cy="440949"/>
            <a:chOff x="5368132" y="3540125"/>
            <a:chExt cx="465138" cy="435769"/>
          </a:xfrm>
          <a:solidFill>
            <a:srgbClr val="DA9E80"/>
          </a:solidFill>
        </p:grpSpPr>
        <p:sp>
          <p:nvSpPr>
            <p:cNvPr id="14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  <p:sp>
          <p:nvSpPr>
            <p:cNvPr id="15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</p:grpSp>
      <p:grpSp>
        <p:nvGrpSpPr>
          <p:cNvPr id="16" name="Group 22"/>
          <p:cNvGrpSpPr/>
          <p:nvPr/>
        </p:nvGrpSpPr>
        <p:grpSpPr>
          <a:xfrm>
            <a:off x="6127733" y="2266374"/>
            <a:ext cx="2558194" cy="2206910"/>
            <a:chOff x="6259179" y="1704863"/>
            <a:chExt cx="2528139" cy="2180982"/>
          </a:xfrm>
          <a:solidFill>
            <a:srgbClr val="B46549"/>
          </a:solidFill>
        </p:grpSpPr>
        <p:sp>
          <p:nvSpPr>
            <p:cNvPr id="17" name="L-Shape 24"/>
            <p:cNvSpPr/>
            <p:nvPr/>
          </p:nvSpPr>
          <p:spPr>
            <a:xfrm rot="5400000">
              <a:off x="6763582" y="1862108"/>
              <a:ext cx="1519334" cy="2528139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Isosceles Triangle 25"/>
            <p:cNvSpPr/>
            <p:nvPr/>
          </p:nvSpPr>
          <p:spPr>
            <a:xfrm>
              <a:off x="8311464" y="1704863"/>
              <a:ext cx="430644" cy="430644"/>
            </a:xfrm>
            <a:prstGeom prst="triangle">
              <a:avLst>
                <a:gd name="adj" fmla="val 100000"/>
              </a:avLst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9" name="Group 26"/>
            <p:cNvGrpSpPr/>
            <p:nvPr/>
          </p:nvGrpSpPr>
          <p:grpSpPr>
            <a:xfrm>
              <a:off x="6664303" y="2900752"/>
              <a:ext cx="464344" cy="450850"/>
              <a:chOff x="8216107" y="4449763"/>
              <a:chExt cx="464344" cy="450850"/>
            </a:xfrm>
            <a:grpFill/>
          </p:grpSpPr>
          <p:sp>
            <p:nvSpPr>
              <p:cNvPr id="20" name="AutoShape 16"/>
              <p:cNvSpPr/>
              <p:nvPr/>
            </p:nvSpPr>
            <p:spPr bwMode="auto">
              <a:xfrm>
                <a:off x="8448675" y="4696619"/>
                <a:ext cx="57944" cy="587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4841"/>
                      <a:pt x="0" y="10800"/>
                    </a:cubicBezTo>
                    <a:cubicBezTo>
                      <a:pt x="0" y="16758"/>
                      <a:pt x="4838" y="21599"/>
                      <a:pt x="10800" y="21599"/>
                    </a:cubicBezTo>
                    <a:cubicBezTo>
                      <a:pt x="16761" y="21599"/>
                      <a:pt x="21600" y="16758"/>
                      <a:pt x="21600" y="10800"/>
                    </a:cubicBezTo>
                    <a:cubicBezTo>
                      <a:pt x="21600" y="4841"/>
                      <a:pt x="16761" y="0"/>
                      <a:pt x="10800" y="0"/>
                    </a:cubicBezTo>
                  </a:path>
                </a:pathLst>
              </a:custGeom>
              <a:solidFill>
                <a:srgbClr val="DA9E80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方正细倩简体" panose="03000509000000000000" pitchFamily="65" charset="-122"/>
                  <a:ea typeface="方正细倩简体" panose="03000509000000000000" pitchFamily="65" charset="-122"/>
                  <a:sym typeface="Gill Sans" charset="0"/>
                </a:endParaRPr>
              </a:p>
            </p:txBody>
          </p:sp>
          <p:sp>
            <p:nvSpPr>
              <p:cNvPr id="21" name="AutoShape 17"/>
              <p:cNvSpPr/>
              <p:nvPr/>
            </p:nvSpPr>
            <p:spPr bwMode="auto">
              <a:xfrm>
                <a:off x="8216107" y="4449763"/>
                <a:ext cx="464344" cy="450850"/>
              </a:xfrm>
              <a:custGeom>
                <a:avLst/>
                <a:gdLst>
                  <a:gd name="T0" fmla="*/ 10473 w 20946"/>
                  <a:gd name="T1" fmla="*/ 10800 h 21600"/>
                  <a:gd name="T2" fmla="*/ 10473 w 20946"/>
                  <a:gd name="T3" fmla="*/ 10800 h 21600"/>
                  <a:gd name="T4" fmla="*/ 10473 w 20946"/>
                  <a:gd name="T5" fmla="*/ 10800 h 21600"/>
                  <a:gd name="T6" fmla="*/ 10473 w 2094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946" h="21600">
                    <a:moveTo>
                      <a:pt x="18509" y="15329"/>
                    </a:moveTo>
                    <a:lnTo>
                      <a:pt x="11782" y="15329"/>
                    </a:lnTo>
                    <a:cubicBezTo>
                      <a:pt x="10699" y="15329"/>
                      <a:pt x="9818" y="14391"/>
                      <a:pt x="9818" y="13238"/>
                    </a:cubicBezTo>
                    <a:cubicBezTo>
                      <a:pt x="9818" y="12086"/>
                      <a:pt x="10699" y="11148"/>
                      <a:pt x="11782" y="11148"/>
                    </a:cubicBezTo>
                    <a:lnTo>
                      <a:pt x="17673" y="11148"/>
                    </a:lnTo>
                    <a:cubicBezTo>
                      <a:pt x="18077" y="11142"/>
                      <a:pt x="18477" y="10934"/>
                      <a:pt x="18721" y="10588"/>
                    </a:cubicBezTo>
                    <a:cubicBezTo>
                      <a:pt x="18789" y="10491"/>
                      <a:pt x="18842" y="10381"/>
                      <a:pt x="18885" y="10267"/>
                    </a:cubicBezTo>
                    <a:cubicBezTo>
                      <a:pt x="18890" y="10251"/>
                      <a:pt x="18901" y="10239"/>
                      <a:pt x="18906" y="10224"/>
                    </a:cubicBezTo>
                    <a:cubicBezTo>
                      <a:pt x="19377" y="10880"/>
                      <a:pt x="19636" y="11686"/>
                      <a:pt x="19636" y="12541"/>
                    </a:cubicBezTo>
                    <a:cubicBezTo>
                      <a:pt x="19636" y="13613"/>
                      <a:pt x="19230" y="14607"/>
                      <a:pt x="18509" y="15329"/>
                    </a:cubicBezTo>
                    <a:moveTo>
                      <a:pt x="17673" y="17767"/>
                    </a:moveTo>
                    <a:cubicBezTo>
                      <a:pt x="17673" y="19114"/>
                      <a:pt x="16647" y="20206"/>
                      <a:pt x="15382" y="20206"/>
                    </a:cubicBezTo>
                    <a:lnTo>
                      <a:pt x="3600" y="20206"/>
                    </a:lnTo>
                    <a:cubicBezTo>
                      <a:pt x="2334" y="20206"/>
                      <a:pt x="1309" y="19114"/>
                      <a:pt x="1309" y="17767"/>
                    </a:cubicBezTo>
                    <a:lnTo>
                      <a:pt x="1309" y="6786"/>
                    </a:lnTo>
                    <a:cubicBezTo>
                      <a:pt x="1931" y="7334"/>
                      <a:pt x="2730" y="7664"/>
                      <a:pt x="3600" y="7664"/>
                    </a:cubicBezTo>
                    <a:lnTo>
                      <a:pt x="14400" y="7664"/>
                    </a:lnTo>
                    <a:lnTo>
                      <a:pt x="17018" y="7664"/>
                    </a:lnTo>
                    <a:cubicBezTo>
                      <a:pt x="17379" y="7664"/>
                      <a:pt x="17673" y="7976"/>
                      <a:pt x="17673" y="8361"/>
                    </a:cubicBezTo>
                    <a:lnTo>
                      <a:pt x="17673" y="9754"/>
                    </a:lnTo>
                    <a:lnTo>
                      <a:pt x="11782" y="9754"/>
                    </a:lnTo>
                    <a:cubicBezTo>
                      <a:pt x="9974" y="9754"/>
                      <a:pt x="8509" y="11314"/>
                      <a:pt x="8509" y="13238"/>
                    </a:cubicBezTo>
                    <a:cubicBezTo>
                      <a:pt x="8509" y="15163"/>
                      <a:pt x="9974" y="16722"/>
                      <a:pt x="11782" y="16722"/>
                    </a:cubicBezTo>
                    <a:lnTo>
                      <a:pt x="17673" y="16722"/>
                    </a:lnTo>
                    <a:cubicBezTo>
                      <a:pt x="17673" y="16722"/>
                      <a:pt x="17673" y="17767"/>
                      <a:pt x="17673" y="17767"/>
                    </a:cubicBezTo>
                    <a:close/>
                    <a:moveTo>
                      <a:pt x="16363" y="5574"/>
                    </a:moveTo>
                    <a:lnTo>
                      <a:pt x="16363" y="6270"/>
                    </a:lnTo>
                    <a:lnTo>
                      <a:pt x="14400" y="6270"/>
                    </a:lnTo>
                    <a:lnTo>
                      <a:pt x="3600" y="6270"/>
                    </a:lnTo>
                    <a:cubicBezTo>
                      <a:pt x="3246" y="6270"/>
                      <a:pt x="2916" y="6179"/>
                      <a:pt x="2617" y="6027"/>
                    </a:cubicBezTo>
                    <a:lnTo>
                      <a:pt x="2617" y="5574"/>
                    </a:lnTo>
                    <a:cubicBezTo>
                      <a:pt x="2617" y="5574"/>
                      <a:pt x="16363" y="5574"/>
                      <a:pt x="16363" y="5574"/>
                    </a:cubicBezTo>
                    <a:close/>
                    <a:moveTo>
                      <a:pt x="16363" y="4877"/>
                    </a:moveTo>
                    <a:lnTo>
                      <a:pt x="2617" y="4877"/>
                    </a:lnTo>
                    <a:lnTo>
                      <a:pt x="2617" y="4180"/>
                    </a:lnTo>
                    <a:lnTo>
                      <a:pt x="16363" y="4180"/>
                    </a:lnTo>
                    <a:cubicBezTo>
                      <a:pt x="16363" y="4180"/>
                      <a:pt x="16363" y="4877"/>
                      <a:pt x="16363" y="4877"/>
                    </a:cubicBezTo>
                    <a:close/>
                    <a:moveTo>
                      <a:pt x="16363" y="3483"/>
                    </a:moveTo>
                    <a:lnTo>
                      <a:pt x="2617" y="3483"/>
                    </a:lnTo>
                    <a:lnTo>
                      <a:pt x="2617" y="2787"/>
                    </a:lnTo>
                    <a:lnTo>
                      <a:pt x="16363" y="2787"/>
                    </a:lnTo>
                    <a:cubicBezTo>
                      <a:pt x="16363" y="2787"/>
                      <a:pt x="16363" y="3483"/>
                      <a:pt x="16363" y="3483"/>
                    </a:cubicBezTo>
                    <a:close/>
                    <a:moveTo>
                      <a:pt x="3600" y="1393"/>
                    </a:moveTo>
                    <a:lnTo>
                      <a:pt x="14400" y="1393"/>
                    </a:lnTo>
                    <a:lnTo>
                      <a:pt x="17018" y="1393"/>
                    </a:lnTo>
                    <a:cubicBezTo>
                      <a:pt x="17379" y="1393"/>
                      <a:pt x="17673" y="1705"/>
                      <a:pt x="17673" y="2090"/>
                    </a:cubicBezTo>
                    <a:lnTo>
                      <a:pt x="17673" y="3832"/>
                    </a:lnTo>
                    <a:lnTo>
                      <a:pt x="17673" y="4180"/>
                    </a:lnTo>
                    <a:lnTo>
                      <a:pt x="17673" y="6398"/>
                    </a:lnTo>
                    <a:cubicBezTo>
                      <a:pt x="17466" y="6321"/>
                      <a:pt x="17249" y="6270"/>
                      <a:pt x="17018" y="6270"/>
                    </a:cubicBezTo>
                    <a:lnTo>
                      <a:pt x="17018" y="5574"/>
                    </a:lnTo>
                    <a:lnTo>
                      <a:pt x="17018" y="4180"/>
                    </a:lnTo>
                    <a:lnTo>
                      <a:pt x="17018" y="2787"/>
                    </a:lnTo>
                    <a:cubicBezTo>
                      <a:pt x="17018" y="2401"/>
                      <a:pt x="16724" y="2090"/>
                      <a:pt x="16363" y="2090"/>
                    </a:cubicBezTo>
                    <a:lnTo>
                      <a:pt x="2617" y="2090"/>
                    </a:lnTo>
                    <a:cubicBezTo>
                      <a:pt x="2256" y="2090"/>
                      <a:pt x="1963" y="2401"/>
                      <a:pt x="1963" y="2787"/>
                    </a:cubicBezTo>
                    <a:lnTo>
                      <a:pt x="1963" y="4180"/>
                    </a:lnTo>
                    <a:lnTo>
                      <a:pt x="1963" y="5534"/>
                    </a:lnTo>
                    <a:cubicBezTo>
                      <a:pt x="1559" y="5094"/>
                      <a:pt x="1309" y="4495"/>
                      <a:pt x="1309" y="3832"/>
                    </a:cubicBezTo>
                    <a:cubicBezTo>
                      <a:pt x="1309" y="2485"/>
                      <a:pt x="2334" y="1393"/>
                      <a:pt x="3600" y="1393"/>
                    </a:cubicBezTo>
                    <a:moveTo>
                      <a:pt x="18983" y="8361"/>
                    </a:moveTo>
                    <a:lnTo>
                      <a:pt x="18982" y="8361"/>
                    </a:lnTo>
                    <a:lnTo>
                      <a:pt x="18982" y="4180"/>
                    </a:lnTo>
                    <a:lnTo>
                      <a:pt x="18982" y="3832"/>
                    </a:lnTo>
                    <a:lnTo>
                      <a:pt x="18982" y="2090"/>
                    </a:lnTo>
                    <a:cubicBezTo>
                      <a:pt x="18982" y="935"/>
                      <a:pt x="18102" y="0"/>
                      <a:pt x="17018" y="0"/>
                    </a:cubicBezTo>
                    <a:lnTo>
                      <a:pt x="14400" y="0"/>
                    </a:lnTo>
                    <a:lnTo>
                      <a:pt x="3600" y="0"/>
                    </a:lnTo>
                    <a:cubicBezTo>
                      <a:pt x="1614" y="0"/>
                      <a:pt x="0" y="1719"/>
                      <a:pt x="0" y="3832"/>
                    </a:cubicBezTo>
                    <a:lnTo>
                      <a:pt x="0" y="17767"/>
                    </a:lnTo>
                    <a:cubicBezTo>
                      <a:pt x="0" y="19880"/>
                      <a:pt x="1614" y="21600"/>
                      <a:pt x="3600" y="21600"/>
                    </a:cubicBezTo>
                    <a:lnTo>
                      <a:pt x="15382" y="21600"/>
                    </a:lnTo>
                    <a:cubicBezTo>
                      <a:pt x="17366" y="21600"/>
                      <a:pt x="18982" y="19880"/>
                      <a:pt x="18982" y="17767"/>
                    </a:cubicBezTo>
                    <a:lnTo>
                      <a:pt x="18982" y="16722"/>
                    </a:lnTo>
                    <a:lnTo>
                      <a:pt x="18983" y="16722"/>
                    </a:lnTo>
                    <a:cubicBezTo>
                      <a:pt x="21600" y="14631"/>
                      <a:pt x="21600" y="10452"/>
                      <a:pt x="18983" y="8361"/>
                    </a:cubicBezTo>
                  </a:path>
                </a:pathLst>
              </a:custGeom>
              <a:solidFill>
                <a:srgbClr val="DA9E80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方正细倩简体" panose="03000509000000000000" pitchFamily="65" charset="-122"/>
                  <a:ea typeface="方正细倩简体" panose="03000509000000000000" pitchFamily="65" charset="-122"/>
                  <a:sym typeface="Gill Sans" charset="0"/>
                </a:endParaRPr>
              </a:p>
            </p:txBody>
          </p:sp>
        </p:grpSp>
      </p:grpSp>
      <p:sp>
        <p:nvSpPr>
          <p:cNvPr id="22" name="L-Shape 31"/>
          <p:cNvSpPr/>
          <p:nvPr/>
        </p:nvSpPr>
        <p:spPr>
          <a:xfrm rot="5400000">
            <a:off x="9414602" y="1755084"/>
            <a:ext cx="1537396" cy="2558194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3" name="Group 32"/>
          <p:cNvGrpSpPr/>
          <p:nvPr/>
        </p:nvGrpSpPr>
        <p:grpSpPr>
          <a:xfrm>
            <a:off x="9325889" y="2901876"/>
            <a:ext cx="469864" cy="470668"/>
            <a:chOff x="9145588" y="4435475"/>
            <a:chExt cx="464344" cy="465138"/>
          </a:xfrm>
          <a:solidFill>
            <a:srgbClr val="DA9E80"/>
          </a:solidFill>
        </p:grpSpPr>
        <p:sp>
          <p:nvSpPr>
            <p:cNvPr id="24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  <p:sp>
          <p:nvSpPr>
            <p:cNvPr id="25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  <p:sp>
          <p:nvSpPr>
            <p:cNvPr id="26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  <p:sp>
          <p:nvSpPr>
            <p:cNvPr id="27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  <p:sp>
          <p:nvSpPr>
            <p:cNvPr id="28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  <p:sp>
          <p:nvSpPr>
            <p:cNvPr id="29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  <p:sp>
          <p:nvSpPr>
            <p:cNvPr id="30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  <p:sp>
          <p:nvSpPr>
            <p:cNvPr id="31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  <p:sp>
          <p:nvSpPr>
            <p:cNvPr id="32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254193" y="2157759"/>
            <a:ext cx="2518338" cy="2079094"/>
            <a:chOff x="6392981" y="2157759"/>
            <a:chExt cx="2518338" cy="2079094"/>
          </a:xfrm>
        </p:grpSpPr>
        <p:sp>
          <p:nvSpPr>
            <p:cNvPr id="34" name="矩形 19"/>
            <p:cNvSpPr>
              <a:spLocks noChangeArrowheads="1"/>
            </p:cNvSpPr>
            <p:nvPr/>
          </p:nvSpPr>
          <p:spPr bwMode="auto">
            <a:xfrm>
              <a:off x="6392981" y="2157759"/>
              <a:ext cx="2080124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rPr>
                <a:t>单击此处添加标题</a:t>
              </a:r>
              <a:endParaRPr lang="zh-CN" altLang="en-US" sz="2800" b="1" dirty="0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35" name="文本框 18"/>
            <p:cNvSpPr txBox="1">
              <a:spLocks noChangeArrowheads="1"/>
            </p:cNvSpPr>
            <p:nvPr/>
          </p:nvSpPr>
          <p:spPr bwMode="auto">
            <a:xfrm>
              <a:off x="7138867" y="3405856"/>
              <a:ext cx="177245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  <a:endParaRPr lang="zh-CN" altLang="en-US" sz="1600" b="1" dirty="0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319477" y="1532288"/>
            <a:ext cx="2307361" cy="1990702"/>
            <a:chOff x="9458265" y="1532288"/>
            <a:chExt cx="2307361" cy="1990702"/>
          </a:xfrm>
        </p:grpSpPr>
        <p:sp>
          <p:nvSpPr>
            <p:cNvPr id="37" name="矩形 19"/>
            <p:cNvSpPr>
              <a:spLocks noChangeArrowheads="1"/>
            </p:cNvSpPr>
            <p:nvPr/>
          </p:nvSpPr>
          <p:spPr bwMode="auto">
            <a:xfrm>
              <a:off x="9458265" y="1532288"/>
              <a:ext cx="2044149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rPr>
                <a:t>单击此处添加标题</a:t>
              </a:r>
              <a:endParaRPr lang="zh-CN" altLang="en-US" sz="2800" b="1" dirty="0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38" name="文本框 18"/>
            <p:cNvSpPr txBox="1">
              <a:spLocks noChangeArrowheads="1"/>
            </p:cNvSpPr>
            <p:nvPr/>
          </p:nvSpPr>
          <p:spPr bwMode="auto">
            <a:xfrm>
              <a:off x="9993174" y="2691993"/>
              <a:ext cx="177245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  <a:endParaRPr lang="zh-CN" altLang="en-US" sz="1600" b="1" dirty="0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382980" y="2839305"/>
            <a:ext cx="2613081" cy="2087637"/>
            <a:chOff x="3521768" y="2839305"/>
            <a:chExt cx="2613081" cy="2087637"/>
          </a:xfrm>
        </p:grpSpPr>
        <p:sp>
          <p:nvSpPr>
            <p:cNvPr id="40" name="矩形 19"/>
            <p:cNvSpPr>
              <a:spLocks noChangeArrowheads="1"/>
            </p:cNvSpPr>
            <p:nvPr/>
          </p:nvSpPr>
          <p:spPr bwMode="auto">
            <a:xfrm>
              <a:off x="3521768" y="2839305"/>
              <a:ext cx="2044149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rPr>
                <a:t>单击此处添加标题</a:t>
              </a:r>
              <a:endParaRPr lang="zh-CN" altLang="en-US" sz="2800" b="1" dirty="0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41" name="文本框 18"/>
            <p:cNvSpPr txBox="1">
              <a:spLocks noChangeArrowheads="1"/>
            </p:cNvSpPr>
            <p:nvPr/>
          </p:nvSpPr>
          <p:spPr bwMode="auto">
            <a:xfrm>
              <a:off x="4362397" y="4095945"/>
              <a:ext cx="177245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  <a:endParaRPr lang="zh-CN" altLang="en-US" sz="1600" b="1" dirty="0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99925" y="3483550"/>
            <a:ext cx="2539979" cy="2149344"/>
            <a:chOff x="738713" y="3483550"/>
            <a:chExt cx="2539979" cy="2149344"/>
          </a:xfrm>
        </p:grpSpPr>
        <p:sp>
          <p:nvSpPr>
            <p:cNvPr id="43" name="矩形 19"/>
            <p:cNvSpPr>
              <a:spLocks noChangeArrowheads="1"/>
            </p:cNvSpPr>
            <p:nvPr/>
          </p:nvSpPr>
          <p:spPr bwMode="auto">
            <a:xfrm>
              <a:off x="738713" y="3483550"/>
              <a:ext cx="2044149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rPr>
                <a:t>单击此处添加标题</a:t>
              </a:r>
              <a:endParaRPr lang="zh-CN" altLang="en-US" sz="2800" b="1" dirty="0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44" name="文本框 18"/>
            <p:cNvSpPr txBox="1">
              <a:spLocks noChangeArrowheads="1"/>
            </p:cNvSpPr>
            <p:nvPr/>
          </p:nvSpPr>
          <p:spPr bwMode="auto">
            <a:xfrm>
              <a:off x="1506240" y="4801897"/>
              <a:ext cx="177245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  <a:endParaRPr lang="zh-CN" altLang="en-US" sz="1600" b="1" dirty="0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  <a:endPara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153925" y="1747947"/>
            <a:ext cx="7884150" cy="4353212"/>
            <a:chOff x="3172745" y="1701620"/>
            <a:chExt cx="5999066" cy="3312368"/>
          </a:xfrm>
        </p:grpSpPr>
        <p:sp>
          <p:nvSpPr>
            <p:cNvPr id="6" name="圆角矩形 20"/>
            <p:cNvSpPr/>
            <p:nvPr/>
          </p:nvSpPr>
          <p:spPr bwMode="auto">
            <a:xfrm>
              <a:off x="3172745" y="2120570"/>
              <a:ext cx="1689706" cy="1949000"/>
            </a:xfrm>
            <a:prstGeom prst="roundRect">
              <a:avLst>
                <a:gd name="adj" fmla="val 5680"/>
              </a:avLst>
            </a:prstGeom>
            <a:noFill/>
            <a:ln w="19050" cap="flat" cmpd="sng" algn="ctr">
              <a:solidFill>
                <a:srgbClr val="DA9E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pPr lvl="2"/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圆角矩形 21"/>
            <p:cNvSpPr/>
            <p:nvPr/>
          </p:nvSpPr>
          <p:spPr bwMode="auto">
            <a:xfrm>
              <a:off x="7482105" y="2120570"/>
              <a:ext cx="1689706" cy="1949000"/>
            </a:xfrm>
            <a:prstGeom prst="roundRect">
              <a:avLst>
                <a:gd name="adj" fmla="val 5070"/>
              </a:avLst>
            </a:prstGeom>
            <a:noFill/>
            <a:ln w="19050" cap="flat" cmpd="sng" algn="ctr">
              <a:solidFill>
                <a:srgbClr val="DA9E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pPr lvl="2"/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圆角矩形 23"/>
            <p:cNvSpPr/>
            <p:nvPr/>
          </p:nvSpPr>
          <p:spPr bwMode="auto">
            <a:xfrm>
              <a:off x="5308376" y="2120570"/>
              <a:ext cx="1689706" cy="1949000"/>
            </a:xfrm>
            <a:prstGeom prst="roundRect">
              <a:avLst>
                <a:gd name="adj" fmla="val 5070"/>
              </a:avLst>
            </a:prstGeom>
            <a:noFill/>
            <a:ln w="19050" cap="flat" cmpd="sng" algn="ctr">
              <a:solidFill>
                <a:srgbClr val="DA9E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pPr lvl="2"/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3512227" y="4567882"/>
              <a:ext cx="5328877" cy="446106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燕尾形 28"/>
            <p:cNvSpPr/>
            <p:nvPr/>
          </p:nvSpPr>
          <p:spPr>
            <a:xfrm rot="16200000" flipH="1" flipV="1">
              <a:off x="8192825" y="4126116"/>
              <a:ext cx="268262" cy="448905"/>
            </a:xfrm>
            <a:prstGeom prst="chevron">
              <a:avLst>
                <a:gd name="adj" fmla="val 39402"/>
              </a:avLst>
            </a:prstGeom>
            <a:solidFill>
              <a:srgbClr val="DA9E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圆角矩形 29"/>
            <p:cNvSpPr/>
            <p:nvPr/>
          </p:nvSpPr>
          <p:spPr>
            <a:xfrm>
              <a:off x="5308376" y="1701620"/>
              <a:ext cx="1689706" cy="290618"/>
            </a:xfrm>
            <a:prstGeom prst="roundRect">
              <a:avLst/>
            </a:prstGeom>
            <a:solidFill>
              <a:srgbClr val="DA9E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圆角矩形 30"/>
            <p:cNvSpPr/>
            <p:nvPr/>
          </p:nvSpPr>
          <p:spPr>
            <a:xfrm>
              <a:off x="7482105" y="1701620"/>
              <a:ext cx="1689706" cy="290618"/>
            </a:xfrm>
            <a:prstGeom prst="roundRect">
              <a:avLst/>
            </a:prstGeom>
            <a:solidFill>
              <a:srgbClr val="DA9E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圆角矩形 31"/>
            <p:cNvSpPr/>
            <p:nvPr/>
          </p:nvSpPr>
          <p:spPr>
            <a:xfrm>
              <a:off x="3172745" y="1701620"/>
              <a:ext cx="1689706" cy="290618"/>
            </a:xfrm>
            <a:prstGeom prst="roundRect">
              <a:avLst/>
            </a:prstGeom>
            <a:solidFill>
              <a:srgbClr val="DA9E8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燕尾形 35"/>
            <p:cNvSpPr/>
            <p:nvPr/>
          </p:nvSpPr>
          <p:spPr>
            <a:xfrm rot="16200000" flipH="1" flipV="1">
              <a:off x="6055562" y="4126116"/>
              <a:ext cx="268262" cy="448905"/>
            </a:xfrm>
            <a:prstGeom prst="chevron">
              <a:avLst>
                <a:gd name="adj" fmla="val 39402"/>
              </a:avLst>
            </a:prstGeom>
            <a:solidFill>
              <a:srgbClr val="DA9E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燕尾形 36"/>
            <p:cNvSpPr/>
            <p:nvPr/>
          </p:nvSpPr>
          <p:spPr>
            <a:xfrm rot="16200000" flipH="1" flipV="1">
              <a:off x="3904260" y="4126116"/>
              <a:ext cx="268262" cy="448905"/>
            </a:xfrm>
            <a:prstGeom prst="chevron">
              <a:avLst>
                <a:gd name="adj" fmla="val 39402"/>
              </a:avLst>
            </a:prstGeom>
            <a:solidFill>
              <a:srgbClr val="DA9E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2148924" y="5653003"/>
            <a:ext cx="7884150" cy="395159"/>
          </a:xfrm>
          <a:prstGeom prst="rect">
            <a:avLst/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7" name="文本框 12"/>
          <p:cNvSpPr txBox="1">
            <a:spLocks noChangeArrowheads="1"/>
          </p:cNvSpPr>
          <p:nvPr/>
        </p:nvSpPr>
        <p:spPr bwMode="auto">
          <a:xfrm>
            <a:off x="2249112" y="1754250"/>
            <a:ext cx="2030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单击此处添加标题</a:t>
            </a:r>
            <a:endParaRPr lang="zh-CN" altLang="en-US" sz="1800" b="1" dirty="0">
              <a:solidFill>
                <a:schemeClr val="bg1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18" name="文本框 18"/>
          <p:cNvSpPr txBox="1">
            <a:spLocks noChangeArrowheads="1"/>
          </p:cNvSpPr>
          <p:nvPr/>
        </p:nvSpPr>
        <p:spPr bwMode="auto">
          <a:xfrm>
            <a:off x="2228718" y="2702096"/>
            <a:ext cx="205068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ysClr val="windowText" lastClr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点击输入详细内容，添加你的具体内容。点击输入详细内容，添加你的具体内容。点击输入详细内容，添加你的具体内容。</a:t>
            </a:r>
            <a:endParaRPr lang="zh-CN" altLang="en-US" sz="1800" b="1" dirty="0">
              <a:solidFill>
                <a:sysClr val="windowText" lastClr="00000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19" name="文本框 12"/>
          <p:cNvSpPr txBox="1">
            <a:spLocks noChangeArrowheads="1"/>
          </p:cNvSpPr>
          <p:nvPr/>
        </p:nvSpPr>
        <p:spPr bwMode="auto">
          <a:xfrm>
            <a:off x="5062668" y="1754250"/>
            <a:ext cx="2030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单击此处添加标题</a:t>
            </a:r>
            <a:endParaRPr lang="zh-CN" altLang="en-US" sz="1800" b="1" dirty="0">
              <a:solidFill>
                <a:schemeClr val="bg1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20" name="文本框 18"/>
          <p:cNvSpPr txBox="1">
            <a:spLocks noChangeArrowheads="1"/>
          </p:cNvSpPr>
          <p:nvPr/>
        </p:nvSpPr>
        <p:spPr bwMode="auto">
          <a:xfrm>
            <a:off x="5042274" y="2702096"/>
            <a:ext cx="205068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ysClr val="windowText" lastClr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点击输入详细内容，添加你的具体内容。点击输入详细内容，添加你的具体内容。点击输入详细内容，添加你的具体内容。</a:t>
            </a:r>
            <a:endParaRPr lang="zh-CN" altLang="en-US" sz="1800" b="1" dirty="0">
              <a:solidFill>
                <a:sysClr val="windowText" lastClr="00000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21" name="文本框 12"/>
          <p:cNvSpPr txBox="1">
            <a:spLocks noChangeArrowheads="1"/>
          </p:cNvSpPr>
          <p:nvPr/>
        </p:nvSpPr>
        <p:spPr bwMode="auto">
          <a:xfrm>
            <a:off x="7921189" y="1754250"/>
            <a:ext cx="2030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单击此处添加标题</a:t>
            </a:r>
            <a:endParaRPr lang="zh-CN" altLang="en-US" sz="1800" b="1" dirty="0">
              <a:solidFill>
                <a:schemeClr val="bg1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22" name="文本框 18"/>
          <p:cNvSpPr txBox="1">
            <a:spLocks noChangeArrowheads="1"/>
          </p:cNvSpPr>
          <p:nvPr/>
        </p:nvSpPr>
        <p:spPr bwMode="auto">
          <a:xfrm>
            <a:off x="7900795" y="2702096"/>
            <a:ext cx="205068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ysClr val="windowText" lastClr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点击输入详细内容，添加你的具体内容。点击输入详细内容，添加你的具体内容。点击输入详细内容，添加你的具体内容。</a:t>
            </a:r>
            <a:endParaRPr lang="zh-CN" altLang="en-US" sz="1800" b="1" dirty="0">
              <a:solidFill>
                <a:sysClr val="windowText" lastClr="00000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23" name="文本框 12"/>
          <p:cNvSpPr txBox="1">
            <a:spLocks noChangeArrowheads="1"/>
          </p:cNvSpPr>
          <p:nvPr/>
        </p:nvSpPr>
        <p:spPr bwMode="auto">
          <a:xfrm>
            <a:off x="5004970" y="5665916"/>
            <a:ext cx="2030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单击此处添加标题</a:t>
            </a:r>
            <a:endParaRPr lang="zh-CN" altLang="en-US" sz="1800" b="1" dirty="0">
              <a:solidFill>
                <a:schemeClr val="bg1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11" y="1326220"/>
            <a:ext cx="4660661" cy="4660661"/>
          </a:xfrm>
          <a:prstGeom prst="rect">
            <a:avLst/>
          </a:prstGeom>
        </p:spPr>
      </p:pic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7254287" y="4634809"/>
            <a:ext cx="2491734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教师：</a:t>
            </a:r>
            <a:r>
              <a:rPr lang="en-US" altLang="zh-CN" sz="20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XX</a:t>
            </a:r>
            <a:endParaRPr lang="zh-CN" altLang="en-US" sz="2000" b="1" dirty="0">
              <a:solidFill>
                <a:srgbClr val="DA9E8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87446" y="1726586"/>
            <a:ext cx="3038240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88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2022</a:t>
            </a:r>
            <a:endParaRPr lang="zh-CN" altLang="en-US" sz="8800" dirty="0">
              <a:solidFill>
                <a:srgbClr val="DA9E8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18263" y="3013501"/>
            <a:ext cx="6458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衷心感谢</a:t>
            </a:r>
            <a:r>
              <a:rPr lang="zh-CN" altLang="en-US" sz="4800" b="1" dirty="0">
                <a:latin typeface="方正细倩简体" panose="03000509000000000000" pitchFamily="65" charset="-122"/>
                <a:ea typeface="方正细倩简体" panose="03000509000000000000" pitchFamily="65" charset="-122"/>
              </a:rPr>
              <a:t>您的聆听</a:t>
            </a:r>
            <a:endParaRPr lang="zh-CN" altLang="en-US" sz="4800" b="1" dirty="0"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86991" y="3936831"/>
            <a:ext cx="613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Thanks for your listening</a:t>
            </a:r>
            <a:endParaRPr lang="zh-CN" altLang="en-US" sz="3200" b="1" dirty="0">
              <a:solidFill>
                <a:srgbClr val="DA9E8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11" y="1326220"/>
            <a:ext cx="4660661" cy="4660661"/>
          </a:xfrm>
          <a:prstGeom prst="rect">
            <a:avLst/>
          </a:prstGeom>
        </p:spPr>
      </p:pic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7769751" y="2030816"/>
            <a:ext cx="16696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9600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01</a:t>
            </a:r>
            <a:endParaRPr lang="zh-CN" altLang="en-US" sz="9600" dirty="0">
              <a:solidFill>
                <a:srgbClr val="DA9E8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6000" y="3733838"/>
            <a:ext cx="48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点击添加你的目录标题</a:t>
            </a:r>
            <a:endParaRPr lang="zh-CN" altLang="en-US" sz="3600" b="1" dirty="0">
              <a:solidFill>
                <a:srgbClr val="DA9E8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132160" y="3723564"/>
            <a:ext cx="4707648" cy="0"/>
          </a:xfrm>
          <a:prstGeom prst="line">
            <a:avLst/>
          </a:prstGeom>
          <a:ln w="15875">
            <a:solidFill>
              <a:srgbClr val="DA9E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132160" y="4390443"/>
            <a:ext cx="4707648" cy="0"/>
          </a:xfrm>
          <a:prstGeom prst="line">
            <a:avLst/>
          </a:prstGeom>
          <a:ln w="15875">
            <a:solidFill>
              <a:srgbClr val="DA9E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  <a:endPara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704301" y="1844380"/>
            <a:ext cx="4652117" cy="1210920"/>
            <a:chOff x="6454317" y="1667215"/>
            <a:chExt cx="4652117" cy="1210920"/>
          </a:xfrm>
        </p:grpSpPr>
        <p:grpSp>
          <p:nvGrpSpPr>
            <p:cNvPr id="6" name="组合 5"/>
            <p:cNvGrpSpPr/>
            <p:nvPr/>
          </p:nvGrpSpPr>
          <p:grpSpPr>
            <a:xfrm>
              <a:off x="6712789" y="1671111"/>
              <a:ext cx="2249130" cy="529143"/>
              <a:chOff x="6611091" y="1422620"/>
              <a:chExt cx="2673109" cy="628891"/>
            </a:xfrm>
          </p:grpSpPr>
          <p:sp>
            <p:nvSpPr>
              <p:cNvPr id="9" name="Freeform 133"/>
              <p:cNvSpPr/>
              <p:nvPr/>
            </p:nvSpPr>
            <p:spPr bwMode="auto">
              <a:xfrm>
                <a:off x="6611091" y="1422620"/>
                <a:ext cx="2673109" cy="628891"/>
              </a:xfrm>
              <a:prstGeom prst="roundRect">
                <a:avLst>
                  <a:gd name="adj" fmla="val 50000"/>
                </a:avLst>
              </a:prstGeom>
              <a:solidFill>
                <a:srgbClr val="DA9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="1"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6796399" y="1519321"/>
                <a:ext cx="236790" cy="402613"/>
                <a:chOff x="3044825" y="1474788"/>
                <a:chExt cx="534988" cy="909637"/>
              </a:xfrm>
            </p:grpSpPr>
            <p:sp>
              <p:nvSpPr>
                <p:cNvPr id="14" name="Freeform 147"/>
                <p:cNvSpPr/>
                <p:nvPr/>
              </p:nvSpPr>
              <p:spPr bwMode="auto">
                <a:xfrm>
                  <a:off x="3198813" y="1474788"/>
                  <a:ext cx="344488" cy="334962"/>
                </a:xfrm>
                <a:custGeom>
                  <a:avLst/>
                  <a:gdLst>
                    <a:gd name="T0" fmla="*/ 114 w 115"/>
                    <a:gd name="T1" fmla="*/ 100 h 111"/>
                    <a:gd name="T2" fmla="*/ 111 w 115"/>
                    <a:gd name="T3" fmla="*/ 81 h 111"/>
                    <a:gd name="T4" fmla="*/ 98 w 115"/>
                    <a:gd name="T5" fmla="*/ 55 h 111"/>
                    <a:gd name="T6" fmla="*/ 66 w 115"/>
                    <a:gd name="T7" fmla="*/ 14 h 111"/>
                    <a:gd name="T8" fmla="*/ 19 w 115"/>
                    <a:gd name="T9" fmla="*/ 12 h 111"/>
                    <a:gd name="T10" fmla="*/ 10 w 115"/>
                    <a:gd name="T11" fmla="*/ 57 h 111"/>
                    <a:gd name="T12" fmla="*/ 57 w 115"/>
                    <a:gd name="T13" fmla="*/ 100 h 111"/>
                    <a:gd name="T14" fmla="*/ 85 w 115"/>
                    <a:gd name="T15" fmla="*/ 110 h 111"/>
                    <a:gd name="T16" fmla="*/ 97 w 115"/>
                    <a:gd name="T17" fmla="*/ 111 h 111"/>
                    <a:gd name="T18" fmla="*/ 109 w 115"/>
                    <a:gd name="T19" fmla="*/ 108 h 111"/>
                    <a:gd name="T20" fmla="*/ 114 w 115"/>
                    <a:gd name="T21" fmla="*/ 10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5" h="111">
                      <a:moveTo>
                        <a:pt x="114" y="100"/>
                      </a:moveTo>
                      <a:cubicBezTo>
                        <a:pt x="112" y="95"/>
                        <a:pt x="113" y="87"/>
                        <a:pt x="111" y="81"/>
                      </a:cubicBezTo>
                      <a:cubicBezTo>
                        <a:pt x="107" y="72"/>
                        <a:pt x="105" y="62"/>
                        <a:pt x="98" y="55"/>
                      </a:cubicBezTo>
                      <a:cubicBezTo>
                        <a:pt x="88" y="42"/>
                        <a:pt x="78" y="25"/>
                        <a:pt x="66" y="14"/>
                      </a:cubicBezTo>
                      <a:cubicBezTo>
                        <a:pt x="53" y="3"/>
                        <a:pt x="33" y="0"/>
                        <a:pt x="19" y="12"/>
                      </a:cubicBezTo>
                      <a:cubicBezTo>
                        <a:pt x="6" y="22"/>
                        <a:pt x="0" y="42"/>
                        <a:pt x="10" y="57"/>
                      </a:cubicBezTo>
                      <a:cubicBezTo>
                        <a:pt x="22" y="75"/>
                        <a:pt x="40" y="89"/>
                        <a:pt x="57" y="100"/>
                      </a:cubicBezTo>
                      <a:cubicBezTo>
                        <a:pt x="66" y="106"/>
                        <a:pt x="75" y="108"/>
                        <a:pt x="85" y="110"/>
                      </a:cubicBezTo>
                      <a:cubicBezTo>
                        <a:pt x="89" y="110"/>
                        <a:pt x="93" y="111"/>
                        <a:pt x="97" y="111"/>
                      </a:cubicBezTo>
                      <a:cubicBezTo>
                        <a:pt x="101" y="110"/>
                        <a:pt x="105" y="108"/>
                        <a:pt x="109" y="108"/>
                      </a:cubicBezTo>
                      <a:cubicBezTo>
                        <a:pt x="114" y="109"/>
                        <a:pt x="115" y="103"/>
                        <a:pt x="114" y="1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  <p:sp>
              <p:nvSpPr>
                <p:cNvPr id="15" name="Freeform 149"/>
                <p:cNvSpPr/>
                <p:nvPr/>
              </p:nvSpPr>
              <p:spPr bwMode="auto">
                <a:xfrm>
                  <a:off x="3044825" y="1998663"/>
                  <a:ext cx="534988" cy="385762"/>
                </a:xfrm>
                <a:custGeom>
                  <a:avLst/>
                  <a:gdLst>
                    <a:gd name="T0" fmla="*/ 163 w 178"/>
                    <a:gd name="T1" fmla="*/ 2 h 128"/>
                    <a:gd name="T2" fmla="*/ 49 w 178"/>
                    <a:gd name="T3" fmla="*/ 52 h 128"/>
                    <a:gd name="T4" fmla="*/ 58 w 178"/>
                    <a:gd name="T5" fmla="*/ 121 h 128"/>
                    <a:gd name="T6" fmla="*/ 171 w 178"/>
                    <a:gd name="T7" fmla="*/ 7 h 128"/>
                    <a:gd name="T8" fmla="*/ 163 w 178"/>
                    <a:gd name="T9" fmla="*/ 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128">
                      <a:moveTo>
                        <a:pt x="163" y="2"/>
                      </a:moveTo>
                      <a:cubicBezTo>
                        <a:pt x="127" y="25"/>
                        <a:pt x="93" y="52"/>
                        <a:pt x="49" y="52"/>
                      </a:cubicBezTo>
                      <a:cubicBezTo>
                        <a:pt x="0" y="53"/>
                        <a:pt x="7" y="128"/>
                        <a:pt x="58" y="121"/>
                      </a:cubicBezTo>
                      <a:cubicBezTo>
                        <a:pt x="112" y="112"/>
                        <a:pt x="178" y="69"/>
                        <a:pt x="171" y="7"/>
                      </a:cubicBezTo>
                      <a:cubicBezTo>
                        <a:pt x="171" y="3"/>
                        <a:pt x="167" y="0"/>
                        <a:pt x="163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8864457" y="1517665"/>
                <a:ext cx="238196" cy="401208"/>
                <a:chOff x="6278563" y="1477963"/>
                <a:chExt cx="538163" cy="906462"/>
              </a:xfrm>
            </p:grpSpPr>
            <p:sp>
              <p:nvSpPr>
                <p:cNvPr id="12" name="Freeform 153"/>
                <p:cNvSpPr/>
                <p:nvPr/>
              </p:nvSpPr>
              <p:spPr bwMode="auto">
                <a:xfrm>
                  <a:off x="6311900" y="1477963"/>
                  <a:ext cx="346075" cy="331787"/>
                </a:xfrm>
                <a:custGeom>
                  <a:avLst/>
                  <a:gdLst>
                    <a:gd name="T0" fmla="*/ 6 w 115"/>
                    <a:gd name="T1" fmla="*/ 107 h 110"/>
                    <a:gd name="T2" fmla="*/ 16 w 115"/>
                    <a:gd name="T3" fmla="*/ 109 h 110"/>
                    <a:gd name="T4" fmla="*/ 31 w 115"/>
                    <a:gd name="T5" fmla="*/ 109 h 110"/>
                    <a:gd name="T6" fmla="*/ 58 w 115"/>
                    <a:gd name="T7" fmla="*/ 99 h 110"/>
                    <a:gd name="T8" fmla="*/ 105 w 115"/>
                    <a:gd name="T9" fmla="*/ 56 h 110"/>
                    <a:gd name="T10" fmla="*/ 96 w 115"/>
                    <a:gd name="T11" fmla="*/ 11 h 110"/>
                    <a:gd name="T12" fmla="*/ 50 w 115"/>
                    <a:gd name="T13" fmla="*/ 13 h 110"/>
                    <a:gd name="T14" fmla="*/ 17 w 115"/>
                    <a:gd name="T15" fmla="*/ 54 h 110"/>
                    <a:gd name="T16" fmla="*/ 5 w 115"/>
                    <a:gd name="T17" fmla="*/ 78 h 110"/>
                    <a:gd name="T18" fmla="*/ 2 w 115"/>
                    <a:gd name="T19" fmla="*/ 91 h 110"/>
                    <a:gd name="T20" fmla="*/ 2 w 115"/>
                    <a:gd name="T21" fmla="*/ 99 h 110"/>
                    <a:gd name="T22" fmla="*/ 6 w 115"/>
                    <a:gd name="T23" fmla="*/ 107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5" h="110">
                      <a:moveTo>
                        <a:pt x="6" y="107"/>
                      </a:moveTo>
                      <a:cubicBezTo>
                        <a:pt x="10" y="107"/>
                        <a:pt x="13" y="109"/>
                        <a:pt x="16" y="109"/>
                      </a:cubicBezTo>
                      <a:cubicBezTo>
                        <a:pt x="21" y="110"/>
                        <a:pt x="26" y="110"/>
                        <a:pt x="31" y="109"/>
                      </a:cubicBezTo>
                      <a:cubicBezTo>
                        <a:pt x="41" y="107"/>
                        <a:pt x="50" y="105"/>
                        <a:pt x="58" y="99"/>
                      </a:cubicBezTo>
                      <a:cubicBezTo>
                        <a:pt x="75" y="88"/>
                        <a:pt x="94" y="73"/>
                        <a:pt x="105" y="56"/>
                      </a:cubicBezTo>
                      <a:cubicBezTo>
                        <a:pt x="115" y="42"/>
                        <a:pt x="110" y="21"/>
                        <a:pt x="96" y="11"/>
                      </a:cubicBezTo>
                      <a:cubicBezTo>
                        <a:pt x="82" y="0"/>
                        <a:pt x="63" y="1"/>
                        <a:pt x="50" y="13"/>
                      </a:cubicBezTo>
                      <a:cubicBezTo>
                        <a:pt x="38" y="25"/>
                        <a:pt x="28" y="41"/>
                        <a:pt x="17" y="54"/>
                      </a:cubicBezTo>
                      <a:cubicBezTo>
                        <a:pt x="11" y="61"/>
                        <a:pt x="9" y="69"/>
                        <a:pt x="5" y="78"/>
                      </a:cubicBezTo>
                      <a:cubicBezTo>
                        <a:pt x="4" y="82"/>
                        <a:pt x="2" y="86"/>
                        <a:pt x="2" y="91"/>
                      </a:cubicBezTo>
                      <a:cubicBezTo>
                        <a:pt x="2" y="94"/>
                        <a:pt x="3" y="96"/>
                        <a:pt x="2" y="99"/>
                      </a:cubicBezTo>
                      <a:cubicBezTo>
                        <a:pt x="0" y="102"/>
                        <a:pt x="2" y="108"/>
                        <a:pt x="6" y="1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  <p:sp>
              <p:nvSpPr>
                <p:cNvPr id="13" name="Freeform 155"/>
                <p:cNvSpPr/>
                <p:nvPr/>
              </p:nvSpPr>
              <p:spPr bwMode="auto">
                <a:xfrm>
                  <a:off x="6278563" y="1998663"/>
                  <a:ext cx="538163" cy="385762"/>
                </a:xfrm>
                <a:custGeom>
                  <a:avLst/>
                  <a:gdLst>
                    <a:gd name="T0" fmla="*/ 6 w 179"/>
                    <a:gd name="T1" fmla="*/ 7 h 128"/>
                    <a:gd name="T2" fmla="*/ 119 w 179"/>
                    <a:gd name="T3" fmla="*/ 121 h 128"/>
                    <a:gd name="T4" fmla="*/ 129 w 179"/>
                    <a:gd name="T5" fmla="*/ 52 h 128"/>
                    <a:gd name="T6" fmla="*/ 15 w 179"/>
                    <a:gd name="T7" fmla="*/ 2 h 128"/>
                    <a:gd name="T8" fmla="*/ 6 w 179"/>
                    <a:gd name="T9" fmla="*/ 7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9" h="128">
                      <a:moveTo>
                        <a:pt x="6" y="7"/>
                      </a:moveTo>
                      <a:cubicBezTo>
                        <a:pt x="0" y="69"/>
                        <a:pt x="65" y="112"/>
                        <a:pt x="119" y="121"/>
                      </a:cubicBezTo>
                      <a:cubicBezTo>
                        <a:pt x="170" y="128"/>
                        <a:pt x="179" y="53"/>
                        <a:pt x="129" y="52"/>
                      </a:cubicBezTo>
                      <a:cubicBezTo>
                        <a:pt x="85" y="52"/>
                        <a:pt x="50" y="25"/>
                        <a:pt x="15" y="2"/>
                      </a:cubicBezTo>
                      <a:cubicBezTo>
                        <a:pt x="11" y="0"/>
                        <a:pt x="7" y="3"/>
                        <a:pt x="6" y="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</p:grpSp>
        </p:grpSp>
        <p:sp>
          <p:nvSpPr>
            <p:cNvPr id="7" name="矩形 6"/>
            <p:cNvSpPr>
              <a:spLocks noChangeArrowheads="1"/>
            </p:cNvSpPr>
            <p:nvPr/>
          </p:nvSpPr>
          <p:spPr bwMode="auto">
            <a:xfrm>
              <a:off x="7031504" y="1667215"/>
              <a:ext cx="1569660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rPr>
                <a:t>此处添加标题</a:t>
              </a:r>
              <a:endParaRPr lang="zh-CN" altLang="en-US" sz="2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8" name="文本框 18"/>
            <p:cNvSpPr txBox="1">
              <a:spLocks noChangeArrowheads="1"/>
            </p:cNvSpPr>
            <p:nvPr/>
          </p:nvSpPr>
          <p:spPr bwMode="auto">
            <a:xfrm>
              <a:off x="6454317" y="2231804"/>
              <a:ext cx="465211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</a:t>
              </a:r>
              <a:endParaRPr lang="zh-CN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704300" y="3379128"/>
            <a:ext cx="4652117" cy="1210920"/>
            <a:chOff x="6454317" y="1667215"/>
            <a:chExt cx="4652117" cy="1210920"/>
          </a:xfrm>
        </p:grpSpPr>
        <p:grpSp>
          <p:nvGrpSpPr>
            <p:cNvPr id="17" name="组合 16"/>
            <p:cNvGrpSpPr/>
            <p:nvPr/>
          </p:nvGrpSpPr>
          <p:grpSpPr>
            <a:xfrm>
              <a:off x="6712789" y="1671111"/>
              <a:ext cx="2249130" cy="529143"/>
              <a:chOff x="6611091" y="1422620"/>
              <a:chExt cx="2673109" cy="628891"/>
            </a:xfrm>
          </p:grpSpPr>
          <p:sp>
            <p:nvSpPr>
              <p:cNvPr id="20" name="Freeform 133"/>
              <p:cNvSpPr/>
              <p:nvPr/>
            </p:nvSpPr>
            <p:spPr bwMode="auto">
              <a:xfrm>
                <a:off x="6611091" y="1422620"/>
                <a:ext cx="2673109" cy="628891"/>
              </a:xfrm>
              <a:prstGeom prst="roundRect">
                <a:avLst>
                  <a:gd name="adj" fmla="val 50000"/>
                </a:avLst>
              </a:prstGeom>
              <a:solidFill>
                <a:srgbClr val="DA9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="1"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6796399" y="1519321"/>
                <a:ext cx="236790" cy="402613"/>
                <a:chOff x="3044825" y="1474788"/>
                <a:chExt cx="534988" cy="909637"/>
              </a:xfrm>
            </p:grpSpPr>
            <p:sp>
              <p:nvSpPr>
                <p:cNvPr id="25" name="Freeform 147"/>
                <p:cNvSpPr/>
                <p:nvPr/>
              </p:nvSpPr>
              <p:spPr bwMode="auto">
                <a:xfrm>
                  <a:off x="3198813" y="1474788"/>
                  <a:ext cx="344488" cy="334962"/>
                </a:xfrm>
                <a:custGeom>
                  <a:avLst/>
                  <a:gdLst>
                    <a:gd name="T0" fmla="*/ 114 w 115"/>
                    <a:gd name="T1" fmla="*/ 100 h 111"/>
                    <a:gd name="T2" fmla="*/ 111 w 115"/>
                    <a:gd name="T3" fmla="*/ 81 h 111"/>
                    <a:gd name="T4" fmla="*/ 98 w 115"/>
                    <a:gd name="T5" fmla="*/ 55 h 111"/>
                    <a:gd name="T6" fmla="*/ 66 w 115"/>
                    <a:gd name="T7" fmla="*/ 14 h 111"/>
                    <a:gd name="T8" fmla="*/ 19 w 115"/>
                    <a:gd name="T9" fmla="*/ 12 h 111"/>
                    <a:gd name="T10" fmla="*/ 10 w 115"/>
                    <a:gd name="T11" fmla="*/ 57 h 111"/>
                    <a:gd name="T12" fmla="*/ 57 w 115"/>
                    <a:gd name="T13" fmla="*/ 100 h 111"/>
                    <a:gd name="T14" fmla="*/ 85 w 115"/>
                    <a:gd name="T15" fmla="*/ 110 h 111"/>
                    <a:gd name="T16" fmla="*/ 97 w 115"/>
                    <a:gd name="T17" fmla="*/ 111 h 111"/>
                    <a:gd name="T18" fmla="*/ 109 w 115"/>
                    <a:gd name="T19" fmla="*/ 108 h 111"/>
                    <a:gd name="T20" fmla="*/ 114 w 115"/>
                    <a:gd name="T21" fmla="*/ 10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5" h="111">
                      <a:moveTo>
                        <a:pt x="114" y="100"/>
                      </a:moveTo>
                      <a:cubicBezTo>
                        <a:pt x="112" y="95"/>
                        <a:pt x="113" y="87"/>
                        <a:pt x="111" y="81"/>
                      </a:cubicBezTo>
                      <a:cubicBezTo>
                        <a:pt x="107" y="72"/>
                        <a:pt x="105" y="62"/>
                        <a:pt x="98" y="55"/>
                      </a:cubicBezTo>
                      <a:cubicBezTo>
                        <a:pt x="88" y="42"/>
                        <a:pt x="78" y="25"/>
                        <a:pt x="66" y="14"/>
                      </a:cubicBezTo>
                      <a:cubicBezTo>
                        <a:pt x="53" y="3"/>
                        <a:pt x="33" y="0"/>
                        <a:pt x="19" y="12"/>
                      </a:cubicBezTo>
                      <a:cubicBezTo>
                        <a:pt x="6" y="22"/>
                        <a:pt x="0" y="42"/>
                        <a:pt x="10" y="57"/>
                      </a:cubicBezTo>
                      <a:cubicBezTo>
                        <a:pt x="22" y="75"/>
                        <a:pt x="40" y="89"/>
                        <a:pt x="57" y="100"/>
                      </a:cubicBezTo>
                      <a:cubicBezTo>
                        <a:pt x="66" y="106"/>
                        <a:pt x="75" y="108"/>
                        <a:pt x="85" y="110"/>
                      </a:cubicBezTo>
                      <a:cubicBezTo>
                        <a:pt x="89" y="110"/>
                        <a:pt x="93" y="111"/>
                        <a:pt x="97" y="111"/>
                      </a:cubicBezTo>
                      <a:cubicBezTo>
                        <a:pt x="101" y="110"/>
                        <a:pt x="105" y="108"/>
                        <a:pt x="109" y="108"/>
                      </a:cubicBezTo>
                      <a:cubicBezTo>
                        <a:pt x="114" y="109"/>
                        <a:pt x="115" y="103"/>
                        <a:pt x="114" y="1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  <p:sp>
              <p:nvSpPr>
                <p:cNvPr id="26" name="Freeform 149"/>
                <p:cNvSpPr/>
                <p:nvPr/>
              </p:nvSpPr>
              <p:spPr bwMode="auto">
                <a:xfrm>
                  <a:off x="3044825" y="1998663"/>
                  <a:ext cx="534988" cy="385762"/>
                </a:xfrm>
                <a:custGeom>
                  <a:avLst/>
                  <a:gdLst>
                    <a:gd name="T0" fmla="*/ 163 w 178"/>
                    <a:gd name="T1" fmla="*/ 2 h 128"/>
                    <a:gd name="T2" fmla="*/ 49 w 178"/>
                    <a:gd name="T3" fmla="*/ 52 h 128"/>
                    <a:gd name="T4" fmla="*/ 58 w 178"/>
                    <a:gd name="T5" fmla="*/ 121 h 128"/>
                    <a:gd name="T6" fmla="*/ 171 w 178"/>
                    <a:gd name="T7" fmla="*/ 7 h 128"/>
                    <a:gd name="T8" fmla="*/ 163 w 178"/>
                    <a:gd name="T9" fmla="*/ 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128">
                      <a:moveTo>
                        <a:pt x="163" y="2"/>
                      </a:moveTo>
                      <a:cubicBezTo>
                        <a:pt x="127" y="25"/>
                        <a:pt x="93" y="52"/>
                        <a:pt x="49" y="52"/>
                      </a:cubicBezTo>
                      <a:cubicBezTo>
                        <a:pt x="0" y="53"/>
                        <a:pt x="7" y="128"/>
                        <a:pt x="58" y="121"/>
                      </a:cubicBezTo>
                      <a:cubicBezTo>
                        <a:pt x="112" y="112"/>
                        <a:pt x="178" y="69"/>
                        <a:pt x="171" y="7"/>
                      </a:cubicBezTo>
                      <a:cubicBezTo>
                        <a:pt x="171" y="3"/>
                        <a:pt x="167" y="0"/>
                        <a:pt x="163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8864457" y="1517665"/>
                <a:ext cx="238196" cy="401208"/>
                <a:chOff x="6278563" y="1477963"/>
                <a:chExt cx="538163" cy="906462"/>
              </a:xfrm>
            </p:grpSpPr>
            <p:sp>
              <p:nvSpPr>
                <p:cNvPr id="23" name="Freeform 153"/>
                <p:cNvSpPr/>
                <p:nvPr/>
              </p:nvSpPr>
              <p:spPr bwMode="auto">
                <a:xfrm>
                  <a:off x="6311900" y="1477963"/>
                  <a:ext cx="346075" cy="331787"/>
                </a:xfrm>
                <a:custGeom>
                  <a:avLst/>
                  <a:gdLst>
                    <a:gd name="T0" fmla="*/ 6 w 115"/>
                    <a:gd name="T1" fmla="*/ 107 h 110"/>
                    <a:gd name="T2" fmla="*/ 16 w 115"/>
                    <a:gd name="T3" fmla="*/ 109 h 110"/>
                    <a:gd name="T4" fmla="*/ 31 w 115"/>
                    <a:gd name="T5" fmla="*/ 109 h 110"/>
                    <a:gd name="T6" fmla="*/ 58 w 115"/>
                    <a:gd name="T7" fmla="*/ 99 h 110"/>
                    <a:gd name="T8" fmla="*/ 105 w 115"/>
                    <a:gd name="T9" fmla="*/ 56 h 110"/>
                    <a:gd name="T10" fmla="*/ 96 w 115"/>
                    <a:gd name="T11" fmla="*/ 11 h 110"/>
                    <a:gd name="T12" fmla="*/ 50 w 115"/>
                    <a:gd name="T13" fmla="*/ 13 h 110"/>
                    <a:gd name="T14" fmla="*/ 17 w 115"/>
                    <a:gd name="T15" fmla="*/ 54 h 110"/>
                    <a:gd name="T16" fmla="*/ 5 w 115"/>
                    <a:gd name="T17" fmla="*/ 78 h 110"/>
                    <a:gd name="T18" fmla="*/ 2 w 115"/>
                    <a:gd name="T19" fmla="*/ 91 h 110"/>
                    <a:gd name="T20" fmla="*/ 2 w 115"/>
                    <a:gd name="T21" fmla="*/ 99 h 110"/>
                    <a:gd name="T22" fmla="*/ 6 w 115"/>
                    <a:gd name="T23" fmla="*/ 107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5" h="110">
                      <a:moveTo>
                        <a:pt x="6" y="107"/>
                      </a:moveTo>
                      <a:cubicBezTo>
                        <a:pt x="10" y="107"/>
                        <a:pt x="13" y="109"/>
                        <a:pt x="16" y="109"/>
                      </a:cubicBezTo>
                      <a:cubicBezTo>
                        <a:pt x="21" y="110"/>
                        <a:pt x="26" y="110"/>
                        <a:pt x="31" y="109"/>
                      </a:cubicBezTo>
                      <a:cubicBezTo>
                        <a:pt x="41" y="107"/>
                        <a:pt x="50" y="105"/>
                        <a:pt x="58" y="99"/>
                      </a:cubicBezTo>
                      <a:cubicBezTo>
                        <a:pt x="75" y="88"/>
                        <a:pt x="94" y="73"/>
                        <a:pt x="105" y="56"/>
                      </a:cubicBezTo>
                      <a:cubicBezTo>
                        <a:pt x="115" y="42"/>
                        <a:pt x="110" y="21"/>
                        <a:pt x="96" y="11"/>
                      </a:cubicBezTo>
                      <a:cubicBezTo>
                        <a:pt x="82" y="0"/>
                        <a:pt x="63" y="1"/>
                        <a:pt x="50" y="13"/>
                      </a:cubicBezTo>
                      <a:cubicBezTo>
                        <a:pt x="38" y="25"/>
                        <a:pt x="28" y="41"/>
                        <a:pt x="17" y="54"/>
                      </a:cubicBezTo>
                      <a:cubicBezTo>
                        <a:pt x="11" y="61"/>
                        <a:pt x="9" y="69"/>
                        <a:pt x="5" y="78"/>
                      </a:cubicBezTo>
                      <a:cubicBezTo>
                        <a:pt x="4" y="82"/>
                        <a:pt x="2" y="86"/>
                        <a:pt x="2" y="91"/>
                      </a:cubicBezTo>
                      <a:cubicBezTo>
                        <a:pt x="2" y="94"/>
                        <a:pt x="3" y="96"/>
                        <a:pt x="2" y="99"/>
                      </a:cubicBezTo>
                      <a:cubicBezTo>
                        <a:pt x="0" y="102"/>
                        <a:pt x="2" y="108"/>
                        <a:pt x="6" y="1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  <p:sp>
              <p:nvSpPr>
                <p:cNvPr id="24" name="Freeform 155"/>
                <p:cNvSpPr/>
                <p:nvPr/>
              </p:nvSpPr>
              <p:spPr bwMode="auto">
                <a:xfrm>
                  <a:off x="6278563" y="1998663"/>
                  <a:ext cx="538163" cy="385762"/>
                </a:xfrm>
                <a:custGeom>
                  <a:avLst/>
                  <a:gdLst>
                    <a:gd name="T0" fmla="*/ 6 w 179"/>
                    <a:gd name="T1" fmla="*/ 7 h 128"/>
                    <a:gd name="T2" fmla="*/ 119 w 179"/>
                    <a:gd name="T3" fmla="*/ 121 h 128"/>
                    <a:gd name="T4" fmla="*/ 129 w 179"/>
                    <a:gd name="T5" fmla="*/ 52 h 128"/>
                    <a:gd name="T6" fmla="*/ 15 w 179"/>
                    <a:gd name="T7" fmla="*/ 2 h 128"/>
                    <a:gd name="T8" fmla="*/ 6 w 179"/>
                    <a:gd name="T9" fmla="*/ 7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9" h="128">
                      <a:moveTo>
                        <a:pt x="6" y="7"/>
                      </a:moveTo>
                      <a:cubicBezTo>
                        <a:pt x="0" y="69"/>
                        <a:pt x="65" y="112"/>
                        <a:pt x="119" y="121"/>
                      </a:cubicBezTo>
                      <a:cubicBezTo>
                        <a:pt x="170" y="128"/>
                        <a:pt x="179" y="53"/>
                        <a:pt x="129" y="52"/>
                      </a:cubicBezTo>
                      <a:cubicBezTo>
                        <a:pt x="85" y="52"/>
                        <a:pt x="50" y="25"/>
                        <a:pt x="15" y="2"/>
                      </a:cubicBezTo>
                      <a:cubicBezTo>
                        <a:pt x="11" y="0"/>
                        <a:pt x="7" y="3"/>
                        <a:pt x="6" y="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</p:grpSp>
        </p:grpSp>
        <p:sp>
          <p:nvSpPr>
            <p:cNvPr id="18" name="矩形 17"/>
            <p:cNvSpPr>
              <a:spLocks noChangeArrowheads="1"/>
            </p:cNvSpPr>
            <p:nvPr/>
          </p:nvSpPr>
          <p:spPr bwMode="auto">
            <a:xfrm>
              <a:off x="7031504" y="1667215"/>
              <a:ext cx="1569660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rPr>
                <a:t>此处添加标题</a:t>
              </a:r>
              <a:endParaRPr lang="zh-CN" altLang="en-US" sz="2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19" name="文本框 18"/>
            <p:cNvSpPr txBox="1">
              <a:spLocks noChangeArrowheads="1"/>
            </p:cNvSpPr>
            <p:nvPr/>
          </p:nvSpPr>
          <p:spPr bwMode="auto">
            <a:xfrm>
              <a:off x="6454317" y="2231804"/>
              <a:ext cx="465211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</a:t>
              </a:r>
              <a:endParaRPr lang="zh-CN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733091" y="4869320"/>
            <a:ext cx="4652117" cy="1210920"/>
            <a:chOff x="6454317" y="1667215"/>
            <a:chExt cx="4652117" cy="1210920"/>
          </a:xfrm>
        </p:grpSpPr>
        <p:grpSp>
          <p:nvGrpSpPr>
            <p:cNvPr id="28" name="组合 27"/>
            <p:cNvGrpSpPr/>
            <p:nvPr/>
          </p:nvGrpSpPr>
          <p:grpSpPr>
            <a:xfrm>
              <a:off x="6712789" y="1671111"/>
              <a:ext cx="2249130" cy="529143"/>
              <a:chOff x="6611091" y="1422620"/>
              <a:chExt cx="2673109" cy="628891"/>
            </a:xfrm>
          </p:grpSpPr>
          <p:sp>
            <p:nvSpPr>
              <p:cNvPr id="31" name="Freeform 133"/>
              <p:cNvSpPr/>
              <p:nvPr/>
            </p:nvSpPr>
            <p:spPr bwMode="auto">
              <a:xfrm>
                <a:off x="6611091" y="1422620"/>
                <a:ext cx="2673109" cy="628891"/>
              </a:xfrm>
              <a:prstGeom prst="roundRect">
                <a:avLst>
                  <a:gd name="adj" fmla="val 50000"/>
                </a:avLst>
              </a:prstGeom>
              <a:solidFill>
                <a:srgbClr val="DA9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="1"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>
                <a:off x="6796399" y="1519321"/>
                <a:ext cx="236790" cy="402613"/>
                <a:chOff x="3044825" y="1474788"/>
                <a:chExt cx="534988" cy="909637"/>
              </a:xfrm>
            </p:grpSpPr>
            <p:sp>
              <p:nvSpPr>
                <p:cNvPr id="36" name="Freeform 147"/>
                <p:cNvSpPr/>
                <p:nvPr/>
              </p:nvSpPr>
              <p:spPr bwMode="auto">
                <a:xfrm>
                  <a:off x="3198813" y="1474788"/>
                  <a:ext cx="344488" cy="334962"/>
                </a:xfrm>
                <a:custGeom>
                  <a:avLst/>
                  <a:gdLst>
                    <a:gd name="T0" fmla="*/ 114 w 115"/>
                    <a:gd name="T1" fmla="*/ 100 h 111"/>
                    <a:gd name="T2" fmla="*/ 111 w 115"/>
                    <a:gd name="T3" fmla="*/ 81 h 111"/>
                    <a:gd name="T4" fmla="*/ 98 w 115"/>
                    <a:gd name="T5" fmla="*/ 55 h 111"/>
                    <a:gd name="T6" fmla="*/ 66 w 115"/>
                    <a:gd name="T7" fmla="*/ 14 h 111"/>
                    <a:gd name="T8" fmla="*/ 19 w 115"/>
                    <a:gd name="T9" fmla="*/ 12 h 111"/>
                    <a:gd name="T10" fmla="*/ 10 w 115"/>
                    <a:gd name="T11" fmla="*/ 57 h 111"/>
                    <a:gd name="T12" fmla="*/ 57 w 115"/>
                    <a:gd name="T13" fmla="*/ 100 h 111"/>
                    <a:gd name="T14" fmla="*/ 85 w 115"/>
                    <a:gd name="T15" fmla="*/ 110 h 111"/>
                    <a:gd name="T16" fmla="*/ 97 w 115"/>
                    <a:gd name="T17" fmla="*/ 111 h 111"/>
                    <a:gd name="T18" fmla="*/ 109 w 115"/>
                    <a:gd name="T19" fmla="*/ 108 h 111"/>
                    <a:gd name="T20" fmla="*/ 114 w 115"/>
                    <a:gd name="T21" fmla="*/ 10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5" h="111">
                      <a:moveTo>
                        <a:pt x="114" y="100"/>
                      </a:moveTo>
                      <a:cubicBezTo>
                        <a:pt x="112" y="95"/>
                        <a:pt x="113" y="87"/>
                        <a:pt x="111" y="81"/>
                      </a:cubicBezTo>
                      <a:cubicBezTo>
                        <a:pt x="107" y="72"/>
                        <a:pt x="105" y="62"/>
                        <a:pt x="98" y="55"/>
                      </a:cubicBezTo>
                      <a:cubicBezTo>
                        <a:pt x="88" y="42"/>
                        <a:pt x="78" y="25"/>
                        <a:pt x="66" y="14"/>
                      </a:cubicBezTo>
                      <a:cubicBezTo>
                        <a:pt x="53" y="3"/>
                        <a:pt x="33" y="0"/>
                        <a:pt x="19" y="12"/>
                      </a:cubicBezTo>
                      <a:cubicBezTo>
                        <a:pt x="6" y="22"/>
                        <a:pt x="0" y="42"/>
                        <a:pt x="10" y="57"/>
                      </a:cubicBezTo>
                      <a:cubicBezTo>
                        <a:pt x="22" y="75"/>
                        <a:pt x="40" y="89"/>
                        <a:pt x="57" y="100"/>
                      </a:cubicBezTo>
                      <a:cubicBezTo>
                        <a:pt x="66" y="106"/>
                        <a:pt x="75" y="108"/>
                        <a:pt x="85" y="110"/>
                      </a:cubicBezTo>
                      <a:cubicBezTo>
                        <a:pt x="89" y="110"/>
                        <a:pt x="93" y="111"/>
                        <a:pt x="97" y="111"/>
                      </a:cubicBezTo>
                      <a:cubicBezTo>
                        <a:pt x="101" y="110"/>
                        <a:pt x="105" y="108"/>
                        <a:pt x="109" y="108"/>
                      </a:cubicBezTo>
                      <a:cubicBezTo>
                        <a:pt x="114" y="109"/>
                        <a:pt x="115" y="103"/>
                        <a:pt x="114" y="1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  <p:sp>
              <p:nvSpPr>
                <p:cNvPr id="37" name="Freeform 149"/>
                <p:cNvSpPr/>
                <p:nvPr/>
              </p:nvSpPr>
              <p:spPr bwMode="auto">
                <a:xfrm>
                  <a:off x="3044825" y="1998663"/>
                  <a:ext cx="534988" cy="385762"/>
                </a:xfrm>
                <a:custGeom>
                  <a:avLst/>
                  <a:gdLst>
                    <a:gd name="T0" fmla="*/ 163 w 178"/>
                    <a:gd name="T1" fmla="*/ 2 h 128"/>
                    <a:gd name="T2" fmla="*/ 49 w 178"/>
                    <a:gd name="T3" fmla="*/ 52 h 128"/>
                    <a:gd name="T4" fmla="*/ 58 w 178"/>
                    <a:gd name="T5" fmla="*/ 121 h 128"/>
                    <a:gd name="T6" fmla="*/ 171 w 178"/>
                    <a:gd name="T7" fmla="*/ 7 h 128"/>
                    <a:gd name="T8" fmla="*/ 163 w 178"/>
                    <a:gd name="T9" fmla="*/ 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128">
                      <a:moveTo>
                        <a:pt x="163" y="2"/>
                      </a:moveTo>
                      <a:cubicBezTo>
                        <a:pt x="127" y="25"/>
                        <a:pt x="93" y="52"/>
                        <a:pt x="49" y="52"/>
                      </a:cubicBezTo>
                      <a:cubicBezTo>
                        <a:pt x="0" y="53"/>
                        <a:pt x="7" y="128"/>
                        <a:pt x="58" y="121"/>
                      </a:cubicBezTo>
                      <a:cubicBezTo>
                        <a:pt x="112" y="112"/>
                        <a:pt x="178" y="69"/>
                        <a:pt x="171" y="7"/>
                      </a:cubicBezTo>
                      <a:cubicBezTo>
                        <a:pt x="171" y="3"/>
                        <a:pt x="167" y="0"/>
                        <a:pt x="163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8864457" y="1517665"/>
                <a:ext cx="238196" cy="401208"/>
                <a:chOff x="6278563" y="1477963"/>
                <a:chExt cx="538163" cy="906462"/>
              </a:xfrm>
            </p:grpSpPr>
            <p:sp>
              <p:nvSpPr>
                <p:cNvPr id="34" name="Freeform 153"/>
                <p:cNvSpPr/>
                <p:nvPr/>
              </p:nvSpPr>
              <p:spPr bwMode="auto">
                <a:xfrm>
                  <a:off x="6311900" y="1477963"/>
                  <a:ext cx="346075" cy="331787"/>
                </a:xfrm>
                <a:custGeom>
                  <a:avLst/>
                  <a:gdLst>
                    <a:gd name="T0" fmla="*/ 6 w 115"/>
                    <a:gd name="T1" fmla="*/ 107 h 110"/>
                    <a:gd name="T2" fmla="*/ 16 w 115"/>
                    <a:gd name="T3" fmla="*/ 109 h 110"/>
                    <a:gd name="T4" fmla="*/ 31 w 115"/>
                    <a:gd name="T5" fmla="*/ 109 h 110"/>
                    <a:gd name="T6" fmla="*/ 58 w 115"/>
                    <a:gd name="T7" fmla="*/ 99 h 110"/>
                    <a:gd name="T8" fmla="*/ 105 w 115"/>
                    <a:gd name="T9" fmla="*/ 56 h 110"/>
                    <a:gd name="T10" fmla="*/ 96 w 115"/>
                    <a:gd name="T11" fmla="*/ 11 h 110"/>
                    <a:gd name="T12" fmla="*/ 50 w 115"/>
                    <a:gd name="T13" fmla="*/ 13 h 110"/>
                    <a:gd name="T14" fmla="*/ 17 w 115"/>
                    <a:gd name="T15" fmla="*/ 54 h 110"/>
                    <a:gd name="T16" fmla="*/ 5 w 115"/>
                    <a:gd name="T17" fmla="*/ 78 h 110"/>
                    <a:gd name="T18" fmla="*/ 2 w 115"/>
                    <a:gd name="T19" fmla="*/ 91 h 110"/>
                    <a:gd name="T20" fmla="*/ 2 w 115"/>
                    <a:gd name="T21" fmla="*/ 99 h 110"/>
                    <a:gd name="T22" fmla="*/ 6 w 115"/>
                    <a:gd name="T23" fmla="*/ 107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5" h="110">
                      <a:moveTo>
                        <a:pt x="6" y="107"/>
                      </a:moveTo>
                      <a:cubicBezTo>
                        <a:pt x="10" y="107"/>
                        <a:pt x="13" y="109"/>
                        <a:pt x="16" y="109"/>
                      </a:cubicBezTo>
                      <a:cubicBezTo>
                        <a:pt x="21" y="110"/>
                        <a:pt x="26" y="110"/>
                        <a:pt x="31" y="109"/>
                      </a:cubicBezTo>
                      <a:cubicBezTo>
                        <a:pt x="41" y="107"/>
                        <a:pt x="50" y="105"/>
                        <a:pt x="58" y="99"/>
                      </a:cubicBezTo>
                      <a:cubicBezTo>
                        <a:pt x="75" y="88"/>
                        <a:pt x="94" y="73"/>
                        <a:pt x="105" y="56"/>
                      </a:cubicBezTo>
                      <a:cubicBezTo>
                        <a:pt x="115" y="42"/>
                        <a:pt x="110" y="21"/>
                        <a:pt x="96" y="11"/>
                      </a:cubicBezTo>
                      <a:cubicBezTo>
                        <a:pt x="82" y="0"/>
                        <a:pt x="63" y="1"/>
                        <a:pt x="50" y="13"/>
                      </a:cubicBezTo>
                      <a:cubicBezTo>
                        <a:pt x="38" y="25"/>
                        <a:pt x="28" y="41"/>
                        <a:pt x="17" y="54"/>
                      </a:cubicBezTo>
                      <a:cubicBezTo>
                        <a:pt x="11" y="61"/>
                        <a:pt x="9" y="69"/>
                        <a:pt x="5" y="78"/>
                      </a:cubicBezTo>
                      <a:cubicBezTo>
                        <a:pt x="4" y="82"/>
                        <a:pt x="2" y="86"/>
                        <a:pt x="2" y="91"/>
                      </a:cubicBezTo>
                      <a:cubicBezTo>
                        <a:pt x="2" y="94"/>
                        <a:pt x="3" y="96"/>
                        <a:pt x="2" y="99"/>
                      </a:cubicBezTo>
                      <a:cubicBezTo>
                        <a:pt x="0" y="102"/>
                        <a:pt x="2" y="108"/>
                        <a:pt x="6" y="1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  <p:sp>
              <p:nvSpPr>
                <p:cNvPr id="35" name="Freeform 155"/>
                <p:cNvSpPr/>
                <p:nvPr/>
              </p:nvSpPr>
              <p:spPr bwMode="auto">
                <a:xfrm>
                  <a:off x="6278563" y="1998663"/>
                  <a:ext cx="538163" cy="385762"/>
                </a:xfrm>
                <a:custGeom>
                  <a:avLst/>
                  <a:gdLst>
                    <a:gd name="T0" fmla="*/ 6 w 179"/>
                    <a:gd name="T1" fmla="*/ 7 h 128"/>
                    <a:gd name="T2" fmla="*/ 119 w 179"/>
                    <a:gd name="T3" fmla="*/ 121 h 128"/>
                    <a:gd name="T4" fmla="*/ 129 w 179"/>
                    <a:gd name="T5" fmla="*/ 52 h 128"/>
                    <a:gd name="T6" fmla="*/ 15 w 179"/>
                    <a:gd name="T7" fmla="*/ 2 h 128"/>
                    <a:gd name="T8" fmla="*/ 6 w 179"/>
                    <a:gd name="T9" fmla="*/ 7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9" h="128">
                      <a:moveTo>
                        <a:pt x="6" y="7"/>
                      </a:moveTo>
                      <a:cubicBezTo>
                        <a:pt x="0" y="69"/>
                        <a:pt x="65" y="112"/>
                        <a:pt x="119" y="121"/>
                      </a:cubicBezTo>
                      <a:cubicBezTo>
                        <a:pt x="170" y="128"/>
                        <a:pt x="179" y="53"/>
                        <a:pt x="129" y="52"/>
                      </a:cubicBezTo>
                      <a:cubicBezTo>
                        <a:pt x="85" y="52"/>
                        <a:pt x="50" y="25"/>
                        <a:pt x="15" y="2"/>
                      </a:cubicBezTo>
                      <a:cubicBezTo>
                        <a:pt x="11" y="0"/>
                        <a:pt x="7" y="3"/>
                        <a:pt x="6" y="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</p:grpSp>
        </p:grpSp>
        <p:sp>
          <p:nvSpPr>
            <p:cNvPr id="29" name="矩形 28"/>
            <p:cNvSpPr>
              <a:spLocks noChangeArrowheads="1"/>
            </p:cNvSpPr>
            <p:nvPr/>
          </p:nvSpPr>
          <p:spPr bwMode="auto">
            <a:xfrm>
              <a:off x="7031504" y="1667215"/>
              <a:ext cx="1569660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rPr>
                <a:t>此处添加标题</a:t>
              </a:r>
              <a:endParaRPr lang="zh-CN" altLang="en-US" sz="2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30" name="文本框 18"/>
            <p:cNvSpPr txBox="1">
              <a:spLocks noChangeArrowheads="1"/>
            </p:cNvSpPr>
            <p:nvPr/>
          </p:nvSpPr>
          <p:spPr bwMode="auto">
            <a:xfrm>
              <a:off x="6454317" y="2231804"/>
              <a:ext cx="465211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</a:t>
              </a:r>
              <a:endParaRPr lang="zh-CN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5325438" y="1986603"/>
            <a:ext cx="0" cy="4022996"/>
          </a:xfrm>
          <a:prstGeom prst="line">
            <a:avLst/>
          </a:prstGeom>
          <a:ln w="31750">
            <a:solidFill>
              <a:srgbClr val="DA9E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92" y="1819054"/>
            <a:ext cx="4222241" cy="42222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  <a:endPara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864053" y="2157575"/>
            <a:ext cx="6406698" cy="3299191"/>
            <a:chOff x="4453086" y="1877828"/>
            <a:chExt cx="7269162" cy="3743325"/>
          </a:xfrm>
        </p:grpSpPr>
        <p:grpSp>
          <p:nvGrpSpPr>
            <p:cNvPr id="39" name="组合 6"/>
            <p:cNvGrpSpPr/>
            <p:nvPr/>
          </p:nvGrpSpPr>
          <p:grpSpPr bwMode="auto">
            <a:xfrm>
              <a:off x="4453086" y="2050866"/>
              <a:ext cx="6534150" cy="1008856"/>
              <a:chOff x="0" y="0"/>
              <a:chExt cx="6535007" cy="1008996"/>
            </a:xfrm>
          </p:grpSpPr>
          <p:cxnSp>
            <p:nvCxnSpPr>
              <p:cNvPr id="40" name="肘形连接符 151"/>
              <p:cNvCxnSpPr>
                <a:cxnSpLocks noChangeShapeType="1"/>
                <a:stCxn id="41" idx="6"/>
                <a:endCxn id="66" idx="2"/>
              </p:cNvCxnSpPr>
              <p:nvPr/>
            </p:nvCxnSpPr>
            <p:spPr bwMode="auto">
              <a:xfrm>
                <a:off x="756000" y="378000"/>
                <a:ext cx="5779007" cy="630996"/>
              </a:xfrm>
              <a:prstGeom prst="bentConnector3">
                <a:avLst>
                  <a:gd name="adj1" fmla="val 50000"/>
                </a:avLst>
              </a:prstGeom>
              <a:noFill/>
              <a:ln w="12700">
                <a:solidFill>
                  <a:srgbClr val="DA9E8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" name="椭圆 1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56000" cy="756000"/>
              </a:xfrm>
              <a:prstGeom prst="ellipse">
                <a:avLst/>
              </a:prstGeom>
              <a:solidFill>
                <a:srgbClr val="DA9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1800" b="1" dirty="0">
                  <a:solidFill>
                    <a:srgbClr val="FFFFFF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42" name="组合 125"/>
              <p:cNvGrpSpPr/>
              <p:nvPr/>
            </p:nvGrpSpPr>
            <p:grpSpPr bwMode="auto">
              <a:xfrm>
                <a:off x="153000" y="136763"/>
                <a:ext cx="450000" cy="434596"/>
                <a:chOff x="0" y="0"/>
                <a:chExt cx="583915" cy="496874"/>
              </a:xfrm>
            </p:grpSpPr>
            <p:sp>
              <p:nvSpPr>
                <p:cNvPr id="43" name="Freeform 159"/>
                <p:cNvSpPr>
                  <a:spLocks noChangeArrowheads="1"/>
                </p:cNvSpPr>
                <p:nvPr/>
              </p:nvSpPr>
              <p:spPr bwMode="auto">
                <a:xfrm>
                  <a:off x="61656" y="94297"/>
                  <a:ext cx="460603" cy="402577"/>
                </a:xfrm>
                <a:custGeom>
                  <a:avLst/>
                  <a:gdLst>
                    <a:gd name="T0" fmla="*/ 2109911457 w 54"/>
                    <a:gd name="T1" fmla="*/ 73363234 h 47"/>
                    <a:gd name="T2" fmla="*/ 1746128914 w 54"/>
                    <a:gd name="T3" fmla="*/ 73363234 h 47"/>
                    <a:gd name="T4" fmla="*/ 145507900 w 54"/>
                    <a:gd name="T5" fmla="*/ 1100508471 h 47"/>
                    <a:gd name="T6" fmla="*/ 0 w 54"/>
                    <a:gd name="T7" fmla="*/ 1467341772 h 47"/>
                    <a:gd name="T8" fmla="*/ 0 w 54"/>
                    <a:gd name="T9" fmla="*/ 2147483647 h 47"/>
                    <a:gd name="T10" fmla="*/ 218266114 w 54"/>
                    <a:gd name="T11" fmla="*/ 2147483647 h 47"/>
                    <a:gd name="T12" fmla="*/ 945822671 w 54"/>
                    <a:gd name="T13" fmla="*/ 2147483647 h 47"/>
                    <a:gd name="T14" fmla="*/ 1164088786 w 54"/>
                    <a:gd name="T15" fmla="*/ 2147483647 h 47"/>
                    <a:gd name="T16" fmla="*/ 1164088786 w 54"/>
                    <a:gd name="T17" fmla="*/ 1980918673 h 47"/>
                    <a:gd name="T18" fmla="*/ 1382354900 w 54"/>
                    <a:gd name="T19" fmla="*/ 1760811840 h 47"/>
                    <a:gd name="T20" fmla="*/ 2147483647 w 54"/>
                    <a:gd name="T21" fmla="*/ 1760811840 h 47"/>
                    <a:gd name="T22" fmla="*/ 2147483647 w 54"/>
                    <a:gd name="T23" fmla="*/ 1980918673 h 47"/>
                    <a:gd name="T24" fmla="*/ 2147483647 w 54"/>
                    <a:gd name="T25" fmla="*/ 2147483647 h 47"/>
                    <a:gd name="T26" fmla="*/ 2147483647 w 54"/>
                    <a:gd name="T27" fmla="*/ 2147483647 h 47"/>
                    <a:gd name="T28" fmla="*/ 2147483647 w 54"/>
                    <a:gd name="T29" fmla="*/ 2147483647 h 47"/>
                    <a:gd name="T30" fmla="*/ 2147483647 w 54"/>
                    <a:gd name="T31" fmla="*/ 2147483647 h 47"/>
                    <a:gd name="T32" fmla="*/ 2147483647 w 54"/>
                    <a:gd name="T33" fmla="*/ 1467341772 h 47"/>
                    <a:gd name="T34" fmla="*/ 2147483647 w 54"/>
                    <a:gd name="T35" fmla="*/ 1173880270 h 47"/>
                    <a:gd name="T36" fmla="*/ 2109911457 w 54"/>
                    <a:gd name="T37" fmla="*/ 73363234 h 4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"/>
                    <a:gd name="T58" fmla="*/ 0 h 47"/>
                    <a:gd name="T59" fmla="*/ 54 w 54"/>
                    <a:gd name="T60" fmla="*/ 47 h 4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" h="47">
                      <a:moveTo>
                        <a:pt x="29" y="1"/>
                      </a:moveTo>
                      <a:cubicBezTo>
                        <a:pt x="28" y="0"/>
                        <a:pt x="25" y="0"/>
                        <a:pt x="24" y="1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1" y="16"/>
                        <a:pt x="0" y="18"/>
                        <a:pt x="0" y="20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6"/>
                        <a:pt x="1" y="47"/>
                        <a:pt x="3" y="47"/>
                      </a:cubicBezTo>
                      <a:cubicBezTo>
                        <a:pt x="13" y="47"/>
                        <a:pt x="13" y="47"/>
                        <a:pt x="13" y="47"/>
                      </a:cubicBezTo>
                      <a:cubicBezTo>
                        <a:pt x="14" y="47"/>
                        <a:pt x="16" y="46"/>
                        <a:pt x="16" y="44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6" y="26"/>
                        <a:pt x="17" y="24"/>
                        <a:pt x="19" y="24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37" y="24"/>
                        <a:pt x="38" y="26"/>
                        <a:pt x="38" y="27"/>
                      </a:cubicBezTo>
                      <a:cubicBezTo>
                        <a:pt x="38" y="44"/>
                        <a:pt x="38" y="44"/>
                        <a:pt x="38" y="44"/>
                      </a:cubicBezTo>
                      <a:cubicBezTo>
                        <a:pt x="38" y="46"/>
                        <a:pt x="39" y="47"/>
                        <a:pt x="41" y="47"/>
                      </a:cubicBezTo>
                      <a:cubicBezTo>
                        <a:pt x="51" y="47"/>
                        <a:pt x="51" y="47"/>
                        <a:pt x="51" y="47"/>
                      </a:cubicBezTo>
                      <a:cubicBezTo>
                        <a:pt x="53" y="47"/>
                        <a:pt x="54" y="46"/>
                        <a:pt x="54" y="44"/>
                      </a:cubicBezTo>
                      <a:cubicBezTo>
                        <a:pt x="54" y="20"/>
                        <a:pt x="54" y="20"/>
                        <a:pt x="54" y="20"/>
                      </a:cubicBezTo>
                      <a:cubicBezTo>
                        <a:pt x="54" y="19"/>
                        <a:pt x="53" y="17"/>
                        <a:pt x="52" y="16"/>
                      </a:cubicBezTo>
                      <a:lnTo>
                        <a:pt x="29" y="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b="1">
                    <a:solidFill>
                      <a:prstClr val="black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  <p:sp>
              <p:nvSpPr>
                <p:cNvPr id="44" name="Freeform 16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83915" cy="224863"/>
                </a:xfrm>
                <a:custGeom>
                  <a:avLst/>
                  <a:gdLst>
                    <a:gd name="T0" fmla="*/ 2147483647 w 68"/>
                    <a:gd name="T1" fmla="*/ 1495961648 h 26"/>
                    <a:gd name="T2" fmla="*/ 2147483647 w 68"/>
                    <a:gd name="T3" fmla="*/ 1121971236 h 26"/>
                    <a:gd name="T4" fmla="*/ 2147483647 w 68"/>
                    <a:gd name="T5" fmla="*/ 747980824 h 26"/>
                    <a:gd name="T6" fmla="*/ 2147483647 w 68"/>
                    <a:gd name="T7" fmla="*/ 523584847 h 26"/>
                    <a:gd name="T8" fmla="*/ 2147483647 w 68"/>
                    <a:gd name="T9" fmla="*/ 523584847 h 26"/>
                    <a:gd name="T10" fmla="*/ 2147483647 w 68"/>
                    <a:gd name="T11" fmla="*/ 747980824 h 26"/>
                    <a:gd name="T12" fmla="*/ 2147483647 w 68"/>
                    <a:gd name="T13" fmla="*/ 747980824 h 26"/>
                    <a:gd name="T14" fmla="*/ 2147483647 w 68"/>
                    <a:gd name="T15" fmla="*/ 897575259 h 26"/>
                    <a:gd name="T16" fmla="*/ 2147483647 w 68"/>
                    <a:gd name="T17" fmla="*/ 74801542 h 26"/>
                    <a:gd name="T18" fmla="*/ 2147483647 w 68"/>
                    <a:gd name="T19" fmla="*/ 0 h 26"/>
                    <a:gd name="T20" fmla="*/ 2147483647 w 68"/>
                    <a:gd name="T21" fmla="*/ 74801542 h 26"/>
                    <a:gd name="T22" fmla="*/ 147472885 w 68"/>
                    <a:gd name="T23" fmla="*/ 1495961648 h 26"/>
                    <a:gd name="T24" fmla="*/ 73736443 w 68"/>
                    <a:gd name="T25" fmla="*/ 1795150518 h 26"/>
                    <a:gd name="T26" fmla="*/ 368682214 w 68"/>
                    <a:gd name="T27" fmla="*/ 1795150518 h 26"/>
                    <a:gd name="T28" fmla="*/ 2147483647 w 68"/>
                    <a:gd name="T29" fmla="*/ 523584847 h 26"/>
                    <a:gd name="T30" fmla="*/ 2147483647 w 68"/>
                    <a:gd name="T31" fmla="*/ 523584847 h 26"/>
                    <a:gd name="T32" fmla="*/ 2147483647 w 68"/>
                    <a:gd name="T33" fmla="*/ 1869943411 h 26"/>
                    <a:gd name="T34" fmla="*/ 2147483647 w 68"/>
                    <a:gd name="T35" fmla="*/ 1869943411 h 26"/>
                    <a:gd name="T36" fmla="*/ 2147483647 w 68"/>
                    <a:gd name="T37" fmla="*/ 1570754541 h 26"/>
                    <a:gd name="T38" fmla="*/ 2147483647 w 68"/>
                    <a:gd name="T39" fmla="*/ 1495961648 h 2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8"/>
                    <a:gd name="T61" fmla="*/ 0 h 26"/>
                    <a:gd name="T62" fmla="*/ 68 w 68"/>
                    <a:gd name="T63" fmla="*/ 26 h 2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8" h="26">
                      <a:moveTo>
                        <a:pt x="64" y="20"/>
                      </a:moveTo>
                      <a:cubicBezTo>
                        <a:pt x="62" y="19"/>
                        <a:pt x="61" y="17"/>
                        <a:pt x="61" y="15"/>
                      </a:cubicBezTo>
                      <a:cubicBezTo>
                        <a:pt x="61" y="10"/>
                        <a:pt x="61" y="10"/>
                        <a:pt x="61" y="10"/>
                      </a:cubicBezTo>
                      <a:cubicBezTo>
                        <a:pt x="61" y="8"/>
                        <a:pt x="60" y="7"/>
                        <a:pt x="58" y="7"/>
                      </a:cubicBezTo>
                      <a:cubicBezTo>
                        <a:pt x="57" y="7"/>
                        <a:pt x="57" y="7"/>
                        <a:pt x="57" y="7"/>
                      </a:cubicBezTo>
                      <a:cubicBezTo>
                        <a:pt x="56" y="7"/>
                        <a:pt x="54" y="8"/>
                        <a:pt x="54" y="10"/>
                      </a:cubicBezTo>
                      <a:cubicBezTo>
                        <a:pt x="54" y="10"/>
                        <a:pt x="54" y="10"/>
                        <a:pt x="54" y="10"/>
                      </a:cubicBezTo>
                      <a:cubicBezTo>
                        <a:pt x="54" y="12"/>
                        <a:pt x="53" y="13"/>
                        <a:pt x="52" y="12"/>
                      </a:cubicBezTo>
                      <a:cubicBezTo>
                        <a:pt x="36" y="1"/>
                        <a:pt x="36" y="1"/>
                        <a:pt x="36" y="1"/>
                      </a:cubicBezTo>
                      <a:cubicBezTo>
                        <a:pt x="35" y="1"/>
                        <a:pt x="33" y="0"/>
                        <a:pt x="33" y="0"/>
                      </a:cubicBezTo>
                      <a:cubicBezTo>
                        <a:pt x="33" y="0"/>
                        <a:pt x="32" y="1"/>
                        <a:pt x="30" y="1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1" y="21"/>
                        <a:pt x="0" y="23"/>
                        <a:pt x="1" y="24"/>
                      </a:cubicBezTo>
                      <a:cubicBezTo>
                        <a:pt x="2" y="25"/>
                        <a:pt x="3" y="25"/>
                        <a:pt x="5" y="24"/>
                      </a:cubicBezTo>
                      <a:cubicBezTo>
                        <a:pt x="31" y="7"/>
                        <a:pt x="31" y="7"/>
                        <a:pt x="31" y="7"/>
                      </a:cubicBezTo>
                      <a:cubicBezTo>
                        <a:pt x="32" y="6"/>
                        <a:pt x="34" y="6"/>
                        <a:pt x="36" y="7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4" y="26"/>
                        <a:pt x="66" y="26"/>
                        <a:pt x="67" y="25"/>
                      </a:cubicBezTo>
                      <a:cubicBezTo>
                        <a:pt x="68" y="24"/>
                        <a:pt x="67" y="22"/>
                        <a:pt x="66" y="21"/>
                      </a:cubicBezTo>
                      <a:lnTo>
                        <a:pt x="64" y="2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b="1">
                    <a:solidFill>
                      <a:prstClr val="black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</p:grpSp>
        </p:grpSp>
        <p:grpSp>
          <p:nvGrpSpPr>
            <p:cNvPr id="45" name="组合 4"/>
            <p:cNvGrpSpPr/>
            <p:nvPr/>
          </p:nvGrpSpPr>
          <p:grpSpPr bwMode="auto">
            <a:xfrm>
              <a:off x="4453086" y="3927291"/>
              <a:ext cx="4067175" cy="755650"/>
              <a:chOff x="0" y="0"/>
              <a:chExt cx="4066973" cy="756000"/>
            </a:xfrm>
          </p:grpSpPr>
          <p:cxnSp>
            <p:nvCxnSpPr>
              <p:cNvPr id="46" name="肘形连接符 160"/>
              <p:cNvCxnSpPr>
                <a:cxnSpLocks noChangeShapeType="1"/>
                <a:stCxn id="47" idx="6"/>
                <a:endCxn id="68" idx="2"/>
              </p:cNvCxnSpPr>
              <p:nvPr/>
            </p:nvCxnSpPr>
            <p:spPr bwMode="auto">
              <a:xfrm>
                <a:off x="756000" y="378000"/>
                <a:ext cx="3310973" cy="376412"/>
              </a:xfrm>
              <a:prstGeom prst="bentConnector3">
                <a:avLst>
                  <a:gd name="adj1" fmla="val 50000"/>
                </a:avLst>
              </a:prstGeom>
              <a:noFill/>
              <a:ln w="12700">
                <a:solidFill>
                  <a:srgbClr val="DA9E8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" name="椭圆 14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56000" cy="756000"/>
              </a:xfrm>
              <a:prstGeom prst="ellipse">
                <a:avLst/>
              </a:prstGeom>
              <a:solidFill>
                <a:srgbClr val="DA9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1800" b="1">
                  <a:solidFill>
                    <a:srgbClr val="FFFFFF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8" name="Freeform 277"/>
              <p:cNvSpPr>
                <a:spLocks noEditPoints="1" noChangeArrowheads="1"/>
              </p:cNvSpPr>
              <p:nvPr/>
            </p:nvSpPr>
            <p:spPr bwMode="auto">
              <a:xfrm>
                <a:off x="190444" y="121807"/>
                <a:ext cx="383972" cy="455826"/>
              </a:xfrm>
              <a:custGeom>
                <a:avLst/>
                <a:gdLst>
                  <a:gd name="T0" fmla="*/ 1763295417 w 72"/>
                  <a:gd name="T1" fmla="*/ 927075880 h 86"/>
                  <a:gd name="T2" fmla="*/ 1621097786 w 72"/>
                  <a:gd name="T3" fmla="*/ 927075880 h 86"/>
                  <a:gd name="T4" fmla="*/ 1621097786 w 72"/>
                  <a:gd name="T5" fmla="*/ 533772246 h 86"/>
                  <a:gd name="T6" fmla="*/ 1080731858 w 72"/>
                  <a:gd name="T7" fmla="*/ 0 h 86"/>
                  <a:gd name="T8" fmla="*/ 966969487 w 72"/>
                  <a:gd name="T9" fmla="*/ 0 h 86"/>
                  <a:gd name="T10" fmla="*/ 426603558 w 72"/>
                  <a:gd name="T11" fmla="*/ 533772246 h 86"/>
                  <a:gd name="T12" fmla="*/ 426603558 w 72"/>
                  <a:gd name="T13" fmla="*/ 927075880 h 86"/>
                  <a:gd name="T14" fmla="*/ 284400594 w 72"/>
                  <a:gd name="T15" fmla="*/ 927075880 h 86"/>
                  <a:gd name="T16" fmla="*/ 0 w 72"/>
                  <a:gd name="T17" fmla="*/ 1208007804 h 86"/>
                  <a:gd name="T18" fmla="*/ 0 w 72"/>
                  <a:gd name="T19" fmla="*/ 2135083684 h 86"/>
                  <a:gd name="T20" fmla="*/ 284400594 w 72"/>
                  <a:gd name="T21" fmla="*/ 2147483647 h 86"/>
                  <a:gd name="T22" fmla="*/ 1763295417 w 72"/>
                  <a:gd name="T23" fmla="*/ 2147483647 h 86"/>
                  <a:gd name="T24" fmla="*/ 2047701344 w 72"/>
                  <a:gd name="T25" fmla="*/ 2135083684 h 86"/>
                  <a:gd name="T26" fmla="*/ 2047701344 w 72"/>
                  <a:gd name="T27" fmla="*/ 1208007804 h 86"/>
                  <a:gd name="T28" fmla="*/ 1763295417 w 72"/>
                  <a:gd name="T29" fmla="*/ 927075880 h 86"/>
                  <a:gd name="T30" fmla="*/ 1194494228 w 72"/>
                  <a:gd name="T31" fmla="*/ 2147483647 h 86"/>
                  <a:gd name="T32" fmla="*/ 881647709 w 72"/>
                  <a:gd name="T33" fmla="*/ 2147483647 h 86"/>
                  <a:gd name="T34" fmla="*/ 910088301 w 72"/>
                  <a:gd name="T35" fmla="*/ 1797963255 h 86"/>
                  <a:gd name="T36" fmla="*/ 824766523 w 72"/>
                  <a:gd name="T37" fmla="*/ 1629408340 h 86"/>
                  <a:gd name="T38" fmla="*/ 1023850672 w 72"/>
                  <a:gd name="T39" fmla="*/ 1432751223 h 86"/>
                  <a:gd name="T40" fmla="*/ 1222934821 w 72"/>
                  <a:gd name="T41" fmla="*/ 1629408340 h 86"/>
                  <a:gd name="T42" fmla="*/ 1137613043 w 72"/>
                  <a:gd name="T43" fmla="*/ 1797963255 h 86"/>
                  <a:gd name="T44" fmla="*/ 1194494228 w 72"/>
                  <a:gd name="T45" fmla="*/ 2147483647 h 86"/>
                  <a:gd name="T46" fmla="*/ 1422013637 w 72"/>
                  <a:gd name="T47" fmla="*/ 927075880 h 86"/>
                  <a:gd name="T48" fmla="*/ 625687707 w 72"/>
                  <a:gd name="T49" fmla="*/ 927075880 h 86"/>
                  <a:gd name="T50" fmla="*/ 625687707 w 72"/>
                  <a:gd name="T51" fmla="*/ 533772246 h 86"/>
                  <a:gd name="T52" fmla="*/ 966969487 w 72"/>
                  <a:gd name="T53" fmla="*/ 196651817 h 86"/>
                  <a:gd name="T54" fmla="*/ 1080731858 w 72"/>
                  <a:gd name="T55" fmla="*/ 196651817 h 86"/>
                  <a:gd name="T56" fmla="*/ 1422013637 w 72"/>
                  <a:gd name="T57" fmla="*/ 533772246 h 86"/>
                  <a:gd name="T58" fmla="*/ 1422013637 w 72"/>
                  <a:gd name="T59" fmla="*/ 927075880 h 8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2"/>
                  <a:gd name="T91" fmla="*/ 0 h 86"/>
                  <a:gd name="T92" fmla="*/ 72 w 72"/>
                  <a:gd name="T93" fmla="*/ 86 h 8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2" h="86">
                    <a:moveTo>
                      <a:pt x="62" y="33"/>
                    </a:moveTo>
                    <a:cubicBezTo>
                      <a:pt x="57" y="33"/>
                      <a:pt x="57" y="33"/>
                      <a:pt x="57" y="33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9"/>
                      <a:pt x="49" y="0"/>
                      <a:pt x="3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4" y="0"/>
                      <a:pt x="15" y="9"/>
                      <a:pt x="15" y="19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5" y="33"/>
                      <a:pt x="0" y="37"/>
                      <a:pt x="0" y="43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81"/>
                      <a:pt x="5" y="86"/>
                      <a:pt x="10" y="86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8" y="86"/>
                      <a:pt x="72" y="81"/>
                      <a:pt x="72" y="76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2" y="37"/>
                      <a:pt x="68" y="33"/>
                      <a:pt x="62" y="33"/>
                    </a:cubicBezTo>
                    <a:close/>
                    <a:moveTo>
                      <a:pt x="42" y="78"/>
                    </a:move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0" y="63"/>
                      <a:pt x="29" y="60"/>
                      <a:pt x="29" y="58"/>
                    </a:cubicBezTo>
                    <a:cubicBezTo>
                      <a:pt x="29" y="54"/>
                      <a:pt x="32" y="51"/>
                      <a:pt x="36" y="51"/>
                    </a:cubicBezTo>
                    <a:cubicBezTo>
                      <a:pt x="40" y="51"/>
                      <a:pt x="43" y="54"/>
                      <a:pt x="43" y="58"/>
                    </a:cubicBezTo>
                    <a:cubicBezTo>
                      <a:pt x="43" y="60"/>
                      <a:pt x="42" y="63"/>
                      <a:pt x="40" y="64"/>
                    </a:cubicBezTo>
                    <a:lnTo>
                      <a:pt x="42" y="78"/>
                    </a:lnTo>
                    <a:close/>
                    <a:moveTo>
                      <a:pt x="50" y="33"/>
                    </a:move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3"/>
                      <a:pt x="28" y="7"/>
                      <a:pt x="34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45" y="7"/>
                      <a:pt x="50" y="13"/>
                      <a:pt x="50" y="19"/>
                    </a:cubicBezTo>
                    <a:lnTo>
                      <a:pt x="50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b="1">
                  <a:solidFill>
                    <a:prstClr val="black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</p:grpSp>
        <p:grpSp>
          <p:nvGrpSpPr>
            <p:cNvPr id="49" name="组合 5"/>
            <p:cNvGrpSpPr/>
            <p:nvPr/>
          </p:nvGrpSpPr>
          <p:grpSpPr bwMode="auto">
            <a:xfrm>
              <a:off x="4453086" y="2989078"/>
              <a:ext cx="5300662" cy="1052513"/>
              <a:chOff x="0" y="0"/>
              <a:chExt cx="5300991" cy="1051895"/>
            </a:xfrm>
          </p:grpSpPr>
          <p:cxnSp>
            <p:nvCxnSpPr>
              <p:cNvPr id="50" name="肘形连接符 154"/>
              <p:cNvCxnSpPr>
                <a:cxnSpLocks noChangeShapeType="1"/>
                <a:stCxn id="51" idx="6"/>
                <a:endCxn id="67" idx="2"/>
              </p:cNvCxnSpPr>
              <p:nvPr/>
            </p:nvCxnSpPr>
            <p:spPr bwMode="auto">
              <a:xfrm>
                <a:off x="756000" y="378000"/>
                <a:ext cx="4544991" cy="673895"/>
              </a:xfrm>
              <a:prstGeom prst="bentConnector3">
                <a:avLst>
                  <a:gd name="adj1" fmla="val 50000"/>
                </a:avLst>
              </a:prstGeom>
              <a:noFill/>
              <a:ln w="12700">
                <a:solidFill>
                  <a:srgbClr val="DA9E8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" name="椭圆 1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56000" cy="756000"/>
              </a:xfrm>
              <a:prstGeom prst="ellipse">
                <a:avLst/>
              </a:prstGeom>
              <a:solidFill>
                <a:srgbClr val="DA9E80">
                  <a:alpha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1800" b="1">
                  <a:solidFill>
                    <a:srgbClr val="FFFFFF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52" name="Group 92"/>
              <p:cNvGrpSpPr/>
              <p:nvPr/>
            </p:nvGrpSpPr>
            <p:grpSpPr bwMode="auto">
              <a:xfrm>
                <a:off x="153436" y="235588"/>
                <a:ext cx="474528" cy="295582"/>
                <a:chOff x="0" y="0"/>
                <a:chExt cx="471488" cy="293688"/>
              </a:xfrm>
            </p:grpSpPr>
            <p:sp>
              <p:nvSpPr>
                <p:cNvPr id="53" name="Freeform 8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0"/>
                  <a:ext cx="471488" cy="293688"/>
                </a:xfrm>
                <a:custGeom>
                  <a:avLst/>
                  <a:gdLst>
                    <a:gd name="T0" fmla="*/ 1607679782 w 125"/>
                    <a:gd name="T1" fmla="*/ 255184750 h 78"/>
                    <a:gd name="T2" fmla="*/ 1607679782 w 125"/>
                    <a:gd name="T3" fmla="*/ 0 h 78"/>
                    <a:gd name="T4" fmla="*/ 0 w 125"/>
                    <a:gd name="T5" fmla="*/ 0 h 78"/>
                    <a:gd name="T6" fmla="*/ 0 w 125"/>
                    <a:gd name="T7" fmla="*/ 1105803094 h 78"/>
                    <a:gd name="T8" fmla="*/ 1607679782 w 125"/>
                    <a:gd name="T9" fmla="*/ 1105803094 h 78"/>
                    <a:gd name="T10" fmla="*/ 1607679782 w 125"/>
                    <a:gd name="T11" fmla="*/ 850618344 h 78"/>
                    <a:gd name="T12" fmla="*/ 1778407473 w 125"/>
                    <a:gd name="T13" fmla="*/ 765554250 h 78"/>
                    <a:gd name="T14" fmla="*/ 1778407473 w 125"/>
                    <a:gd name="T15" fmla="*/ 368601031 h 78"/>
                    <a:gd name="T16" fmla="*/ 1607679782 w 125"/>
                    <a:gd name="T17" fmla="*/ 255184750 h 78"/>
                    <a:gd name="T18" fmla="*/ 1479634957 w 125"/>
                    <a:gd name="T19" fmla="*/ 978210719 h 78"/>
                    <a:gd name="T20" fmla="*/ 142272447 w 125"/>
                    <a:gd name="T21" fmla="*/ 978210719 h 78"/>
                    <a:gd name="T22" fmla="*/ 142272447 w 125"/>
                    <a:gd name="T23" fmla="*/ 141768469 h 78"/>
                    <a:gd name="T24" fmla="*/ 1479634957 w 125"/>
                    <a:gd name="T25" fmla="*/ 141768469 h 78"/>
                    <a:gd name="T26" fmla="*/ 1479634957 w 125"/>
                    <a:gd name="T27" fmla="*/ 978210719 h 7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25"/>
                    <a:gd name="T43" fmla="*/ 0 h 78"/>
                    <a:gd name="T44" fmla="*/ 125 w 125"/>
                    <a:gd name="T45" fmla="*/ 78 h 7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25" h="78">
                      <a:moveTo>
                        <a:pt x="113" y="18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113" y="78"/>
                        <a:pt x="113" y="78"/>
                        <a:pt x="113" y="78"/>
                      </a:cubicBezTo>
                      <a:cubicBezTo>
                        <a:pt x="113" y="60"/>
                        <a:pt x="113" y="60"/>
                        <a:pt x="113" y="60"/>
                      </a:cubicBezTo>
                      <a:cubicBezTo>
                        <a:pt x="117" y="60"/>
                        <a:pt x="125" y="61"/>
                        <a:pt x="125" y="54"/>
                      </a:cubicBezTo>
                      <a:cubicBezTo>
                        <a:pt x="125" y="26"/>
                        <a:pt x="125" y="26"/>
                        <a:pt x="125" y="26"/>
                      </a:cubicBezTo>
                      <a:cubicBezTo>
                        <a:pt x="125" y="17"/>
                        <a:pt x="116" y="18"/>
                        <a:pt x="113" y="18"/>
                      </a:cubicBezTo>
                      <a:close/>
                      <a:moveTo>
                        <a:pt x="104" y="69"/>
                      </a:move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4" y="10"/>
                        <a:pt x="104" y="10"/>
                        <a:pt x="104" y="10"/>
                      </a:cubicBezTo>
                      <a:lnTo>
                        <a:pt x="104" y="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b="1">
                    <a:solidFill>
                      <a:prstClr val="black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  <p:sp>
              <p:nvSpPr>
                <p:cNvPr id="54" name="Rectangle 9"/>
                <p:cNvSpPr>
                  <a:spLocks noChangeArrowheads="1"/>
                </p:cNvSpPr>
                <p:nvPr/>
              </p:nvSpPr>
              <p:spPr bwMode="auto">
                <a:xfrm>
                  <a:off x="63500" y="63499"/>
                  <a:ext cx="90488" cy="1666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>
                  <a:lvl1pPr eaLnBrk="0" hangingPunct="0">
                    <a:lnSpc>
                      <a:spcPct val="90000"/>
                    </a:lnSpc>
                    <a:spcBef>
                      <a:spcPts val="1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3pPr>
                  <a:lvl4pPr marL="16002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4pPr>
                  <a:lvl5pPr marL="20574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zh-CN" sz="2500" b="1">
                    <a:solidFill>
                      <a:srgbClr val="000000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  <p:sp>
              <p:nvSpPr>
                <p:cNvPr id="55" name="Rectangle 10"/>
                <p:cNvSpPr>
                  <a:spLocks noChangeArrowheads="1"/>
                </p:cNvSpPr>
                <p:nvPr/>
              </p:nvSpPr>
              <p:spPr bwMode="auto">
                <a:xfrm>
                  <a:off x="169862" y="63499"/>
                  <a:ext cx="85725" cy="1666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>
                  <a:lvl1pPr eaLnBrk="0" hangingPunct="0">
                    <a:lnSpc>
                      <a:spcPct val="90000"/>
                    </a:lnSpc>
                    <a:spcBef>
                      <a:spcPts val="1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3pPr>
                  <a:lvl4pPr marL="16002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4pPr>
                  <a:lvl5pPr marL="20574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zh-CN" sz="2500" b="1">
                    <a:solidFill>
                      <a:srgbClr val="000000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</p:grpSp>
        </p:grpSp>
        <p:grpSp>
          <p:nvGrpSpPr>
            <p:cNvPr id="56" name="组合 3"/>
            <p:cNvGrpSpPr/>
            <p:nvPr/>
          </p:nvGrpSpPr>
          <p:grpSpPr bwMode="auto">
            <a:xfrm>
              <a:off x="4453086" y="4865503"/>
              <a:ext cx="2454274" cy="755650"/>
              <a:chOff x="0" y="0"/>
              <a:chExt cx="2455130" cy="756000"/>
            </a:xfrm>
          </p:grpSpPr>
          <p:sp>
            <p:nvSpPr>
              <p:cNvPr id="57" name="直接连接符 68"/>
              <p:cNvSpPr>
                <a:spLocks noChangeShapeType="1"/>
              </p:cNvSpPr>
              <p:nvPr/>
            </p:nvSpPr>
            <p:spPr bwMode="auto">
              <a:xfrm flipH="1">
                <a:off x="755999" y="378002"/>
                <a:ext cx="1699131" cy="0"/>
              </a:xfrm>
              <a:prstGeom prst="line">
                <a:avLst/>
              </a:prstGeom>
              <a:noFill/>
              <a:ln w="12700">
                <a:solidFill>
                  <a:srgbClr val="DA9E8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b="1" dirty="0">
                  <a:solidFill>
                    <a:prstClr val="black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  <p:sp>
            <p:nvSpPr>
              <p:cNvPr id="58" name="椭圆 8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56000" cy="756000"/>
              </a:xfrm>
              <a:prstGeom prst="ellipse">
                <a:avLst/>
              </a:prstGeom>
              <a:solidFill>
                <a:srgbClr val="DA9E80">
                  <a:alpha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1800" b="1">
                  <a:solidFill>
                    <a:srgbClr val="FFFFFF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59" name="Group 9"/>
              <p:cNvGrpSpPr/>
              <p:nvPr/>
            </p:nvGrpSpPr>
            <p:grpSpPr bwMode="auto">
              <a:xfrm>
                <a:off x="124976" y="198348"/>
                <a:ext cx="516045" cy="382660"/>
                <a:chOff x="0" y="0"/>
                <a:chExt cx="374651" cy="277813"/>
              </a:xfrm>
            </p:grpSpPr>
            <p:sp>
              <p:nvSpPr>
                <p:cNvPr id="60" name="Freeform 17"/>
                <p:cNvSpPr>
                  <a:spLocks noChangeArrowheads="1"/>
                </p:cNvSpPr>
                <p:nvPr/>
              </p:nvSpPr>
              <p:spPr bwMode="auto">
                <a:xfrm>
                  <a:off x="141288" y="66675"/>
                  <a:ext cx="233363" cy="211138"/>
                </a:xfrm>
                <a:custGeom>
                  <a:avLst/>
                  <a:gdLst>
                    <a:gd name="T0" fmla="*/ 611890896 w 89"/>
                    <a:gd name="T1" fmla="*/ 224220736 h 81"/>
                    <a:gd name="T2" fmla="*/ 295631590 w 89"/>
                    <a:gd name="T3" fmla="*/ 0 h 81"/>
                    <a:gd name="T4" fmla="*/ 275006496 w 89"/>
                    <a:gd name="T5" fmla="*/ 6795516 h 81"/>
                    <a:gd name="T6" fmla="*/ 295631590 w 89"/>
                    <a:gd name="T7" fmla="*/ 74740245 h 81"/>
                    <a:gd name="T8" fmla="*/ 0 w 89"/>
                    <a:gd name="T9" fmla="*/ 298960981 h 81"/>
                    <a:gd name="T10" fmla="*/ 0 w 89"/>
                    <a:gd name="T11" fmla="*/ 298960981 h 81"/>
                    <a:gd name="T12" fmla="*/ 275006496 w 89"/>
                    <a:gd name="T13" fmla="*/ 441648563 h 81"/>
                    <a:gd name="T14" fmla="*/ 508762805 w 89"/>
                    <a:gd name="T15" fmla="*/ 550361173 h 81"/>
                    <a:gd name="T16" fmla="*/ 440012492 w 89"/>
                    <a:gd name="T17" fmla="*/ 421264623 h 81"/>
                    <a:gd name="T18" fmla="*/ 611890896 w 89"/>
                    <a:gd name="T19" fmla="*/ 224220736 h 8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9"/>
                    <a:gd name="T31" fmla="*/ 0 h 81"/>
                    <a:gd name="T32" fmla="*/ 89 w 89"/>
                    <a:gd name="T33" fmla="*/ 81 h 8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9" h="81">
                      <a:moveTo>
                        <a:pt x="89" y="33"/>
                      </a:moveTo>
                      <a:cubicBezTo>
                        <a:pt x="89" y="15"/>
                        <a:pt x="68" y="0"/>
                        <a:pt x="43" y="0"/>
                      </a:cubicBezTo>
                      <a:cubicBezTo>
                        <a:pt x="42" y="0"/>
                        <a:pt x="41" y="1"/>
                        <a:pt x="40" y="1"/>
                      </a:cubicBezTo>
                      <a:cubicBezTo>
                        <a:pt x="42" y="4"/>
                        <a:pt x="43" y="8"/>
                        <a:pt x="43" y="11"/>
                      </a:cubicBezTo>
                      <a:cubicBezTo>
                        <a:pt x="43" y="29"/>
                        <a:pt x="24" y="43"/>
                        <a:pt x="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6" y="56"/>
                        <a:pt x="21" y="64"/>
                        <a:pt x="40" y="65"/>
                      </a:cubicBezTo>
                      <a:cubicBezTo>
                        <a:pt x="53" y="75"/>
                        <a:pt x="74" y="81"/>
                        <a:pt x="74" y="81"/>
                      </a:cubicBezTo>
                      <a:cubicBezTo>
                        <a:pt x="64" y="72"/>
                        <a:pt x="63" y="65"/>
                        <a:pt x="64" y="62"/>
                      </a:cubicBezTo>
                      <a:cubicBezTo>
                        <a:pt x="79" y="56"/>
                        <a:pt x="89" y="46"/>
                        <a:pt x="89" y="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b="1">
                    <a:solidFill>
                      <a:prstClr val="black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  <p:sp>
              <p:nvSpPr>
                <p:cNvPr id="61" name="Freeform 1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41300" cy="209550"/>
                </a:xfrm>
                <a:custGeom>
                  <a:avLst/>
                  <a:gdLst>
                    <a:gd name="T0" fmla="*/ 612251539 w 92"/>
                    <a:gd name="T1" fmla="*/ 144083961 h 80"/>
                    <a:gd name="T2" fmla="*/ 316443967 w 92"/>
                    <a:gd name="T3" fmla="*/ 0 h 80"/>
                    <a:gd name="T4" fmla="*/ 0 w 92"/>
                    <a:gd name="T5" fmla="*/ 219556013 h 80"/>
                    <a:gd name="T6" fmla="*/ 171981329 w 92"/>
                    <a:gd name="T7" fmla="*/ 418528976 h 80"/>
                    <a:gd name="T8" fmla="*/ 96310174 w 92"/>
                    <a:gd name="T9" fmla="*/ 548890031 h 80"/>
                    <a:gd name="T10" fmla="*/ 330203313 w 92"/>
                    <a:gd name="T11" fmla="*/ 445972168 h 80"/>
                    <a:gd name="T12" fmla="*/ 337080363 w 92"/>
                    <a:gd name="T13" fmla="*/ 439112025 h 80"/>
                    <a:gd name="T14" fmla="*/ 632887935 w 92"/>
                    <a:gd name="T15" fmla="*/ 219556013 h 80"/>
                    <a:gd name="T16" fmla="*/ 612251539 w 92"/>
                    <a:gd name="T17" fmla="*/ 144083961 h 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2"/>
                    <a:gd name="T28" fmla="*/ 0 h 80"/>
                    <a:gd name="T29" fmla="*/ 92 w 92"/>
                    <a:gd name="T30" fmla="*/ 80 h 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2" h="80">
                      <a:moveTo>
                        <a:pt x="89" y="21"/>
                      </a:moveTo>
                      <a:cubicBezTo>
                        <a:pt x="83" y="9"/>
                        <a:pt x="66" y="0"/>
                        <a:pt x="46" y="0"/>
                      </a:cubicBezTo>
                      <a:cubicBezTo>
                        <a:pt x="20" y="0"/>
                        <a:pt x="0" y="14"/>
                        <a:pt x="0" y="32"/>
                      </a:cubicBezTo>
                      <a:cubicBezTo>
                        <a:pt x="0" y="45"/>
                        <a:pt x="10" y="56"/>
                        <a:pt x="25" y="61"/>
                      </a:cubicBezTo>
                      <a:cubicBezTo>
                        <a:pt x="26" y="65"/>
                        <a:pt x="25" y="71"/>
                        <a:pt x="14" y="80"/>
                      </a:cubicBezTo>
                      <a:cubicBezTo>
                        <a:pt x="14" y="80"/>
                        <a:pt x="36" y="75"/>
                        <a:pt x="48" y="65"/>
                      </a:cubicBezTo>
                      <a:cubicBezTo>
                        <a:pt x="49" y="64"/>
                        <a:pt x="49" y="64"/>
                        <a:pt x="49" y="64"/>
                      </a:cubicBezTo>
                      <a:cubicBezTo>
                        <a:pt x="73" y="63"/>
                        <a:pt x="92" y="49"/>
                        <a:pt x="92" y="32"/>
                      </a:cubicBezTo>
                      <a:cubicBezTo>
                        <a:pt x="92" y="28"/>
                        <a:pt x="91" y="25"/>
                        <a:pt x="89" y="2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b="1">
                    <a:solidFill>
                      <a:prstClr val="black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</p:grpSp>
        </p:grpSp>
        <p:sp>
          <p:nvSpPr>
            <p:cNvPr id="62" name="任意多边形 56"/>
            <p:cNvSpPr>
              <a:spLocks noChangeArrowheads="1"/>
            </p:cNvSpPr>
            <p:nvPr/>
          </p:nvSpPr>
          <p:spPr bwMode="auto">
            <a:xfrm>
              <a:off x="10541148" y="1877828"/>
              <a:ext cx="1181100" cy="3698875"/>
            </a:xfrm>
            <a:custGeom>
              <a:avLst/>
              <a:gdLst>
                <a:gd name="T0" fmla="*/ 1176576 w 1181100"/>
                <a:gd name="T1" fmla="*/ 0 h 3698875"/>
                <a:gd name="T2" fmla="*/ 1181100 w 1181100"/>
                <a:gd name="T3" fmla="*/ 0 h 3698875"/>
                <a:gd name="T4" fmla="*/ 1181100 w 1181100"/>
                <a:gd name="T5" fmla="*/ 3698875 h 3698875"/>
                <a:gd name="T6" fmla="*/ 0 w 1181100"/>
                <a:gd name="T7" fmla="*/ 3698875 h 3698875"/>
                <a:gd name="T8" fmla="*/ 0 w 1181100"/>
                <a:gd name="T9" fmla="*/ 1735796 h 3698875"/>
                <a:gd name="T10" fmla="*/ 48924 w 1181100"/>
                <a:gd name="T11" fmla="*/ 1697679 h 3698875"/>
                <a:gd name="T12" fmla="*/ 278759 w 1181100"/>
                <a:gd name="T13" fmla="*/ 1500789 h 3698875"/>
                <a:gd name="T14" fmla="*/ 453153 w 1181100"/>
                <a:gd name="T15" fmla="*/ 1330350 h 3698875"/>
                <a:gd name="T16" fmla="*/ 510936 w 1181100"/>
                <a:gd name="T17" fmla="*/ 1369308 h 3698875"/>
                <a:gd name="T18" fmla="*/ 590551 w 1181100"/>
                <a:gd name="T19" fmla="*/ 1385381 h 3698875"/>
                <a:gd name="T20" fmla="*/ 795088 w 1181100"/>
                <a:gd name="T21" fmla="*/ 1180844 h 3698875"/>
                <a:gd name="T22" fmla="*/ 735181 w 1181100"/>
                <a:gd name="T23" fmla="*/ 1036213 h 3698875"/>
                <a:gd name="T24" fmla="*/ 717723 w 1181100"/>
                <a:gd name="T25" fmla="*/ 1024442 h 3698875"/>
                <a:gd name="T26" fmla="*/ 820291 w 1181100"/>
                <a:gd name="T27" fmla="*/ 886780 h 3698875"/>
                <a:gd name="T28" fmla="*/ 1174186 w 1181100"/>
                <a:gd name="T29" fmla="*/ 21448 h 3698875"/>
                <a:gd name="T30" fmla="*/ 1176576 w 1181100"/>
                <a:gd name="T31" fmla="*/ 0 h 36988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81100"/>
                <a:gd name="T49" fmla="*/ 0 h 3698875"/>
                <a:gd name="T50" fmla="*/ 1181100 w 1181100"/>
                <a:gd name="T51" fmla="*/ 3698875 h 369887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81100" h="3698875">
                  <a:moveTo>
                    <a:pt x="1176576" y="0"/>
                  </a:moveTo>
                  <a:lnTo>
                    <a:pt x="1181100" y="0"/>
                  </a:lnTo>
                  <a:lnTo>
                    <a:pt x="1181100" y="3698875"/>
                  </a:lnTo>
                  <a:lnTo>
                    <a:pt x="0" y="3698875"/>
                  </a:lnTo>
                  <a:lnTo>
                    <a:pt x="0" y="1735795"/>
                  </a:lnTo>
                  <a:lnTo>
                    <a:pt x="48924" y="1697678"/>
                  </a:lnTo>
                  <a:cubicBezTo>
                    <a:pt x="129510" y="1632743"/>
                    <a:pt x="206155" y="1567101"/>
                    <a:pt x="278759" y="1500788"/>
                  </a:cubicBezTo>
                  <a:lnTo>
                    <a:pt x="453153" y="1330349"/>
                  </a:lnTo>
                  <a:lnTo>
                    <a:pt x="510936" y="1369307"/>
                  </a:lnTo>
                  <a:cubicBezTo>
                    <a:pt x="535406" y="1379657"/>
                    <a:pt x="562310" y="1385380"/>
                    <a:pt x="590551" y="1385380"/>
                  </a:cubicBezTo>
                  <a:cubicBezTo>
                    <a:pt x="703514" y="1385380"/>
                    <a:pt x="795088" y="1293806"/>
                    <a:pt x="795088" y="1180843"/>
                  </a:cubicBezTo>
                  <a:cubicBezTo>
                    <a:pt x="795088" y="1124362"/>
                    <a:pt x="772195" y="1073227"/>
                    <a:pt x="735181" y="1036213"/>
                  </a:cubicBezTo>
                  <a:lnTo>
                    <a:pt x="717723" y="1024442"/>
                  </a:lnTo>
                  <a:lnTo>
                    <a:pt x="820291" y="886780"/>
                  </a:lnTo>
                  <a:cubicBezTo>
                    <a:pt x="1010014" y="606666"/>
                    <a:pt x="1130158" y="317479"/>
                    <a:pt x="1174186" y="21448"/>
                  </a:cubicBezTo>
                  <a:lnTo>
                    <a:pt x="1176576" y="0"/>
                  </a:lnTo>
                  <a:close/>
                </a:path>
              </a:pathLst>
            </a:custGeom>
            <a:solidFill>
              <a:srgbClr val="DA9E80"/>
            </a:solidFill>
            <a:ln>
              <a:noFill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b="1">
                <a:solidFill>
                  <a:prstClr val="black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63" name="任意多边形 59"/>
            <p:cNvSpPr>
              <a:spLocks noChangeArrowheads="1"/>
            </p:cNvSpPr>
            <p:nvPr/>
          </p:nvSpPr>
          <p:spPr bwMode="auto">
            <a:xfrm>
              <a:off x="9307661" y="3655828"/>
              <a:ext cx="1181100" cy="1922463"/>
            </a:xfrm>
            <a:custGeom>
              <a:avLst/>
              <a:gdLst>
                <a:gd name="T0" fmla="*/ 1181100 w 1181100"/>
                <a:gd name="T1" fmla="*/ 0 h 1921854"/>
                <a:gd name="T2" fmla="*/ 1181100 w 1181100"/>
                <a:gd name="T3" fmla="*/ 1923072 h 1921854"/>
                <a:gd name="T4" fmla="*/ 0 w 1181100"/>
                <a:gd name="T5" fmla="*/ 1923072 h 1921854"/>
                <a:gd name="T6" fmla="*/ 0 w 1181100"/>
                <a:gd name="T7" fmla="*/ 732430 h 1921854"/>
                <a:gd name="T8" fmla="*/ 319230 w 1181100"/>
                <a:gd name="T9" fmla="*/ 562609 h 1921854"/>
                <a:gd name="T10" fmla="*/ 425975 w 1181100"/>
                <a:gd name="T11" fmla="*/ 500607 h 1921854"/>
                <a:gd name="T12" fmla="*/ 445921 w 1181100"/>
                <a:gd name="T13" fmla="*/ 530208 h 1921854"/>
                <a:gd name="T14" fmla="*/ 590551 w 1181100"/>
                <a:gd name="T15" fmla="*/ 590153 h 1921854"/>
                <a:gd name="T16" fmla="*/ 795088 w 1181100"/>
                <a:gd name="T17" fmla="*/ 385486 h 1921854"/>
                <a:gd name="T18" fmla="*/ 779015 w 1181100"/>
                <a:gd name="T19" fmla="*/ 305821 h 1921854"/>
                <a:gd name="T20" fmla="*/ 768996 w 1181100"/>
                <a:gd name="T21" fmla="*/ 290951 h 1921854"/>
                <a:gd name="T22" fmla="*/ 952789 w 1181100"/>
                <a:gd name="T23" fmla="*/ 167651 h 1921854"/>
                <a:gd name="T24" fmla="*/ 1140954 w 1181100"/>
                <a:gd name="T25" fmla="*/ 31296 h 1921854"/>
                <a:gd name="T26" fmla="*/ 1181100 w 1181100"/>
                <a:gd name="T27" fmla="*/ 0 h 19218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81100"/>
                <a:gd name="T43" fmla="*/ 0 h 1921854"/>
                <a:gd name="T44" fmla="*/ 1181100 w 1181100"/>
                <a:gd name="T45" fmla="*/ 1921854 h 19218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81100" h="1921854">
                  <a:moveTo>
                    <a:pt x="1181100" y="0"/>
                  </a:moveTo>
                  <a:lnTo>
                    <a:pt x="1181100" y="1921854"/>
                  </a:lnTo>
                  <a:lnTo>
                    <a:pt x="0" y="1921854"/>
                  </a:lnTo>
                  <a:lnTo>
                    <a:pt x="0" y="731966"/>
                  </a:lnTo>
                  <a:lnTo>
                    <a:pt x="319230" y="562253"/>
                  </a:lnTo>
                  <a:lnTo>
                    <a:pt x="425975" y="500289"/>
                  </a:lnTo>
                  <a:lnTo>
                    <a:pt x="445921" y="529872"/>
                  </a:lnTo>
                  <a:cubicBezTo>
                    <a:pt x="482935" y="566886"/>
                    <a:pt x="534069" y="589779"/>
                    <a:pt x="590551" y="589779"/>
                  </a:cubicBezTo>
                  <a:cubicBezTo>
                    <a:pt x="703514" y="589779"/>
                    <a:pt x="795088" y="498205"/>
                    <a:pt x="795088" y="385242"/>
                  </a:cubicBezTo>
                  <a:cubicBezTo>
                    <a:pt x="795088" y="357001"/>
                    <a:pt x="789365" y="330097"/>
                    <a:pt x="779015" y="305627"/>
                  </a:cubicBezTo>
                  <a:lnTo>
                    <a:pt x="768996" y="290767"/>
                  </a:lnTo>
                  <a:lnTo>
                    <a:pt x="952789" y="167545"/>
                  </a:lnTo>
                  <a:cubicBezTo>
                    <a:pt x="1017466" y="122501"/>
                    <a:pt x="1080201" y="77074"/>
                    <a:pt x="1140954" y="31276"/>
                  </a:cubicBezTo>
                  <a:lnTo>
                    <a:pt x="1181100" y="0"/>
                  </a:lnTo>
                  <a:close/>
                </a:path>
              </a:pathLst>
            </a:custGeom>
            <a:solidFill>
              <a:srgbClr val="DA9E80">
                <a:alpha val="60000"/>
              </a:srgbClr>
            </a:solidFill>
            <a:ln>
              <a:noFill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b="1">
                <a:solidFill>
                  <a:prstClr val="black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64" name="任意多边形 63"/>
            <p:cNvSpPr>
              <a:spLocks noChangeArrowheads="1"/>
            </p:cNvSpPr>
            <p:nvPr/>
          </p:nvSpPr>
          <p:spPr bwMode="auto">
            <a:xfrm>
              <a:off x="8072586" y="4416241"/>
              <a:ext cx="1181100" cy="1162050"/>
            </a:xfrm>
            <a:custGeom>
              <a:avLst/>
              <a:gdLst>
                <a:gd name="T0" fmla="*/ 1181100 w 1181100"/>
                <a:gd name="T1" fmla="*/ 0 h 1161755"/>
                <a:gd name="T2" fmla="*/ 1181100 w 1181100"/>
                <a:gd name="T3" fmla="*/ 1162345 h 1161755"/>
                <a:gd name="T4" fmla="*/ 0 w 1181100"/>
                <a:gd name="T5" fmla="*/ 1162345 h 1161755"/>
                <a:gd name="T6" fmla="*/ 0 w 1181100"/>
                <a:gd name="T7" fmla="*/ 518117 h 1161755"/>
                <a:gd name="T8" fmla="*/ 336342 w 1181100"/>
                <a:gd name="T9" fmla="*/ 385714 h 1161755"/>
                <a:gd name="T10" fmla="*/ 408490 w 1181100"/>
                <a:gd name="T11" fmla="*/ 354408 h 1161755"/>
                <a:gd name="T12" fmla="*/ 445921 w 1181100"/>
                <a:gd name="T13" fmla="*/ 409954 h 1161755"/>
                <a:gd name="T14" fmla="*/ 590551 w 1181100"/>
                <a:gd name="T15" fmla="*/ 469891 h 1161755"/>
                <a:gd name="T16" fmla="*/ 795088 w 1181100"/>
                <a:gd name="T17" fmla="*/ 265250 h 1161755"/>
                <a:gd name="T18" fmla="*/ 790933 w 1181100"/>
                <a:gd name="T19" fmla="*/ 224009 h 1161755"/>
                <a:gd name="T20" fmla="*/ 781056 w 1181100"/>
                <a:gd name="T21" fmla="*/ 192174 h 1161755"/>
                <a:gd name="T22" fmla="*/ 1174526 w 1181100"/>
                <a:gd name="T23" fmla="*/ 3497 h 1161755"/>
                <a:gd name="T24" fmla="*/ 1181100 w 1181100"/>
                <a:gd name="T25" fmla="*/ 0 h 11617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1100"/>
                <a:gd name="T40" fmla="*/ 0 h 1161755"/>
                <a:gd name="T41" fmla="*/ 1181100 w 1181100"/>
                <a:gd name="T42" fmla="*/ 1161755 h 11617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1100" h="1161755">
                  <a:moveTo>
                    <a:pt x="1181100" y="0"/>
                  </a:moveTo>
                  <a:lnTo>
                    <a:pt x="1181100" y="1161755"/>
                  </a:lnTo>
                  <a:lnTo>
                    <a:pt x="0" y="1161755"/>
                  </a:lnTo>
                  <a:lnTo>
                    <a:pt x="0" y="517854"/>
                  </a:lnTo>
                  <a:lnTo>
                    <a:pt x="336342" y="385518"/>
                  </a:lnTo>
                  <a:lnTo>
                    <a:pt x="408490" y="354228"/>
                  </a:lnTo>
                  <a:lnTo>
                    <a:pt x="445921" y="409746"/>
                  </a:lnTo>
                  <a:cubicBezTo>
                    <a:pt x="482935" y="446760"/>
                    <a:pt x="534070" y="469653"/>
                    <a:pt x="590551" y="469653"/>
                  </a:cubicBezTo>
                  <a:cubicBezTo>
                    <a:pt x="703514" y="469653"/>
                    <a:pt x="795088" y="378079"/>
                    <a:pt x="795088" y="265116"/>
                  </a:cubicBezTo>
                  <a:cubicBezTo>
                    <a:pt x="795088" y="250996"/>
                    <a:pt x="793657" y="237210"/>
                    <a:pt x="790933" y="223895"/>
                  </a:cubicBezTo>
                  <a:lnTo>
                    <a:pt x="781056" y="192076"/>
                  </a:lnTo>
                  <a:lnTo>
                    <a:pt x="1174526" y="3495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rgbClr val="DA9E80"/>
            </a:solidFill>
            <a:ln>
              <a:noFill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b="1">
                <a:solidFill>
                  <a:prstClr val="black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65" name="任意多边形 66"/>
            <p:cNvSpPr>
              <a:spLocks noChangeArrowheads="1"/>
            </p:cNvSpPr>
            <p:nvPr/>
          </p:nvSpPr>
          <p:spPr bwMode="auto">
            <a:xfrm>
              <a:off x="6083448" y="4954403"/>
              <a:ext cx="1936750" cy="622300"/>
            </a:xfrm>
            <a:custGeom>
              <a:avLst/>
              <a:gdLst>
                <a:gd name="T0" fmla="*/ 1936752 w 1936748"/>
                <a:gd name="T1" fmla="*/ 0 h 623080"/>
                <a:gd name="T2" fmla="*/ 1936752 w 1936748"/>
                <a:gd name="T3" fmla="*/ 621521 h 623080"/>
                <a:gd name="T4" fmla="*/ 0 w 1936748"/>
                <a:gd name="T5" fmla="*/ 621521 h 623080"/>
                <a:gd name="T6" fmla="*/ 0 w 1936748"/>
                <a:gd name="T7" fmla="*/ 612348 h 623080"/>
                <a:gd name="T8" fmla="*/ 352298 w 1936748"/>
                <a:gd name="T9" fmla="*/ 518226 h 623080"/>
                <a:gd name="T10" fmla="*/ 750619 w 1936748"/>
                <a:gd name="T11" fmla="*/ 402333 h 623080"/>
                <a:gd name="T12" fmla="*/ 791648 w 1936748"/>
                <a:gd name="T13" fmla="*/ 389503 h 623080"/>
                <a:gd name="T14" fmla="*/ 823747 w 1936748"/>
                <a:gd name="T15" fmla="*/ 436994 h 623080"/>
                <a:gd name="T16" fmla="*/ 968377 w 1936748"/>
                <a:gd name="T17" fmla="*/ 496751 h 623080"/>
                <a:gd name="T18" fmla="*/ 1172914 w 1936748"/>
                <a:gd name="T19" fmla="*/ 292726 h 623080"/>
                <a:gd name="T20" fmla="*/ 1170637 w 1936748"/>
                <a:gd name="T21" fmla="*/ 270191 h 623080"/>
                <a:gd name="T22" fmla="*/ 1509045 w 1936748"/>
                <a:gd name="T23" fmla="*/ 156507 h 623080"/>
                <a:gd name="T24" fmla="*/ 1868380 w 1936748"/>
                <a:gd name="T25" fmla="*/ 26834 h 623080"/>
                <a:gd name="T26" fmla="*/ 1936752 w 1936748"/>
                <a:gd name="T27" fmla="*/ 0 h 6230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36748"/>
                <a:gd name="T43" fmla="*/ 0 h 623080"/>
                <a:gd name="T44" fmla="*/ 1936748 w 1936748"/>
                <a:gd name="T45" fmla="*/ 623080 h 6230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36748" h="623080">
                  <a:moveTo>
                    <a:pt x="1936748" y="0"/>
                  </a:moveTo>
                  <a:lnTo>
                    <a:pt x="1936748" y="623080"/>
                  </a:lnTo>
                  <a:lnTo>
                    <a:pt x="0" y="623080"/>
                  </a:lnTo>
                  <a:lnTo>
                    <a:pt x="0" y="613884"/>
                  </a:lnTo>
                  <a:lnTo>
                    <a:pt x="352298" y="519526"/>
                  </a:lnTo>
                  <a:cubicBezTo>
                    <a:pt x="487129" y="481602"/>
                    <a:pt x="619924" y="442867"/>
                    <a:pt x="750617" y="403342"/>
                  </a:cubicBezTo>
                  <a:lnTo>
                    <a:pt x="791646" y="390480"/>
                  </a:lnTo>
                  <a:lnTo>
                    <a:pt x="823745" y="438090"/>
                  </a:lnTo>
                  <a:cubicBezTo>
                    <a:pt x="860759" y="475104"/>
                    <a:pt x="911894" y="497997"/>
                    <a:pt x="968375" y="497997"/>
                  </a:cubicBezTo>
                  <a:cubicBezTo>
                    <a:pt x="1081338" y="497997"/>
                    <a:pt x="1172912" y="406423"/>
                    <a:pt x="1172912" y="293460"/>
                  </a:cubicBezTo>
                  <a:lnTo>
                    <a:pt x="1170635" y="270869"/>
                  </a:lnTo>
                  <a:lnTo>
                    <a:pt x="1509041" y="156899"/>
                  </a:lnTo>
                  <a:cubicBezTo>
                    <a:pt x="1631071" y="114305"/>
                    <a:pt x="1750871" y="70965"/>
                    <a:pt x="1868376" y="26902"/>
                  </a:cubicBezTo>
                  <a:lnTo>
                    <a:pt x="1936748" y="0"/>
                  </a:lnTo>
                  <a:close/>
                </a:path>
              </a:pathLst>
            </a:custGeom>
            <a:solidFill>
              <a:srgbClr val="DA9E80">
                <a:alpha val="60000"/>
              </a:srgbClr>
            </a:solidFill>
            <a:ln>
              <a:noFill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b="1">
                <a:solidFill>
                  <a:prstClr val="black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66" name="椭圆 51"/>
            <p:cNvSpPr>
              <a:spLocks noChangeArrowheads="1"/>
            </p:cNvSpPr>
            <p:nvPr/>
          </p:nvSpPr>
          <p:spPr bwMode="auto">
            <a:xfrm>
              <a:off x="10987236" y="2916053"/>
              <a:ext cx="288925" cy="287338"/>
            </a:xfrm>
            <a:prstGeom prst="ellipse">
              <a:avLst/>
            </a:prstGeom>
            <a:solidFill>
              <a:srgbClr val="DA9E80"/>
            </a:solidFill>
            <a:ln>
              <a:noFil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 b="1">
                <a:solidFill>
                  <a:srgbClr val="FFFFFF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67" name="椭圆 52"/>
            <p:cNvSpPr>
              <a:spLocks noChangeArrowheads="1"/>
            </p:cNvSpPr>
            <p:nvPr/>
          </p:nvSpPr>
          <p:spPr bwMode="auto">
            <a:xfrm>
              <a:off x="9753748" y="3897128"/>
              <a:ext cx="288925" cy="288925"/>
            </a:xfrm>
            <a:prstGeom prst="ellipse">
              <a:avLst/>
            </a:prstGeom>
            <a:solidFill>
              <a:srgbClr val="DA9E80">
                <a:alpha val="60000"/>
              </a:srgbClr>
            </a:solidFill>
            <a:ln>
              <a:noFil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 b="1">
                <a:solidFill>
                  <a:srgbClr val="FFFFFF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68" name="椭圆 53"/>
            <p:cNvSpPr>
              <a:spLocks noChangeArrowheads="1"/>
            </p:cNvSpPr>
            <p:nvPr/>
          </p:nvSpPr>
          <p:spPr bwMode="auto">
            <a:xfrm>
              <a:off x="8520261" y="4536891"/>
              <a:ext cx="287337" cy="288925"/>
            </a:xfrm>
            <a:prstGeom prst="ellipse">
              <a:avLst/>
            </a:prstGeom>
            <a:solidFill>
              <a:srgbClr val="DA9E80"/>
            </a:solidFill>
            <a:ln>
              <a:noFil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 b="1">
                <a:solidFill>
                  <a:srgbClr val="FFFFFF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69" name="椭圆 54"/>
            <p:cNvSpPr>
              <a:spLocks noChangeArrowheads="1"/>
            </p:cNvSpPr>
            <p:nvPr/>
          </p:nvSpPr>
          <p:spPr bwMode="auto">
            <a:xfrm>
              <a:off x="6907361" y="5103628"/>
              <a:ext cx="288925" cy="288925"/>
            </a:xfrm>
            <a:prstGeom prst="ellipse">
              <a:avLst/>
            </a:prstGeom>
            <a:solidFill>
              <a:srgbClr val="DA9E80">
                <a:alpha val="60000"/>
              </a:srgbClr>
            </a:solidFill>
            <a:ln>
              <a:noFil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 b="1">
                <a:solidFill>
                  <a:srgbClr val="FFFFFF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0" name="文本框 69"/>
          <p:cNvSpPr txBox="1">
            <a:spLocks noChangeArrowheads="1"/>
          </p:cNvSpPr>
          <p:nvPr/>
        </p:nvSpPr>
        <p:spPr bwMode="auto">
          <a:xfrm>
            <a:off x="989445" y="2329962"/>
            <a:ext cx="36979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点击输入详细内容，添加你的具体内容。点击输入详细内容。</a:t>
            </a:r>
            <a:endParaRPr lang="zh-CN" alt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75" name="文本框 74"/>
          <p:cNvSpPr txBox="1">
            <a:spLocks noChangeArrowheads="1"/>
          </p:cNvSpPr>
          <p:nvPr/>
        </p:nvSpPr>
        <p:spPr bwMode="auto">
          <a:xfrm>
            <a:off x="978513" y="3093678"/>
            <a:ext cx="36979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点击输入详细内容，添加你的具体内容。点击输入详细内容。</a:t>
            </a:r>
            <a:endParaRPr lang="zh-CN" alt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76" name="文本框 75"/>
          <p:cNvSpPr txBox="1">
            <a:spLocks noChangeArrowheads="1"/>
          </p:cNvSpPr>
          <p:nvPr/>
        </p:nvSpPr>
        <p:spPr bwMode="auto">
          <a:xfrm>
            <a:off x="974333" y="3959528"/>
            <a:ext cx="36979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点击输入详细内容，添加你的具体内容。点击输入详细内容。</a:t>
            </a:r>
            <a:endParaRPr lang="zh-CN" alt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77" name="文本框 76"/>
          <p:cNvSpPr txBox="1">
            <a:spLocks noChangeArrowheads="1"/>
          </p:cNvSpPr>
          <p:nvPr/>
        </p:nvSpPr>
        <p:spPr bwMode="auto">
          <a:xfrm>
            <a:off x="963401" y="4723244"/>
            <a:ext cx="36979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点击输入详细内容，添加你的具体内容。点击输入详细内容。</a:t>
            </a:r>
            <a:endParaRPr lang="zh-CN" alt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5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  <a:endPara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251060" y="1767464"/>
            <a:ext cx="2471591" cy="3556354"/>
            <a:chOff x="1251060" y="1767464"/>
            <a:chExt cx="2471591" cy="3556354"/>
          </a:xfrm>
        </p:grpSpPr>
        <p:sp>
          <p:nvSpPr>
            <p:cNvPr id="6" name="ïṧḷïḓê-Oval 4"/>
            <p:cNvSpPr/>
            <p:nvPr/>
          </p:nvSpPr>
          <p:spPr>
            <a:xfrm>
              <a:off x="1632439" y="2142152"/>
              <a:ext cx="1713249" cy="1713249"/>
            </a:xfrm>
            <a:prstGeom prst="ellipse">
              <a:avLst/>
            </a:prstGeom>
            <a:noFill/>
            <a:ln w="50800">
              <a:solidFill>
                <a:srgbClr val="DA9E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ïṧḷïḓê-Oval 5"/>
            <p:cNvSpPr/>
            <p:nvPr/>
          </p:nvSpPr>
          <p:spPr>
            <a:xfrm>
              <a:off x="1251060" y="1767464"/>
              <a:ext cx="2471591" cy="2471591"/>
            </a:xfrm>
            <a:prstGeom prst="ellipse">
              <a:avLst/>
            </a:prstGeom>
            <a:noFill/>
            <a:ln w="50800">
              <a:solidFill>
                <a:srgbClr val="DA9E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8" name="ïṧḷïḓê-Oval 6"/>
            <p:cNvSpPr/>
            <p:nvPr/>
          </p:nvSpPr>
          <p:spPr>
            <a:xfrm>
              <a:off x="3128234" y="1924699"/>
              <a:ext cx="434906" cy="434906"/>
            </a:xfrm>
            <a:prstGeom prst="ellipse">
              <a:avLst/>
            </a:prstGeom>
            <a:solidFill>
              <a:srgbClr val="DA9E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ïṧḷïḓê-Rectangle: Rounded Corners 8"/>
            <p:cNvSpPr/>
            <p:nvPr/>
          </p:nvSpPr>
          <p:spPr>
            <a:xfrm>
              <a:off x="1683477" y="3945678"/>
              <a:ext cx="1603642" cy="499171"/>
            </a:xfrm>
            <a:prstGeom prst="roundRect">
              <a:avLst/>
            </a:prstGeom>
            <a:solidFill>
              <a:srgbClr val="DA9E80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100" dirty="0"/>
            </a:p>
          </p:txBody>
        </p:sp>
        <p:sp>
          <p:nvSpPr>
            <p:cNvPr id="10" name="ïṧḷïḓê-Oval 1"/>
            <p:cNvSpPr/>
            <p:nvPr/>
          </p:nvSpPr>
          <p:spPr>
            <a:xfrm>
              <a:off x="1653809" y="2172203"/>
              <a:ext cx="1670507" cy="1653147"/>
            </a:xfrm>
            <a:prstGeom prst="ellipse">
              <a:avLst/>
            </a:prstGeom>
            <a:blipFill dpi="0" rotWithShape="1">
              <a:blip r:embed="rId1"/>
              <a:srcRect/>
              <a:stretch>
                <a:fillRect l="-4000" r="-28000" b="-4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文本框 10"/>
            <p:cNvSpPr txBox="1">
              <a:spLocks noChangeArrowheads="1"/>
            </p:cNvSpPr>
            <p:nvPr/>
          </p:nvSpPr>
          <p:spPr bwMode="auto">
            <a:xfrm>
              <a:off x="1358493" y="4677487"/>
              <a:ext cx="23641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  <a:endPara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12" name="文本框 12"/>
            <p:cNvSpPr txBox="1">
              <a:spLocks noChangeArrowheads="1"/>
            </p:cNvSpPr>
            <p:nvPr/>
          </p:nvSpPr>
          <p:spPr bwMode="auto">
            <a:xfrm>
              <a:off x="1886746" y="4027667"/>
              <a:ext cx="11971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添加标题</a:t>
              </a:r>
              <a:endPara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863319" y="1767464"/>
            <a:ext cx="2471591" cy="3556354"/>
            <a:chOff x="4863319" y="1767464"/>
            <a:chExt cx="2471591" cy="3556354"/>
          </a:xfrm>
        </p:grpSpPr>
        <p:sp>
          <p:nvSpPr>
            <p:cNvPr id="14" name="ïṧḷïḓê-Oval 10"/>
            <p:cNvSpPr/>
            <p:nvPr/>
          </p:nvSpPr>
          <p:spPr>
            <a:xfrm>
              <a:off x="5244698" y="2142152"/>
              <a:ext cx="1713249" cy="1713249"/>
            </a:xfrm>
            <a:prstGeom prst="ellipse">
              <a:avLst/>
            </a:prstGeom>
            <a:noFill/>
            <a:ln w="50800">
              <a:solidFill>
                <a:srgbClr val="DA9E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5" name="ïṧḷïḓê-Oval 11"/>
            <p:cNvSpPr/>
            <p:nvPr/>
          </p:nvSpPr>
          <p:spPr>
            <a:xfrm>
              <a:off x="4863319" y="1767464"/>
              <a:ext cx="2471591" cy="2471591"/>
            </a:xfrm>
            <a:prstGeom prst="ellipse">
              <a:avLst/>
            </a:prstGeom>
            <a:noFill/>
            <a:ln w="50800">
              <a:solidFill>
                <a:srgbClr val="DA9E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6" name="ïṧḷïḓê-Oval 12"/>
            <p:cNvSpPr/>
            <p:nvPr/>
          </p:nvSpPr>
          <p:spPr>
            <a:xfrm>
              <a:off x="6740494" y="1924699"/>
              <a:ext cx="434906" cy="434906"/>
            </a:xfrm>
            <a:prstGeom prst="ellipse">
              <a:avLst/>
            </a:prstGeom>
            <a:solidFill>
              <a:srgbClr val="DA9E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7" name="ïṧḷïḓê-Rectangle: Rounded Corners 14"/>
            <p:cNvSpPr/>
            <p:nvPr/>
          </p:nvSpPr>
          <p:spPr>
            <a:xfrm>
              <a:off x="5295736" y="3945678"/>
              <a:ext cx="1603642" cy="499171"/>
            </a:xfrm>
            <a:prstGeom prst="roundRect">
              <a:avLst/>
            </a:prstGeom>
            <a:solidFill>
              <a:srgbClr val="DA9E80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8" name="ïṧḷïḓê-Oval 2"/>
            <p:cNvSpPr/>
            <p:nvPr/>
          </p:nvSpPr>
          <p:spPr>
            <a:xfrm>
              <a:off x="5270593" y="2172203"/>
              <a:ext cx="1670507" cy="1653147"/>
            </a:xfrm>
            <a:prstGeom prst="ellipse">
              <a:avLst/>
            </a:prstGeom>
            <a:blipFill dpi="0" rotWithShape="1">
              <a:blip r:embed="rId1"/>
              <a:srcRect/>
              <a:stretch>
                <a:fillRect l="-4000" r="-28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9" name="文本框 18"/>
            <p:cNvSpPr txBox="1">
              <a:spLocks noChangeArrowheads="1"/>
            </p:cNvSpPr>
            <p:nvPr/>
          </p:nvSpPr>
          <p:spPr bwMode="auto">
            <a:xfrm>
              <a:off x="4966471" y="4677487"/>
              <a:ext cx="23641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  <a:endPara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20" name="文本框 12"/>
            <p:cNvSpPr txBox="1">
              <a:spLocks noChangeArrowheads="1"/>
            </p:cNvSpPr>
            <p:nvPr/>
          </p:nvSpPr>
          <p:spPr bwMode="auto">
            <a:xfrm>
              <a:off x="5494724" y="4027667"/>
              <a:ext cx="11971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添加标题</a:t>
              </a:r>
              <a:endPara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472463" y="1767464"/>
            <a:ext cx="2471591" cy="3556354"/>
            <a:chOff x="8472463" y="1767464"/>
            <a:chExt cx="2471591" cy="3556354"/>
          </a:xfrm>
        </p:grpSpPr>
        <p:sp>
          <p:nvSpPr>
            <p:cNvPr id="22" name="ïṧḷïḓê-Oval 16"/>
            <p:cNvSpPr/>
            <p:nvPr/>
          </p:nvSpPr>
          <p:spPr>
            <a:xfrm>
              <a:off x="8853842" y="2142152"/>
              <a:ext cx="1713249" cy="1713249"/>
            </a:xfrm>
            <a:prstGeom prst="ellipse">
              <a:avLst/>
            </a:prstGeom>
            <a:noFill/>
            <a:ln w="50800">
              <a:solidFill>
                <a:srgbClr val="DA9E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3" name="ïṧḷïḓê-Oval 17"/>
            <p:cNvSpPr/>
            <p:nvPr/>
          </p:nvSpPr>
          <p:spPr>
            <a:xfrm>
              <a:off x="8472463" y="1767464"/>
              <a:ext cx="2471591" cy="2471591"/>
            </a:xfrm>
            <a:prstGeom prst="ellipse">
              <a:avLst/>
            </a:prstGeom>
            <a:noFill/>
            <a:ln w="50800">
              <a:solidFill>
                <a:srgbClr val="DA9E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4" name="ïṧḷïḓê-Oval 18"/>
            <p:cNvSpPr/>
            <p:nvPr/>
          </p:nvSpPr>
          <p:spPr>
            <a:xfrm>
              <a:off x="10349637" y="1924699"/>
              <a:ext cx="434906" cy="434906"/>
            </a:xfrm>
            <a:prstGeom prst="ellipse">
              <a:avLst/>
            </a:prstGeom>
            <a:solidFill>
              <a:srgbClr val="DA9E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5" name="ïṧḷïḓê-Rectangle: Rounded Corners 20"/>
            <p:cNvSpPr/>
            <p:nvPr/>
          </p:nvSpPr>
          <p:spPr>
            <a:xfrm>
              <a:off x="8904880" y="3945678"/>
              <a:ext cx="1603642" cy="499171"/>
            </a:xfrm>
            <a:prstGeom prst="roundRect">
              <a:avLst/>
            </a:prstGeom>
            <a:solidFill>
              <a:srgbClr val="DA9E80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100" dirty="0"/>
            </a:p>
          </p:txBody>
        </p:sp>
        <p:sp>
          <p:nvSpPr>
            <p:cNvPr id="26" name="ïṧḷïḓê-Oval 3"/>
            <p:cNvSpPr/>
            <p:nvPr/>
          </p:nvSpPr>
          <p:spPr>
            <a:xfrm>
              <a:off x="8875212" y="2172203"/>
              <a:ext cx="1670507" cy="1653147"/>
            </a:xfrm>
            <a:prstGeom prst="ellipse">
              <a:avLst/>
            </a:prstGeom>
            <a:blipFill dpi="0" rotWithShape="1">
              <a:blip r:embed="rId1"/>
              <a:srcRect/>
              <a:stretch>
                <a:fillRect l="-4000" r="-28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7" name="文本框 26"/>
            <p:cNvSpPr txBox="1">
              <a:spLocks noChangeArrowheads="1"/>
            </p:cNvSpPr>
            <p:nvPr/>
          </p:nvSpPr>
          <p:spPr bwMode="auto">
            <a:xfrm>
              <a:off x="8566220" y="4677487"/>
              <a:ext cx="23641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  <a:endPara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28" name="文本框 12"/>
            <p:cNvSpPr txBox="1">
              <a:spLocks noChangeArrowheads="1"/>
            </p:cNvSpPr>
            <p:nvPr/>
          </p:nvSpPr>
          <p:spPr bwMode="auto">
            <a:xfrm>
              <a:off x="9094473" y="4027667"/>
              <a:ext cx="11971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添加标题</a:t>
              </a:r>
              <a:endPara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  <a:endPara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909373" y="3226267"/>
            <a:ext cx="4068453" cy="3631733"/>
            <a:chOff x="3721526" y="2924094"/>
            <a:chExt cx="4068453" cy="3631733"/>
          </a:xfrm>
          <a:solidFill>
            <a:srgbClr val="DA9E80"/>
          </a:solidFill>
        </p:grpSpPr>
        <p:sp>
          <p:nvSpPr>
            <p:cNvPr id="22" name="Freeform 32"/>
            <p:cNvSpPr/>
            <p:nvPr/>
          </p:nvSpPr>
          <p:spPr bwMode="auto">
            <a:xfrm>
              <a:off x="5206572" y="4967979"/>
              <a:ext cx="1253337" cy="1587848"/>
            </a:xfrm>
            <a:custGeom>
              <a:avLst/>
              <a:gdLst>
                <a:gd name="T0" fmla="*/ 369 w 889"/>
                <a:gd name="T1" fmla="*/ 1124 h 1124"/>
                <a:gd name="T2" fmla="*/ 713 w 889"/>
                <a:gd name="T3" fmla="*/ 1124 h 1124"/>
                <a:gd name="T4" fmla="*/ 676 w 889"/>
                <a:gd name="T5" fmla="*/ 705 h 1124"/>
                <a:gd name="T6" fmla="*/ 862 w 889"/>
                <a:gd name="T7" fmla="*/ 273 h 1124"/>
                <a:gd name="T8" fmla="*/ 853 w 889"/>
                <a:gd name="T9" fmla="*/ 202 h 1124"/>
                <a:gd name="T10" fmla="*/ 775 w 889"/>
                <a:gd name="T11" fmla="*/ 257 h 1124"/>
                <a:gd name="T12" fmla="*/ 612 w 889"/>
                <a:gd name="T13" fmla="*/ 387 h 1124"/>
                <a:gd name="T14" fmla="*/ 489 w 889"/>
                <a:gd name="T15" fmla="*/ 141 h 1124"/>
                <a:gd name="T16" fmla="*/ 417 w 889"/>
                <a:gd name="T17" fmla="*/ 5 h 1124"/>
                <a:gd name="T18" fmla="*/ 404 w 889"/>
                <a:gd name="T19" fmla="*/ 155 h 1124"/>
                <a:gd name="T20" fmla="*/ 405 w 889"/>
                <a:gd name="T21" fmla="*/ 327 h 1124"/>
                <a:gd name="T22" fmla="*/ 275 w 889"/>
                <a:gd name="T23" fmla="*/ 196 h 1124"/>
                <a:gd name="T24" fmla="*/ 154 w 889"/>
                <a:gd name="T25" fmla="*/ 49 h 1124"/>
                <a:gd name="T26" fmla="*/ 207 w 889"/>
                <a:gd name="T27" fmla="*/ 218 h 1124"/>
                <a:gd name="T28" fmla="*/ 281 w 889"/>
                <a:gd name="T29" fmla="*/ 387 h 1124"/>
                <a:gd name="T30" fmla="*/ 155 w 889"/>
                <a:gd name="T31" fmla="*/ 273 h 1124"/>
                <a:gd name="T32" fmla="*/ 28 w 889"/>
                <a:gd name="T33" fmla="*/ 187 h 1124"/>
                <a:gd name="T34" fmla="*/ 113 w 889"/>
                <a:gd name="T35" fmla="*/ 350 h 1124"/>
                <a:gd name="T36" fmla="*/ 234 w 889"/>
                <a:gd name="T37" fmla="*/ 489 h 1124"/>
                <a:gd name="T38" fmla="*/ 107 w 889"/>
                <a:gd name="T39" fmla="*/ 421 h 1124"/>
                <a:gd name="T40" fmla="*/ 29 w 889"/>
                <a:gd name="T41" fmla="*/ 413 h 1124"/>
                <a:gd name="T42" fmla="*/ 173 w 889"/>
                <a:gd name="T43" fmla="*/ 550 h 1124"/>
                <a:gd name="T44" fmla="*/ 397 w 889"/>
                <a:gd name="T45" fmla="*/ 850 h 1124"/>
                <a:gd name="T46" fmla="*/ 369 w 889"/>
                <a:gd name="T47" fmla="*/ 1124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9" h="1124">
                  <a:moveTo>
                    <a:pt x="369" y="1124"/>
                  </a:moveTo>
                  <a:cubicBezTo>
                    <a:pt x="713" y="1124"/>
                    <a:pt x="713" y="1124"/>
                    <a:pt x="713" y="1124"/>
                  </a:cubicBezTo>
                  <a:cubicBezTo>
                    <a:pt x="713" y="1124"/>
                    <a:pt x="608" y="991"/>
                    <a:pt x="676" y="705"/>
                  </a:cubicBezTo>
                  <a:cubicBezTo>
                    <a:pt x="744" y="420"/>
                    <a:pt x="845" y="300"/>
                    <a:pt x="862" y="273"/>
                  </a:cubicBezTo>
                  <a:cubicBezTo>
                    <a:pt x="880" y="247"/>
                    <a:pt x="889" y="215"/>
                    <a:pt x="853" y="202"/>
                  </a:cubicBezTo>
                  <a:cubicBezTo>
                    <a:pt x="824" y="191"/>
                    <a:pt x="784" y="242"/>
                    <a:pt x="775" y="257"/>
                  </a:cubicBezTo>
                  <a:cubicBezTo>
                    <a:pt x="766" y="272"/>
                    <a:pt x="693" y="394"/>
                    <a:pt x="612" y="387"/>
                  </a:cubicBezTo>
                  <a:cubicBezTo>
                    <a:pt x="531" y="380"/>
                    <a:pt x="510" y="225"/>
                    <a:pt x="489" y="141"/>
                  </a:cubicBezTo>
                  <a:cubicBezTo>
                    <a:pt x="468" y="57"/>
                    <a:pt x="454" y="0"/>
                    <a:pt x="417" y="5"/>
                  </a:cubicBezTo>
                  <a:cubicBezTo>
                    <a:pt x="383" y="10"/>
                    <a:pt x="401" y="127"/>
                    <a:pt x="404" y="155"/>
                  </a:cubicBezTo>
                  <a:cubicBezTo>
                    <a:pt x="407" y="183"/>
                    <a:pt x="438" y="315"/>
                    <a:pt x="405" y="327"/>
                  </a:cubicBezTo>
                  <a:cubicBezTo>
                    <a:pt x="372" y="339"/>
                    <a:pt x="306" y="258"/>
                    <a:pt x="275" y="196"/>
                  </a:cubicBezTo>
                  <a:cubicBezTo>
                    <a:pt x="244" y="134"/>
                    <a:pt x="204" y="27"/>
                    <a:pt x="154" y="49"/>
                  </a:cubicBezTo>
                  <a:cubicBezTo>
                    <a:pt x="113" y="68"/>
                    <a:pt x="193" y="189"/>
                    <a:pt x="207" y="218"/>
                  </a:cubicBezTo>
                  <a:cubicBezTo>
                    <a:pt x="221" y="247"/>
                    <a:pt x="293" y="374"/>
                    <a:pt x="281" y="387"/>
                  </a:cubicBezTo>
                  <a:cubicBezTo>
                    <a:pt x="269" y="400"/>
                    <a:pt x="178" y="299"/>
                    <a:pt x="155" y="273"/>
                  </a:cubicBezTo>
                  <a:cubicBezTo>
                    <a:pt x="132" y="247"/>
                    <a:pt x="56" y="155"/>
                    <a:pt x="28" y="187"/>
                  </a:cubicBezTo>
                  <a:cubicBezTo>
                    <a:pt x="0" y="219"/>
                    <a:pt x="67" y="306"/>
                    <a:pt x="113" y="350"/>
                  </a:cubicBezTo>
                  <a:cubicBezTo>
                    <a:pt x="159" y="394"/>
                    <a:pt x="243" y="472"/>
                    <a:pt x="234" y="489"/>
                  </a:cubicBezTo>
                  <a:cubicBezTo>
                    <a:pt x="225" y="506"/>
                    <a:pt x="133" y="437"/>
                    <a:pt x="107" y="421"/>
                  </a:cubicBezTo>
                  <a:cubicBezTo>
                    <a:pt x="81" y="405"/>
                    <a:pt x="39" y="384"/>
                    <a:pt x="29" y="413"/>
                  </a:cubicBezTo>
                  <a:cubicBezTo>
                    <a:pt x="20" y="441"/>
                    <a:pt x="79" y="497"/>
                    <a:pt x="173" y="550"/>
                  </a:cubicBezTo>
                  <a:cubicBezTo>
                    <a:pt x="267" y="603"/>
                    <a:pt x="394" y="692"/>
                    <a:pt x="397" y="850"/>
                  </a:cubicBezTo>
                  <a:cubicBezTo>
                    <a:pt x="400" y="1008"/>
                    <a:pt x="375" y="1107"/>
                    <a:pt x="369" y="11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23" name="Freeform 33"/>
            <p:cNvSpPr/>
            <p:nvPr/>
          </p:nvSpPr>
          <p:spPr bwMode="auto">
            <a:xfrm>
              <a:off x="6380163" y="4301234"/>
              <a:ext cx="1409816" cy="1226631"/>
            </a:xfrm>
            <a:custGeom>
              <a:avLst/>
              <a:gdLst>
                <a:gd name="T0" fmla="*/ 70 w 1000"/>
                <a:gd name="T1" fmla="*/ 712 h 868"/>
                <a:gd name="T2" fmla="*/ 788 w 1000"/>
                <a:gd name="T3" fmla="*/ 534 h 868"/>
                <a:gd name="T4" fmla="*/ 1000 w 1000"/>
                <a:gd name="T5" fmla="*/ 38 h 868"/>
                <a:gd name="T6" fmla="*/ 316 w 1000"/>
                <a:gd name="T7" fmla="*/ 198 h 868"/>
                <a:gd name="T8" fmla="*/ 0 w 1000"/>
                <a:gd name="T9" fmla="*/ 630 h 868"/>
                <a:gd name="T10" fmla="*/ 566 w 1000"/>
                <a:gd name="T11" fmla="*/ 360 h 868"/>
                <a:gd name="T12" fmla="*/ 70 w 1000"/>
                <a:gd name="T13" fmla="*/ 71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0" h="868">
                  <a:moveTo>
                    <a:pt x="70" y="712"/>
                  </a:moveTo>
                  <a:cubicBezTo>
                    <a:pt x="70" y="712"/>
                    <a:pt x="485" y="868"/>
                    <a:pt x="788" y="534"/>
                  </a:cubicBezTo>
                  <a:cubicBezTo>
                    <a:pt x="980" y="322"/>
                    <a:pt x="1000" y="38"/>
                    <a:pt x="1000" y="38"/>
                  </a:cubicBezTo>
                  <a:cubicBezTo>
                    <a:pt x="1000" y="38"/>
                    <a:pt x="586" y="0"/>
                    <a:pt x="316" y="198"/>
                  </a:cubicBezTo>
                  <a:cubicBezTo>
                    <a:pt x="46" y="396"/>
                    <a:pt x="0" y="630"/>
                    <a:pt x="0" y="630"/>
                  </a:cubicBezTo>
                  <a:cubicBezTo>
                    <a:pt x="0" y="630"/>
                    <a:pt x="208" y="440"/>
                    <a:pt x="566" y="360"/>
                  </a:cubicBezTo>
                  <a:cubicBezTo>
                    <a:pt x="566" y="360"/>
                    <a:pt x="262" y="522"/>
                    <a:pt x="70" y="7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24" name="Freeform 34"/>
            <p:cNvSpPr/>
            <p:nvPr/>
          </p:nvSpPr>
          <p:spPr bwMode="auto">
            <a:xfrm>
              <a:off x="5697072" y="2924094"/>
              <a:ext cx="1196162" cy="2144724"/>
            </a:xfrm>
            <a:custGeom>
              <a:avLst/>
              <a:gdLst>
                <a:gd name="T0" fmla="*/ 325 w 849"/>
                <a:gd name="T1" fmla="*/ 1518 h 1518"/>
                <a:gd name="T2" fmla="*/ 817 w 849"/>
                <a:gd name="T3" fmla="*/ 816 h 1518"/>
                <a:gd name="T4" fmla="*/ 539 w 849"/>
                <a:gd name="T5" fmla="*/ 0 h 1518"/>
                <a:gd name="T6" fmla="*/ 98 w 849"/>
                <a:gd name="T7" fmla="*/ 644 h 1518"/>
                <a:gd name="T8" fmla="*/ 189 w 849"/>
                <a:gd name="T9" fmla="*/ 1506 h 1518"/>
                <a:gd name="T10" fmla="*/ 455 w 849"/>
                <a:gd name="T11" fmla="*/ 706 h 1518"/>
                <a:gd name="T12" fmla="*/ 325 w 849"/>
                <a:gd name="T13" fmla="*/ 1518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9" h="1518">
                  <a:moveTo>
                    <a:pt x="325" y="1518"/>
                  </a:moveTo>
                  <a:cubicBezTo>
                    <a:pt x="325" y="1518"/>
                    <a:pt x="785" y="1276"/>
                    <a:pt x="817" y="816"/>
                  </a:cubicBezTo>
                  <a:cubicBezTo>
                    <a:pt x="849" y="356"/>
                    <a:pt x="539" y="0"/>
                    <a:pt x="539" y="0"/>
                  </a:cubicBezTo>
                  <a:cubicBezTo>
                    <a:pt x="539" y="0"/>
                    <a:pt x="209" y="294"/>
                    <a:pt x="98" y="644"/>
                  </a:cubicBezTo>
                  <a:cubicBezTo>
                    <a:pt x="0" y="951"/>
                    <a:pt x="59" y="1290"/>
                    <a:pt x="189" y="1506"/>
                  </a:cubicBezTo>
                  <a:cubicBezTo>
                    <a:pt x="189" y="1506"/>
                    <a:pt x="167" y="1158"/>
                    <a:pt x="455" y="706"/>
                  </a:cubicBezTo>
                  <a:cubicBezTo>
                    <a:pt x="455" y="706"/>
                    <a:pt x="345" y="970"/>
                    <a:pt x="325" y="15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25" name="Freeform 35"/>
            <p:cNvSpPr/>
            <p:nvPr/>
          </p:nvSpPr>
          <p:spPr bwMode="auto">
            <a:xfrm>
              <a:off x="4544544" y="3033964"/>
              <a:ext cx="1342108" cy="1959601"/>
            </a:xfrm>
            <a:custGeom>
              <a:avLst/>
              <a:gdLst>
                <a:gd name="T0" fmla="*/ 700 w 952"/>
                <a:gd name="T1" fmla="*/ 1330 h 1386"/>
                <a:gd name="T2" fmla="*/ 760 w 952"/>
                <a:gd name="T3" fmla="*/ 522 h 1386"/>
                <a:gd name="T4" fmla="*/ 138 w 952"/>
                <a:gd name="T5" fmla="*/ 0 h 1386"/>
                <a:gd name="T6" fmla="*/ 122 w 952"/>
                <a:gd name="T7" fmla="*/ 820 h 1386"/>
                <a:gd name="T8" fmla="*/ 590 w 952"/>
                <a:gd name="T9" fmla="*/ 1386 h 1386"/>
                <a:gd name="T10" fmla="*/ 412 w 952"/>
                <a:gd name="T11" fmla="*/ 618 h 1386"/>
                <a:gd name="T12" fmla="*/ 700 w 952"/>
                <a:gd name="T13" fmla="*/ 133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2" h="1386">
                  <a:moveTo>
                    <a:pt x="700" y="1330"/>
                  </a:moveTo>
                  <a:cubicBezTo>
                    <a:pt x="700" y="1330"/>
                    <a:pt x="952" y="916"/>
                    <a:pt x="760" y="522"/>
                  </a:cubicBezTo>
                  <a:cubicBezTo>
                    <a:pt x="571" y="134"/>
                    <a:pt x="138" y="0"/>
                    <a:pt x="138" y="0"/>
                  </a:cubicBezTo>
                  <a:cubicBezTo>
                    <a:pt x="138" y="0"/>
                    <a:pt x="0" y="476"/>
                    <a:pt x="122" y="820"/>
                  </a:cubicBezTo>
                  <a:cubicBezTo>
                    <a:pt x="241" y="1156"/>
                    <a:pt x="462" y="1316"/>
                    <a:pt x="590" y="1386"/>
                  </a:cubicBezTo>
                  <a:cubicBezTo>
                    <a:pt x="590" y="1386"/>
                    <a:pt x="422" y="1170"/>
                    <a:pt x="412" y="618"/>
                  </a:cubicBezTo>
                  <a:cubicBezTo>
                    <a:pt x="412" y="618"/>
                    <a:pt x="548" y="1094"/>
                    <a:pt x="700" y="13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26" name="Freeform 36"/>
            <p:cNvSpPr/>
            <p:nvPr/>
          </p:nvSpPr>
          <p:spPr bwMode="auto">
            <a:xfrm>
              <a:off x="3721526" y="4368962"/>
              <a:ext cx="1488055" cy="1017427"/>
            </a:xfrm>
            <a:custGeom>
              <a:avLst/>
              <a:gdLst>
                <a:gd name="T0" fmla="*/ 1056 w 1056"/>
                <a:gd name="T1" fmla="*/ 528 h 720"/>
                <a:gd name="T2" fmla="*/ 616 w 1056"/>
                <a:gd name="T3" fmla="*/ 80 h 720"/>
                <a:gd name="T4" fmla="*/ 0 w 1056"/>
                <a:gd name="T5" fmla="*/ 178 h 720"/>
                <a:gd name="T6" fmla="*/ 446 w 1056"/>
                <a:gd name="T7" fmla="*/ 596 h 720"/>
                <a:gd name="T8" fmla="*/ 1036 w 1056"/>
                <a:gd name="T9" fmla="*/ 622 h 720"/>
                <a:gd name="T10" fmla="*/ 504 w 1056"/>
                <a:gd name="T11" fmla="*/ 334 h 720"/>
                <a:gd name="T12" fmla="*/ 1056 w 1056"/>
                <a:gd name="T13" fmla="*/ 528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6" h="720">
                  <a:moveTo>
                    <a:pt x="1056" y="528"/>
                  </a:moveTo>
                  <a:cubicBezTo>
                    <a:pt x="1056" y="528"/>
                    <a:pt x="950" y="160"/>
                    <a:pt x="616" y="80"/>
                  </a:cubicBezTo>
                  <a:cubicBezTo>
                    <a:pt x="282" y="0"/>
                    <a:pt x="0" y="178"/>
                    <a:pt x="0" y="178"/>
                  </a:cubicBezTo>
                  <a:cubicBezTo>
                    <a:pt x="0" y="178"/>
                    <a:pt x="190" y="477"/>
                    <a:pt x="446" y="596"/>
                  </a:cubicBezTo>
                  <a:cubicBezTo>
                    <a:pt x="712" y="720"/>
                    <a:pt x="952" y="660"/>
                    <a:pt x="1036" y="622"/>
                  </a:cubicBezTo>
                  <a:cubicBezTo>
                    <a:pt x="1036" y="622"/>
                    <a:pt x="786" y="594"/>
                    <a:pt x="504" y="334"/>
                  </a:cubicBezTo>
                  <a:cubicBezTo>
                    <a:pt x="504" y="334"/>
                    <a:pt x="824" y="508"/>
                    <a:pt x="1056" y="5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b="1">
                <a:solidFill>
                  <a:prstClr val="black"/>
                </a:solidFill>
              </a:endParaRPr>
            </a:p>
          </p:txBody>
        </p:sp>
      </p:grpSp>
      <p:sp>
        <p:nvSpPr>
          <p:cNvPr id="27" name="文本框 18"/>
          <p:cNvSpPr txBox="1">
            <a:spLocks noChangeArrowheads="1"/>
          </p:cNvSpPr>
          <p:nvPr/>
        </p:nvSpPr>
        <p:spPr bwMode="auto">
          <a:xfrm>
            <a:off x="266302" y="4256518"/>
            <a:ext cx="35693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</a:t>
            </a:r>
            <a:endParaRPr lang="zh-CN" altLang="en-US" sz="1800" b="1" dirty="0"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28" name="文本框 18"/>
          <p:cNvSpPr txBox="1">
            <a:spLocks noChangeArrowheads="1"/>
          </p:cNvSpPr>
          <p:nvPr/>
        </p:nvSpPr>
        <p:spPr bwMode="auto">
          <a:xfrm>
            <a:off x="1613187" y="2389869"/>
            <a:ext cx="35693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</a:t>
            </a:r>
            <a:endParaRPr lang="zh-CN" altLang="en-US" sz="1800" b="1" dirty="0"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6826393" y="2389869"/>
            <a:ext cx="35693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</a:t>
            </a:r>
            <a:endParaRPr lang="zh-CN" altLang="en-US" sz="1800" b="1" dirty="0"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132802" y="4393242"/>
            <a:ext cx="35693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</a:t>
            </a:r>
            <a:endParaRPr lang="zh-CN" altLang="en-US" sz="1800" b="1" dirty="0"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11" y="1326220"/>
            <a:ext cx="4660661" cy="4660661"/>
          </a:xfrm>
          <a:prstGeom prst="rect">
            <a:avLst/>
          </a:prstGeom>
        </p:spPr>
      </p:pic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7738928" y="2030816"/>
            <a:ext cx="16864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9600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02</a:t>
            </a:r>
            <a:endParaRPr lang="zh-CN" altLang="en-US" sz="9600" dirty="0">
              <a:solidFill>
                <a:srgbClr val="DA9E8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6000" y="3733838"/>
            <a:ext cx="48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点击添加你的目录标题</a:t>
            </a:r>
            <a:endParaRPr lang="zh-CN" altLang="en-US" sz="3600" b="1" dirty="0">
              <a:solidFill>
                <a:srgbClr val="DA9E8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132160" y="3723564"/>
            <a:ext cx="4707648" cy="0"/>
          </a:xfrm>
          <a:prstGeom prst="line">
            <a:avLst/>
          </a:prstGeom>
          <a:ln w="15875">
            <a:solidFill>
              <a:srgbClr val="DA9E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132160" y="4390443"/>
            <a:ext cx="4707648" cy="0"/>
          </a:xfrm>
          <a:prstGeom prst="line">
            <a:avLst/>
          </a:prstGeom>
          <a:ln w="15875">
            <a:solidFill>
              <a:srgbClr val="DA9E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  <a:endPara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sp>
        <p:nvSpPr>
          <p:cNvPr id="5" name="六边形 33"/>
          <p:cNvSpPr>
            <a:spLocks noChangeArrowheads="1"/>
          </p:cNvSpPr>
          <p:nvPr/>
        </p:nvSpPr>
        <p:spPr bwMode="auto">
          <a:xfrm>
            <a:off x="2195112" y="1841270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blipFill dpi="0" rotWithShape="1">
            <a:blip r:embed="rId1"/>
            <a:srcRect/>
            <a:stretch>
              <a:fillRect r="-8000" b="-17000"/>
            </a:stretch>
          </a:blipFill>
          <a:ln>
            <a:solidFill>
              <a:srgbClr val="DA9E80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 b="1" dirty="0">
              <a:solidFill>
                <a:srgbClr val="FFD86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6" name="六边形 34"/>
          <p:cNvSpPr>
            <a:spLocks noChangeArrowheads="1"/>
          </p:cNvSpPr>
          <p:nvPr/>
        </p:nvSpPr>
        <p:spPr bwMode="auto">
          <a:xfrm>
            <a:off x="3634593" y="2789465"/>
            <a:ext cx="1359418" cy="1171653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DA9E80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 b="1" dirty="0">
              <a:solidFill>
                <a:srgbClr val="FFD86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7" name="六边形 35"/>
          <p:cNvSpPr>
            <a:spLocks noChangeArrowheads="1"/>
          </p:cNvSpPr>
          <p:nvPr/>
        </p:nvSpPr>
        <p:spPr bwMode="auto">
          <a:xfrm>
            <a:off x="2195112" y="3457345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blipFill dpi="0" rotWithShape="1">
            <a:blip r:embed="rId1"/>
            <a:srcRect/>
            <a:stretch>
              <a:fillRect r="-8000" b="-17000"/>
            </a:stretch>
          </a:blipFill>
          <a:ln>
            <a:solidFill>
              <a:srgbClr val="DA9E80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 b="1">
              <a:solidFill>
                <a:srgbClr val="FFFFFF"/>
              </a:solidFill>
              <a:latin typeface="方正细倩简体" panose="03000509000000000000" pitchFamily="65" charset="-122"/>
              <a:ea typeface="方正细倩简体" panose="03000509000000000000" pitchFamily="65" charset="-122"/>
              <a:sym typeface="宋体" panose="02010600030101010101" pitchFamily="2" charset="-122"/>
            </a:endParaRPr>
          </a:p>
        </p:txBody>
      </p:sp>
      <p:sp>
        <p:nvSpPr>
          <p:cNvPr id="8" name="六边形 39"/>
          <p:cNvSpPr>
            <a:spLocks noChangeArrowheads="1"/>
          </p:cNvSpPr>
          <p:nvPr/>
        </p:nvSpPr>
        <p:spPr bwMode="auto">
          <a:xfrm>
            <a:off x="734612" y="2663595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DA9E80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 b="1">
              <a:solidFill>
                <a:srgbClr val="FFFFFF"/>
              </a:solidFill>
              <a:latin typeface="方正细倩简体" panose="03000509000000000000" pitchFamily="65" charset="-122"/>
              <a:ea typeface="方正细倩简体" panose="03000509000000000000" pitchFamily="65" charset="-122"/>
              <a:sym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180841" y="1594505"/>
            <a:ext cx="4652117" cy="1069090"/>
            <a:chOff x="6465203" y="1591330"/>
            <a:chExt cx="4652117" cy="1069090"/>
          </a:xfrm>
        </p:grpSpPr>
        <p:sp>
          <p:nvSpPr>
            <p:cNvPr id="10" name="文本框 18"/>
            <p:cNvSpPr txBox="1">
              <a:spLocks noChangeArrowheads="1"/>
            </p:cNvSpPr>
            <p:nvPr/>
          </p:nvSpPr>
          <p:spPr bwMode="auto">
            <a:xfrm>
              <a:off x="6465203" y="2014089"/>
              <a:ext cx="465211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</a:t>
              </a:r>
              <a:endParaRPr lang="zh-CN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11" name="圆角矩形 29"/>
            <p:cNvSpPr/>
            <p:nvPr/>
          </p:nvSpPr>
          <p:spPr>
            <a:xfrm>
              <a:off x="6559725" y="1591330"/>
              <a:ext cx="2220662" cy="381939"/>
            </a:xfrm>
            <a:prstGeom prst="roundRect">
              <a:avLst/>
            </a:prstGeom>
            <a:solidFill>
              <a:srgbClr val="DA9E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文本框 12"/>
            <p:cNvSpPr txBox="1">
              <a:spLocks noChangeArrowheads="1"/>
            </p:cNvSpPr>
            <p:nvPr/>
          </p:nvSpPr>
          <p:spPr bwMode="auto">
            <a:xfrm>
              <a:off x="6654912" y="1605797"/>
              <a:ext cx="20302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单击此处添加标题</a:t>
              </a:r>
              <a:endPara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170149" y="2940418"/>
            <a:ext cx="4652117" cy="1165304"/>
            <a:chOff x="6454511" y="3076031"/>
            <a:chExt cx="4652117" cy="1165304"/>
          </a:xfrm>
        </p:grpSpPr>
        <p:sp>
          <p:nvSpPr>
            <p:cNvPr id="14" name="文本框 13"/>
            <p:cNvSpPr txBox="1">
              <a:spLocks noChangeArrowheads="1"/>
            </p:cNvSpPr>
            <p:nvPr/>
          </p:nvSpPr>
          <p:spPr bwMode="auto">
            <a:xfrm>
              <a:off x="6454511" y="3595004"/>
              <a:ext cx="465211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</a:t>
              </a:r>
              <a:endParaRPr lang="zh-CN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15" name="圆角矩形 29"/>
            <p:cNvSpPr/>
            <p:nvPr/>
          </p:nvSpPr>
          <p:spPr>
            <a:xfrm>
              <a:off x="6559725" y="3076031"/>
              <a:ext cx="2220662" cy="381939"/>
            </a:xfrm>
            <a:prstGeom prst="roundRect">
              <a:avLst/>
            </a:prstGeom>
            <a:solidFill>
              <a:srgbClr val="DA9E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文本框 12"/>
            <p:cNvSpPr txBox="1">
              <a:spLocks noChangeArrowheads="1"/>
            </p:cNvSpPr>
            <p:nvPr/>
          </p:nvSpPr>
          <p:spPr bwMode="auto">
            <a:xfrm>
              <a:off x="6654912" y="3090498"/>
              <a:ext cx="20302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单击此处添加标题</a:t>
              </a:r>
              <a:endPara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169967" y="4396235"/>
            <a:ext cx="4652117" cy="1080970"/>
            <a:chOff x="6454329" y="4744112"/>
            <a:chExt cx="4652117" cy="1080970"/>
          </a:xfrm>
        </p:grpSpPr>
        <p:sp>
          <p:nvSpPr>
            <p:cNvPr id="18" name="文本框 18"/>
            <p:cNvSpPr txBox="1">
              <a:spLocks noChangeArrowheads="1"/>
            </p:cNvSpPr>
            <p:nvPr/>
          </p:nvSpPr>
          <p:spPr bwMode="auto">
            <a:xfrm>
              <a:off x="6454329" y="5178751"/>
              <a:ext cx="465211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</a:t>
              </a:r>
              <a:endParaRPr lang="zh-CN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19" name="圆角矩形 29"/>
            <p:cNvSpPr/>
            <p:nvPr/>
          </p:nvSpPr>
          <p:spPr>
            <a:xfrm>
              <a:off x="6559725" y="4744112"/>
              <a:ext cx="2220662" cy="381939"/>
            </a:xfrm>
            <a:prstGeom prst="roundRect">
              <a:avLst/>
            </a:prstGeom>
            <a:solidFill>
              <a:srgbClr val="DA9E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文本框 12"/>
            <p:cNvSpPr txBox="1">
              <a:spLocks noChangeArrowheads="1"/>
            </p:cNvSpPr>
            <p:nvPr/>
          </p:nvSpPr>
          <p:spPr bwMode="auto">
            <a:xfrm>
              <a:off x="6654912" y="4758579"/>
              <a:ext cx="20302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单击此处添加标题</a:t>
              </a:r>
              <a:endPara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2389</Words>
  <Application>WPS 演示</Application>
  <PresentationFormat>宽屏</PresentationFormat>
  <Paragraphs>276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方正细倩简体</vt:lpstr>
      <vt:lpstr>Calibri</vt:lpstr>
      <vt:lpstr>微软雅黑</vt:lpstr>
      <vt:lpstr>方正兰亭黑_GBK</vt:lpstr>
      <vt:lpstr>等线</vt:lpstr>
      <vt:lpstr>等线 Light</vt:lpstr>
      <vt:lpstr>黑体</vt:lpstr>
      <vt:lpstr>Arial Unicode MS</vt:lpstr>
      <vt:lpstr>Gill Sans</vt:lpstr>
      <vt:lpstr>Hilda Sonnenschein</vt:lpstr>
      <vt:lpstr>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一颗苹果</cp:lastModifiedBy>
  <cp:revision>2</cp:revision>
  <dcterms:created xsi:type="dcterms:W3CDTF">2018-05-17T07:42:00Z</dcterms:created>
  <dcterms:modified xsi:type="dcterms:W3CDTF">2021-09-13T03:43:49Z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D0EFE6AA730D4B39A3C184D885807821</vt:lpwstr>
  </property>
</Properties>
</file>