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955" r:id="rId3"/>
    <p:sldId id="2949" r:id="rId5"/>
    <p:sldId id="2952" r:id="rId6"/>
    <p:sldId id="2935" r:id="rId7"/>
    <p:sldId id="2937" r:id="rId8"/>
    <p:sldId id="2931" r:id="rId9"/>
    <p:sldId id="2933" r:id="rId10"/>
    <p:sldId id="2947" r:id="rId11"/>
    <p:sldId id="2940" r:id="rId12"/>
    <p:sldId id="2942" r:id="rId13"/>
    <p:sldId id="2951" r:id="rId14"/>
    <p:sldId id="2939" r:id="rId15"/>
    <p:sldId id="2943" r:id="rId16"/>
    <p:sldId id="2945" r:id="rId17"/>
    <p:sldId id="2941" r:id="rId18"/>
    <p:sldId id="2946" r:id="rId19"/>
    <p:sldId id="2950" r:id="rId20"/>
    <p:sldId id="2934" r:id="rId21"/>
    <p:sldId id="2930" r:id="rId22"/>
    <p:sldId id="2929" r:id="rId23"/>
    <p:sldId id="2932" r:id="rId24"/>
    <p:sldId id="2953" r:id="rId25"/>
    <p:sldId id="2944" r:id="rId26"/>
    <p:sldId id="2936" r:id="rId27"/>
    <p:sldId id="2938" r:id="rId28"/>
    <p:sldId id="2954" r:id="rId29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7A191D"/>
    <a:srgbClr val="19AA39"/>
    <a:srgbClr val="673326"/>
    <a:srgbClr val="D9D9D9"/>
    <a:srgbClr val="EFEEEC"/>
    <a:srgbClr val="A6A37E"/>
    <a:srgbClr val="BBB99D"/>
    <a:srgbClr val="EDA231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2" autoAdjust="0"/>
    <p:restoredTop sz="92986" autoAdjust="0"/>
  </p:normalViewPr>
  <p:slideViewPr>
    <p:cSldViewPr>
      <p:cViewPr varScale="1">
        <p:scale>
          <a:sx n="81" d="100"/>
          <a:sy n="81" d="100"/>
        </p:scale>
        <p:origin x="494" y="62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" y="5789"/>
            <a:ext cx="12855388" cy="7221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6"/>
          <a:stretch>
            <a:fillRect/>
          </a:stretch>
        </p:blipFill>
        <p:spPr>
          <a:xfrm>
            <a:off x="0" y="0"/>
            <a:ext cx="12858750" cy="770015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96727" y="2986596"/>
            <a:ext cx="1344430" cy="394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汇报</a:t>
            </a:r>
            <a:r>
              <a:rPr lang="zh-CN" altLang="en-US" sz="1200" dirty="0" smtClean="0">
                <a:solidFill>
                  <a:schemeClr val="bg1"/>
                </a:solidFill>
              </a:rPr>
              <a:t>人：</a:t>
            </a:r>
            <a:r>
              <a:rPr lang="en-US" altLang="zh-CN" sz="1200" dirty="0" smtClean="0">
                <a:solidFill>
                  <a:schemeClr val="bg1"/>
                </a:solidFill>
              </a:rPr>
              <a:t>XXX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442068" y="1280083"/>
            <a:ext cx="62921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6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工作汇报</a:t>
            </a:r>
            <a:r>
              <a:rPr lang="en-US" altLang="zh-CN" sz="6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6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  <a:endParaRPr lang="zh-CN" altLang="en-US" sz="6000" b="1" dirty="0">
              <a:solidFill>
                <a:srgbClr val="C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476565" y="2436421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大气时尚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计划等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1394862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039209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717141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398538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1" name="矩形 9"/>
          <p:cNvSpPr>
            <a:spLocks noChangeArrowheads="1"/>
          </p:cNvSpPr>
          <p:nvPr/>
        </p:nvSpPr>
        <p:spPr bwMode="auto">
          <a:xfrm>
            <a:off x="1738269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lang="zh-CN" altLang="en-US" sz="197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9"/>
          <p:cNvSpPr>
            <a:spLocks noChangeArrowheads="1"/>
          </p:cNvSpPr>
          <p:nvPr/>
        </p:nvSpPr>
        <p:spPr bwMode="auto">
          <a:xfrm>
            <a:off x="4608381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lang="zh-CN" altLang="en-US" sz="197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9"/>
          <p:cNvSpPr>
            <a:spLocks noChangeArrowheads="1"/>
          </p:cNvSpPr>
          <p:nvPr/>
        </p:nvSpPr>
        <p:spPr bwMode="auto">
          <a:xfrm>
            <a:off x="7286313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lang="zh-CN" altLang="en-US" sz="197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9"/>
          <p:cNvSpPr>
            <a:spLocks noChangeArrowheads="1"/>
          </p:cNvSpPr>
          <p:nvPr/>
        </p:nvSpPr>
        <p:spPr bwMode="auto">
          <a:xfrm>
            <a:off x="9879185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lang="zh-CN" altLang="en-US" sz="197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等腰三角形 15"/>
          <p:cNvSpPr>
            <a:spLocks noChangeArrowheads="1"/>
          </p:cNvSpPr>
          <p:nvPr/>
        </p:nvSpPr>
        <p:spPr bwMode="auto">
          <a:xfrm flipV="1">
            <a:off x="2285273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4" name="等腰三角形 26"/>
          <p:cNvSpPr>
            <a:spLocks noChangeArrowheads="1"/>
          </p:cNvSpPr>
          <p:nvPr/>
        </p:nvSpPr>
        <p:spPr bwMode="auto">
          <a:xfrm flipV="1">
            <a:off x="5036850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5" name="等腰三角形 32"/>
          <p:cNvSpPr>
            <a:spLocks noChangeArrowheads="1"/>
          </p:cNvSpPr>
          <p:nvPr/>
        </p:nvSpPr>
        <p:spPr bwMode="auto">
          <a:xfrm flipV="1">
            <a:off x="7625518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6" name="等腰三角形 38"/>
          <p:cNvSpPr>
            <a:spLocks noChangeArrowheads="1"/>
          </p:cNvSpPr>
          <p:nvPr/>
        </p:nvSpPr>
        <p:spPr bwMode="auto">
          <a:xfrm flipV="1">
            <a:off x="10392715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41792" y="1989649"/>
            <a:ext cx="1845022" cy="1845022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180217" y="1989649"/>
            <a:ext cx="1845022" cy="184502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866267" y="1989649"/>
            <a:ext cx="1845022" cy="184502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9533267" y="1989649"/>
            <a:ext cx="1845022" cy="184502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Group 129"/>
          <p:cNvGrpSpPr/>
          <p:nvPr/>
        </p:nvGrpSpPr>
        <p:grpSpPr>
          <a:xfrm>
            <a:off x="1518126" y="5272509"/>
            <a:ext cx="1940039" cy="1198553"/>
            <a:chOff x="696724" y="2667382"/>
            <a:chExt cx="1362945" cy="852351"/>
          </a:xfrm>
        </p:grpSpPr>
        <p:sp>
          <p:nvSpPr>
            <p:cNvPr id="57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Group 129"/>
          <p:cNvGrpSpPr/>
          <p:nvPr/>
        </p:nvGrpSpPr>
        <p:grpSpPr>
          <a:xfrm>
            <a:off x="4185126" y="5272509"/>
            <a:ext cx="1940039" cy="1198553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129"/>
          <p:cNvGrpSpPr/>
          <p:nvPr/>
        </p:nvGrpSpPr>
        <p:grpSpPr>
          <a:xfrm>
            <a:off x="6975951" y="5272509"/>
            <a:ext cx="1940039" cy="1198553"/>
            <a:chOff x="696724" y="2667382"/>
            <a:chExt cx="1362945" cy="852351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Group 129"/>
          <p:cNvGrpSpPr/>
          <p:nvPr/>
        </p:nvGrpSpPr>
        <p:grpSpPr>
          <a:xfrm>
            <a:off x="9585801" y="5272509"/>
            <a:ext cx="1940039" cy="1198553"/>
            <a:chOff x="696724" y="2667382"/>
            <a:chExt cx="1362945" cy="852351"/>
          </a:xfrm>
        </p:grpSpPr>
        <p:sp>
          <p:nvSpPr>
            <p:cNvPr id="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9" name="任意多边形 3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5" grpId="0"/>
          <p:bldP spid="127" grpId="0"/>
          <p:bldP spid="93" grpId="0" animBg="1"/>
          <p:bldP spid="94" grpId="0" animBg="1"/>
          <p:bldP spid="95" grpId="0" animBg="1"/>
          <p:bldP spid="96" grpId="0" animBg="1"/>
          <p:bldP spid="2" grpId="0" animBg="1"/>
          <p:bldP spid="53" grpId="0" animBg="1"/>
          <p:bldP spid="54" grpId="0" animBg="1"/>
          <p:bldP spid="5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5" grpId="0"/>
          <p:bldP spid="127" grpId="0"/>
          <p:bldP spid="93" grpId="0" animBg="1"/>
          <p:bldP spid="94" grpId="0" animBg="1"/>
          <p:bldP spid="95" grpId="0" animBg="1"/>
          <p:bldP spid="96" grpId="0" animBg="1"/>
          <p:bldP spid="2" grpId="0" animBg="1"/>
          <p:bldP spid="53" grpId="0" animBg="1"/>
          <p:bldP spid="54" grpId="0" animBg="1"/>
          <p:bldP spid="5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+mj-ea"/>
                <a:ea typeface="+mj-ea"/>
              </a:rPr>
              <a:t>02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7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48438" y="2838030"/>
            <a:ext cx="2587107" cy="1967214"/>
            <a:chOff x="5653409" y="2018889"/>
            <a:chExt cx="1840389" cy="1399416"/>
          </a:xfrm>
        </p:grpSpPr>
        <p:sp>
          <p:nvSpPr>
            <p:cNvPr id="129" name="Freeform 10"/>
            <p:cNvSpPr/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1" name="组合 795"/>
          <p:cNvGrpSpPr/>
          <p:nvPr/>
        </p:nvGrpSpPr>
        <p:grpSpPr bwMode="auto">
          <a:xfrm>
            <a:off x="5923717" y="2838030"/>
            <a:ext cx="2587107" cy="1967214"/>
            <a:chOff x="7502850" y="1762125"/>
            <a:chExt cx="4027488" cy="3060700"/>
          </a:xfrm>
        </p:grpSpPr>
        <p:sp>
          <p:nvSpPr>
            <p:cNvPr id="142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796"/>
          <p:cNvGrpSpPr/>
          <p:nvPr/>
        </p:nvGrpSpPr>
        <p:grpSpPr bwMode="auto">
          <a:xfrm>
            <a:off x="3898996" y="2838030"/>
            <a:ext cx="2587107" cy="1967214"/>
            <a:chOff x="7502850" y="1762125"/>
            <a:chExt cx="4027488" cy="3060700"/>
          </a:xfrm>
        </p:grpSpPr>
        <p:sp>
          <p:nvSpPr>
            <p:cNvPr id="140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797"/>
          <p:cNvGrpSpPr/>
          <p:nvPr/>
        </p:nvGrpSpPr>
        <p:grpSpPr bwMode="auto">
          <a:xfrm>
            <a:off x="1874275" y="2838030"/>
            <a:ext cx="2587107" cy="1967214"/>
            <a:chOff x="7502850" y="1762125"/>
            <a:chExt cx="4027488" cy="3060700"/>
          </a:xfrm>
        </p:grpSpPr>
        <p:sp>
          <p:nvSpPr>
            <p:cNvPr id="138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134" name="Freeform 5"/>
          <p:cNvSpPr/>
          <p:nvPr/>
        </p:nvSpPr>
        <p:spPr bwMode="auto">
          <a:xfrm>
            <a:off x="8801784" y="4140827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5" name="Freeform 5"/>
          <p:cNvSpPr/>
          <p:nvPr/>
        </p:nvSpPr>
        <p:spPr bwMode="auto">
          <a:xfrm>
            <a:off x="6662381" y="4130111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6" name="Freeform 5"/>
          <p:cNvSpPr/>
          <p:nvPr/>
        </p:nvSpPr>
        <p:spPr bwMode="auto">
          <a:xfrm>
            <a:off x="4522978" y="4119394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7" name="Freeform 5"/>
          <p:cNvSpPr/>
          <p:nvPr/>
        </p:nvSpPr>
        <p:spPr bwMode="auto">
          <a:xfrm>
            <a:off x="2383576" y="4108678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2862280" y="3107581"/>
            <a:ext cx="789434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  <a:endParaRPr lang="en-US" altLang="zh-CN" sz="2110" kern="0" dirty="0">
              <a:solidFill>
                <a:srgbClr val="C00000"/>
              </a:solidFill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4798326" y="3107581"/>
            <a:ext cx="867980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  <a:endParaRPr lang="en-US" altLang="zh-CN" sz="2110" kern="0" dirty="0">
              <a:solidFill>
                <a:srgbClr val="C00000"/>
              </a:solidFill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6764026" y="3107581"/>
            <a:ext cx="887216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  <a:endParaRPr lang="en-US" altLang="zh-CN" sz="2110" kern="0" dirty="0">
              <a:solidFill>
                <a:srgbClr val="C00000"/>
              </a:solidFill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8749764" y="3107581"/>
            <a:ext cx="866378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  <a:endParaRPr lang="en-US" altLang="zh-CN" sz="2110" kern="0" dirty="0">
              <a:solidFill>
                <a:srgbClr val="C00000"/>
              </a:solidFill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48" name="Group 129"/>
          <p:cNvGrpSpPr/>
          <p:nvPr/>
        </p:nvGrpSpPr>
        <p:grpSpPr>
          <a:xfrm>
            <a:off x="2034885" y="5353281"/>
            <a:ext cx="1940039" cy="1198553"/>
            <a:chOff x="696724" y="2667382"/>
            <a:chExt cx="1362945" cy="852351"/>
          </a:xfrm>
        </p:grpSpPr>
        <p:sp>
          <p:nvSpPr>
            <p:cNvPr id="49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Group 129"/>
          <p:cNvGrpSpPr/>
          <p:nvPr/>
        </p:nvGrpSpPr>
        <p:grpSpPr>
          <a:xfrm>
            <a:off x="3964834" y="1591836"/>
            <a:ext cx="1940039" cy="1198553"/>
            <a:chOff x="696724" y="2667382"/>
            <a:chExt cx="1362945" cy="852351"/>
          </a:xfrm>
        </p:grpSpPr>
        <p:sp>
          <p:nvSpPr>
            <p:cNvPr id="52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129"/>
          <p:cNvGrpSpPr/>
          <p:nvPr/>
        </p:nvGrpSpPr>
        <p:grpSpPr>
          <a:xfrm>
            <a:off x="6210152" y="5353281"/>
            <a:ext cx="1940039" cy="1198553"/>
            <a:chOff x="696724" y="2667382"/>
            <a:chExt cx="1362945" cy="852351"/>
          </a:xfrm>
        </p:grpSpPr>
        <p:sp>
          <p:nvSpPr>
            <p:cNvPr id="55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Group 129"/>
          <p:cNvGrpSpPr/>
          <p:nvPr/>
        </p:nvGrpSpPr>
        <p:grpSpPr>
          <a:xfrm>
            <a:off x="8025091" y="1591836"/>
            <a:ext cx="1940039" cy="1198553"/>
            <a:chOff x="696724" y="2667382"/>
            <a:chExt cx="1362945" cy="852351"/>
          </a:xfrm>
        </p:grpSpPr>
        <p:sp>
          <p:nvSpPr>
            <p:cNvPr id="58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5" name="任意多边形 3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椭圆 105"/>
          <p:cNvSpPr/>
          <p:nvPr/>
        </p:nvSpPr>
        <p:spPr>
          <a:xfrm>
            <a:off x="6744843" y="4658268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328275" y="482462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7461743" y="4654269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569590" y="4702922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067412" y="483939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663870" y="4579265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853567" y="4658085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452637" y="4842563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5251122" y="4401403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533632" y="4732678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991704" y="1607838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3758389" y="1700141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8" name="Rounded Rectangle 6"/>
          <p:cNvSpPr/>
          <p:nvPr/>
        </p:nvSpPr>
        <p:spPr>
          <a:xfrm>
            <a:off x="8338518" y="2811828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sp>
        <p:nvSpPr>
          <p:cNvPr id="119" name="Rounded Rectangle 7"/>
          <p:cNvSpPr/>
          <p:nvPr/>
        </p:nvSpPr>
        <p:spPr>
          <a:xfrm>
            <a:off x="2408605" y="2907264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69996" y="1688214"/>
            <a:ext cx="2245861" cy="22458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205336" y="2187695"/>
            <a:ext cx="2392691" cy="23926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681270" y="1473980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7442286" y="2021861"/>
            <a:ext cx="1054920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3999988" y="2128978"/>
            <a:ext cx="1224300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燃烧</a:t>
            </a:r>
            <a:endParaRPr lang="en-US" altLang="zh-CN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  <a:endParaRPr lang="zh-CN" altLang="en-US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462104" y="2319327"/>
            <a:ext cx="114365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沸腾</a:t>
            </a:r>
            <a:endParaRPr lang="en-US" altLang="zh-CN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</a:t>
            </a:r>
            <a:endParaRPr lang="zh-CN" altLang="en-US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10220708" y="2100406"/>
            <a:ext cx="126989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共创</a:t>
            </a:r>
            <a:endParaRPr lang="en-US" altLang="zh-CN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endParaRPr lang="zh-CN" altLang="en-US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5835526" y="2973621"/>
            <a:ext cx="105492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团结拼搏</a:t>
            </a:r>
            <a:endParaRPr lang="zh-CN" altLang="en-US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2095630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2095630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5013818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5013818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031629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8031629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7" name="任意多边形 3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5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5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15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65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4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5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9" grpId="0"/>
      <p:bldP spid="130" grpId="0"/>
      <p:bldP spid="131" grpId="0"/>
      <p:bldP spid="132" grpId="0"/>
      <p:bldP spid="133" grpId="0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10070728" y="1671644"/>
            <a:ext cx="1570351" cy="36255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0291643" y="1888572"/>
            <a:ext cx="1148656" cy="3216871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1" name="文本框 32"/>
          <p:cNvSpPr txBox="1"/>
          <p:nvPr/>
        </p:nvSpPr>
        <p:spPr>
          <a:xfrm>
            <a:off x="10226051" y="2046365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7821249" y="2340508"/>
            <a:ext cx="1570351" cy="295522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8042165" y="2561456"/>
            <a:ext cx="1148656" cy="2543987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4" name="文本框 40"/>
          <p:cNvSpPr txBox="1"/>
          <p:nvPr/>
        </p:nvSpPr>
        <p:spPr>
          <a:xfrm>
            <a:off x="7976572" y="2689118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70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5792689" y="1371838"/>
            <a:ext cx="1148656" cy="3733603"/>
          </a:xfrm>
          <a:prstGeom prst="roundRect">
            <a:avLst>
              <a:gd name="adj" fmla="val 44437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6" name="文本框 47"/>
          <p:cNvSpPr txBox="1"/>
          <p:nvPr/>
        </p:nvSpPr>
        <p:spPr>
          <a:xfrm>
            <a:off x="5727097" y="1514085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3322295" y="2069346"/>
            <a:ext cx="1570351" cy="321376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3543210" y="2300334"/>
            <a:ext cx="1148656" cy="2805107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9" name="文本框 54"/>
          <p:cNvSpPr txBox="1"/>
          <p:nvPr/>
        </p:nvSpPr>
        <p:spPr>
          <a:xfrm>
            <a:off x="3477618" y="2377784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80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072819" y="1671644"/>
            <a:ext cx="1570351" cy="36255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1293734" y="1888572"/>
            <a:ext cx="1148656" cy="3216871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72" name="文本框 61"/>
          <p:cNvSpPr txBox="1"/>
          <p:nvPr/>
        </p:nvSpPr>
        <p:spPr>
          <a:xfrm>
            <a:off x="1228142" y="2026279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382818" y="4071035"/>
            <a:ext cx="970487" cy="956538"/>
            <a:chOff x="1310682" y="3861049"/>
            <a:chExt cx="920096" cy="907199"/>
          </a:xfrm>
        </p:grpSpPr>
        <p:sp>
          <p:nvSpPr>
            <p:cNvPr id="74" name="椭圆 73"/>
            <p:cNvSpPr/>
            <p:nvPr/>
          </p:nvSpPr>
          <p:spPr>
            <a:xfrm>
              <a:off x="1310682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344549" y="3894442"/>
              <a:ext cx="852360" cy="840412"/>
              <a:chOff x="1344549" y="3893401"/>
              <a:chExt cx="852360" cy="814203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1344549" y="3893401"/>
                <a:ext cx="852360" cy="81420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Group 8"/>
              <p:cNvGrpSpPr>
                <a:grpSpLocks noChangeAspect="1"/>
              </p:cNvGrpSpPr>
              <p:nvPr/>
            </p:nvGrpSpPr>
            <p:grpSpPr bwMode="auto">
              <a:xfrm>
                <a:off x="1557997" y="4064238"/>
                <a:ext cx="421027" cy="454651"/>
                <a:chOff x="3437" y="2282"/>
                <a:chExt cx="679" cy="744"/>
              </a:xfrm>
              <a:solidFill>
                <a:schemeClr val="bg1"/>
              </a:solidFill>
            </p:grpSpPr>
            <p:sp>
              <p:nvSpPr>
                <p:cNvPr id="78" name="Freeform 9"/>
                <p:cNvSpPr/>
                <p:nvPr/>
              </p:nvSpPr>
              <p:spPr bwMode="auto">
                <a:xfrm>
                  <a:off x="3595" y="2282"/>
                  <a:ext cx="364" cy="379"/>
                </a:xfrm>
                <a:custGeom>
                  <a:avLst/>
                  <a:gdLst>
                    <a:gd name="T0" fmla="*/ 50 w 152"/>
                    <a:gd name="T1" fmla="*/ 147 h 159"/>
                    <a:gd name="T2" fmla="*/ 39 w 152"/>
                    <a:gd name="T3" fmla="*/ 147 h 159"/>
                    <a:gd name="T4" fmla="*/ 76 w 152"/>
                    <a:gd name="T5" fmla="*/ 159 h 159"/>
                    <a:gd name="T6" fmla="*/ 114 w 152"/>
                    <a:gd name="T7" fmla="*/ 147 h 159"/>
                    <a:gd name="T8" fmla="*/ 103 w 152"/>
                    <a:gd name="T9" fmla="*/ 147 h 159"/>
                    <a:gd name="T10" fmla="*/ 152 w 152"/>
                    <a:gd name="T11" fmla="*/ 76 h 159"/>
                    <a:gd name="T12" fmla="*/ 76 w 152"/>
                    <a:gd name="T13" fmla="*/ 0 h 159"/>
                    <a:gd name="T14" fmla="*/ 0 w 152"/>
                    <a:gd name="T15" fmla="*/ 76 h 159"/>
                    <a:gd name="T16" fmla="*/ 50 w 152"/>
                    <a:gd name="T17" fmla="*/ 14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59">
                      <a:moveTo>
                        <a:pt x="50" y="147"/>
                      </a:move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52"/>
                        <a:pt x="53" y="159"/>
                        <a:pt x="76" y="159"/>
                      </a:cubicBezTo>
                      <a:cubicBezTo>
                        <a:pt x="99" y="159"/>
                        <a:pt x="113" y="152"/>
                        <a:pt x="114" y="147"/>
                      </a:cubicBezTo>
                      <a:cubicBezTo>
                        <a:pt x="103" y="147"/>
                        <a:pt x="103" y="147"/>
                        <a:pt x="103" y="147"/>
                      </a:cubicBezTo>
                      <a:cubicBezTo>
                        <a:pt x="131" y="136"/>
                        <a:pt x="152" y="108"/>
                        <a:pt x="152" y="76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8"/>
                        <a:pt x="21" y="136"/>
                        <a:pt x="5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10"/>
                <p:cNvSpPr/>
                <p:nvPr/>
              </p:nvSpPr>
              <p:spPr bwMode="auto">
                <a:xfrm>
                  <a:off x="3437" y="2633"/>
                  <a:ext cx="679" cy="393"/>
                </a:xfrm>
                <a:custGeom>
                  <a:avLst/>
                  <a:gdLst>
                    <a:gd name="T0" fmla="*/ 222 w 284"/>
                    <a:gd name="T1" fmla="*/ 0 h 165"/>
                    <a:gd name="T2" fmla="*/ 188 w 284"/>
                    <a:gd name="T3" fmla="*/ 0 h 165"/>
                    <a:gd name="T4" fmla="*/ 154 w 284"/>
                    <a:gd name="T5" fmla="*/ 19 h 165"/>
                    <a:gd name="T6" fmla="*/ 154 w 284"/>
                    <a:gd name="T7" fmla="*/ 134 h 165"/>
                    <a:gd name="T8" fmla="*/ 143 w 284"/>
                    <a:gd name="T9" fmla="*/ 146 h 165"/>
                    <a:gd name="T10" fmla="*/ 131 w 284"/>
                    <a:gd name="T11" fmla="*/ 134 h 165"/>
                    <a:gd name="T12" fmla="*/ 131 w 284"/>
                    <a:gd name="T13" fmla="*/ 19 h 165"/>
                    <a:gd name="T14" fmla="*/ 97 w 284"/>
                    <a:gd name="T15" fmla="*/ 0 h 165"/>
                    <a:gd name="T16" fmla="*/ 63 w 284"/>
                    <a:gd name="T17" fmla="*/ 0 h 165"/>
                    <a:gd name="T18" fmla="*/ 0 w 284"/>
                    <a:gd name="T19" fmla="*/ 86 h 165"/>
                    <a:gd name="T20" fmla="*/ 0 w 284"/>
                    <a:gd name="T21" fmla="*/ 165 h 165"/>
                    <a:gd name="T22" fmla="*/ 284 w 284"/>
                    <a:gd name="T23" fmla="*/ 165 h 165"/>
                    <a:gd name="T24" fmla="*/ 284 w 284"/>
                    <a:gd name="T25" fmla="*/ 86 h 165"/>
                    <a:gd name="T26" fmla="*/ 222 w 284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4" h="165">
                      <a:moveTo>
                        <a:pt x="222" y="0"/>
                      </a:move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8" y="10"/>
                        <a:pt x="172" y="17"/>
                        <a:pt x="154" y="19"/>
                      </a:cubicBezTo>
                      <a:cubicBezTo>
                        <a:pt x="154" y="134"/>
                        <a:pt x="154" y="134"/>
                        <a:pt x="154" y="134"/>
                      </a:cubicBezTo>
                      <a:cubicBezTo>
                        <a:pt x="154" y="140"/>
                        <a:pt x="149" y="146"/>
                        <a:pt x="143" y="146"/>
                      </a:cubicBezTo>
                      <a:cubicBezTo>
                        <a:pt x="136" y="146"/>
                        <a:pt x="131" y="140"/>
                        <a:pt x="131" y="134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17"/>
                        <a:pt x="97" y="11"/>
                        <a:pt x="97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39"/>
                        <a:pt x="0" y="86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84" y="165"/>
                        <a:pt x="284" y="165"/>
                        <a:pt x="284" y="165"/>
                      </a:cubicBezTo>
                      <a:cubicBezTo>
                        <a:pt x="284" y="86"/>
                        <a:pt x="284" y="86"/>
                        <a:pt x="284" y="86"/>
                      </a:cubicBezTo>
                      <a:cubicBezTo>
                        <a:pt x="284" y="39"/>
                        <a:pt x="256" y="0"/>
                        <a:pt x="2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80" name="组合 79"/>
          <p:cNvGrpSpPr/>
          <p:nvPr/>
        </p:nvGrpSpPr>
        <p:grpSpPr>
          <a:xfrm>
            <a:off x="3632293" y="4071035"/>
            <a:ext cx="970487" cy="956538"/>
            <a:chOff x="3443358" y="3861049"/>
            <a:chExt cx="920096" cy="907199"/>
          </a:xfrm>
        </p:grpSpPr>
        <p:sp>
          <p:nvSpPr>
            <p:cNvPr id="81" name="椭圆 80"/>
            <p:cNvSpPr/>
            <p:nvPr/>
          </p:nvSpPr>
          <p:spPr>
            <a:xfrm>
              <a:off x="3443358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477225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83" name="Group 13"/>
            <p:cNvGrpSpPr>
              <a:grpSpLocks noChangeAspect="1"/>
            </p:cNvGrpSpPr>
            <p:nvPr/>
          </p:nvGrpSpPr>
          <p:grpSpPr bwMode="auto">
            <a:xfrm>
              <a:off x="3675268" y="4080591"/>
              <a:ext cx="461686" cy="475193"/>
              <a:chOff x="2426" y="2781"/>
              <a:chExt cx="593" cy="600"/>
            </a:xfrm>
            <a:solidFill>
              <a:schemeClr val="bg1"/>
            </a:solidFill>
          </p:grpSpPr>
          <p:sp>
            <p:nvSpPr>
              <p:cNvPr id="8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881772" y="4071035"/>
            <a:ext cx="970487" cy="956538"/>
            <a:chOff x="5576036" y="3861049"/>
            <a:chExt cx="920096" cy="907199"/>
          </a:xfrm>
        </p:grpSpPr>
        <p:sp>
          <p:nvSpPr>
            <p:cNvPr id="87" name="椭圆 86"/>
            <p:cNvSpPr/>
            <p:nvPr/>
          </p:nvSpPr>
          <p:spPr>
            <a:xfrm>
              <a:off x="5576036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609903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89" name="Group 18"/>
            <p:cNvGrpSpPr>
              <a:grpSpLocks noChangeAspect="1"/>
            </p:cNvGrpSpPr>
            <p:nvPr/>
          </p:nvGrpSpPr>
          <p:grpSpPr bwMode="auto">
            <a:xfrm>
              <a:off x="5793235" y="4088980"/>
              <a:ext cx="479594" cy="454601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90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8131246" y="4071035"/>
            <a:ext cx="970487" cy="956535"/>
            <a:chOff x="7708712" y="3861048"/>
            <a:chExt cx="920096" cy="907197"/>
          </a:xfrm>
        </p:grpSpPr>
        <p:sp>
          <p:nvSpPr>
            <p:cNvPr id="96" name="椭圆 95"/>
            <p:cNvSpPr/>
            <p:nvPr/>
          </p:nvSpPr>
          <p:spPr>
            <a:xfrm>
              <a:off x="7708712" y="3861048"/>
              <a:ext cx="920096" cy="907197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7742578" y="3894440"/>
              <a:ext cx="852360" cy="8404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98" name="Group 26"/>
            <p:cNvGrpSpPr>
              <a:grpSpLocks noChangeAspect="1"/>
            </p:cNvGrpSpPr>
            <p:nvPr/>
          </p:nvGrpSpPr>
          <p:grpSpPr bwMode="auto">
            <a:xfrm>
              <a:off x="7879441" y="4152182"/>
              <a:ext cx="620626" cy="312988"/>
              <a:chOff x="5676" y="2597"/>
              <a:chExt cx="1061" cy="526"/>
            </a:xfrm>
            <a:solidFill>
              <a:schemeClr val="bg1"/>
            </a:solidFill>
          </p:grpSpPr>
          <p:sp>
            <p:nvSpPr>
              <p:cNvPr id="99" name="Freeform 27"/>
              <p:cNvSpPr/>
              <p:nvPr/>
            </p:nvSpPr>
            <p:spPr bwMode="auto">
              <a:xfrm>
                <a:off x="5747" y="2597"/>
                <a:ext cx="181" cy="115"/>
              </a:xfrm>
              <a:custGeom>
                <a:avLst/>
                <a:gdLst>
                  <a:gd name="T0" fmla="*/ 25 w 76"/>
                  <a:gd name="T1" fmla="*/ 48 h 48"/>
                  <a:gd name="T2" fmla="*/ 64 w 76"/>
                  <a:gd name="T3" fmla="*/ 44 h 48"/>
                  <a:gd name="T4" fmla="*/ 76 w 76"/>
                  <a:gd name="T5" fmla="*/ 13 h 48"/>
                  <a:gd name="T6" fmla="*/ 39 w 76"/>
                  <a:gd name="T7" fmla="*/ 15 h 48"/>
                  <a:gd name="T8" fmla="*/ 23 w 76"/>
                  <a:gd name="T9" fmla="*/ 10 h 48"/>
                  <a:gd name="T10" fmla="*/ 7 w 76"/>
                  <a:gd name="T11" fmla="*/ 20 h 48"/>
                  <a:gd name="T12" fmla="*/ 25 w 7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8"/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avLst/>
                <a:gdLst>
                  <a:gd name="T0" fmla="*/ 20 w 71"/>
                  <a:gd name="T1" fmla="*/ 42 h 42"/>
                  <a:gd name="T2" fmla="*/ 2 w 71"/>
                  <a:gd name="T3" fmla="*/ 13 h 42"/>
                  <a:gd name="T4" fmla="*/ 1 w 71"/>
                  <a:gd name="T5" fmla="*/ 4 h 42"/>
                  <a:gd name="T6" fmla="*/ 10 w 71"/>
                  <a:gd name="T7" fmla="*/ 1 h 42"/>
                  <a:gd name="T8" fmla="*/ 18 w 71"/>
                  <a:gd name="T9" fmla="*/ 2 h 42"/>
                  <a:gd name="T10" fmla="*/ 18 w 71"/>
                  <a:gd name="T11" fmla="*/ 2 h 42"/>
                  <a:gd name="T12" fmla="*/ 34 w 71"/>
                  <a:gd name="T13" fmla="*/ 8 h 42"/>
                  <a:gd name="T14" fmla="*/ 59 w 71"/>
                  <a:gd name="T15" fmla="*/ 0 h 42"/>
                  <a:gd name="T16" fmla="*/ 71 w 71"/>
                  <a:gd name="T17" fmla="*/ 6 h 42"/>
                  <a:gd name="T18" fmla="*/ 71 w 71"/>
                  <a:gd name="T19" fmla="*/ 6 h 42"/>
                  <a:gd name="T20" fmla="*/ 71 w 71"/>
                  <a:gd name="T21" fmla="*/ 6 h 42"/>
                  <a:gd name="T22" fmla="*/ 60 w 71"/>
                  <a:gd name="T23" fmla="*/ 37 h 42"/>
                  <a:gd name="T24" fmla="*/ 60 w 71"/>
                  <a:gd name="T25" fmla="*/ 37 h 42"/>
                  <a:gd name="T26" fmla="*/ 20 w 71"/>
                  <a:gd name="T27" fmla="*/ 42 h 42"/>
                  <a:gd name="T28" fmla="*/ 10 w 71"/>
                  <a:gd name="T29" fmla="*/ 2 h 42"/>
                  <a:gd name="T30" fmla="*/ 2 w 71"/>
                  <a:gd name="T31" fmla="*/ 5 h 42"/>
                  <a:gd name="T32" fmla="*/ 3 w 71"/>
                  <a:gd name="T33" fmla="*/ 13 h 42"/>
                  <a:gd name="T34" fmla="*/ 20 w 71"/>
                  <a:gd name="T35" fmla="*/ 40 h 42"/>
                  <a:gd name="T36" fmla="*/ 59 w 71"/>
                  <a:gd name="T37" fmla="*/ 36 h 42"/>
                  <a:gd name="T38" fmla="*/ 70 w 71"/>
                  <a:gd name="T39" fmla="*/ 6 h 42"/>
                  <a:gd name="T40" fmla="*/ 59 w 71"/>
                  <a:gd name="T41" fmla="*/ 1 h 42"/>
                  <a:gd name="T42" fmla="*/ 34 w 71"/>
                  <a:gd name="T43" fmla="*/ 9 h 42"/>
                  <a:gd name="T44" fmla="*/ 34 w 71"/>
                  <a:gd name="T45" fmla="*/ 9 h 42"/>
                  <a:gd name="T46" fmla="*/ 34 w 71"/>
                  <a:gd name="T47" fmla="*/ 9 h 42"/>
                  <a:gd name="T48" fmla="*/ 18 w 71"/>
                  <a:gd name="T49" fmla="*/ 3 h 42"/>
                  <a:gd name="T50" fmla="*/ 10 w 71"/>
                  <a:gd name="T5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2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5795" y="2709"/>
                <a:ext cx="119" cy="43"/>
              </a:xfrm>
              <a:custGeom>
                <a:avLst/>
                <a:gdLst>
                  <a:gd name="T0" fmla="*/ 41 w 50"/>
                  <a:gd name="T1" fmla="*/ 0 h 18"/>
                  <a:gd name="T2" fmla="*/ 7 w 50"/>
                  <a:gd name="T3" fmla="*/ 4 h 18"/>
                  <a:gd name="T4" fmla="*/ 1 w 50"/>
                  <a:gd name="T5" fmla="*/ 12 h 18"/>
                  <a:gd name="T6" fmla="*/ 8 w 50"/>
                  <a:gd name="T7" fmla="*/ 17 h 18"/>
                  <a:gd name="T8" fmla="*/ 43 w 50"/>
                  <a:gd name="T9" fmla="*/ 14 h 18"/>
                  <a:gd name="T10" fmla="*/ 49 w 50"/>
                  <a:gd name="T11" fmla="*/ 6 h 18"/>
                  <a:gd name="T12" fmla="*/ 41 w 5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0"/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avLst/>
                <a:gdLst>
                  <a:gd name="T0" fmla="*/ 8 w 50"/>
                  <a:gd name="T1" fmla="*/ 19 h 19"/>
                  <a:gd name="T2" fmla="*/ 0 w 50"/>
                  <a:gd name="T3" fmla="*/ 13 h 19"/>
                  <a:gd name="T4" fmla="*/ 2 w 50"/>
                  <a:gd name="T5" fmla="*/ 7 h 19"/>
                  <a:gd name="T6" fmla="*/ 7 w 50"/>
                  <a:gd name="T7" fmla="*/ 5 h 19"/>
                  <a:gd name="T8" fmla="*/ 41 w 50"/>
                  <a:gd name="T9" fmla="*/ 1 h 19"/>
                  <a:gd name="T10" fmla="*/ 50 w 50"/>
                  <a:gd name="T11" fmla="*/ 7 h 19"/>
                  <a:gd name="T12" fmla="*/ 48 w 50"/>
                  <a:gd name="T13" fmla="*/ 12 h 19"/>
                  <a:gd name="T14" fmla="*/ 43 w 50"/>
                  <a:gd name="T15" fmla="*/ 15 h 19"/>
                  <a:gd name="T16" fmla="*/ 9 w 50"/>
                  <a:gd name="T17" fmla="*/ 19 h 19"/>
                  <a:gd name="T18" fmla="*/ 8 w 50"/>
                  <a:gd name="T19" fmla="*/ 19 h 19"/>
                  <a:gd name="T20" fmla="*/ 42 w 50"/>
                  <a:gd name="T21" fmla="*/ 2 h 19"/>
                  <a:gd name="T22" fmla="*/ 41 w 50"/>
                  <a:gd name="T23" fmla="*/ 2 h 19"/>
                  <a:gd name="T24" fmla="*/ 7 w 50"/>
                  <a:gd name="T25" fmla="*/ 6 h 19"/>
                  <a:gd name="T26" fmla="*/ 3 w 50"/>
                  <a:gd name="T27" fmla="*/ 8 h 19"/>
                  <a:gd name="T28" fmla="*/ 1 w 50"/>
                  <a:gd name="T29" fmla="*/ 12 h 19"/>
                  <a:gd name="T30" fmla="*/ 8 w 50"/>
                  <a:gd name="T31" fmla="*/ 18 h 19"/>
                  <a:gd name="T32" fmla="*/ 43 w 50"/>
                  <a:gd name="T33" fmla="*/ 14 h 19"/>
                  <a:gd name="T34" fmla="*/ 47 w 50"/>
                  <a:gd name="T35" fmla="*/ 12 h 19"/>
                  <a:gd name="T36" fmla="*/ 49 w 50"/>
                  <a:gd name="T37" fmla="*/ 7 h 19"/>
                  <a:gd name="T38" fmla="*/ 42 w 50"/>
                  <a:gd name="T3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9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avLst/>
                <a:gdLst>
                  <a:gd name="T0" fmla="*/ 153 w 178"/>
                  <a:gd name="T1" fmla="*/ 137 h 155"/>
                  <a:gd name="T2" fmla="*/ 157 w 178"/>
                  <a:gd name="T3" fmla="*/ 137 h 155"/>
                  <a:gd name="T4" fmla="*/ 165 w 178"/>
                  <a:gd name="T5" fmla="*/ 138 h 155"/>
                  <a:gd name="T6" fmla="*/ 168 w 178"/>
                  <a:gd name="T7" fmla="*/ 139 h 155"/>
                  <a:gd name="T8" fmla="*/ 176 w 178"/>
                  <a:gd name="T9" fmla="*/ 135 h 155"/>
                  <a:gd name="T10" fmla="*/ 172 w 178"/>
                  <a:gd name="T11" fmla="*/ 128 h 155"/>
                  <a:gd name="T12" fmla="*/ 166 w 178"/>
                  <a:gd name="T13" fmla="*/ 105 h 155"/>
                  <a:gd name="T14" fmla="*/ 134 w 178"/>
                  <a:gd name="T15" fmla="*/ 34 h 155"/>
                  <a:gd name="T16" fmla="*/ 95 w 178"/>
                  <a:gd name="T17" fmla="*/ 2 h 155"/>
                  <a:gd name="T18" fmla="*/ 94 w 178"/>
                  <a:gd name="T19" fmla="*/ 0 h 155"/>
                  <a:gd name="T20" fmla="*/ 58 w 178"/>
                  <a:gd name="T21" fmla="*/ 4 h 155"/>
                  <a:gd name="T22" fmla="*/ 35 w 178"/>
                  <a:gd name="T23" fmla="*/ 37 h 155"/>
                  <a:gd name="T24" fmla="*/ 21 w 178"/>
                  <a:gd name="T25" fmla="*/ 133 h 155"/>
                  <a:gd name="T26" fmla="*/ 15 w 178"/>
                  <a:gd name="T27" fmla="*/ 148 h 155"/>
                  <a:gd name="T28" fmla="*/ 15 w 178"/>
                  <a:gd name="T29" fmla="*/ 153 h 155"/>
                  <a:gd name="T30" fmla="*/ 24 w 178"/>
                  <a:gd name="T31" fmla="*/ 153 h 155"/>
                  <a:gd name="T32" fmla="*/ 36 w 178"/>
                  <a:gd name="T33" fmla="*/ 150 h 155"/>
                  <a:gd name="T34" fmla="*/ 36 w 178"/>
                  <a:gd name="T35" fmla="*/ 150 h 155"/>
                  <a:gd name="T36" fmla="*/ 36 w 178"/>
                  <a:gd name="T37" fmla="*/ 150 h 155"/>
                  <a:gd name="T38" fmla="*/ 68 w 178"/>
                  <a:gd name="T39" fmla="*/ 153 h 155"/>
                  <a:gd name="T40" fmla="*/ 153 w 178"/>
                  <a:gd name="T41" fmla="*/ 137 h 155"/>
                  <a:gd name="T42" fmla="*/ 67 w 178"/>
                  <a:gd name="T43" fmla="*/ 57 h 155"/>
                  <a:gd name="T44" fmla="*/ 81 w 178"/>
                  <a:gd name="T45" fmla="*/ 50 h 155"/>
                  <a:gd name="T46" fmla="*/ 80 w 178"/>
                  <a:gd name="T47" fmla="*/ 42 h 155"/>
                  <a:gd name="T48" fmla="*/ 86 w 178"/>
                  <a:gd name="T49" fmla="*/ 41 h 155"/>
                  <a:gd name="T50" fmla="*/ 88 w 178"/>
                  <a:gd name="T51" fmla="*/ 49 h 155"/>
                  <a:gd name="T52" fmla="*/ 102 w 178"/>
                  <a:gd name="T53" fmla="*/ 50 h 155"/>
                  <a:gd name="T54" fmla="*/ 100 w 178"/>
                  <a:gd name="T55" fmla="*/ 55 h 155"/>
                  <a:gd name="T56" fmla="*/ 75 w 178"/>
                  <a:gd name="T57" fmla="*/ 62 h 155"/>
                  <a:gd name="T58" fmla="*/ 92 w 178"/>
                  <a:gd name="T59" fmla="*/ 70 h 155"/>
                  <a:gd name="T60" fmla="*/ 106 w 178"/>
                  <a:gd name="T61" fmla="*/ 92 h 155"/>
                  <a:gd name="T62" fmla="*/ 93 w 178"/>
                  <a:gd name="T63" fmla="*/ 98 h 155"/>
                  <a:gd name="T64" fmla="*/ 94 w 178"/>
                  <a:gd name="T65" fmla="*/ 106 h 155"/>
                  <a:gd name="T66" fmla="*/ 87 w 178"/>
                  <a:gd name="T67" fmla="*/ 107 h 155"/>
                  <a:gd name="T68" fmla="*/ 86 w 178"/>
                  <a:gd name="T69" fmla="*/ 99 h 155"/>
                  <a:gd name="T70" fmla="*/ 69 w 178"/>
                  <a:gd name="T71" fmla="*/ 97 h 155"/>
                  <a:gd name="T72" fmla="*/ 70 w 178"/>
                  <a:gd name="T73" fmla="*/ 92 h 155"/>
                  <a:gd name="T74" fmla="*/ 97 w 178"/>
                  <a:gd name="T75" fmla="*/ 90 h 155"/>
                  <a:gd name="T76" fmla="*/ 93 w 178"/>
                  <a:gd name="T77" fmla="*/ 78 h 155"/>
                  <a:gd name="T78" fmla="*/ 78 w 178"/>
                  <a:gd name="T79" fmla="*/ 74 h 155"/>
                  <a:gd name="T80" fmla="*/ 67 w 178"/>
                  <a:gd name="T81" fmla="*/ 5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" h="155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6433" y="2606"/>
                <a:ext cx="176" cy="108"/>
              </a:xfrm>
              <a:custGeom>
                <a:avLst/>
                <a:gdLst>
                  <a:gd name="T0" fmla="*/ 21 w 74"/>
                  <a:gd name="T1" fmla="*/ 45 h 45"/>
                  <a:gd name="T2" fmla="*/ 60 w 74"/>
                  <a:gd name="T3" fmla="*/ 44 h 45"/>
                  <a:gd name="T4" fmla="*/ 74 w 74"/>
                  <a:gd name="T5" fmla="*/ 15 h 45"/>
                  <a:gd name="T6" fmla="*/ 38 w 74"/>
                  <a:gd name="T7" fmla="*/ 14 h 45"/>
                  <a:gd name="T8" fmla="*/ 23 w 74"/>
                  <a:gd name="T9" fmla="*/ 8 h 45"/>
                  <a:gd name="T10" fmla="*/ 6 w 74"/>
                  <a:gd name="T11" fmla="*/ 17 h 45"/>
                  <a:gd name="T12" fmla="*/ 21 w 7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5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avLst/>
                <a:gdLst>
                  <a:gd name="T0" fmla="*/ 17 w 70"/>
                  <a:gd name="T1" fmla="*/ 40 h 40"/>
                  <a:gd name="T2" fmla="*/ 2 w 70"/>
                  <a:gd name="T3" fmla="*/ 11 h 40"/>
                  <a:gd name="T4" fmla="*/ 2 w 70"/>
                  <a:gd name="T5" fmla="*/ 2 h 40"/>
                  <a:gd name="T6" fmla="*/ 9 w 70"/>
                  <a:gd name="T7" fmla="*/ 0 h 40"/>
                  <a:gd name="T8" fmla="*/ 19 w 70"/>
                  <a:gd name="T9" fmla="*/ 1 h 40"/>
                  <a:gd name="T10" fmla="*/ 19 w 70"/>
                  <a:gd name="T11" fmla="*/ 1 h 40"/>
                  <a:gd name="T12" fmla="*/ 34 w 70"/>
                  <a:gd name="T13" fmla="*/ 8 h 40"/>
                  <a:gd name="T14" fmla="*/ 56 w 70"/>
                  <a:gd name="T15" fmla="*/ 2 h 40"/>
                  <a:gd name="T16" fmla="*/ 70 w 70"/>
                  <a:gd name="T17" fmla="*/ 9 h 40"/>
                  <a:gd name="T18" fmla="*/ 70 w 70"/>
                  <a:gd name="T19" fmla="*/ 9 h 40"/>
                  <a:gd name="T20" fmla="*/ 70 w 70"/>
                  <a:gd name="T21" fmla="*/ 10 h 40"/>
                  <a:gd name="T22" fmla="*/ 56 w 70"/>
                  <a:gd name="T23" fmla="*/ 39 h 40"/>
                  <a:gd name="T24" fmla="*/ 56 w 70"/>
                  <a:gd name="T25" fmla="*/ 39 h 40"/>
                  <a:gd name="T26" fmla="*/ 17 w 70"/>
                  <a:gd name="T27" fmla="*/ 40 h 40"/>
                  <a:gd name="T28" fmla="*/ 9 w 70"/>
                  <a:gd name="T29" fmla="*/ 1 h 40"/>
                  <a:gd name="T30" fmla="*/ 3 w 70"/>
                  <a:gd name="T31" fmla="*/ 3 h 40"/>
                  <a:gd name="T32" fmla="*/ 3 w 70"/>
                  <a:gd name="T33" fmla="*/ 11 h 40"/>
                  <a:gd name="T34" fmla="*/ 17 w 70"/>
                  <a:gd name="T35" fmla="*/ 39 h 40"/>
                  <a:gd name="T36" fmla="*/ 55 w 70"/>
                  <a:gd name="T37" fmla="*/ 38 h 40"/>
                  <a:gd name="T38" fmla="*/ 69 w 70"/>
                  <a:gd name="T39" fmla="*/ 9 h 40"/>
                  <a:gd name="T40" fmla="*/ 56 w 70"/>
                  <a:gd name="T41" fmla="*/ 4 h 40"/>
                  <a:gd name="T42" fmla="*/ 34 w 70"/>
                  <a:gd name="T43" fmla="*/ 9 h 40"/>
                  <a:gd name="T44" fmla="*/ 34 w 70"/>
                  <a:gd name="T45" fmla="*/ 9 h 40"/>
                  <a:gd name="T46" fmla="*/ 34 w 70"/>
                  <a:gd name="T47" fmla="*/ 9 h 40"/>
                  <a:gd name="T48" fmla="*/ 18 w 70"/>
                  <a:gd name="T49" fmla="*/ 2 h 40"/>
                  <a:gd name="T50" fmla="*/ 9 w 70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4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6471" y="2721"/>
                <a:ext cx="114" cy="34"/>
              </a:xfrm>
              <a:custGeom>
                <a:avLst/>
                <a:gdLst>
                  <a:gd name="T0" fmla="*/ 40 w 48"/>
                  <a:gd name="T1" fmla="*/ 0 h 14"/>
                  <a:gd name="T2" fmla="*/ 6 w 48"/>
                  <a:gd name="T3" fmla="*/ 1 h 14"/>
                  <a:gd name="T4" fmla="*/ 0 w 48"/>
                  <a:gd name="T5" fmla="*/ 7 h 14"/>
                  <a:gd name="T6" fmla="*/ 7 w 48"/>
                  <a:gd name="T7" fmla="*/ 14 h 14"/>
                  <a:gd name="T8" fmla="*/ 41 w 48"/>
                  <a:gd name="T9" fmla="*/ 13 h 14"/>
                  <a:gd name="T10" fmla="*/ 48 w 48"/>
                  <a:gd name="T11" fmla="*/ 6 h 14"/>
                  <a:gd name="T12" fmla="*/ 40 w 4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5"/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avLst/>
                <a:gdLst>
                  <a:gd name="T0" fmla="*/ 8 w 49"/>
                  <a:gd name="T1" fmla="*/ 15 h 15"/>
                  <a:gd name="T2" fmla="*/ 0 w 49"/>
                  <a:gd name="T3" fmla="*/ 8 h 15"/>
                  <a:gd name="T4" fmla="*/ 2 w 49"/>
                  <a:gd name="T5" fmla="*/ 3 h 15"/>
                  <a:gd name="T6" fmla="*/ 7 w 49"/>
                  <a:gd name="T7" fmla="*/ 1 h 15"/>
                  <a:gd name="T8" fmla="*/ 42 w 49"/>
                  <a:gd name="T9" fmla="*/ 0 h 15"/>
                  <a:gd name="T10" fmla="*/ 49 w 49"/>
                  <a:gd name="T11" fmla="*/ 7 h 15"/>
                  <a:gd name="T12" fmla="*/ 42 w 49"/>
                  <a:gd name="T13" fmla="*/ 14 h 15"/>
                  <a:gd name="T14" fmla="*/ 8 w 49"/>
                  <a:gd name="T15" fmla="*/ 15 h 15"/>
                  <a:gd name="T16" fmla="*/ 42 w 49"/>
                  <a:gd name="T17" fmla="*/ 1 h 15"/>
                  <a:gd name="T18" fmla="*/ 41 w 49"/>
                  <a:gd name="T19" fmla="*/ 1 h 15"/>
                  <a:gd name="T20" fmla="*/ 7 w 49"/>
                  <a:gd name="T21" fmla="*/ 2 h 15"/>
                  <a:gd name="T22" fmla="*/ 3 w 49"/>
                  <a:gd name="T23" fmla="*/ 4 h 15"/>
                  <a:gd name="T24" fmla="*/ 1 w 49"/>
                  <a:gd name="T25" fmla="*/ 8 h 15"/>
                  <a:gd name="T26" fmla="*/ 8 w 49"/>
                  <a:gd name="T27" fmla="*/ 14 h 15"/>
                  <a:gd name="T28" fmla="*/ 8 w 49"/>
                  <a:gd name="T29" fmla="*/ 14 h 15"/>
                  <a:gd name="T30" fmla="*/ 42 w 49"/>
                  <a:gd name="T31" fmla="*/ 13 h 15"/>
                  <a:gd name="T32" fmla="*/ 48 w 49"/>
                  <a:gd name="T33" fmla="*/ 7 h 15"/>
                  <a:gd name="T34" fmla="*/ 42 w 49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5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avLst/>
                <a:gdLst>
                  <a:gd name="T0" fmla="*/ 163 w 169"/>
                  <a:gd name="T1" fmla="*/ 131 h 148"/>
                  <a:gd name="T2" fmla="*/ 159 w 169"/>
                  <a:gd name="T3" fmla="*/ 108 h 148"/>
                  <a:gd name="T4" fmla="*/ 135 w 169"/>
                  <a:gd name="T5" fmla="*/ 36 h 148"/>
                  <a:gd name="T6" fmla="*/ 99 w 169"/>
                  <a:gd name="T7" fmla="*/ 2 h 148"/>
                  <a:gd name="T8" fmla="*/ 99 w 169"/>
                  <a:gd name="T9" fmla="*/ 0 h 148"/>
                  <a:gd name="T10" fmla="*/ 63 w 169"/>
                  <a:gd name="T11" fmla="*/ 1 h 148"/>
                  <a:gd name="T12" fmla="*/ 38 w 169"/>
                  <a:gd name="T13" fmla="*/ 31 h 148"/>
                  <a:gd name="T14" fmla="*/ 15 w 169"/>
                  <a:gd name="T15" fmla="*/ 124 h 148"/>
                  <a:gd name="T16" fmla="*/ 8 w 169"/>
                  <a:gd name="T17" fmla="*/ 139 h 148"/>
                  <a:gd name="T18" fmla="*/ 8 w 169"/>
                  <a:gd name="T19" fmla="*/ 139 h 148"/>
                  <a:gd name="T20" fmla="*/ 7 w 169"/>
                  <a:gd name="T21" fmla="*/ 143 h 148"/>
                  <a:gd name="T22" fmla="*/ 16 w 169"/>
                  <a:gd name="T23" fmla="*/ 144 h 148"/>
                  <a:gd name="T24" fmla="*/ 28 w 169"/>
                  <a:gd name="T25" fmla="*/ 142 h 148"/>
                  <a:gd name="T26" fmla="*/ 28 w 169"/>
                  <a:gd name="T27" fmla="*/ 142 h 148"/>
                  <a:gd name="T28" fmla="*/ 29 w 169"/>
                  <a:gd name="T29" fmla="*/ 142 h 148"/>
                  <a:gd name="T30" fmla="*/ 78 w 169"/>
                  <a:gd name="T31" fmla="*/ 148 h 148"/>
                  <a:gd name="T32" fmla="*/ 143 w 169"/>
                  <a:gd name="T33" fmla="*/ 139 h 148"/>
                  <a:gd name="T34" fmla="*/ 155 w 169"/>
                  <a:gd name="T35" fmla="*/ 141 h 148"/>
                  <a:gd name="T36" fmla="*/ 159 w 169"/>
                  <a:gd name="T37" fmla="*/ 142 h 148"/>
                  <a:gd name="T38" fmla="*/ 167 w 169"/>
                  <a:gd name="T39" fmla="*/ 138 h 148"/>
                  <a:gd name="T40" fmla="*/ 163 w 169"/>
                  <a:gd name="T41" fmla="*/ 131 h 148"/>
                  <a:gd name="T42" fmla="*/ 107 w 169"/>
                  <a:gd name="T43" fmla="*/ 101 h 148"/>
                  <a:gd name="T44" fmla="*/ 56 w 169"/>
                  <a:gd name="T45" fmla="*/ 100 h 148"/>
                  <a:gd name="T46" fmla="*/ 56 w 169"/>
                  <a:gd name="T47" fmla="*/ 96 h 148"/>
                  <a:gd name="T48" fmla="*/ 70 w 169"/>
                  <a:gd name="T49" fmla="*/ 79 h 148"/>
                  <a:gd name="T50" fmla="*/ 70 w 169"/>
                  <a:gd name="T51" fmla="*/ 73 h 148"/>
                  <a:gd name="T52" fmla="*/ 57 w 169"/>
                  <a:gd name="T53" fmla="*/ 73 h 148"/>
                  <a:gd name="T54" fmla="*/ 57 w 169"/>
                  <a:gd name="T55" fmla="*/ 67 h 148"/>
                  <a:gd name="T56" fmla="*/ 68 w 169"/>
                  <a:gd name="T57" fmla="*/ 67 h 148"/>
                  <a:gd name="T58" fmla="*/ 67 w 169"/>
                  <a:gd name="T59" fmla="*/ 57 h 148"/>
                  <a:gd name="T60" fmla="*/ 91 w 169"/>
                  <a:gd name="T61" fmla="*/ 39 h 148"/>
                  <a:gd name="T62" fmla="*/ 104 w 169"/>
                  <a:gd name="T63" fmla="*/ 41 h 148"/>
                  <a:gd name="T64" fmla="*/ 102 w 169"/>
                  <a:gd name="T65" fmla="*/ 47 h 148"/>
                  <a:gd name="T66" fmla="*/ 91 w 169"/>
                  <a:gd name="T67" fmla="*/ 45 h 148"/>
                  <a:gd name="T68" fmla="*/ 77 w 169"/>
                  <a:gd name="T69" fmla="*/ 57 h 148"/>
                  <a:gd name="T70" fmla="*/ 79 w 169"/>
                  <a:gd name="T71" fmla="*/ 67 h 148"/>
                  <a:gd name="T72" fmla="*/ 97 w 169"/>
                  <a:gd name="T73" fmla="*/ 67 h 148"/>
                  <a:gd name="T74" fmla="*/ 96 w 169"/>
                  <a:gd name="T75" fmla="*/ 73 h 148"/>
                  <a:gd name="T76" fmla="*/ 80 w 169"/>
                  <a:gd name="T77" fmla="*/ 73 h 148"/>
                  <a:gd name="T78" fmla="*/ 79 w 169"/>
                  <a:gd name="T79" fmla="*/ 83 h 148"/>
                  <a:gd name="T80" fmla="*/ 71 w 169"/>
                  <a:gd name="T81" fmla="*/ 93 h 148"/>
                  <a:gd name="T82" fmla="*/ 71 w 169"/>
                  <a:gd name="T83" fmla="*/ 94 h 148"/>
                  <a:gd name="T84" fmla="*/ 107 w 169"/>
                  <a:gd name="T85" fmla="*/ 94 h 148"/>
                  <a:gd name="T86" fmla="*/ 107 w 169"/>
                  <a:gd name="T87" fmla="*/ 10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48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6147" y="2633"/>
                <a:ext cx="129" cy="81"/>
              </a:xfrm>
              <a:custGeom>
                <a:avLst/>
                <a:gdLst>
                  <a:gd name="T0" fmla="*/ 14 w 54"/>
                  <a:gd name="T1" fmla="*/ 34 h 34"/>
                  <a:gd name="T2" fmla="*/ 43 w 54"/>
                  <a:gd name="T3" fmla="*/ 34 h 34"/>
                  <a:gd name="T4" fmla="*/ 54 w 54"/>
                  <a:gd name="T5" fmla="*/ 13 h 34"/>
                  <a:gd name="T6" fmla="*/ 28 w 54"/>
                  <a:gd name="T7" fmla="*/ 12 h 34"/>
                  <a:gd name="T8" fmla="*/ 16 w 54"/>
                  <a:gd name="T9" fmla="*/ 6 h 34"/>
                  <a:gd name="T10" fmla="*/ 4 w 54"/>
                  <a:gd name="T11" fmla="*/ 13 h 34"/>
                  <a:gd name="T12" fmla="*/ 14 w 5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8"/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avLst/>
                <a:gdLst>
                  <a:gd name="T0" fmla="*/ 12 w 53"/>
                  <a:gd name="T1" fmla="*/ 31 h 31"/>
                  <a:gd name="T2" fmla="*/ 1 w 53"/>
                  <a:gd name="T3" fmla="*/ 9 h 31"/>
                  <a:gd name="T4" fmla="*/ 2 w 53"/>
                  <a:gd name="T5" fmla="*/ 2 h 31"/>
                  <a:gd name="T6" fmla="*/ 7 w 53"/>
                  <a:gd name="T7" fmla="*/ 0 h 31"/>
                  <a:gd name="T8" fmla="*/ 15 w 53"/>
                  <a:gd name="T9" fmla="*/ 2 h 31"/>
                  <a:gd name="T10" fmla="*/ 15 w 53"/>
                  <a:gd name="T11" fmla="*/ 2 h 31"/>
                  <a:gd name="T12" fmla="*/ 25 w 53"/>
                  <a:gd name="T13" fmla="*/ 7 h 31"/>
                  <a:gd name="T14" fmla="*/ 42 w 53"/>
                  <a:gd name="T15" fmla="*/ 3 h 31"/>
                  <a:gd name="T16" fmla="*/ 53 w 53"/>
                  <a:gd name="T17" fmla="*/ 9 h 31"/>
                  <a:gd name="T18" fmla="*/ 53 w 53"/>
                  <a:gd name="T19" fmla="*/ 9 h 31"/>
                  <a:gd name="T20" fmla="*/ 53 w 53"/>
                  <a:gd name="T21" fmla="*/ 9 h 31"/>
                  <a:gd name="T22" fmla="*/ 42 w 53"/>
                  <a:gd name="T23" fmla="*/ 31 h 31"/>
                  <a:gd name="T24" fmla="*/ 42 w 53"/>
                  <a:gd name="T25" fmla="*/ 31 h 31"/>
                  <a:gd name="T26" fmla="*/ 12 w 53"/>
                  <a:gd name="T27" fmla="*/ 31 h 31"/>
                  <a:gd name="T28" fmla="*/ 7 w 53"/>
                  <a:gd name="T29" fmla="*/ 1 h 31"/>
                  <a:gd name="T30" fmla="*/ 2 w 53"/>
                  <a:gd name="T31" fmla="*/ 3 h 31"/>
                  <a:gd name="T32" fmla="*/ 2 w 53"/>
                  <a:gd name="T33" fmla="*/ 9 h 31"/>
                  <a:gd name="T34" fmla="*/ 13 w 53"/>
                  <a:gd name="T35" fmla="*/ 30 h 31"/>
                  <a:gd name="T36" fmla="*/ 41 w 53"/>
                  <a:gd name="T37" fmla="*/ 30 h 31"/>
                  <a:gd name="T38" fmla="*/ 52 w 53"/>
                  <a:gd name="T39" fmla="*/ 9 h 31"/>
                  <a:gd name="T40" fmla="*/ 42 w 53"/>
                  <a:gd name="T41" fmla="*/ 4 h 31"/>
                  <a:gd name="T42" fmla="*/ 26 w 53"/>
                  <a:gd name="T43" fmla="*/ 8 h 31"/>
                  <a:gd name="T44" fmla="*/ 26 w 53"/>
                  <a:gd name="T45" fmla="*/ 8 h 31"/>
                  <a:gd name="T46" fmla="*/ 25 w 53"/>
                  <a:gd name="T47" fmla="*/ 8 h 31"/>
                  <a:gd name="T48" fmla="*/ 14 w 53"/>
                  <a:gd name="T49" fmla="*/ 3 h 31"/>
                  <a:gd name="T50" fmla="*/ 7 w 53"/>
                  <a:gd name="T5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31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9"/>
              <p:cNvSpPr/>
              <p:nvPr/>
            </p:nvSpPr>
            <p:spPr bwMode="auto">
              <a:xfrm>
                <a:off x="6171" y="2721"/>
                <a:ext cx="86" cy="24"/>
              </a:xfrm>
              <a:custGeom>
                <a:avLst/>
                <a:gdLst>
                  <a:gd name="T0" fmla="*/ 31 w 36"/>
                  <a:gd name="T1" fmla="*/ 0 h 10"/>
                  <a:gd name="T2" fmla="*/ 5 w 36"/>
                  <a:gd name="T3" fmla="*/ 0 h 10"/>
                  <a:gd name="T4" fmla="*/ 0 w 36"/>
                  <a:gd name="T5" fmla="*/ 5 h 10"/>
                  <a:gd name="T6" fmla="*/ 5 w 36"/>
                  <a:gd name="T7" fmla="*/ 10 h 10"/>
                  <a:gd name="T8" fmla="*/ 31 w 36"/>
                  <a:gd name="T9" fmla="*/ 10 h 10"/>
                  <a:gd name="T10" fmla="*/ 36 w 36"/>
                  <a:gd name="T11" fmla="*/ 5 h 10"/>
                  <a:gd name="T12" fmla="*/ 31 w 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avLst/>
                <a:gdLst>
                  <a:gd name="T0" fmla="*/ 5 w 36"/>
                  <a:gd name="T1" fmla="*/ 11 h 11"/>
                  <a:gd name="T2" fmla="*/ 0 w 36"/>
                  <a:gd name="T3" fmla="*/ 6 h 11"/>
                  <a:gd name="T4" fmla="*/ 1 w 36"/>
                  <a:gd name="T5" fmla="*/ 2 h 11"/>
                  <a:gd name="T6" fmla="*/ 5 w 36"/>
                  <a:gd name="T7" fmla="*/ 0 h 11"/>
                  <a:gd name="T8" fmla="*/ 31 w 36"/>
                  <a:gd name="T9" fmla="*/ 0 h 11"/>
                  <a:gd name="T10" fmla="*/ 36 w 36"/>
                  <a:gd name="T11" fmla="*/ 6 h 11"/>
                  <a:gd name="T12" fmla="*/ 31 w 36"/>
                  <a:gd name="T13" fmla="*/ 11 h 11"/>
                  <a:gd name="T14" fmla="*/ 5 w 36"/>
                  <a:gd name="T15" fmla="*/ 11 h 11"/>
                  <a:gd name="T16" fmla="*/ 31 w 36"/>
                  <a:gd name="T17" fmla="*/ 1 h 11"/>
                  <a:gd name="T18" fmla="*/ 5 w 36"/>
                  <a:gd name="T19" fmla="*/ 1 h 11"/>
                  <a:gd name="T20" fmla="*/ 2 w 36"/>
                  <a:gd name="T21" fmla="*/ 3 h 11"/>
                  <a:gd name="T22" fmla="*/ 1 w 36"/>
                  <a:gd name="T23" fmla="*/ 6 h 11"/>
                  <a:gd name="T24" fmla="*/ 5 w 36"/>
                  <a:gd name="T25" fmla="*/ 10 h 11"/>
                  <a:gd name="T26" fmla="*/ 5 w 36"/>
                  <a:gd name="T27" fmla="*/ 11 h 11"/>
                  <a:gd name="T28" fmla="*/ 5 w 36"/>
                  <a:gd name="T29" fmla="*/ 10 h 11"/>
                  <a:gd name="T30" fmla="*/ 31 w 36"/>
                  <a:gd name="T31" fmla="*/ 10 h 11"/>
                  <a:gd name="T32" fmla="*/ 35 w 36"/>
                  <a:gd name="T33" fmla="*/ 6 h 11"/>
                  <a:gd name="T34" fmla="*/ 31 w 36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1"/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avLst/>
                <a:gdLst>
                  <a:gd name="T0" fmla="*/ 120 w 126"/>
                  <a:gd name="T1" fmla="*/ 99 h 110"/>
                  <a:gd name="T2" fmla="*/ 118 w 126"/>
                  <a:gd name="T3" fmla="*/ 82 h 110"/>
                  <a:gd name="T4" fmla="*/ 101 w 126"/>
                  <a:gd name="T5" fmla="*/ 28 h 110"/>
                  <a:gd name="T6" fmla="*/ 76 w 126"/>
                  <a:gd name="T7" fmla="*/ 2 h 110"/>
                  <a:gd name="T8" fmla="*/ 75 w 126"/>
                  <a:gd name="T9" fmla="*/ 0 h 110"/>
                  <a:gd name="T10" fmla="*/ 48 w 126"/>
                  <a:gd name="T11" fmla="*/ 0 h 110"/>
                  <a:gd name="T12" fmla="*/ 29 w 126"/>
                  <a:gd name="T13" fmla="*/ 22 h 110"/>
                  <a:gd name="T14" fmla="*/ 10 w 126"/>
                  <a:gd name="T15" fmla="*/ 91 h 110"/>
                  <a:gd name="T16" fmla="*/ 4 w 126"/>
                  <a:gd name="T17" fmla="*/ 102 h 110"/>
                  <a:gd name="T18" fmla="*/ 4 w 126"/>
                  <a:gd name="T19" fmla="*/ 105 h 110"/>
                  <a:gd name="T20" fmla="*/ 10 w 126"/>
                  <a:gd name="T21" fmla="*/ 106 h 110"/>
                  <a:gd name="T22" fmla="*/ 19 w 126"/>
                  <a:gd name="T23" fmla="*/ 105 h 110"/>
                  <a:gd name="T24" fmla="*/ 19 w 126"/>
                  <a:gd name="T25" fmla="*/ 105 h 110"/>
                  <a:gd name="T26" fmla="*/ 20 w 126"/>
                  <a:gd name="T27" fmla="*/ 105 h 110"/>
                  <a:gd name="T28" fmla="*/ 61 w 126"/>
                  <a:gd name="T29" fmla="*/ 110 h 110"/>
                  <a:gd name="T30" fmla="*/ 105 w 126"/>
                  <a:gd name="T31" fmla="*/ 104 h 110"/>
                  <a:gd name="T32" fmla="*/ 107 w 126"/>
                  <a:gd name="T33" fmla="*/ 104 h 110"/>
                  <a:gd name="T34" fmla="*/ 114 w 126"/>
                  <a:gd name="T35" fmla="*/ 106 h 110"/>
                  <a:gd name="T36" fmla="*/ 118 w 126"/>
                  <a:gd name="T37" fmla="*/ 107 h 110"/>
                  <a:gd name="T38" fmla="*/ 123 w 126"/>
                  <a:gd name="T39" fmla="*/ 104 h 110"/>
                  <a:gd name="T40" fmla="*/ 120 w 126"/>
                  <a:gd name="T41" fmla="*/ 99 h 110"/>
                  <a:gd name="T42" fmla="*/ 81 w 126"/>
                  <a:gd name="T43" fmla="*/ 55 h 110"/>
                  <a:gd name="T44" fmla="*/ 81 w 126"/>
                  <a:gd name="T45" fmla="*/ 58 h 110"/>
                  <a:gd name="T46" fmla="*/ 53 w 126"/>
                  <a:gd name="T47" fmla="*/ 57 h 110"/>
                  <a:gd name="T48" fmla="*/ 53 w 126"/>
                  <a:gd name="T49" fmla="*/ 62 h 110"/>
                  <a:gd name="T50" fmla="*/ 81 w 126"/>
                  <a:gd name="T51" fmla="*/ 62 h 110"/>
                  <a:gd name="T52" fmla="*/ 81 w 126"/>
                  <a:gd name="T53" fmla="*/ 66 h 110"/>
                  <a:gd name="T54" fmla="*/ 53 w 126"/>
                  <a:gd name="T55" fmla="*/ 65 h 110"/>
                  <a:gd name="T56" fmla="*/ 67 w 126"/>
                  <a:gd name="T57" fmla="*/ 80 h 110"/>
                  <a:gd name="T58" fmla="*/ 83 w 126"/>
                  <a:gd name="T59" fmla="*/ 78 h 110"/>
                  <a:gd name="T60" fmla="*/ 85 w 126"/>
                  <a:gd name="T61" fmla="*/ 83 h 110"/>
                  <a:gd name="T62" fmla="*/ 54 w 126"/>
                  <a:gd name="T63" fmla="*/ 81 h 110"/>
                  <a:gd name="T64" fmla="*/ 45 w 126"/>
                  <a:gd name="T65" fmla="*/ 65 h 110"/>
                  <a:gd name="T66" fmla="*/ 38 w 126"/>
                  <a:gd name="T67" fmla="*/ 65 h 110"/>
                  <a:gd name="T68" fmla="*/ 39 w 126"/>
                  <a:gd name="T69" fmla="*/ 61 h 110"/>
                  <a:gd name="T70" fmla="*/ 44 w 126"/>
                  <a:gd name="T71" fmla="*/ 61 h 110"/>
                  <a:gd name="T72" fmla="*/ 45 w 126"/>
                  <a:gd name="T73" fmla="*/ 58 h 110"/>
                  <a:gd name="T74" fmla="*/ 39 w 126"/>
                  <a:gd name="T75" fmla="*/ 57 h 110"/>
                  <a:gd name="T76" fmla="*/ 39 w 126"/>
                  <a:gd name="T77" fmla="*/ 53 h 110"/>
                  <a:gd name="T78" fmla="*/ 45 w 126"/>
                  <a:gd name="T79" fmla="*/ 53 h 110"/>
                  <a:gd name="T80" fmla="*/ 67 w 126"/>
                  <a:gd name="T81" fmla="*/ 35 h 110"/>
                  <a:gd name="T82" fmla="*/ 86 w 126"/>
                  <a:gd name="T83" fmla="*/ 38 h 110"/>
                  <a:gd name="T84" fmla="*/ 83 w 126"/>
                  <a:gd name="T85" fmla="*/ 43 h 110"/>
                  <a:gd name="T86" fmla="*/ 54 w 126"/>
                  <a:gd name="T87" fmla="*/ 54 h 110"/>
                  <a:gd name="T88" fmla="*/ 81 w 126"/>
                  <a:gd name="T8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110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10380725" y="4071035"/>
            <a:ext cx="970487" cy="956538"/>
            <a:chOff x="9841390" y="3861049"/>
            <a:chExt cx="920096" cy="907199"/>
          </a:xfrm>
        </p:grpSpPr>
        <p:sp>
          <p:nvSpPr>
            <p:cNvPr id="115" name="椭圆 114"/>
            <p:cNvSpPr/>
            <p:nvPr/>
          </p:nvSpPr>
          <p:spPr>
            <a:xfrm>
              <a:off x="9841390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9875257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10063091" y="4074257"/>
              <a:ext cx="468085" cy="477872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</a:endParaRP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1000472" y="5691528"/>
            <a:ext cx="1074777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28"/>
          <p:cNvSpPr txBox="1"/>
          <p:nvPr/>
        </p:nvSpPr>
        <p:spPr>
          <a:xfrm>
            <a:off x="1370497" y="3275981"/>
            <a:ext cx="105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0" name="文本框 128"/>
          <p:cNvSpPr txBox="1"/>
          <p:nvPr/>
        </p:nvSpPr>
        <p:spPr>
          <a:xfrm>
            <a:off x="3566787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1" name="文本框 128"/>
          <p:cNvSpPr txBox="1"/>
          <p:nvPr/>
        </p:nvSpPr>
        <p:spPr>
          <a:xfrm>
            <a:off x="5816265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2" name="文本框 128"/>
          <p:cNvSpPr txBox="1"/>
          <p:nvPr/>
        </p:nvSpPr>
        <p:spPr>
          <a:xfrm>
            <a:off x="8065741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3" name="文本框 128"/>
          <p:cNvSpPr txBox="1"/>
          <p:nvPr/>
        </p:nvSpPr>
        <p:spPr>
          <a:xfrm>
            <a:off x="10315220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4" name="文本框 129"/>
          <p:cNvSpPr txBox="1"/>
          <p:nvPr/>
        </p:nvSpPr>
        <p:spPr>
          <a:xfrm>
            <a:off x="2233332" y="5901906"/>
            <a:ext cx="8368054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26" name="任意多边形 12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92189"/>
            <a:ext cx="12858750" cy="2376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 descr="Monito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5442" y="1175986"/>
            <a:ext cx="4419386" cy="3683320"/>
          </a:xfrm>
          <a:prstGeom prst="rect">
            <a:avLst/>
          </a:prstGeom>
        </p:spPr>
      </p:pic>
      <p:pic>
        <p:nvPicPr>
          <p:cNvPr id="36" name="Picture 4" descr="Monitor-L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5227" y="1276445"/>
            <a:ext cx="1689161" cy="2066672"/>
          </a:xfrm>
          <a:prstGeom prst="rect">
            <a:avLst/>
          </a:prstGeom>
        </p:spPr>
      </p:pic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430805" y="3294974"/>
            <a:ext cx="4214971" cy="12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8" tIns="48206" rIns="96408" bIns="48206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replace the written content</a:t>
            </a:r>
            <a:endParaRPr lang="zh-CN" altLang="en-US" sz="3600" kern="0" baseline="-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186915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186915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5193382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5193382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51760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51760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53311" y="1384077"/>
            <a:ext cx="4032448" cy="21602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5" descr="ip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194" y="1886514"/>
            <a:ext cx="4190384" cy="40181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8889" y="2104157"/>
            <a:ext cx="2197030" cy="27474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7" descr="ipad-lig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42857" y="1975094"/>
            <a:ext cx="1287124" cy="29131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7" name="任意多边形 1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/>
        </p:nvGrpSpPr>
        <p:grpSpPr>
          <a:xfrm>
            <a:off x="4166495" y="1977394"/>
            <a:ext cx="4098908" cy="4097425"/>
            <a:chOff x="3949820" y="1619561"/>
            <a:chExt cx="3886079" cy="3886079"/>
          </a:xfrm>
        </p:grpSpPr>
        <p:grpSp>
          <p:nvGrpSpPr>
            <p:cNvPr id="159" name="组合 158"/>
            <p:cNvGrpSpPr/>
            <p:nvPr/>
          </p:nvGrpSpPr>
          <p:grpSpPr>
            <a:xfrm rot="2031950">
              <a:off x="3949820" y="1619561"/>
              <a:ext cx="3886079" cy="3886079"/>
              <a:chOff x="743479" y="1548106"/>
              <a:chExt cx="3941689" cy="3941690"/>
            </a:xfrm>
          </p:grpSpPr>
          <p:sp>
            <p:nvSpPr>
              <p:cNvPr id="161" name="饼形 160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5499603"/>
                  <a:gd name="adj2" fmla="val 1414256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饼形 161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20312866"/>
                  <a:gd name="adj2" fmla="val 5509031"/>
                </a:avLst>
              </a:prstGeom>
              <a:solidFill>
                <a:srgbClr val="7A1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饼形 162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14082830"/>
                  <a:gd name="adj2" fmla="val 2030664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151852" y="1956480"/>
                <a:ext cx="3124943" cy="3124943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635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0" name="文本框 32"/>
            <p:cNvSpPr txBox="1"/>
            <p:nvPr/>
          </p:nvSpPr>
          <p:spPr>
            <a:xfrm>
              <a:off x="4961931" y="2925738"/>
              <a:ext cx="1861855" cy="119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1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</a:t>
              </a:r>
              <a:endParaRPr lang="en-US" altLang="zh-CN" sz="31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31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31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3297508" y="3029641"/>
            <a:ext cx="1234784" cy="1234337"/>
            <a:chOff x="4297826" y="4749111"/>
            <a:chExt cx="1170670" cy="1170670"/>
          </a:xfrm>
        </p:grpSpPr>
        <p:grpSp>
          <p:nvGrpSpPr>
            <p:cNvPr id="166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7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68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>
            <a:off x="6543947" y="5600077"/>
            <a:ext cx="1234784" cy="1234337"/>
            <a:chOff x="7585822" y="3753035"/>
            <a:chExt cx="1170670" cy="117067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9" name="Group 62"/>
            <p:cNvGrpSpPr>
              <a:grpSpLocks noChangeAspect="1"/>
            </p:cNvGrpSpPr>
            <p:nvPr/>
          </p:nvGrpSpPr>
          <p:grpSpPr bwMode="auto">
            <a:xfrm>
              <a:off x="7952069" y="4169753"/>
              <a:ext cx="465122" cy="371377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180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5" name="组合 184"/>
          <p:cNvGrpSpPr/>
          <p:nvPr/>
        </p:nvGrpSpPr>
        <p:grpSpPr>
          <a:xfrm>
            <a:off x="7413094" y="1951554"/>
            <a:ext cx="1234784" cy="1234337"/>
            <a:chOff x="7007050" y="938219"/>
            <a:chExt cx="1170670" cy="1170670"/>
          </a:xfrm>
        </p:grpSpPr>
        <p:grpSp>
          <p:nvGrpSpPr>
            <p:cNvPr id="186" name="组合 185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7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188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" name="圆角矩形 205"/>
          <p:cNvSpPr/>
          <p:nvPr/>
        </p:nvSpPr>
        <p:spPr>
          <a:xfrm rot="962035">
            <a:off x="1989424" y="4795668"/>
            <a:ext cx="719315" cy="71905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7" name="圆角矩形 206"/>
          <p:cNvSpPr/>
          <p:nvPr/>
        </p:nvSpPr>
        <p:spPr>
          <a:xfrm rot="962035">
            <a:off x="10876447" y="5073663"/>
            <a:ext cx="873025" cy="87270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8" name="圆角矩形 207"/>
          <p:cNvSpPr/>
          <p:nvPr/>
        </p:nvSpPr>
        <p:spPr>
          <a:xfrm rot="962035">
            <a:off x="9269754" y="4222643"/>
            <a:ext cx="753835" cy="75356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9" name="圆角矩形 208"/>
          <p:cNvSpPr/>
          <p:nvPr/>
        </p:nvSpPr>
        <p:spPr>
          <a:xfrm rot="962035">
            <a:off x="3657038" y="5747021"/>
            <a:ext cx="591082" cy="59086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0" name="圆角矩形 209"/>
          <p:cNvSpPr/>
          <p:nvPr/>
        </p:nvSpPr>
        <p:spPr>
          <a:xfrm rot="962035">
            <a:off x="3559449" y="1729293"/>
            <a:ext cx="681922" cy="68167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1" name="圆角矩形 210"/>
          <p:cNvSpPr/>
          <p:nvPr/>
        </p:nvSpPr>
        <p:spPr>
          <a:xfrm rot="962035">
            <a:off x="10898809" y="3349624"/>
            <a:ext cx="451051" cy="4508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2" name="圆角矩形 211"/>
          <p:cNvSpPr/>
          <p:nvPr/>
        </p:nvSpPr>
        <p:spPr>
          <a:xfrm rot="962035">
            <a:off x="2425331" y="1818170"/>
            <a:ext cx="386186" cy="38604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8950467" y="2030944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8950467" y="2415789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130442" y="316441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130442" y="3549264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140842" y="564091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140842" y="6025764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5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+mj-ea"/>
                <a:ea typeface="+mj-ea"/>
              </a:rPr>
              <a:t>03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75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543172" y="1978280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609896" y="2098128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>
            <a:off x="3679709" y="6022250"/>
            <a:ext cx="2024696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4835543" y="3428862"/>
            <a:ext cx="187602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32" idx="2"/>
          </p:cNvCxnSpPr>
          <p:nvPr/>
        </p:nvCxnSpPr>
        <p:spPr bwMode="auto">
          <a:xfrm>
            <a:off x="4632375" y="4813936"/>
            <a:ext cx="202587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 bwMode="auto">
          <a:xfrm>
            <a:off x="844511" y="2443192"/>
            <a:ext cx="3177449" cy="3177449"/>
            <a:chOff x="1103084" y="2155824"/>
            <a:chExt cx="3176815" cy="3176815"/>
          </a:xfrm>
        </p:grpSpPr>
        <p:sp>
          <p:nvSpPr>
            <p:cNvPr id="10" name="椭圆 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290449" y="1793723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404261" y="3144945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74816" y="452635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90449" y="572189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10462" y="1497183"/>
            <a:ext cx="1207841" cy="1207841"/>
            <a:chOff x="3989630" y="984316"/>
            <a:chExt cx="858956" cy="858956"/>
          </a:xfrm>
        </p:grpSpPr>
        <p:grpSp>
          <p:nvGrpSpPr>
            <p:cNvPr id="17" name="组合 16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19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587867" y="2739703"/>
            <a:ext cx="1207841" cy="1207841"/>
            <a:chOff x="4684712" y="1948340"/>
            <a:chExt cx="858956" cy="858956"/>
          </a:xfrm>
        </p:grpSpPr>
        <p:grpSp>
          <p:nvGrpSpPr>
            <p:cNvPr id="24" name="组合 23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31886" y="4210015"/>
            <a:ext cx="1207841" cy="1207841"/>
            <a:chOff x="4716016" y="2993953"/>
            <a:chExt cx="858956" cy="858956"/>
          </a:xfrm>
        </p:grpSpPr>
        <p:grpSp>
          <p:nvGrpSpPr>
            <p:cNvPr id="29" name="组合 28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0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20609" y="5434346"/>
            <a:ext cx="1207841" cy="1207841"/>
            <a:chOff x="3996846" y="3864636"/>
            <a:chExt cx="858956" cy="858956"/>
          </a:xfrm>
        </p:grpSpPr>
        <p:grpSp>
          <p:nvGrpSpPr>
            <p:cNvPr id="34" name="组合 33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5" name="Text Placeholder 7"/>
          <p:cNvSpPr txBox="1"/>
          <p:nvPr/>
        </p:nvSpPr>
        <p:spPr>
          <a:xfrm>
            <a:off x="7403103" y="1523544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7403103" y="190839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942599" y="283113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942599" y="321598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052327" y="432160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8052327" y="4706454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7320807" y="5656632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7320807" y="60414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3" name="任意多边形 5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14:flip dir="r"/>
      </p:transition>
    </mc:Choice>
    <mc:Fallback>
      <p:transition spd="slow" advTm="10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4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4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400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400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4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4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4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400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400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4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445809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6443465" y="1624012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6443465" y="4638355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椭圆 7"/>
          <p:cNvSpPr/>
          <p:nvPr/>
        </p:nvSpPr>
        <p:spPr bwMode="auto">
          <a:xfrm>
            <a:off x="5867557" y="3486206"/>
            <a:ext cx="1151816" cy="115214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78" tIns="64289" rIns="128578" bIns="64289" numCol="1" rtlCol="0" anchor="t" anchorCtr="0" compatLnSpc="1"/>
          <a:lstStyle/>
          <a:p>
            <a:pPr defTabSz="1285240"/>
            <a:endParaRPr lang="zh-CN" altLang="en-US" sz="1685"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7445809" y="2155736"/>
            <a:ext cx="2611809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142158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44580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991110" y="4062279"/>
            <a:ext cx="226716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073783" y="4531178"/>
            <a:ext cx="31844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529413" y="5053662"/>
            <a:ext cx="272886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060983" y="5573952"/>
            <a:ext cx="21972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445809" y="4062279"/>
            <a:ext cx="2463948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7445809" y="4531178"/>
            <a:ext cx="367612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7445809" y="5053662"/>
            <a:ext cx="191967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7445809" y="5573952"/>
            <a:ext cx="261582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TextBox 38"/>
          <p:cNvSpPr txBox="1"/>
          <p:nvPr/>
        </p:nvSpPr>
        <p:spPr>
          <a:xfrm>
            <a:off x="6092053" y="3747477"/>
            <a:ext cx="796930" cy="649207"/>
          </a:xfrm>
          <a:prstGeom prst="rect">
            <a:avLst/>
          </a:prstGeom>
          <a:noFill/>
        </p:spPr>
        <p:txBody>
          <a:bodyPr wrap="none" lIns="128578" tIns="64289" rIns="128578" bIns="64289" rtlCol="0">
            <a:spAutoFit/>
          </a:bodyPr>
          <a:lstStyle/>
          <a:p>
            <a:r>
              <a:rPr lang="en-US" altLang="zh-CN" sz="3375" dirty="0">
                <a:solidFill>
                  <a:srgbClr val="F8F8F8"/>
                </a:solidFill>
                <a:latin typeface="+mj-ea"/>
                <a:ea typeface="+mj-ea"/>
              </a:rPr>
              <a:t>VS</a:t>
            </a:r>
            <a:endParaRPr lang="zh-CN" altLang="en-US" sz="3375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42448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2643727" y="2140127"/>
            <a:ext cx="2614547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23" name="任意多边形 2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0">
        <p14:prism/>
      </p:transition>
    </mc:Choice>
    <mc:Fallback>
      <p:transition spd="slow" advTm="7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877800" cy="7239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4" name="平行四边形 3"/>
          <p:cNvSpPr/>
          <p:nvPr/>
        </p:nvSpPr>
        <p:spPr>
          <a:xfrm rot="3660000">
            <a:off x="3297741" y="2020760"/>
            <a:ext cx="10038798" cy="3195157"/>
          </a:xfrm>
          <a:prstGeom prst="parallelogram">
            <a:avLst>
              <a:gd name="adj" fmla="val 54847"/>
            </a:avLst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7224" y="921978"/>
            <a:ext cx="2930763" cy="74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20" kern="0" dirty="0" smtClean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r>
              <a:rPr lang="en-US" altLang="zh-CN" sz="4220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/Content</a:t>
            </a:r>
            <a:endParaRPr lang="zh-CN" altLang="en-US" sz="4220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468935" y="2096766"/>
            <a:ext cx="6404037" cy="628247"/>
            <a:chOff x="2032681" y="1495046"/>
            <a:chExt cx="6072726" cy="595745"/>
          </a:xfrm>
        </p:grpSpPr>
        <p:sp>
          <p:nvSpPr>
            <p:cNvPr id="6" name="文本框 5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27355" y="2133779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59485" y="3144516"/>
            <a:ext cx="6404037" cy="628247"/>
            <a:chOff x="2032681" y="1495046"/>
            <a:chExt cx="6072726" cy="595745"/>
          </a:xfrm>
        </p:grpSpPr>
        <p:sp>
          <p:nvSpPr>
            <p:cNvPr id="39" name="文本框 38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017905" y="3181529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650035" y="4182741"/>
            <a:ext cx="6404037" cy="628247"/>
            <a:chOff x="2032681" y="1495046"/>
            <a:chExt cx="6072726" cy="595745"/>
          </a:xfrm>
        </p:grpSpPr>
        <p:sp>
          <p:nvSpPr>
            <p:cNvPr id="50" name="文本框 49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608455" y="4219754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402510" y="5401941"/>
            <a:ext cx="6404037" cy="628247"/>
            <a:chOff x="2032681" y="1495046"/>
            <a:chExt cx="6072726" cy="595745"/>
          </a:xfrm>
        </p:grpSpPr>
        <p:sp>
          <p:nvSpPr>
            <p:cNvPr id="55" name="文本框 54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360930" y="5438954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  <p:bldP spid="5" grpId="0"/>
      <p:bldP spid="2" grpId="0"/>
      <p:bldP spid="48" grpId="0"/>
      <p:bldP spid="53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46955" y="2705024"/>
            <a:ext cx="1515721" cy="1515721"/>
            <a:chOff x="1695226" y="3321784"/>
            <a:chExt cx="1250759" cy="1250759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2945" y="4589242"/>
            <a:ext cx="1028784" cy="1028784"/>
            <a:chOff x="1695226" y="3321784"/>
            <a:chExt cx="1250759" cy="1250759"/>
          </a:xfrm>
          <a:effectLst/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7414" y="4647631"/>
            <a:ext cx="1028784" cy="1028784"/>
            <a:chOff x="1695226" y="3321784"/>
            <a:chExt cx="1250759" cy="1250759"/>
          </a:xfrm>
          <a:effectLst/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60750" y="3202252"/>
            <a:ext cx="843220" cy="843220"/>
            <a:chOff x="1695226" y="3321784"/>
            <a:chExt cx="1250759" cy="1250759"/>
          </a:xfrm>
          <a:effectLst/>
        </p:grpSpPr>
        <p:sp>
          <p:nvSpPr>
            <p:cNvPr id="14" name="椭圆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759057" y="29229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6731666" y="25025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远见力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7727622" y="55162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执行力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057794" y="46506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感召力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9386975" y="2934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决策力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6623901" y="40063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创新力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04697" y="4129692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77549" y="5758339"/>
            <a:ext cx="309044" cy="309044"/>
            <a:chOff x="304800" y="673100"/>
            <a:chExt cx="4000500" cy="4000500"/>
          </a:xfrm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90357" y="3541707"/>
            <a:ext cx="404864" cy="404864"/>
            <a:chOff x="304800" y="673100"/>
            <a:chExt cx="4000500" cy="4000500"/>
          </a:xfrm>
          <a:effectLst/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9810743" y="2162443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832094" y="5793672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12058" y="1776060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09853" y="4395568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59057" y="3478408"/>
            <a:ext cx="42225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7000">
        <p14:flip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0" grpId="0" animBg="1"/>
      <p:bldP spid="31" grpId="0" animBg="1"/>
      <p:bldP spid="32" grpId="0" animBg="1"/>
      <p:bldP spid="33" grpId="0" animBg="1"/>
      <p:bldP spid="34" grpId="0"/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4175343" y="2611656"/>
            <a:ext cx="5102889" cy="2384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72811" y="1990798"/>
            <a:ext cx="6415806" cy="304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560967" y="1911188"/>
            <a:ext cx="1989217" cy="895092"/>
            <a:chOff x="1591195" y="3531392"/>
            <a:chExt cx="1721136" cy="774463"/>
          </a:xfrm>
          <a:effectLst/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31901" y="4635135"/>
            <a:ext cx="1989217" cy="895092"/>
            <a:chOff x="1591195" y="3531391"/>
            <a:chExt cx="1721136" cy="774463"/>
          </a:xfrm>
          <a:effectLst/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39384" y="1543253"/>
            <a:ext cx="1989217" cy="895092"/>
            <a:chOff x="1591195" y="3531392"/>
            <a:chExt cx="1721136" cy="774463"/>
          </a:xfrm>
          <a:effectLst/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31100" y="4659232"/>
            <a:ext cx="1989217" cy="895092"/>
            <a:chOff x="1591195" y="3531392"/>
            <a:chExt cx="1721136" cy="774463"/>
          </a:xfrm>
          <a:effectLst/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2581659" y="23000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9365791" y="19309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26"/>
          <p:cNvSpPr txBox="1"/>
          <p:nvPr/>
        </p:nvSpPr>
        <p:spPr>
          <a:xfrm>
            <a:off x="2075381" y="49996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8251978" y="504331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268767" y="2545216"/>
            <a:ext cx="1943436" cy="1943436"/>
            <a:chOff x="3746633" y="1810030"/>
            <a:chExt cx="1382075" cy="1382075"/>
          </a:xfrm>
          <a:effectLst/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18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1093006" y="3074986"/>
            <a:ext cx="3442694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1048206" y="5641439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8225571" y="5707634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8522466" y="2774362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055428" y="1833794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549149" y="4510281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718875" y="4605592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863252" y="148995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+mj-ea"/>
                <a:ea typeface="+mj-ea"/>
              </a:rPr>
              <a:t>04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75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36710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6" name="组合 5"/>
          <p:cNvGrpSpPr/>
          <p:nvPr/>
        </p:nvGrpSpPr>
        <p:grpSpPr>
          <a:xfrm>
            <a:off x="1136710" y="2500612"/>
            <a:ext cx="2977653" cy="2977653"/>
            <a:chOff x="1077495" y="1863081"/>
            <a:chExt cx="2823410" cy="2823410"/>
          </a:xfrm>
        </p:grpSpPr>
        <p:sp>
          <p:nvSpPr>
            <p:cNvPr id="7" name="椭圆 6"/>
            <p:cNvSpPr/>
            <p:nvPr/>
          </p:nvSpPr>
          <p:spPr>
            <a:xfrm>
              <a:off x="10774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8" name="椭圆 7"/>
            <p:cNvSpPr/>
            <p:nvPr/>
          </p:nvSpPr>
          <p:spPr>
            <a:xfrm>
              <a:off x="12715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9" name="饼形 8"/>
          <p:cNvSpPr/>
          <p:nvPr/>
        </p:nvSpPr>
        <p:spPr>
          <a:xfrm flipH="1">
            <a:off x="1484384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40230" y="3087435"/>
            <a:ext cx="1089008" cy="835544"/>
            <a:chOff x="2615293" y="1775288"/>
            <a:chExt cx="1032597" cy="792263"/>
          </a:xfrm>
        </p:grpSpPr>
        <p:sp>
          <p:nvSpPr>
            <p:cNvPr id="11" name="文本框 10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32704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839769" y="3998944"/>
            <a:ext cx="2028183" cy="1014976"/>
            <a:chOff x="307017" y="2767553"/>
            <a:chExt cx="1923124" cy="962401"/>
          </a:xfrm>
        </p:grpSpPr>
        <p:sp>
          <p:nvSpPr>
            <p:cNvPr id="15" name="文本框 14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7017" y="3051439"/>
              <a:ext cx="1757301" cy="67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4940549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18" name="组合 17"/>
          <p:cNvGrpSpPr/>
          <p:nvPr/>
        </p:nvGrpSpPr>
        <p:grpSpPr>
          <a:xfrm>
            <a:off x="4940549" y="2500612"/>
            <a:ext cx="2977653" cy="2977653"/>
            <a:chOff x="4684295" y="1863081"/>
            <a:chExt cx="2823410" cy="2823410"/>
          </a:xfrm>
        </p:grpSpPr>
        <p:sp>
          <p:nvSpPr>
            <p:cNvPr id="19" name="椭圆 18"/>
            <p:cNvSpPr/>
            <p:nvPr/>
          </p:nvSpPr>
          <p:spPr>
            <a:xfrm>
              <a:off x="46842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20" name="椭圆 19"/>
            <p:cNvSpPr/>
            <p:nvPr/>
          </p:nvSpPr>
          <p:spPr>
            <a:xfrm>
              <a:off x="48783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21" name="饼形 20"/>
          <p:cNvSpPr/>
          <p:nvPr/>
        </p:nvSpPr>
        <p:spPr>
          <a:xfrm flipH="1">
            <a:off x="5288222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44068" y="3087435"/>
            <a:ext cx="1089008" cy="835544"/>
            <a:chOff x="2615293" y="1775288"/>
            <a:chExt cx="1032597" cy="792263"/>
          </a:xfrm>
        </p:grpSpPr>
        <p:sp>
          <p:nvSpPr>
            <p:cNvPr id="23" name="文本框 22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636542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643609" y="3998944"/>
            <a:ext cx="2028182" cy="1014975"/>
            <a:chOff x="307018" y="2767553"/>
            <a:chExt cx="1923123" cy="962400"/>
          </a:xfrm>
        </p:grpSpPr>
        <p:sp>
          <p:nvSpPr>
            <p:cNvPr id="27" name="文本框 26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7018" y="3051439"/>
              <a:ext cx="1700956" cy="67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8744387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30" name="组合 29"/>
          <p:cNvGrpSpPr/>
          <p:nvPr/>
        </p:nvGrpSpPr>
        <p:grpSpPr>
          <a:xfrm>
            <a:off x="8744387" y="2500612"/>
            <a:ext cx="2977653" cy="2977653"/>
            <a:chOff x="8291095" y="1863081"/>
            <a:chExt cx="2823410" cy="2823410"/>
          </a:xfrm>
        </p:grpSpPr>
        <p:sp>
          <p:nvSpPr>
            <p:cNvPr id="31" name="椭圆 30"/>
            <p:cNvSpPr/>
            <p:nvPr/>
          </p:nvSpPr>
          <p:spPr>
            <a:xfrm>
              <a:off x="82910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546100" dist="76200" dir="27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32" name="椭圆 31"/>
            <p:cNvSpPr/>
            <p:nvPr/>
          </p:nvSpPr>
          <p:spPr>
            <a:xfrm>
              <a:off x="84851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33" name="饼形 32"/>
          <p:cNvSpPr/>
          <p:nvPr/>
        </p:nvSpPr>
        <p:spPr>
          <a:xfrm flipH="1">
            <a:off x="9092060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47906" y="3087435"/>
            <a:ext cx="1089008" cy="835544"/>
            <a:chOff x="2615293" y="1775288"/>
            <a:chExt cx="1032597" cy="792263"/>
          </a:xfrm>
        </p:grpSpPr>
        <p:sp>
          <p:nvSpPr>
            <p:cNvPr id="35" name="文本框 34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0440380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9447447" y="3998944"/>
            <a:ext cx="2028182" cy="1014975"/>
            <a:chOff x="307018" y="2767553"/>
            <a:chExt cx="1923123" cy="962400"/>
          </a:xfrm>
        </p:grpSpPr>
        <p:sp>
          <p:nvSpPr>
            <p:cNvPr id="39" name="文本框 38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7018" y="3051439"/>
              <a:ext cx="1712890" cy="67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61590" y="3475024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59854" y="3424504"/>
            <a:ext cx="469804" cy="469804"/>
            <a:chOff x="6858828" y="3790714"/>
            <a:chExt cx="731377" cy="731377"/>
          </a:xfrm>
        </p:grpSpPr>
        <p:sp>
          <p:nvSpPr>
            <p:cNvPr id="47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951440" y="3407998"/>
            <a:ext cx="478957" cy="460513"/>
            <a:chOff x="3620725" y="5138333"/>
            <a:chExt cx="702937" cy="675873"/>
          </a:xfrm>
          <a:solidFill>
            <a:schemeClr val="bg1">
              <a:lumMod val="50000"/>
            </a:schemeClr>
          </a:solidFill>
        </p:grpSpPr>
        <p:sp>
          <p:nvSpPr>
            <p:cNvPr id="51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4" name="任意多边形 5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7" grpId="0" animBg="1"/>
          <p:bldP spid="21" grpId="0" animBg="1"/>
          <p:bldP spid="29" grpId="0" animBg="1"/>
          <p:bldP spid="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7" grpId="0" animBg="1"/>
          <p:bldP spid="21" grpId="0" animBg="1"/>
          <p:bldP spid="29" grpId="0" animBg="1"/>
          <p:bldP spid="33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5"/>
          <p:cNvSpPr/>
          <p:nvPr/>
        </p:nvSpPr>
        <p:spPr bwMode="auto">
          <a:xfrm>
            <a:off x="6247385" y="4622902"/>
            <a:ext cx="2307703" cy="2030157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15" name="Freeform 5"/>
          <p:cNvSpPr/>
          <p:nvPr/>
        </p:nvSpPr>
        <p:spPr bwMode="auto">
          <a:xfrm>
            <a:off x="4708560" y="1591837"/>
            <a:ext cx="1747518" cy="1537776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316" name="组合 1"/>
          <p:cNvGrpSpPr/>
          <p:nvPr/>
        </p:nvGrpSpPr>
        <p:grpSpPr bwMode="auto">
          <a:xfrm>
            <a:off x="8050685" y="1253551"/>
            <a:ext cx="2281661" cy="2009069"/>
            <a:chOff x="7562320" y="897326"/>
            <a:chExt cx="2164994" cy="1905223"/>
          </a:xfrm>
        </p:grpSpPr>
        <p:sp>
          <p:nvSpPr>
            <p:cNvPr id="317" name="Freeform 5"/>
            <p:cNvSpPr/>
            <p:nvPr/>
          </p:nvSpPr>
          <p:spPr bwMode="auto">
            <a:xfrm>
              <a:off x="7562320" y="897326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8" name="Freeform 5"/>
            <p:cNvSpPr/>
            <p:nvPr/>
          </p:nvSpPr>
          <p:spPr bwMode="auto">
            <a:xfrm>
              <a:off x="7708469" y="1025939"/>
              <a:ext cx="1872695" cy="164799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ln>
                  <a:solidFill>
                    <a:srgbClr val="7BB453"/>
                  </a:solidFill>
                </a:ln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19" name="组合 72"/>
            <p:cNvGrpSpPr/>
            <p:nvPr/>
          </p:nvGrpSpPr>
          <p:grpSpPr bwMode="auto">
            <a:xfrm>
              <a:off x="8227424" y="1384273"/>
              <a:ext cx="1328649" cy="1223201"/>
              <a:chOff x="5722963" y="2742165"/>
              <a:chExt cx="500063" cy="460375"/>
            </a:xfrm>
          </p:grpSpPr>
          <p:sp>
            <p:nvSpPr>
              <p:cNvPr id="320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23" name="组合 2"/>
          <p:cNvGrpSpPr/>
          <p:nvPr/>
        </p:nvGrpSpPr>
        <p:grpSpPr bwMode="auto">
          <a:xfrm>
            <a:off x="6195894" y="2361888"/>
            <a:ext cx="2281661" cy="2009069"/>
            <a:chOff x="5803300" y="1948400"/>
            <a:chExt cx="2164994" cy="1905223"/>
          </a:xfrm>
        </p:grpSpPr>
        <p:sp>
          <p:nvSpPr>
            <p:cNvPr id="324" name="Freeform 5"/>
            <p:cNvSpPr/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5" name="Freeform 5"/>
            <p:cNvSpPr/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26" name="组合 73"/>
            <p:cNvGrpSpPr/>
            <p:nvPr/>
          </p:nvGrpSpPr>
          <p:grpSpPr bwMode="auto"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327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30" name="组合 3"/>
          <p:cNvGrpSpPr/>
          <p:nvPr/>
        </p:nvGrpSpPr>
        <p:grpSpPr bwMode="auto">
          <a:xfrm>
            <a:off x="4341105" y="3470225"/>
            <a:ext cx="2281661" cy="2010744"/>
            <a:chOff x="4044280" y="2999474"/>
            <a:chExt cx="2164994" cy="1905223"/>
          </a:xfrm>
        </p:grpSpPr>
        <p:sp>
          <p:nvSpPr>
            <p:cNvPr id="331" name="Freeform 5"/>
            <p:cNvSpPr/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2" name="Freeform 5"/>
            <p:cNvSpPr/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33" name="组合 74"/>
            <p:cNvGrpSpPr/>
            <p:nvPr/>
          </p:nvGrpSpPr>
          <p:grpSpPr bwMode="auto"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33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37" name="组合 4"/>
          <p:cNvGrpSpPr/>
          <p:nvPr/>
        </p:nvGrpSpPr>
        <p:grpSpPr bwMode="auto">
          <a:xfrm>
            <a:off x="2486314" y="4580236"/>
            <a:ext cx="2281661" cy="2009069"/>
            <a:chOff x="2285260" y="4050548"/>
            <a:chExt cx="2164994" cy="1905223"/>
          </a:xfrm>
        </p:grpSpPr>
        <p:sp>
          <p:nvSpPr>
            <p:cNvPr id="338" name="Freeform 5"/>
            <p:cNvSpPr/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9" name="Freeform 5"/>
            <p:cNvSpPr/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40" name="组合 75"/>
            <p:cNvGrpSpPr/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341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44" name="Freeform 5"/>
          <p:cNvSpPr/>
          <p:nvPr/>
        </p:nvSpPr>
        <p:spPr bwMode="auto">
          <a:xfrm>
            <a:off x="4675904" y="5651739"/>
            <a:ext cx="1369330" cy="1203768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45" name="Freeform 5"/>
          <p:cNvSpPr/>
          <p:nvPr/>
        </p:nvSpPr>
        <p:spPr bwMode="auto">
          <a:xfrm>
            <a:off x="7009457" y="1184907"/>
            <a:ext cx="1158408" cy="1019604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0" name="Freeform 23"/>
          <p:cNvSpPr/>
          <p:nvPr/>
        </p:nvSpPr>
        <p:spPr bwMode="auto">
          <a:xfrm flipV="1">
            <a:off x="9374818" y="282564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66839" y="3580725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10266839" y="3074603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Freeform 23"/>
          <p:cNvSpPr/>
          <p:nvPr/>
        </p:nvSpPr>
        <p:spPr bwMode="auto">
          <a:xfrm flipV="1">
            <a:off x="7767779" y="3861994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47248" y="4753437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53"/>
          <p:cNvSpPr txBox="1">
            <a:spLocks noChangeArrowheads="1"/>
          </p:cNvSpPr>
          <p:nvPr/>
        </p:nvSpPr>
        <p:spPr bwMode="auto">
          <a:xfrm>
            <a:off x="8647248" y="4146090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Freeform 21"/>
          <p:cNvSpPr/>
          <p:nvPr/>
        </p:nvSpPr>
        <p:spPr bwMode="auto">
          <a:xfrm flipH="1" flipV="1">
            <a:off x="2355573" y="3262618"/>
            <a:ext cx="2849315" cy="6412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33719" y="3406047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53"/>
          <p:cNvSpPr txBox="1">
            <a:spLocks noChangeArrowheads="1"/>
          </p:cNvSpPr>
          <p:nvPr/>
        </p:nvSpPr>
        <p:spPr bwMode="auto">
          <a:xfrm>
            <a:off x="2233719" y="2899925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Freeform 21"/>
          <p:cNvSpPr/>
          <p:nvPr/>
        </p:nvSpPr>
        <p:spPr bwMode="auto">
          <a:xfrm flipH="1" flipV="1">
            <a:off x="798924" y="4451321"/>
            <a:ext cx="2736988" cy="662993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707" y="4602879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53"/>
          <p:cNvSpPr txBox="1">
            <a:spLocks noChangeArrowheads="1"/>
          </p:cNvSpPr>
          <p:nvPr/>
        </p:nvSpPr>
        <p:spPr bwMode="auto">
          <a:xfrm>
            <a:off x="685707" y="4096757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7" name="任意多边形 4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  <p:bldP spid="344" grpId="0" animBg="1"/>
      <p:bldP spid="345" grpId="0" animBg="1"/>
      <p:bldP spid="80" grpId="0" animBg="1"/>
      <p:bldP spid="81" grpId="0"/>
      <p:bldP spid="82" grpId="0"/>
      <p:bldP spid="83" grpId="0" animBg="1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4"/>
          <p:cNvSpPr/>
          <p:nvPr/>
        </p:nvSpPr>
        <p:spPr bwMode="auto">
          <a:xfrm rot="13500000">
            <a:off x="3856598" y="2527486"/>
            <a:ext cx="1293756" cy="215306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9" name="Freeform 6"/>
          <p:cNvSpPr/>
          <p:nvPr/>
        </p:nvSpPr>
        <p:spPr bwMode="auto">
          <a:xfrm>
            <a:off x="-30935" y="2284750"/>
            <a:ext cx="13209406" cy="346333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60" name="Freeform 13"/>
          <p:cNvSpPr/>
          <p:nvPr/>
        </p:nvSpPr>
        <p:spPr bwMode="auto">
          <a:xfrm>
            <a:off x="7800890" y="3809216"/>
            <a:ext cx="1913692" cy="48715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61" name="Group 19"/>
          <p:cNvGrpSpPr/>
          <p:nvPr/>
        </p:nvGrpSpPr>
        <p:grpSpPr>
          <a:xfrm>
            <a:off x="787482" y="3563952"/>
            <a:ext cx="2134044" cy="1452606"/>
            <a:chOff x="552376" y="2667382"/>
            <a:chExt cx="1499240" cy="1033020"/>
          </a:xfrm>
        </p:grpSpPr>
        <p:sp>
          <p:nvSpPr>
            <p:cNvPr id="162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4" name="Freeform 13"/>
          <p:cNvSpPr/>
          <p:nvPr/>
        </p:nvSpPr>
        <p:spPr bwMode="auto">
          <a:xfrm rot="5910658">
            <a:off x="8637324" y="2291609"/>
            <a:ext cx="1449632" cy="493130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65" name="Group 129"/>
          <p:cNvGrpSpPr/>
          <p:nvPr/>
        </p:nvGrpSpPr>
        <p:grpSpPr>
          <a:xfrm>
            <a:off x="2974481" y="2497421"/>
            <a:ext cx="1940039" cy="1198553"/>
            <a:chOff x="696724" y="2667382"/>
            <a:chExt cx="1362945" cy="852351"/>
          </a:xfrm>
        </p:grpSpPr>
        <p:sp>
          <p:nvSpPr>
            <p:cNvPr id="1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68" name="Group 132"/>
          <p:cNvGrpSpPr/>
          <p:nvPr/>
        </p:nvGrpSpPr>
        <p:grpSpPr>
          <a:xfrm>
            <a:off x="6916861" y="1599253"/>
            <a:ext cx="1940039" cy="1219647"/>
            <a:chOff x="696724" y="2667382"/>
            <a:chExt cx="1362945" cy="867353"/>
          </a:xfrm>
        </p:grpSpPr>
        <p:sp>
          <p:nvSpPr>
            <p:cNvPr id="169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1" name="Group 135"/>
          <p:cNvGrpSpPr/>
          <p:nvPr/>
        </p:nvGrpSpPr>
        <p:grpSpPr>
          <a:xfrm>
            <a:off x="6205167" y="5508690"/>
            <a:ext cx="2134044" cy="1167947"/>
            <a:chOff x="552376" y="2667382"/>
            <a:chExt cx="1499240" cy="830586"/>
          </a:xfrm>
        </p:grpSpPr>
        <p:sp>
          <p:nvSpPr>
            <p:cNvPr id="172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" name="Group 138"/>
          <p:cNvGrpSpPr/>
          <p:nvPr/>
        </p:nvGrpSpPr>
        <p:grpSpPr>
          <a:xfrm>
            <a:off x="8740912" y="4863708"/>
            <a:ext cx="2134044" cy="1169971"/>
            <a:chOff x="552376" y="2667382"/>
            <a:chExt cx="1499240" cy="832026"/>
          </a:xfrm>
        </p:grpSpPr>
        <p:sp>
          <p:nvSpPr>
            <p:cNvPr id="175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7" name="Group 141"/>
          <p:cNvGrpSpPr/>
          <p:nvPr/>
        </p:nvGrpSpPr>
        <p:grpSpPr>
          <a:xfrm>
            <a:off x="10334515" y="2925972"/>
            <a:ext cx="2134044" cy="1178840"/>
            <a:chOff x="552376" y="2667382"/>
            <a:chExt cx="1499240" cy="838333"/>
          </a:xfrm>
        </p:grpSpPr>
        <p:sp>
          <p:nvSpPr>
            <p:cNvPr id="178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1495829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3" name="Freeform 7"/>
          <p:cNvSpPr>
            <a:spLocks noEditPoints="1"/>
          </p:cNvSpPr>
          <p:nvPr/>
        </p:nvSpPr>
        <p:spPr bwMode="auto">
          <a:xfrm>
            <a:off x="1713824" y="2682091"/>
            <a:ext cx="426418" cy="390323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5127616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5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7" name="Freeform 8"/>
          <p:cNvSpPr>
            <a:spLocks noEditPoints="1"/>
          </p:cNvSpPr>
          <p:nvPr/>
        </p:nvSpPr>
        <p:spPr bwMode="auto">
          <a:xfrm>
            <a:off x="5465286" y="2665412"/>
            <a:ext cx="287408" cy="423070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6758527" y="429637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1" name="Freeform 10"/>
          <p:cNvSpPr>
            <a:spLocks noEditPoints="1"/>
          </p:cNvSpPr>
          <p:nvPr/>
        </p:nvSpPr>
        <p:spPr bwMode="auto">
          <a:xfrm>
            <a:off x="7004047" y="4576906"/>
            <a:ext cx="371368" cy="286574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8930935" y="128816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5" name="Freeform 9"/>
          <p:cNvSpPr>
            <a:spLocks noEditPoints="1"/>
          </p:cNvSpPr>
          <p:nvPr/>
        </p:nvSpPr>
        <p:spPr bwMode="auto">
          <a:xfrm>
            <a:off x="9194336" y="1562009"/>
            <a:ext cx="375331" cy="277475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9316071" y="3839403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7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9" name="Freeform 6"/>
          <p:cNvSpPr>
            <a:spLocks noEditPoints="1"/>
          </p:cNvSpPr>
          <p:nvPr/>
        </p:nvSpPr>
        <p:spPr bwMode="auto">
          <a:xfrm>
            <a:off x="9483318" y="4121575"/>
            <a:ext cx="453383" cy="298069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11074141" y="1843456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11226963" y="2075576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204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1" name="任意多边形 5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4" grpId="0" animBg="1"/>
      <p:bldP spid="183" grpId="0" animBg="1"/>
      <p:bldP spid="187" grpId="0" animBg="1"/>
      <p:bldP spid="191" grpId="0" animBg="1"/>
      <p:bldP spid="195" grpId="0" animBg="1"/>
      <p:bldP spid="1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/>
          <a:stretch>
            <a:fillRect/>
          </a:stretch>
        </p:blipFill>
        <p:spPr>
          <a:xfrm>
            <a:off x="-26447" y="-272107"/>
            <a:ext cx="12885197" cy="7565898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2325169" y="2580364"/>
            <a:ext cx="1344430" cy="394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汇报人：</a:t>
            </a:r>
            <a:r>
              <a:rPr lang="en-US" altLang="zh-CN" sz="1200" dirty="0">
                <a:solidFill>
                  <a:schemeClr val="bg1"/>
                </a:solidFill>
              </a:rPr>
              <a:t>XXX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596727" y="1600101"/>
            <a:ext cx="4801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感谢聆听，批评指导</a:t>
            </a:r>
            <a:endParaRPr lang="zh-CN" altLang="en-US" sz="4000" b="1" dirty="0">
              <a:solidFill>
                <a:srgbClr val="C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856414" y="2210929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大气时尚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计划等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7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直接连接符 218"/>
          <p:cNvCxnSpPr/>
          <p:nvPr/>
        </p:nvCxnSpPr>
        <p:spPr>
          <a:xfrm>
            <a:off x="8243991" y="4122447"/>
            <a:ext cx="4034337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1117968" y="1851002"/>
            <a:ext cx="6415145" cy="1308216"/>
            <a:chOff x="794420" y="1316747"/>
            <a:chExt cx="4563539" cy="930625"/>
          </a:xfrm>
        </p:grpSpPr>
        <p:grpSp>
          <p:nvGrpSpPr>
            <p:cNvPr id="220" name="组合 48"/>
            <p:cNvGrpSpPr/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22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5" name="文本框 64"/>
            <p:cNvSpPr txBox="1">
              <a:spLocks noChangeArrowheads="1"/>
            </p:cNvSpPr>
            <p:nvPr/>
          </p:nvSpPr>
          <p:spPr bwMode="auto">
            <a:xfrm>
              <a:off x="3249459" y="1434197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9"/>
            <p:cNvSpPr>
              <a:spLocks noEditPoints="1"/>
            </p:cNvSpPr>
            <p:nvPr/>
          </p:nvSpPr>
          <p:spPr bwMode="auto">
            <a:xfrm>
              <a:off x="1922303" y="1522633"/>
              <a:ext cx="458304" cy="459449"/>
            </a:xfrm>
            <a:custGeom>
              <a:avLst/>
              <a:gdLst>
                <a:gd name="T0" fmla="*/ 77737 w 406"/>
                <a:gd name="T1" fmla="*/ 370453 h 407"/>
                <a:gd name="T2" fmla="*/ 72775 w 406"/>
                <a:gd name="T3" fmla="*/ 358876 h 407"/>
                <a:gd name="T4" fmla="*/ 62851 w 406"/>
                <a:gd name="T5" fmla="*/ 352261 h 407"/>
                <a:gd name="T6" fmla="*/ 67813 w 406"/>
                <a:gd name="T7" fmla="*/ 372107 h 407"/>
                <a:gd name="T8" fmla="*/ 86007 w 406"/>
                <a:gd name="T9" fmla="*/ 380376 h 407"/>
                <a:gd name="T10" fmla="*/ 26464 w 406"/>
                <a:gd name="T11" fmla="*/ 253033 h 407"/>
                <a:gd name="T12" fmla="*/ 97584 w 406"/>
                <a:gd name="T13" fmla="*/ 138920 h 407"/>
                <a:gd name="T14" fmla="*/ 135626 w 406"/>
                <a:gd name="T15" fmla="*/ 114113 h 407"/>
                <a:gd name="T16" fmla="*/ 150512 w 406"/>
                <a:gd name="T17" fmla="*/ 67806 h 407"/>
                <a:gd name="T18" fmla="*/ 99238 w 406"/>
                <a:gd name="T19" fmla="*/ 104190 h 407"/>
                <a:gd name="T20" fmla="*/ 3308 w 406"/>
                <a:gd name="T21" fmla="*/ 297686 h 407"/>
                <a:gd name="T22" fmla="*/ 79391 w 406"/>
                <a:gd name="T23" fmla="*/ 386991 h 407"/>
                <a:gd name="T24" fmla="*/ 168705 w 406"/>
                <a:gd name="T25" fmla="*/ 49614 h 407"/>
                <a:gd name="T26" fmla="*/ 244788 w 406"/>
                <a:gd name="T27" fmla="*/ 23153 h 407"/>
                <a:gd name="T28" fmla="*/ 188553 w 406"/>
                <a:gd name="T29" fmla="*/ 47960 h 407"/>
                <a:gd name="T30" fmla="*/ 234864 w 406"/>
                <a:gd name="T31" fmla="*/ 19846 h 407"/>
                <a:gd name="T32" fmla="*/ 190207 w 406"/>
                <a:gd name="T33" fmla="*/ 39691 h 407"/>
                <a:gd name="T34" fmla="*/ 170359 w 406"/>
                <a:gd name="T35" fmla="*/ 51268 h 407"/>
                <a:gd name="T36" fmla="*/ 16540 w 406"/>
                <a:gd name="T37" fmla="*/ 324146 h 407"/>
                <a:gd name="T38" fmla="*/ 18194 w 406"/>
                <a:gd name="T39" fmla="*/ 324146 h 407"/>
                <a:gd name="T40" fmla="*/ 332449 w 406"/>
                <a:gd name="T41" fmla="*/ 625140 h 407"/>
                <a:gd name="T42" fmla="*/ 229902 w 406"/>
                <a:gd name="T43" fmla="*/ 454797 h 407"/>
                <a:gd name="T44" fmla="*/ 84353 w 406"/>
                <a:gd name="T45" fmla="*/ 411798 h 407"/>
                <a:gd name="T46" fmla="*/ 47965 w 406"/>
                <a:gd name="T47" fmla="*/ 415106 h 407"/>
                <a:gd name="T48" fmla="*/ 8270 w 406"/>
                <a:gd name="T49" fmla="*/ 398568 h 407"/>
                <a:gd name="T50" fmla="*/ 14886 w 406"/>
                <a:gd name="T51" fmla="*/ 436605 h 407"/>
                <a:gd name="T52" fmla="*/ 133972 w 406"/>
                <a:gd name="T53" fmla="*/ 583794 h 407"/>
                <a:gd name="T54" fmla="*/ 28118 w 406"/>
                <a:gd name="T55" fmla="*/ 373761 h 407"/>
                <a:gd name="T56" fmla="*/ 31425 w 406"/>
                <a:gd name="T57" fmla="*/ 365492 h 407"/>
                <a:gd name="T58" fmla="*/ 23156 w 406"/>
                <a:gd name="T59" fmla="*/ 355569 h 407"/>
                <a:gd name="T60" fmla="*/ 13232 w 406"/>
                <a:gd name="T61" fmla="*/ 355569 h 407"/>
                <a:gd name="T62" fmla="*/ 466420 w 406"/>
                <a:gd name="T63" fmla="*/ 61191 h 407"/>
                <a:gd name="T64" fmla="*/ 511078 w 406"/>
                <a:gd name="T65" fmla="*/ 69460 h 407"/>
                <a:gd name="T66" fmla="*/ 645049 w 406"/>
                <a:gd name="T67" fmla="*/ 464720 h 407"/>
                <a:gd name="T68" fmla="*/ 471382 w 406"/>
                <a:gd name="T69" fmla="*/ 61191 h 407"/>
                <a:gd name="T70" fmla="*/ 471382 w 406"/>
                <a:gd name="T71" fmla="*/ 61191 h 407"/>
                <a:gd name="T72" fmla="*/ 654973 w 406"/>
                <a:gd name="T73" fmla="*/ 223264 h 407"/>
                <a:gd name="T74" fmla="*/ 650011 w 406"/>
                <a:gd name="T75" fmla="*/ 196803 h 407"/>
                <a:gd name="T76" fmla="*/ 562351 w 406"/>
                <a:gd name="T77" fmla="*/ 76075 h 407"/>
                <a:gd name="T78" fmla="*/ 320871 w 406"/>
                <a:gd name="T79" fmla="*/ 11577 h 407"/>
                <a:gd name="T80" fmla="*/ 305985 w 406"/>
                <a:gd name="T81" fmla="*/ 24807 h 407"/>
                <a:gd name="T82" fmla="*/ 279521 w 406"/>
                <a:gd name="T83" fmla="*/ 21500 h 407"/>
                <a:gd name="T84" fmla="*/ 274560 w 406"/>
                <a:gd name="T85" fmla="*/ 33076 h 407"/>
                <a:gd name="T86" fmla="*/ 296061 w 406"/>
                <a:gd name="T87" fmla="*/ 28115 h 407"/>
                <a:gd name="T88" fmla="*/ 317563 w 406"/>
                <a:gd name="T89" fmla="*/ 31422 h 407"/>
                <a:gd name="T90" fmla="*/ 305985 w 406"/>
                <a:gd name="T91" fmla="*/ 90959 h 407"/>
                <a:gd name="T92" fmla="*/ 370490 w 406"/>
                <a:gd name="T93" fmla="*/ 44653 h 407"/>
                <a:gd name="T94" fmla="*/ 400261 w 406"/>
                <a:gd name="T95" fmla="*/ 41345 h 407"/>
                <a:gd name="T96" fmla="*/ 491230 w 406"/>
                <a:gd name="T97" fmla="*/ 61191 h 407"/>
                <a:gd name="T98" fmla="*/ 469728 w 406"/>
                <a:gd name="T99" fmla="*/ 82690 h 407"/>
                <a:gd name="T100" fmla="*/ 393646 w 406"/>
                <a:gd name="T101" fmla="*/ 74421 h 407"/>
                <a:gd name="T102" fmla="*/ 310947 w 406"/>
                <a:gd name="T103" fmla="*/ 158766 h 407"/>
                <a:gd name="T104" fmla="*/ 365528 w 406"/>
                <a:gd name="T105" fmla="*/ 309262 h 407"/>
                <a:gd name="T106" fmla="*/ 529271 w 406"/>
                <a:gd name="T107" fmla="*/ 353915 h 407"/>
                <a:gd name="T108" fmla="*/ 539195 w 406"/>
                <a:gd name="T109" fmla="*/ 570564 h 407"/>
                <a:gd name="T110" fmla="*/ 613624 w 406"/>
                <a:gd name="T111" fmla="*/ 128997 h 407"/>
                <a:gd name="T112" fmla="*/ 347334 w 406"/>
                <a:gd name="T113" fmla="*/ 11577 h 407"/>
                <a:gd name="T114" fmla="*/ 353950 w 406"/>
                <a:gd name="T115" fmla="*/ 11577 h 407"/>
                <a:gd name="T116" fmla="*/ 444919 w 406"/>
                <a:gd name="T117" fmla="*/ 23153 h 407"/>
                <a:gd name="T118" fmla="*/ 448227 w 406"/>
                <a:gd name="T119" fmla="*/ 38038 h 407"/>
                <a:gd name="T120" fmla="*/ 456497 w 406"/>
                <a:gd name="T121" fmla="*/ 28115 h 407"/>
                <a:gd name="T122" fmla="*/ 382068 w 406"/>
                <a:gd name="T123" fmla="*/ 54576 h 407"/>
                <a:gd name="T124" fmla="*/ 461458 w 406"/>
                <a:gd name="T125" fmla="*/ 57883 h 4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6" h="407">
                  <a:moveTo>
                    <a:pt x="44" y="222"/>
                  </a:moveTo>
                  <a:cubicBezTo>
                    <a:pt x="44" y="223"/>
                    <a:pt x="45" y="223"/>
                    <a:pt x="45" y="223"/>
                  </a:cubicBezTo>
                  <a:cubicBezTo>
                    <a:pt x="45" y="223"/>
                    <a:pt x="45" y="223"/>
                    <a:pt x="45" y="223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4" y="222"/>
                    <a:pt x="44" y="222"/>
                    <a:pt x="44" y="222"/>
                  </a:cubicBezTo>
                  <a:close/>
                  <a:moveTo>
                    <a:pt x="45" y="221"/>
                  </a:move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0"/>
                    <a:pt x="45" y="220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20"/>
                    <a:pt x="44" y="220"/>
                    <a:pt x="45" y="221"/>
                  </a:cubicBezTo>
                  <a:close/>
                  <a:moveTo>
                    <a:pt x="47" y="225"/>
                  </a:moveTo>
                  <a:cubicBezTo>
                    <a:pt x="47" y="224"/>
                    <a:pt x="47" y="224"/>
                    <a:pt x="47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6"/>
                    <a:pt x="46" y="226"/>
                    <a:pt x="46" y="226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47" y="226"/>
                    <a:pt x="47" y="225"/>
                    <a:pt x="47" y="225"/>
                  </a:cubicBezTo>
                  <a:close/>
                  <a:moveTo>
                    <a:pt x="40" y="214"/>
                  </a:moveTo>
                  <a:cubicBezTo>
                    <a:pt x="40" y="215"/>
                    <a:pt x="40" y="215"/>
                    <a:pt x="40" y="215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9" y="215"/>
                    <a:pt x="39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5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lose/>
                  <a:moveTo>
                    <a:pt x="44" y="217"/>
                  </a:moveTo>
                  <a:cubicBezTo>
                    <a:pt x="43" y="217"/>
                    <a:pt x="43" y="217"/>
                    <a:pt x="43" y="217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43" y="218"/>
                    <a:pt x="43" y="219"/>
                    <a:pt x="43" y="219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4" y="219"/>
                    <a:pt x="44" y="218"/>
                    <a:pt x="44" y="217"/>
                  </a:cubicBezTo>
                  <a:cubicBezTo>
                    <a:pt x="44" y="217"/>
                    <a:pt x="44" y="217"/>
                    <a:pt x="44" y="217"/>
                  </a:cubicBezTo>
                  <a:close/>
                  <a:moveTo>
                    <a:pt x="41" y="215"/>
                  </a:moveTo>
                  <a:cubicBezTo>
                    <a:pt x="42" y="214"/>
                    <a:pt x="42" y="214"/>
                    <a:pt x="42" y="214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5"/>
                    <a:pt x="41" y="215"/>
                  </a:cubicBezTo>
                  <a:close/>
                  <a:moveTo>
                    <a:pt x="39" y="213"/>
                  </a:moveTo>
                  <a:cubicBezTo>
                    <a:pt x="39" y="212"/>
                    <a:pt x="39" y="212"/>
                    <a:pt x="39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2"/>
                    <a:pt x="38" y="212"/>
                    <a:pt x="38" y="213"/>
                  </a:cubicBezTo>
                  <a:lnTo>
                    <a:pt x="39" y="213"/>
                  </a:lnTo>
                  <a:close/>
                  <a:moveTo>
                    <a:pt x="41" y="224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lnTo>
                    <a:pt x="41" y="224"/>
                  </a:lnTo>
                  <a:close/>
                  <a:moveTo>
                    <a:pt x="48" y="239"/>
                  </a:moveTo>
                  <a:cubicBezTo>
                    <a:pt x="49" y="239"/>
                    <a:pt x="49" y="239"/>
                    <a:pt x="49" y="239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9"/>
                    <a:pt x="48" y="239"/>
                    <a:pt x="48" y="239"/>
                  </a:cubicBezTo>
                  <a:close/>
                  <a:moveTo>
                    <a:pt x="52" y="23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51" y="231"/>
                    <a:pt x="52" y="232"/>
                    <a:pt x="52" y="232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2" y="230"/>
                    <a:pt x="52" y="230"/>
                    <a:pt x="52" y="230"/>
                  </a:cubicBezTo>
                  <a:close/>
                  <a:moveTo>
                    <a:pt x="3" y="184"/>
                  </a:moveTo>
                  <a:cubicBezTo>
                    <a:pt x="3" y="183"/>
                    <a:pt x="3" y="181"/>
                    <a:pt x="5" y="179"/>
                  </a:cubicBezTo>
                  <a:cubicBezTo>
                    <a:pt x="5" y="179"/>
                    <a:pt x="5" y="180"/>
                    <a:pt x="5" y="181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1"/>
                    <a:pt x="6" y="181"/>
                    <a:pt x="6" y="180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3"/>
                    <a:pt x="6" y="184"/>
                    <a:pt x="6" y="185"/>
                  </a:cubicBezTo>
                  <a:cubicBezTo>
                    <a:pt x="6" y="186"/>
                    <a:pt x="6" y="188"/>
                    <a:pt x="6" y="189"/>
                  </a:cubicBezTo>
                  <a:cubicBezTo>
                    <a:pt x="6" y="190"/>
                    <a:pt x="6" y="191"/>
                    <a:pt x="6" y="192"/>
                  </a:cubicBezTo>
                  <a:cubicBezTo>
                    <a:pt x="6" y="194"/>
                    <a:pt x="6" y="195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9" y="195"/>
                    <a:pt x="9" y="194"/>
                    <a:pt x="9" y="184"/>
                  </a:cubicBezTo>
                  <a:cubicBezTo>
                    <a:pt x="9" y="174"/>
                    <a:pt x="9" y="172"/>
                    <a:pt x="10" y="170"/>
                  </a:cubicBezTo>
                  <a:cubicBezTo>
                    <a:pt x="11" y="166"/>
                    <a:pt x="12" y="163"/>
                    <a:pt x="13" y="160"/>
                  </a:cubicBezTo>
                  <a:cubicBezTo>
                    <a:pt x="14" y="158"/>
                    <a:pt x="15" y="155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22" y="138"/>
                    <a:pt x="23" y="135"/>
                    <a:pt x="24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8" y="127"/>
                    <a:pt x="31" y="122"/>
                    <a:pt x="34" y="116"/>
                  </a:cubicBezTo>
                  <a:cubicBezTo>
                    <a:pt x="37" y="109"/>
                    <a:pt x="41" y="102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51" y="93"/>
                    <a:pt x="52" y="92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0" y="94"/>
                    <a:pt x="50" y="95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4" y="93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1" y="84"/>
                    <a:pt x="60" y="84"/>
                    <a:pt x="60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2"/>
                    <a:pt x="60" y="81"/>
                    <a:pt x="61" y="79"/>
                  </a:cubicBezTo>
                  <a:cubicBezTo>
                    <a:pt x="62" y="78"/>
                    <a:pt x="63" y="76"/>
                    <a:pt x="64" y="75"/>
                  </a:cubicBezTo>
                  <a:cubicBezTo>
                    <a:pt x="64" y="75"/>
                    <a:pt x="64" y="75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2" y="74"/>
                    <a:pt x="60" y="76"/>
                    <a:pt x="57" y="79"/>
                  </a:cubicBezTo>
                  <a:cubicBezTo>
                    <a:pt x="59" y="76"/>
                    <a:pt x="62" y="73"/>
                    <a:pt x="62" y="73"/>
                  </a:cubicBezTo>
                  <a:cubicBezTo>
                    <a:pt x="62" y="73"/>
                    <a:pt x="78" y="62"/>
                    <a:pt x="80" y="61"/>
                  </a:cubicBezTo>
                  <a:cubicBezTo>
                    <a:pt x="79" y="63"/>
                    <a:pt x="77" y="64"/>
                    <a:pt x="76" y="65"/>
                  </a:cubicBezTo>
                  <a:cubicBezTo>
                    <a:pt x="73" y="69"/>
                    <a:pt x="71" y="72"/>
                    <a:pt x="69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0" y="76"/>
                    <a:pt x="72" y="75"/>
                    <a:pt x="73" y="74"/>
                  </a:cubicBezTo>
                  <a:cubicBezTo>
                    <a:pt x="74" y="73"/>
                    <a:pt x="75" y="73"/>
                    <a:pt x="76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1" y="71"/>
                    <a:pt x="81" y="70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8"/>
                    <a:pt x="81" y="67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3"/>
                    <a:pt x="82" y="63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1" y="63"/>
                    <a:pt x="83" y="59"/>
                  </a:cubicBezTo>
                  <a:cubicBezTo>
                    <a:pt x="84" y="58"/>
                    <a:pt x="84" y="57"/>
                    <a:pt x="85" y="56"/>
                  </a:cubicBezTo>
                  <a:cubicBezTo>
                    <a:pt x="86" y="55"/>
                    <a:pt x="86" y="54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6" y="52"/>
                  </a:cubicBezTo>
                  <a:cubicBezTo>
                    <a:pt x="87" y="52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1"/>
                    <a:pt x="86" y="51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9"/>
                    <a:pt x="86" y="47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89" y="42"/>
                    <a:pt x="88" y="43"/>
                  </a:cubicBezTo>
                  <a:cubicBezTo>
                    <a:pt x="87" y="44"/>
                    <a:pt x="85" y="46"/>
                    <a:pt x="84" y="46"/>
                  </a:cubicBezTo>
                  <a:cubicBezTo>
                    <a:pt x="84" y="45"/>
                    <a:pt x="86" y="44"/>
                    <a:pt x="86" y="43"/>
                  </a:cubicBezTo>
                  <a:cubicBezTo>
                    <a:pt x="87" y="42"/>
                    <a:pt x="88" y="41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79" y="44"/>
                    <a:pt x="63" y="63"/>
                    <a:pt x="51" y="77"/>
                  </a:cubicBezTo>
                  <a:cubicBezTo>
                    <a:pt x="52" y="76"/>
                    <a:pt x="53" y="73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6"/>
                    <a:pt x="59" y="66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2"/>
                    <a:pt x="63" y="60"/>
                    <a:pt x="64" y="59"/>
                  </a:cubicBezTo>
                  <a:cubicBezTo>
                    <a:pt x="67" y="57"/>
                    <a:pt x="69" y="54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6"/>
                    <a:pt x="64" y="59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49" y="74"/>
                    <a:pt x="47" y="76"/>
                    <a:pt x="39" y="88"/>
                  </a:cubicBezTo>
                  <a:cubicBezTo>
                    <a:pt x="28" y="105"/>
                    <a:pt x="27" y="106"/>
                    <a:pt x="22" y="117"/>
                  </a:cubicBezTo>
                  <a:cubicBezTo>
                    <a:pt x="13" y="136"/>
                    <a:pt x="13" y="136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7" y="155"/>
                    <a:pt x="5" y="163"/>
                    <a:pt x="4" y="168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0"/>
                    <a:pt x="2" y="183"/>
                    <a:pt x="1" y="188"/>
                  </a:cubicBezTo>
                  <a:cubicBezTo>
                    <a:pt x="1" y="188"/>
                    <a:pt x="1" y="190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89"/>
                    <a:pt x="1" y="189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3" y="187"/>
                    <a:pt x="3" y="186"/>
                    <a:pt x="3" y="184"/>
                  </a:cubicBezTo>
                  <a:close/>
                  <a:moveTo>
                    <a:pt x="47" y="230"/>
                  </a:moveTo>
                  <a:cubicBezTo>
                    <a:pt x="48" y="230"/>
                    <a:pt x="48" y="230"/>
                    <a:pt x="48" y="230"/>
                  </a:cubicBezTo>
                  <a:cubicBezTo>
                    <a:pt x="48" y="229"/>
                    <a:pt x="48" y="229"/>
                    <a:pt x="48" y="229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9"/>
                    <a:pt x="47" y="229"/>
                    <a:pt x="47" y="229"/>
                  </a:cubicBezTo>
                  <a:lnTo>
                    <a:pt x="47" y="230"/>
                  </a:lnTo>
                  <a:close/>
                  <a:moveTo>
                    <a:pt x="48" y="234"/>
                  </a:moveTo>
                  <a:cubicBezTo>
                    <a:pt x="49" y="233"/>
                    <a:pt x="49" y="233"/>
                    <a:pt x="49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2"/>
                    <a:pt x="48" y="232"/>
                    <a:pt x="48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8" y="233"/>
                    <a:pt x="48" y="234"/>
                    <a:pt x="48" y="234"/>
                  </a:cubicBezTo>
                  <a:close/>
                  <a:moveTo>
                    <a:pt x="76" y="49"/>
                  </a:moveTo>
                  <a:cubicBezTo>
                    <a:pt x="77" y="47"/>
                    <a:pt x="80" y="46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7" y="41"/>
                    <a:pt x="89" y="39"/>
                    <a:pt x="89" y="39"/>
                  </a:cubicBezTo>
                  <a:cubicBezTo>
                    <a:pt x="89" y="39"/>
                    <a:pt x="90" y="38"/>
                    <a:pt x="91" y="37"/>
                  </a:cubicBezTo>
                  <a:cubicBezTo>
                    <a:pt x="95" y="35"/>
                    <a:pt x="99" y="32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1"/>
                    <a:pt x="95" y="34"/>
                    <a:pt x="91" y="37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4" y="42"/>
                    <a:pt x="84" y="42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6" y="49"/>
                    <a:pt x="76" y="49"/>
                    <a:pt x="76" y="49"/>
                  </a:cubicBezTo>
                  <a:close/>
                  <a:moveTo>
                    <a:pt x="141" y="14"/>
                  </a:move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4" y="14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8" y="14"/>
                    <a:pt x="148" y="14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1" y="13"/>
                    <a:pt x="141" y="14"/>
                    <a:pt x="141" y="14"/>
                  </a:cubicBezTo>
                  <a:close/>
                  <a:moveTo>
                    <a:pt x="115" y="24"/>
                  </a:moveTo>
                  <a:cubicBezTo>
                    <a:pt x="113" y="26"/>
                    <a:pt x="111" y="28"/>
                    <a:pt x="111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6" y="30"/>
                    <a:pt x="116" y="30"/>
                  </a:cubicBezTo>
                  <a:cubicBezTo>
                    <a:pt x="116" y="29"/>
                    <a:pt x="117" y="29"/>
                    <a:pt x="118" y="28"/>
                  </a:cubicBezTo>
                  <a:cubicBezTo>
                    <a:pt x="118" y="28"/>
                    <a:pt x="119" y="27"/>
                    <a:pt x="119" y="26"/>
                  </a:cubicBezTo>
                  <a:cubicBezTo>
                    <a:pt x="120" y="26"/>
                    <a:pt x="120" y="25"/>
                    <a:pt x="121" y="25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3" y="23"/>
                    <a:pt x="123" y="23"/>
                    <a:pt x="124" y="22"/>
                  </a:cubicBezTo>
                  <a:cubicBezTo>
                    <a:pt x="124" y="22"/>
                    <a:pt x="125" y="21"/>
                    <a:pt x="125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19"/>
                    <a:pt x="128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30" y="19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9" y="14"/>
                    <a:pt x="141" y="12"/>
                    <a:pt x="14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9" y="21"/>
                    <a:pt x="117" y="22"/>
                    <a:pt x="115" y="24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2" y="37"/>
                    <a:pt x="92" y="37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6"/>
                    <a:pt x="101" y="33"/>
                    <a:pt x="103" y="31"/>
                  </a:cubicBezTo>
                  <a:cubicBezTo>
                    <a:pt x="103" y="30"/>
                    <a:pt x="103" y="30"/>
                    <a:pt x="104" y="29"/>
                  </a:cubicBezTo>
                  <a:cubicBezTo>
                    <a:pt x="104" y="30"/>
                    <a:pt x="104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8" y="27"/>
                  </a:cubicBezTo>
                  <a:cubicBezTo>
                    <a:pt x="110" y="27"/>
                    <a:pt x="111" y="26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3"/>
                    <a:pt x="110" y="25"/>
                    <a:pt x="108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9"/>
                    <a:pt x="94" y="35"/>
                    <a:pt x="91" y="37"/>
                  </a:cubicBezTo>
                  <a:close/>
                  <a:moveTo>
                    <a:pt x="10" y="196"/>
                  </a:moveTo>
                  <a:cubicBezTo>
                    <a:pt x="10" y="196"/>
                    <a:pt x="10" y="196"/>
                    <a:pt x="10" y="196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10" y="197"/>
                    <a:pt x="10" y="197"/>
                    <a:pt x="10" y="198"/>
                  </a:cubicBezTo>
                  <a:cubicBezTo>
                    <a:pt x="10" y="200"/>
                    <a:pt x="10" y="201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1"/>
                    <a:pt x="11" y="201"/>
                    <a:pt x="11" y="199"/>
                  </a:cubicBezTo>
                  <a:cubicBezTo>
                    <a:pt x="11" y="198"/>
                    <a:pt x="11" y="197"/>
                    <a:pt x="10" y="196"/>
                  </a:cubicBezTo>
                  <a:close/>
                  <a:moveTo>
                    <a:pt x="12" y="195"/>
                  </a:moveTo>
                  <a:cubicBezTo>
                    <a:pt x="12" y="195"/>
                    <a:pt x="12" y="195"/>
                    <a:pt x="12" y="195"/>
                  </a:cubicBezTo>
                  <a:cubicBezTo>
                    <a:pt x="12" y="195"/>
                    <a:pt x="12" y="195"/>
                    <a:pt x="12" y="194"/>
                  </a:cubicBezTo>
                  <a:cubicBezTo>
                    <a:pt x="12" y="194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3"/>
                    <a:pt x="12" y="194"/>
                  </a:cubicBezTo>
                  <a:cubicBezTo>
                    <a:pt x="12" y="194"/>
                    <a:pt x="12" y="195"/>
                    <a:pt x="12" y="195"/>
                  </a:cubicBezTo>
                  <a:close/>
                  <a:moveTo>
                    <a:pt x="11" y="195"/>
                  </a:move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6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1" y="196"/>
                    <a:pt x="12" y="196"/>
                    <a:pt x="12" y="196"/>
                  </a:cubicBezTo>
                  <a:cubicBezTo>
                    <a:pt x="12" y="195"/>
                    <a:pt x="11" y="195"/>
                    <a:pt x="11" y="195"/>
                  </a:cubicBezTo>
                  <a:close/>
                  <a:moveTo>
                    <a:pt x="279" y="403"/>
                  </a:moveTo>
                  <a:cubicBezTo>
                    <a:pt x="279" y="403"/>
                    <a:pt x="279" y="403"/>
                    <a:pt x="279" y="403"/>
                  </a:cubicBezTo>
                  <a:cubicBezTo>
                    <a:pt x="256" y="406"/>
                    <a:pt x="251" y="405"/>
                    <a:pt x="225" y="401"/>
                  </a:cubicBezTo>
                  <a:cubicBezTo>
                    <a:pt x="226" y="401"/>
                    <a:pt x="226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6" y="400"/>
                    <a:pt x="226" y="400"/>
                    <a:pt x="226" y="400"/>
                  </a:cubicBezTo>
                  <a:cubicBezTo>
                    <a:pt x="225" y="399"/>
                    <a:pt x="223" y="399"/>
                    <a:pt x="220" y="398"/>
                  </a:cubicBezTo>
                  <a:cubicBezTo>
                    <a:pt x="220" y="398"/>
                    <a:pt x="220" y="397"/>
                    <a:pt x="221" y="397"/>
                  </a:cubicBezTo>
                  <a:cubicBezTo>
                    <a:pt x="220" y="393"/>
                    <a:pt x="211" y="391"/>
                    <a:pt x="206" y="390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0" y="389"/>
                    <a:pt x="210" y="389"/>
                    <a:pt x="210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09" y="386"/>
                    <a:pt x="207" y="384"/>
                    <a:pt x="205" y="383"/>
                  </a:cubicBezTo>
                  <a:cubicBezTo>
                    <a:pt x="203" y="381"/>
                    <a:pt x="202" y="380"/>
                    <a:pt x="200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0" y="374"/>
                    <a:pt x="197" y="372"/>
                    <a:pt x="194" y="370"/>
                  </a:cubicBezTo>
                  <a:cubicBezTo>
                    <a:pt x="190" y="368"/>
                    <a:pt x="187" y="366"/>
                    <a:pt x="186" y="362"/>
                  </a:cubicBezTo>
                  <a:cubicBezTo>
                    <a:pt x="186" y="361"/>
                    <a:pt x="186" y="360"/>
                    <a:pt x="186" y="360"/>
                  </a:cubicBezTo>
                  <a:cubicBezTo>
                    <a:pt x="186" y="355"/>
                    <a:pt x="190" y="352"/>
                    <a:pt x="192" y="351"/>
                  </a:cubicBezTo>
                  <a:cubicBezTo>
                    <a:pt x="192" y="351"/>
                    <a:pt x="192" y="351"/>
                    <a:pt x="192" y="350"/>
                  </a:cubicBezTo>
                  <a:cubicBezTo>
                    <a:pt x="192" y="346"/>
                    <a:pt x="190" y="338"/>
                    <a:pt x="173" y="312"/>
                  </a:cubicBezTo>
                  <a:cubicBezTo>
                    <a:pt x="173" y="311"/>
                    <a:pt x="174" y="309"/>
                    <a:pt x="174" y="308"/>
                  </a:cubicBezTo>
                  <a:cubicBezTo>
                    <a:pt x="174" y="307"/>
                    <a:pt x="174" y="306"/>
                    <a:pt x="174" y="305"/>
                  </a:cubicBezTo>
                  <a:cubicBezTo>
                    <a:pt x="173" y="304"/>
                    <a:pt x="173" y="303"/>
                    <a:pt x="173" y="302"/>
                  </a:cubicBezTo>
                  <a:cubicBezTo>
                    <a:pt x="173" y="301"/>
                    <a:pt x="173" y="301"/>
                    <a:pt x="173" y="300"/>
                  </a:cubicBezTo>
                  <a:cubicBezTo>
                    <a:pt x="173" y="300"/>
                    <a:pt x="173" y="300"/>
                    <a:pt x="173" y="300"/>
                  </a:cubicBezTo>
                  <a:cubicBezTo>
                    <a:pt x="174" y="299"/>
                    <a:pt x="174" y="298"/>
                    <a:pt x="174" y="297"/>
                  </a:cubicBezTo>
                  <a:cubicBezTo>
                    <a:pt x="174" y="295"/>
                    <a:pt x="173" y="291"/>
                    <a:pt x="172" y="287"/>
                  </a:cubicBezTo>
                  <a:cubicBezTo>
                    <a:pt x="171" y="285"/>
                    <a:pt x="168" y="279"/>
                    <a:pt x="163" y="276"/>
                  </a:cubicBezTo>
                  <a:cubicBezTo>
                    <a:pt x="161" y="275"/>
                    <a:pt x="160" y="276"/>
                    <a:pt x="159" y="276"/>
                  </a:cubicBezTo>
                  <a:cubicBezTo>
                    <a:pt x="158" y="277"/>
                    <a:pt x="157" y="277"/>
                    <a:pt x="156" y="277"/>
                  </a:cubicBezTo>
                  <a:cubicBezTo>
                    <a:pt x="154" y="277"/>
                    <a:pt x="153" y="276"/>
                    <a:pt x="152" y="275"/>
                  </a:cubicBezTo>
                  <a:cubicBezTo>
                    <a:pt x="151" y="275"/>
                    <a:pt x="150" y="274"/>
                    <a:pt x="149" y="274"/>
                  </a:cubicBezTo>
                  <a:cubicBezTo>
                    <a:pt x="144" y="272"/>
                    <a:pt x="142" y="273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6"/>
                    <a:pt x="136" y="275"/>
                    <a:pt x="135" y="275"/>
                  </a:cubicBezTo>
                  <a:cubicBezTo>
                    <a:pt x="132" y="275"/>
                    <a:pt x="130" y="275"/>
                    <a:pt x="128" y="278"/>
                  </a:cubicBezTo>
                  <a:cubicBezTo>
                    <a:pt x="126" y="276"/>
                    <a:pt x="126" y="276"/>
                    <a:pt x="114" y="275"/>
                  </a:cubicBezTo>
                  <a:cubicBezTo>
                    <a:pt x="114" y="275"/>
                    <a:pt x="114" y="275"/>
                    <a:pt x="112" y="276"/>
                  </a:cubicBezTo>
                  <a:cubicBezTo>
                    <a:pt x="109" y="275"/>
                    <a:pt x="109" y="275"/>
                    <a:pt x="107" y="275"/>
                  </a:cubicBezTo>
                  <a:cubicBezTo>
                    <a:pt x="102" y="273"/>
                    <a:pt x="99" y="270"/>
                    <a:pt x="96" y="266"/>
                  </a:cubicBezTo>
                  <a:cubicBezTo>
                    <a:pt x="92" y="262"/>
                    <a:pt x="89" y="258"/>
                    <a:pt x="84" y="256"/>
                  </a:cubicBezTo>
                  <a:cubicBezTo>
                    <a:pt x="84" y="256"/>
                    <a:pt x="81" y="255"/>
                    <a:pt x="71" y="260"/>
                  </a:cubicBezTo>
                  <a:cubicBezTo>
                    <a:pt x="70" y="260"/>
                    <a:pt x="69" y="259"/>
                    <a:pt x="68" y="259"/>
                  </a:cubicBezTo>
                  <a:cubicBezTo>
                    <a:pt x="68" y="259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4" y="257"/>
                    <a:pt x="63" y="256"/>
                  </a:cubicBezTo>
                  <a:cubicBezTo>
                    <a:pt x="61" y="255"/>
                    <a:pt x="59" y="253"/>
                    <a:pt x="56" y="254"/>
                  </a:cubicBezTo>
                  <a:cubicBezTo>
                    <a:pt x="55" y="250"/>
                    <a:pt x="55" y="250"/>
                    <a:pt x="53" y="249"/>
                  </a:cubicBezTo>
                  <a:cubicBezTo>
                    <a:pt x="53" y="245"/>
                    <a:pt x="53" y="245"/>
                    <a:pt x="52" y="244"/>
                  </a:cubicBezTo>
                  <a:cubicBezTo>
                    <a:pt x="51" y="244"/>
                    <a:pt x="51" y="244"/>
                    <a:pt x="50" y="245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50" y="246"/>
                    <a:pt x="51" y="247"/>
                    <a:pt x="51" y="249"/>
                  </a:cubicBezTo>
                  <a:cubicBezTo>
                    <a:pt x="50" y="249"/>
                    <a:pt x="50" y="249"/>
                    <a:pt x="50" y="249"/>
                  </a:cubicBezTo>
                  <a:cubicBezTo>
                    <a:pt x="50" y="249"/>
                    <a:pt x="50" y="249"/>
                    <a:pt x="50" y="247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7" y="247"/>
                    <a:pt x="47" y="248"/>
                    <a:pt x="46" y="250"/>
                  </a:cubicBezTo>
                  <a:cubicBezTo>
                    <a:pt x="45" y="251"/>
                    <a:pt x="45" y="251"/>
                    <a:pt x="44" y="252"/>
                  </a:cubicBezTo>
                  <a:cubicBezTo>
                    <a:pt x="43" y="254"/>
                    <a:pt x="41" y="253"/>
                    <a:pt x="40" y="253"/>
                  </a:cubicBezTo>
                  <a:cubicBezTo>
                    <a:pt x="39" y="253"/>
                    <a:pt x="38" y="253"/>
                    <a:pt x="37" y="254"/>
                  </a:cubicBezTo>
                  <a:cubicBezTo>
                    <a:pt x="36" y="253"/>
                    <a:pt x="36" y="253"/>
                    <a:pt x="35" y="251"/>
                  </a:cubicBezTo>
                  <a:cubicBezTo>
                    <a:pt x="34" y="251"/>
                    <a:pt x="34" y="252"/>
                    <a:pt x="33" y="252"/>
                  </a:cubicBezTo>
                  <a:cubicBezTo>
                    <a:pt x="33" y="252"/>
                    <a:pt x="32" y="251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2"/>
                    <a:pt x="31" y="254"/>
                    <a:pt x="31" y="255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0" y="256"/>
                    <a:pt x="30" y="255"/>
                    <a:pt x="30" y="254"/>
                  </a:cubicBezTo>
                  <a:cubicBezTo>
                    <a:pt x="30" y="253"/>
                    <a:pt x="30" y="252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2"/>
                    <a:pt x="25" y="263"/>
                    <a:pt x="25" y="263"/>
                  </a:cubicBezTo>
                  <a:cubicBezTo>
                    <a:pt x="25" y="264"/>
                    <a:pt x="25" y="264"/>
                    <a:pt x="25" y="264"/>
                  </a:cubicBezTo>
                  <a:cubicBezTo>
                    <a:pt x="25" y="267"/>
                    <a:pt x="26" y="269"/>
                    <a:pt x="26" y="272"/>
                  </a:cubicBezTo>
                  <a:cubicBezTo>
                    <a:pt x="26" y="273"/>
                    <a:pt x="27" y="275"/>
                    <a:pt x="27" y="276"/>
                  </a:cubicBezTo>
                  <a:cubicBezTo>
                    <a:pt x="27" y="275"/>
                    <a:pt x="26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2" y="279"/>
                  </a:cubicBezTo>
                  <a:cubicBezTo>
                    <a:pt x="21" y="279"/>
                    <a:pt x="21" y="279"/>
                    <a:pt x="21" y="279"/>
                  </a:cubicBezTo>
                  <a:cubicBezTo>
                    <a:pt x="20" y="278"/>
                    <a:pt x="20" y="278"/>
                    <a:pt x="11" y="250"/>
                  </a:cubicBezTo>
                  <a:cubicBezTo>
                    <a:pt x="10" y="250"/>
                    <a:pt x="10" y="250"/>
                    <a:pt x="9" y="249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49"/>
                    <a:pt x="8" y="249"/>
                    <a:pt x="7" y="252"/>
                  </a:cubicBezTo>
                  <a:cubicBezTo>
                    <a:pt x="7" y="252"/>
                    <a:pt x="6" y="250"/>
                    <a:pt x="5" y="241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2" y="224"/>
                    <a:pt x="2" y="224"/>
                    <a:pt x="2" y="227"/>
                  </a:cubicBezTo>
                  <a:cubicBezTo>
                    <a:pt x="2" y="229"/>
                    <a:pt x="2" y="235"/>
                    <a:pt x="3" y="243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7"/>
                    <a:pt x="3" y="247"/>
                    <a:pt x="3" y="247"/>
                  </a:cubicBezTo>
                  <a:cubicBezTo>
                    <a:pt x="6" y="258"/>
                    <a:pt x="6" y="258"/>
                    <a:pt x="6" y="258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60"/>
                    <a:pt x="7" y="261"/>
                    <a:pt x="7" y="262"/>
                  </a:cubicBezTo>
                  <a:cubicBezTo>
                    <a:pt x="7" y="263"/>
                    <a:pt x="8" y="264"/>
                    <a:pt x="8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6"/>
                    <a:pt x="10" y="267"/>
                    <a:pt x="14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2"/>
                    <a:pt x="15" y="272"/>
                    <a:pt x="14" y="271"/>
                  </a:cubicBezTo>
                  <a:cubicBezTo>
                    <a:pt x="16" y="274"/>
                    <a:pt x="18" y="277"/>
                    <a:pt x="19" y="279"/>
                  </a:cubicBezTo>
                  <a:cubicBezTo>
                    <a:pt x="20" y="281"/>
                    <a:pt x="21" y="283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4" y="285"/>
                    <a:pt x="24" y="285"/>
                    <a:pt x="25" y="286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6" y="285"/>
                    <a:pt x="26" y="284"/>
                    <a:pt x="25" y="283"/>
                  </a:cubicBezTo>
                  <a:cubicBezTo>
                    <a:pt x="25" y="281"/>
                    <a:pt x="25" y="280"/>
                    <a:pt x="24" y="279"/>
                  </a:cubicBezTo>
                  <a:cubicBezTo>
                    <a:pt x="25" y="279"/>
                    <a:pt x="27" y="279"/>
                    <a:pt x="34" y="293"/>
                  </a:cubicBezTo>
                  <a:cubicBezTo>
                    <a:pt x="37" y="298"/>
                    <a:pt x="39" y="303"/>
                    <a:pt x="41" y="308"/>
                  </a:cubicBezTo>
                  <a:cubicBezTo>
                    <a:pt x="43" y="313"/>
                    <a:pt x="45" y="318"/>
                    <a:pt x="47" y="322"/>
                  </a:cubicBezTo>
                  <a:cubicBezTo>
                    <a:pt x="47" y="323"/>
                    <a:pt x="51" y="329"/>
                    <a:pt x="53" y="329"/>
                  </a:cubicBezTo>
                  <a:cubicBezTo>
                    <a:pt x="62" y="342"/>
                    <a:pt x="62" y="342"/>
                    <a:pt x="81" y="353"/>
                  </a:cubicBezTo>
                  <a:cubicBezTo>
                    <a:pt x="96" y="363"/>
                    <a:pt x="97" y="363"/>
                    <a:pt x="101" y="365"/>
                  </a:cubicBezTo>
                  <a:cubicBezTo>
                    <a:pt x="104" y="366"/>
                    <a:pt x="107" y="366"/>
                    <a:pt x="110" y="366"/>
                  </a:cubicBezTo>
                  <a:cubicBezTo>
                    <a:pt x="113" y="367"/>
                    <a:pt x="116" y="367"/>
                    <a:pt x="119" y="368"/>
                  </a:cubicBezTo>
                  <a:cubicBezTo>
                    <a:pt x="128" y="371"/>
                    <a:pt x="136" y="376"/>
                    <a:pt x="144" y="381"/>
                  </a:cubicBezTo>
                  <a:cubicBezTo>
                    <a:pt x="151" y="385"/>
                    <a:pt x="157" y="389"/>
                    <a:pt x="165" y="392"/>
                  </a:cubicBezTo>
                  <a:cubicBezTo>
                    <a:pt x="194" y="401"/>
                    <a:pt x="194" y="401"/>
                    <a:pt x="194" y="401"/>
                  </a:cubicBezTo>
                  <a:cubicBezTo>
                    <a:pt x="217" y="407"/>
                    <a:pt x="251" y="407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9" y="403"/>
                    <a:pt x="279" y="403"/>
                    <a:pt x="279" y="403"/>
                  </a:cubicBezTo>
                  <a:close/>
                  <a:moveTo>
                    <a:pt x="19" y="222"/>
                  </a:moveTo>
                  <a:cubicBezTo>
                    <a:pt x="19" y="222"/>
                    <a:pt x="19" y="222"/>
                    <a:pt x="19" y="222"/>
                  </a:cubicBezTo>
                  <a:cubicBezTo>
                    <a:pt x="17" y="223"/>
                    <a:pt x="17" y="224"/>
                    <a:pt x="17" y="225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21" y="226"/>
                    <a:pt x="22" y="225"/>
                    <a:pt x="23" y="222"/>
                  </a:cubicBezTo>
                  <a:cubicBezTo>
                    <a:pt x="23" y="222"/>
                    <a:pt x="24" y="222"/>
                    <a:pt x="24" y="221"/>
                  </a:cubicBezTo>
                  <a:cubicBezTo>
                    <a:pt x="24" y="221"/>
                    <a:pt x="25" y="220"/>
                    <a:pt x="25" y="220"/>
                  </a:cubicBezTo>
                  <a:cubicBezTo>
                    <a:pt x="25" y="219"/>
                    <a:pt x="25" y="219"/>
                    <a:pt x="25" y="219"/>
                  </a:cubicBezTo>
                  <a:cubicBezTo>
                    <a:pt x="26" y="219"/>
                    <a:pt x="26" y="219"/>
                    <a:pt x="26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7" y="216"/>
                    <a:pt x="26" y="215"/>
                    <a:pt x="26" y="214"/>
                  </a:cubicBezTo>
                  <a:cubicBezTo>
                    <a:pt x="25" y="214"/>
                    <a:pt x="24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2" y="214"/>
                    <a:pt x="22" y="213"/>
                    <a:pt x="21" y="213"/>
                  </a:cubicBezTo>
                  <a:cubicBezTo>
                    <a:pt x="21" y="213"/>
                    <a:pt x="21" y="214"/>
                    <a:pt x="21" y="214"/>
                  </a:cubicBezTo>
                  <a:cubicBezTo>
                    <a:pt x="20" y="215"/>
                    <a:pt x="20" y="215"/>
                    <a:pt x="19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7" y="217"/>
                    <a:pt x="17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7" y="218"/>
                    <a:pt x="18" y="218"/>
                    <a:pt x="18" y="219"/>
                  </a:cubicBezTo>
                  <a:cubicBezTo>
                    <a:pt x="19" y="220"/>
                    <a:pt x="19" y="220"/>
                    <a:pt x="19" y="221"/>
                  </a:cubicBezTo>
                  <a:cubicBezTo>
                    <a:pt x="19" y="221"/>
                    <a:pt x="19" y="221"/>
                    <a:pt x="19" y="221"/>
                  </a:cubicBezTo>
                  <a:lnTo>
                    <a:pt x="19" y="222"/>
                  </a:lnTo>
                  <a:close/>
                  <a:moveTo>
                    <a:pt x="30" y="214"/>
                  </a:moveTo>
                  <a:cubicBezTo>
                    <a:pt x="30" y="214"/>
                    <a:pt x="30" y="214"/>
                    <a:pt x="30" y="214"/>
                  </a:cubicBezTo>
                  <a:cubicBezTo>
                    <a:pt x="29" y="215"/>
                    <a:pt x="29" y="216"/>
                    <a:pt x="30" y="218"/>
                  </a:cubicBezTo>
                  <a:cubicBezTo>
                    <a:pt x="30" y="218"/>
                    <a:pt x="31" y="218"/>
                    <a:pt x="31" y="218"/>
                  </a:cubicBezTo>
                  <a:cubicBezTo>
                    <a:pt x="32" y="217"/>
                    <a:pt x="32" y="216"/>
                    <a:pt x="32" y="215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31" y="213"/>
                    <a:pt x="31" y="213"/>
                    <a:pt x="30" y="214"/>
                  </a:cubicBezTo>
                  <a:close/>
                  <a:moveTo>
                    <a:pt x="12" y="219"/>
                  </a:moveTo>
                  <a:cubicBezTo>
                    <a:pt x="12" y="219"/>
                    <a:pt x="12" y="221"/>
                    <a:pt x="12" y="222"/>
                  </a:cubicBezTo>
                  <a:cubicBezTo>
                    <a:pt x="12" y="222"/>
                    <a:pt x="13" y="222"/>
                    <a:pt x="13" y="222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1"/>
                    <a:pt x="15" y="221"/>
                    <a:pt x="15" y="221"/>
                  </a:cubicBezTo>
                  <a:cubicBezTo>
                    <a:pt x="16" y="221"/>
                    <a:pt x="17" y="220"/>
                    <a:pt x="17" y="219"/>
                  </a:cubicBezTo>
                  <a:cubicBezTo>
                    <a:pt x="17" y="218"/>
                    <a:pt x="17" y="218"/>
                    <a:pt x="17" y="217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6" y="215"/>
                    <a:pt x="16" y="215"/>
                    <a:pt x="15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2"/>
                    <a:pt x="11" y="211"/>
                  </a:cubicBezTo>
                  <a:cubicBezTo>
                    <a:pt x="11" y="211"/>
                    <a:pt x="11" y="210"/>
                    <a:pt x="10" y="209"/>
                  </a:cubicBezTo>
                  <a:cubicBezTo>
                    <a:pt x="10" y="210"/>
                    <a:pt x="9" y="210"/>
                    <a:pt x="9" y="210"/>
                  </a:cubicBezTo>
                  <a:cubicBezTo>
                    <a:pt x="9" y="209"/>
                    <a:pt x="8" y="208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4" y="213"/>
                    <a:pt x="4" y="216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0"/>
                    <a:pt x="5" y="219"/>
                    <a:pt x="5" y="218"/>
                  </a:cubicBezTo>
                  <a:cubicBezTo>
                    <a:pt x="6" y="216"/>
                    <a:pt x="6" y="215"/>
                    <a:pt x="6" y="214"/>
                  </a:cubicBezTo>
                  <a:cubicBezTo>
                    <a:pt x="7" y="215"/>
                    <a:pt x="7" y="215"/>
                    <a:pt x="7" y="215"/>
                  </a:cubicBezTo>
                  <a:cubicBezTo>
                    <a:pt x="7" y="215"/>
                    <a:pt x="8" y="215"/>
                    <a:pt x="8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5"/>
                    <a:pt x="9" y="216"/>
                    <a:pt x="10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10" y="217"/>
                    <a:pt x="10" y="217"/>
                    <a:pt x="11" y="218"/>
                  </a:cubicBezTo>
                  <a:cubicBezTo>
                    <a:pt x="11" y="218"/>
                    <a:pt x="12" y="218"/>
                    <a:pt x="12" y="218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2" y="219"/>
                    <a:pt x="12" y="219"/>
                    <a:pt x="12" y="219"/>
                  </a:cubicBezTo>
                  <a:close/>
                  <a:moveTo>
                    <a:pt x="36" y="210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6" y="211"/>
                    <a:pt x="36" y="210"/>
                    <a:pt x="36" y="210"/>
                  </a:cubicBezTo>
                  <a:close/>
                  <a:moveTo>
                    <a:pt x="282" y="37"/>
                  </a:moveTo>
                  <a:cubicBezTo>
                    <a:pt x="283" y="38"/>
                    <a:pt x="283" y="38"/>
                    <a:pt x="284" y="38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3" y="37"/>
                    <a:pt x="283" y="37"/>
                    <a:pt x="282" y="37"/>
                  </a:cubicBezTo>
                  <a:cubicBezTo>
                    <a:pt x="282" y="37"/>
                    <a:pt x="282" y="37"/>
                    <a:pt x="282" y="37"/>
                  </a:cubicBezTo>
                  <a:close/>
                  <a:moveTo>
                    <a:pt x="284" y="36"/>
                  </a:moveTo>
                  <a:cubicBezTo>
                    <a:pt x="283" y="36"/>
                    <a:pt x="283" y="36"/>
                    <a:pt x="283" y="36"/>
                  </a:cubicBezTo>
                  <a:cubicBezTo>
                    <a:pt x="283" y="36"/>
                    <a:pt x="283" y="36"/>
                    <a:pt x="283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3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6"/>
                    <a:pt x="284" y="36"/>
                    <a:pt x="284" y="36"/>
                  </a:cubicBezTo>
                  <a:close/>
                  <a:moveTo>
                    <a:pt x="285" y="41"/>
                  </a:move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4" y="41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7" y="43"/>
                    <a:pt x="291" y="43"/>
                    <a:pt x="292" y="42"/>
                  </a:cubicBezTo>
                  <a:cubicBezTo>
                    <a:pt x="292" y="42"/>
                    <a:pt x="292" y="42"/>
                    <a:pt x="292" y="42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87" y="41"/>
                    <a:pt x="286" y="41"/>
                    <a:pt x="285" y="41"/>
                  </a:cubicBezTo>
                  <a:close/>
                  <a:moveTo>
                    <a:pt x="307" y="42"/>
                  </a:moveTo>
                  <a:cubicBezTo>
                    <a:pt x="307" y="42"/>
                    <a:pt x="308" y="42"/>
                    <a:pt x="309" y="42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09" y="41"/>
                    <a:pt x="309" y="41"/>
                    <a:pt x="308" y="3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6" y="38"/>
                    <a:pt x="306" y="38"/>
                    <a:pt x="306" y="39"/>
                  </a:cubicBezTo>
                  <a:cubicBezTo>
                    <a:pt x="305" y="39"/>
                    <a:pt x="305" y="39"/>
                    <a:pt x="305" y="40"/>
                  </a:cubicBezTo>
                  <a:cubicBezTo>
                    <a:pt x="304" y="40"/>
                    <a:pt x="304" y="40"/>
                    <a:pt x="304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306" y="41"/>
                    <a:pt x="306" y="42"/>
                    <a:pt x="307" y="42"/>
                  </a:cubicBezTo>
                  <a:close/>
                  <a:moveTo>
                    <a:pt x="405" y="248"/>
                  </a:moveTo>
                  <a:cubicBezTo>
                    <a:pt x="405" y="248"/>
                    <a:pt x="405" y="248"/>
                    <a:pt x="405" y="248"/>
                  </a:cubicBezTo>
                  <a:cubicBezTo>
                    <a:pt x="404" y="250"/>
                    <a:pt x="404" y="252"/>
                    <a:pt x="403" y="254"/>
                  </a:cubicBezTo>
                  <a:cubicBezTo>
                    <a:pt x="402" y="255"/>
                    <a:pt x="402" y="257"/>
                    <a:pt x="401" y="259"/>
                  </a:cubicBezTo>
                  <a:cubicBezTo>
                    <a:pt x="399" y="264"/>
                    <a:pt x="397" y="265"/>
                    <a:pt x="396" y="265"/>
                  </a:cubicBezTo>
                  <a:cubicBezTo>
                    <a:pt x="395" y="266"/>
                    <a:pt x="395" y="266"/>
                    <a:pt x="393" y="271"/>
                  </a:cubicBezTo>
                  <a:cubicBezTo>
                    <a:pt x="392" y="273"/>
                    <a:pt x="392" y="275"/>
                    <a:pt x="391" y="277"/>
                  </a:cubicBezTo>
                  <a:cubicBezTo>
                    <a:pt x="391" y="278"/>
                    <a:pt x="390" y="279"/>
                    <a:pt x="390" y="281"/>
                  </a:cubicBezTo>
                  <a:cubicBezTo>
                    <a:pt x="389" y="283"/>
                    <a:pt x="389" y="283"/>
                    <a:pt x="385" y="290"/>
                  </a:cubicBezTo>
                  <a:cubicBezTo>
                    <a:pt x="385" y="291"/>
                    <a:pt x="383" y="293"/>
                    <a:pt x="379" y="305"/>
                  </a:cubicBezTo>
                  <a:cubicBezTo>
                    <a:pt x="379" y="305"/>
                    <a:pt x="378" y="307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85" y="307"/>
                    <a:pt x="401" y="270"/>
                    <a:pt x="401" y="270"/>
                  </a:cubicBezTo>
                  <a:cubicBezTo>
                    <a:pt x="402" y="266"/>
                    <a:pt x="402" y="266"/>
                    <a:pt x="402" y="266"/>
                  </a:cubicBezTo>
                  <a:cubicBezTo>
                    <a:pt x="402" y="266"/>
                    <a:pt x="402" y="266"/>
                    <a:pt x="403" y="265"/>
                  </a:cubicBezTo>
                  <a:cubicBezTo>
                    <a:pt x="403" y="265"/>
                    <a:pt x="406" y="256"/>
                    <a:pt x="406" y="248"/>
                  </a:cubicBezTo>
                  <a:cubicBezTo>
                    <a:pt x="406" y="248"/>
                    <a:pt x="406" y="248"/>
                    <a:pt x="406" y="248"/>
                  </a:cubicBezTo>
                  <a:cubicBezTo>
                    <a:pt x="405" y="248"/>
                    <a:pt x="405" y="248"/>
                    <a:pt x="405" y="248"/>
                  </a:cubicBezTo>
                  <a:close/>
                  <a:moveTo>
                    <a:pt x="284" y="37"/>
                  </a:move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5" y="38"/>
                    <a:pt x="285" y="38"/>
                    <a:pt x="285" y="38"/>
                  </a:cubicBezTo>
                  <a:cubicBezTo>
                    <a:pt x="285" y="38"/>
                    <a:pt x="285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4" y="37"/>
                  </a:cubicBezTo>
                  <a:close/>
                  <a:moveTo>
                    <a:pt x="390" y="266"/>
                  </a:moveTo>
                  <a:cubicBezTo>
                    <a:pt x="391" y="265"/>
                    <a:pt x="392" y="263"/>
                    <a:pt x="392" y="261"/>
                  </a:cubicBezTo>
                  <a:cubicBezTo>
                    <a:pt x="394" y="256"/>
                    <a:pt x="397" y="240"/>
                    <a:pt x="397" y="239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396" y="238"/>
                    <a:pt x="396" y="237"/>
                    <a:pt x="396" y="235"/>
                  </a:cubicBezTo>
                  <a:cubicBezTo>
                    <a:pt x="396" y="233"/>
                    <a:pt x="397" y="231"/>
                    <a:pt x="397" y="230"/>
                  </a:cubicBezTo>
                  <a:cubicBezTo>
                    <a:pt x="397" y="228"/>
                    <a:pt x="397" y="226"/>
                    <a:pt x="397" y="224"/>
                  </a:cubicBezTo>
                  <a:cubicBezTo>
                    <a:pt x="397" y="222"/>
                    <a:pt x="397" y="220"/>
                    <a:pt x="396" y="218"/>
                  </a:cubicBezTo>
                  <a:cubicBezTo>
                    <a:pt x="396" y="217"/>
                    <a:pt x="396" y="216"/>
                    <a:pt x="396" y="215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403" y="193"/>
                    <a:pt x="406" y="176"/>
                    <a:pt x="406" y="161"/>
                  </a:cubicBezTo>
                  <a:cubicBezTo>
                    <a:pt x="406" y="149"/>
                    <a:pt x="404" y="139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2"/>
                    <a:pt x="398" y="133"/>
                    <a:pt x="398" y="133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396" y="134"/>
                    <a:pt x="396" y="135"/>
                    <a:pt x="396" y="135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4" y="135"/>
                    <a:pt x="394" y="135"/>
                    <a:pt x="394" y="135"/>
                  </a:cubicBezTo>
                  <a:cubicBezTo>
                    <a:pt x="391" y="133"/>
                    <a:pt x="373" y="108"/>
                    <a:pt x="373" y="107"/>
                  </a:cubicBezTo>
                  <a:cubicBezTo>
                    <a:pt x="360" y="86"/>
                    <a:pt x="340" y="69"/>
                    <a:pt x="330" y="62"/>
                  </a:cubicBezTo>
                  <a:cubicBezTo>
                    <a:pt x="332" y="63"/>
                    <a:pt x="332" y="63"/>
                    <a:pt x="333" y="63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3" y="62"/>
                    <a:pt x="333" y="62"/>
                    <a:pt x="333" y="62"/>
                  </a:cubicBezTo>
                  <a:cubicBezTo>
                    <a:pt x="335" y="64"/>
                    <a:pt x="366" y="93"/>
                    <a:pt x="366" y="93"/>
                  </a:cubicBezTo>
                  <a:cubicBezTo>
                    <a:pt x="371" y="97"/>
                    <a:pt x="374" y="103"/>
                    <a:pt x="377" y="109"/>
                  </a:cubicBezTo>
                  <a:cubicBezTo>
                    <a:pt x="380" y="116"/>
                    <a:pt x="383" y="122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5"/>
                    <a:pt x="391" y="125"/>
                    <a:pt x="391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3"/>
                    <a:pt x="393" y="122"/>
                    <a:pt x="393" y="122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394" y="117"/>
                    <a:pt x="394" y="116"/>
                    <a:pt x="394" y="116"/>
                  </a:cubicBezTo>
                  <a:cubicBezTo>
                    <a:pt x="394" y="116"/>
                    <a:pt x="394" y="116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1"/>
                  </a:cubicBezTo>
                  <a:cubicBezTo>
                    <a:pt x="392" y="109"/>
                    <a:pt x="391" y="105"/>
                    <a:pt x="384" y="94"/>
                  </a:cubicBezTo>
                  <a:cubicBezTo>
                    <a:pt x="383" y="93"/>
                    <a:pt x="382" y="90"/>
                    <a:pt x="380" y="89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8" y="85"/>
                    <a:pt x="376" y="83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65" y="70"/>
                    <a:pt x="357" y="61"/>
                    <a:pt x="350" y="55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0" y="46"/>
                  </a:cubicBezTo>
                  <a:cubicBezTo>
                    <a:pt x="335" y="42"/>
                    <a:pt x="329" y="38"/>
                    <a:pt x="324" y="34"/>
                  </a:cubicBezTo>
                  <a:cubicBezTo>
                    <a:pt x="307" y="24"/>
                    <a:pt x="306" y="23"/>
                    <a:pt x="295" y="18"/>
                  </a:cubicBezTo>
                  <a:cubicBezTo>
                    <a:pt x="277" y="11"/>
                    <a:pt x="276" y="11"/>
                    <a:pt x="264" y="7"/>
                  </a:cubicBezTo>
                  <a:cubicBezTo>
                    <a:pt x="246" y="3"/>
                    <a:pt x="244" y="3"/>
                    <a:pt x="230" y="1"/>
                  </a:cubicBezTo>
                  <a:cubicBezTo>
                    <a:pt x="218" y="0"/>
                    <a:pt x="211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89" y="1"/>
                    <a:pt x="186" y="1"/>
                    <a:pt x="180" y="2"/>
                  </a:cubicBezTo>
                  <a:cubicBezTo>
                    <a:pt x="177" y="2"/>
                    <a:pt x="173" y="3"/>
                    <a:pt x="170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2" y="4"/>
                    <a:pt x="173" y="4"/>
                    <a:pt x="174" y="4"/>
                  </a:cubicBezTo>
                  <a:cubicBezTo>
                    <a:pt x="175" y="4"/>
                    <a:pt x="175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7" y="7"/>
                    <a:pt x="184" y="9"/>
                    <a:pt x="187" y="8"/>
                  </a:cubicBezTo>
                  <a:cubicBezTo>
                    <a:pt x="188" y="8"/>
                    <a:pt x="189" y="7"/>
                    <a:pt x="189" y="6"/>
                  </a:cubicBezTo>
                  <a:cubicBezTo>
                    <a:pt x="190" y="6"/>
                    <a:pt x="191" y="7"/>
                    <a:pt x="194" y="7"/>
                  </a:cubicBezTo>
                  <a:cubicBezTo>
                    <a:pt x="193" y="7"/>
                    <a:pt x="193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2" y="9"/>
                    <a:pt x="192" y="9"/>
                    <a:pt x="198" y="11"/>
                  </a:cubicBezTo>
                  <a:cubicBezTo>
                    <a:pt x="197" y="12"/>
                    <a:pt x="197" y="12"/>
                    <a:pt x="196" y="13"/>
                  </a:cubicBezTo>
                  <a:cubicBezTo>
                    <a:pt x="196" y="13"/>
                    <a:pt x="195" y="13"/>
                    <a:pt x="195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5" y="15"/>
                    <a:pt x="195" y="15"/>
                    <a:pt x="195" y="16"/>
                  </a:cubicBezTo>
                  <a:cubicBezTo>
                    <a:pt x="195" y="17"/>
                    <a:pt x="194" y="17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6"/>
                    <a:pt x="189" y="16"/>
                    <a:pt x="188" y="16"/>
                  </a:cubicBezTo>
                  <a:cubicBezTo>
                    <a:pt x="187" y="16"/>
                    <a:pt x="187" y="16"/>
                    <a:pt x="186" y="16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5" y="15"/>
                    <a:pt x="184" y="15"/>
                    <a:pt x="184" y="15"/>
                  </a:cubicBezTo>
                  <a:cubicBezTo>
                    <a:pt x="184" y="15"/>
                    <a:pt x="183" y="14"/>
                    <a:pt x="182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4"/>
                    <a:pt x="177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1" y="11"/>
                    <a:pt x="17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0" y="15"/>
                    <a:pt x="170" y="15"/>
                    <a:pt x="171" y="15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2" y="16"/>
                    <a:pt x="170" y="16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8" y="17"/>
                    <a:pt x="168" y="18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6" y="19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1"/>
                    <a:pt x="167" y="21"/>
                    <a:pt x="168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9" y="24"/>
                    <a:pt x="170" y="25"/>
                    <a:pt x="171" y="25"/>
                  </a:cubicBezTo>
                  <a:cubicBezTo>
                    <a:pt x="171" y="25"/>
                    <a:pt x="171" y="24"/>
                    <a:pt x="173" y="23"/>
                  </a:cubicBezTo>
                  <a:cubicBezTo>
                    <a:pt x="173" y="23"/>
                    <a:pt x="174" y="22"/>
                    <a:pt x="175" y="22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0"/>
                    <a:pt x="175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4" y="17"/>
                  </a:cubicBezTo>
                  <a:cubicBezTo>
                    <a:pt x="175" y="17"/>
                    <a:pt x="176" y="16"/>
                    <a:pt x="177" y="16"/>
                  </a:cubicBezTo>
                  <a:cubicBezTo>
                    <a:pt x="177" y="17"/>
                    <a:pt x="178" y="17"/>
                    <a:pt x="178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8" y="18"/>
                    <a:pt x="178" y="18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20"/>
                    <a:pt x="178" y="20"/>
                    <a:pt x="179" y="20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79" y="20"/>
                    <a:pt x="178" y="20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9" y="22"/>
                    <a:pt x="180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0" y="22"/>
                    <a:pt x="180" y="23"/>
                    <a:pt x="180" y="23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1" y="24"/>
                    <a:pt x="182" y="24"/>
                    <a:pt x="182" y="24"/>
                  </a:cubicBezTo>
                  <a:cubicBezTo>
                    <a:pt x="183" y="24"/>
                    <a:pt x="183" y="24"/>
                    <a:pt x="184" y="23"/>
                  </a:cubicBezTo>
                  <a:cubicBezTo>
                    <a:pt x="184" y="23"/>
                    <a:pt x="184" y="23"/>
                    <a:pt x="185" y="22"/>
                  </a:cubicBezTo>
                  <a:cubicBezTo>
                    <a:pt x="185" y="22"/>
                    <a:pt x="187" y="22"/>
                    <a:pt x="188" y="21"/>
                  </a:cubicBezTo>
                  <a:cubicBezTo>
                    <a:pt x="188" y="21"/>
                    <a:pt x="191" y="20"/>
                    <a:pt x="192" y="19"/>
                  </a:cubicBezTo>
                  <a:cubicBezTo>
                    <a:pt x="192" y="20"/>
                    <a:pt x="190" y="21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88" y="25"/>
                    <a:pt x="187" y="25"/>
                    <a:pt x="186" y="25"/>
                  </a:cubicBezTo>
                  <a:cubicBezTo>
                    <a:pt x="185" y="25"/>
                    <a:pt x="184" y="25"/>
                    <a:pt x="184" y="26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28"/>
                    <a:pt x="185" y="28"/>
                    <a:pt x="189" y="28"/>
                  </a:cubicBezTo>
                  <a:cubicBezTo>
                    <a:pt x="196" y="28"/>
                    <a:pt x="198" y="32"/>
                    <a:pt x="199" y="36"/>
                  </a:cubicBezTo>
                  <a:cubicBezTo>
                    <a:pt x="197" y="36"/>
                    <a:pt x="195" y="37"/>
                    <a:pt x="192" y="37"/>
                  </a:cubicBezTo>
                  <a:cubicBezTo>
                    <a:pt x="190" y="38"/>
                    <a:pt x="187" y="39"/>
                    <a:pt x="184" y="39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2" y="41"/>
                    <a:pt x="182" y="42"/>
                    <a:pt x="181" y="42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4" y="46"/>
                    <a:pt x="186" y="50"/>
                    <a:pt x="186" y="53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7" y="55"/>
                    <a:pt x="188" y="56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203" y="60"/>
                    <a:pt x="208" y="60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0"/>
                    <a:pt x="213" y="50"/>
                    <a:pt x="213" y="49"/>
                  </a:cubicBezTo>
                  <a:cubicBezTo>
                    <a:pt x="213" y="49"/>
                    <a:pt x="214" y="48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3" y="46"/>
                    <a:pt x="213" y="45"/>
                    <a:pt x="213" y="44"/>
                  </a:cubicBezTo>
                  <a:cubicBezTo>
                    <a:pt x="213" y="43"/>
                    <a:pt x="213" y="42"/>
                    <a:pt x="214" y="40"/>
                  </a:cubicBezTo>
                  <a:cubicBezTo>
                    <a:pt x="214" y="39"/>
                    <a:pt x="215" y="38"/>
                    <a:pt x="215" y="36"/>
                  </a:cubicBezTo>
                  <a:cubicBezTo>
                    <a:pt x="215" y="35"/>
                    <a:pt x="214" y="34"/>
                    <a:pt x="214" y="34"/>
                  </a:cubicBezTo>
                  <a:cubicBezTo>
                    <a:pt x="214" y="31"/>
                    <a:pt x="216" y="31"/>
                    <a:pt x="218" y="31"/>
                  </a:cubicBezTo>
                  <a:cubicBezTo>
                    <a:pt x="219" y="31"/>
                    <a:pt x="221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3" y="29"/>
                    <a:pt x="223" y="29"/>
                    <a:pt x="224" y="27"/>
                  </a:cubicBezTo>
                  <a:cubicBezTo>
                    <a:pt x="225" y="28"/>
                    <a:pt x="250" y="31"/>
                    <a:pt x="255" y="37"/>
                  </a:cubicBezTo>
                  <a:cubicBezTo>
                    <a:pt x="254" y="38"/>
                    <a:pt x="252" y="38"/>
                    <a:pt x="251" y="38"/>
                  </a:cubicBezTo>
                  <a:cubicBezTo>
                    <a:pt x="250" y="39"/>
                    <a:pt x="249" y="39"/>
                    <a:pt x="248" y="39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1" y="42"/>
                    <a:pt x="258" y="42"/>
                    <a:pt x="258" y="42"/>
                  </a:cubicBezTo>
                  <a:cubicBezTo>
                    <a:pt x="259" y="42"/>
                    <a:pt x="259" y="42"/>
                    <a:pt x="259" y="42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8"/>
                    <a:pt x="257" y="37"/>
                    <a:pt x="254" y="32"/>
                  </a:cubicBezTo>
                  <a:cubicBezTo>
                    <a:pt x="255" y="32"/>
                    <a:pt x="256" y="32"/>
                    <a:pt x="256" y="32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6" y="29"/>
                    <a:pt x="249" y="28"/>
                    <a:pt x="244" y="28"/>
                  </a:cubicBezTo>
                  <a:cubicBezTo>
                    <a:pt x="239" y="28"/>
                    <a:pt x="231" y="24"/>
                    <a:pt x="230" y="23"/>
                  </a:cubicBezTo>
                  <a:cubicBezTo>
                    <a:pt x="230" y="23"/>
                    <a:pt x="231" y="23"/>
                    <a:pt x="231" y="22"/>
                  </a:cubicBezTo>
                  <a:cubicBezTo>
                    <a:pt x="231" y="22"/>
                    <a:pt x="231" y="22"/>
                    <a:pt x="231" y="22"/>
                  </a:cubicBezTo>
                  <a:cubicBezTo>
                    <a:pt x="235" y="24"/>
                    <a:pt x="239" y="24"/>
                    <a:pt x="242" y="25"/>
                  </a:cubicBezTo>
                  <a:cubicBezTo>
                    <a:pt x="246" y="25"/>
                    <a:pt x="250" y="26"/>
                    <a:pt x="253" y="27"/>
                  </a:cubicBezTo>
                  <a:cubicBezTo>
                    <a:pt x="257" y="29"/>
                    <a:pt x="261" y="31"/>
                    <a:pt x="264" y="33"/>
                  </a:cubicBezTo>
                  <a:cubicBezTo>
                    <a:pt x="268" y="35"/>
                    <a:pt x="272" y="38"/>
                    <a:pt x="276" y="39"/>
                  </a:cubicBezTo>
                  <a:cubicBezTo>
                    <a:pt x="277" y="39"/>
                    <a:pt x="278" y="39"/>
                    <a:pt x="279" y="39"/>
                  </a:cubicBezTo>
                  <a:cubicBezTo>
                    <a:pt x="279" y="39"/>
                    <a:pt x="279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8"/>
                    <a:pt x="278" y="37"/>
                    <a:pt x="276" y="35"/>
                  </a:cubicBezTo>
                  <a:cubicBezTo>
                    <a:pt x="276" y="35"/>
                    <a:pt x="276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69" y="29"/>
                  </a:cubicBezTo>
                  <a:cubicBezTo>
                    <a:pt x="269" y="29"/>
                    <a:pt x="269" y="28"/>
                    <a:pt x="269" y="28"/>
                  </a:cubicBezTo>
                  <a:cubicBezTo>
                    <a:pt x="270" y="28"/>
                    <a:pt x="271" y="28"/>
                    <a:pt x="272" y="28"/>
                  </a:cubicBezTo>
                  <a:cubicBezTo>
                    <a:pt x="273" y="28"/>
                    <a:pt x="274" y="28"/>
                    <a:pt x="274" y="28"/>
                  </a:cubicBezTo>
                  <a:cubicBezTo>
                    <a:pt x="275" y="29"/>
                    <a:pt x="275" y="30"/>
                    <a:pt x="281" y="32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92" y="38"/>
                    <a:pt x="292" y="38"/>
                    <a:pt x="296" y="37"/>
                  </a:cubicBezTo>
                  <a:cubicBezTo>
                    <a:pt x="297" y="37"/>
                    <a:pt x="297" y="37"/>
                    <a:pt x="297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6"/>
                    <a:pt x="300" y="37"/>
                    <a:pt x="301" y="37"/>
                  </a:cubicBezTo>
                  <a:cubicBezTo>
                    <a:pt x="302" y="38"/>
                    <a:pt x="303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7"/>
                    <a:pt x="304" y="37"/>
                    <a:pt x="304" y="3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8" y="36"/>
                    <a:pt x="312" y="40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4"/>
                    <a:pt x="316" y="45"/>
                    <a:pt x="317" y="47"/>
                  </a:cubicBezTo>
                  <a:cubicBezTo>
                    <a:pt x="318" y="48"/>
                    <a:pt x="320" y="49"/>
                    <a:pt x="321" y="51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19" y="51"/>
                    <a:pt x="318" y="51"/>
                    <a:pt x="317" y="51"/>
                  </a:cubicBezTo>
                  <a:cubicBezTo>
                    <a:pt x="315" y="50"/>
                    <a:pt x="314" y="50"/>
                    <a:pt x="313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1"/>
                    <a:pt x="312" y="52"/>
                    <a:pt x="312" y="53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290" y="48"/>
                    <a:pt x="286" y="49"/>
                    <a:pt x="284" y="50"/>
                  </a:cubicBezTo>
                  <a:cubicBezTo>
                    <a:pt x="284" y="50"/>
                    <a:pt x="284" y="51"/>
                    <a:pt x="284" y="51"/>
                  </a:cubicBezTo>
                  <a:cubicBezTo>
                    <a:pt x="284" y="52"/>
                    <a:pt x="284" y="53"/>
                    <a:pt x="284" y="53"/>
                  </a:cubicBezTo>
                  <a:cubicBezTo>
                    <a:pt x="285" y="54"/>
                    <a:pt x="286" y="55"/>
                    <a:pt x="286" y="56"/>
                  </a:cubicBezTo>
                  <a:cubicBezTo>
                    <a:pt x="287" y="56"/>
                    <a:pt x="287" y="56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55" y="53"/>
                    <a:pt x="254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2" y="52"/>
                    <a:pt x="252" y="51"/>
                    <a:pt x="252" y="50"/>
                  </a:cubicBezTo>
                  <a:cubicBezTo>
                    <a:pt x="252" y="49"/>
                    <a:pt x="252" y="49"/>
                    <a:pt x="252" y="48"/>
                  </a:cubicBezTo>
                  <a:cubicBezTo>
                    <a:pt x="252" y="47"/>
                    <a:pt x="250" y="47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4"/>
                    <a:pt x="248" y="44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6" y="44"/>
                    <a:pt x="245" y="44"/>
                    <a:pt x="244" y="43"/>
                  </a:cubicBezTo>
                  <a:cubicBezTo>
                    <a:pt x="244" y="43"/>
                    <a:pt x="243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0" y="45"/>
                    <a:pt x="240" y="45"/>
                    <a:pt x="238" y="45"/>
                  </a:cubicBezTo>
                  <a:cubicBezTo>
                    <a:pt x="234" y="46"/>
                    <a:pt x="233" y="46"/>
                    <a:pt x="232" y="47"/>
                  </a:cubicBezTo>
                  <a:cubicBezTo>
                    <a:pt x="230" y="47"/>
                    <a:pt x="223" y="49"/>
                    <a:pt x="219" y="52"/>
                  </a:cubicBezTo>
                  <a:cubicBezTo>
                    <a:pt x="218" y="53"/>
                    <a:pt x="217" y="54"/>
                    <a:pt x="217" y="55"/>
                  </a:cubicBezTo>
                  <a:cubicBezTo>
                    <a:pt x="216" y="55"/>
                    <a:pt x="216" y="56"/>
                    <a:pt x="215" y="57"/>
                  </a:cubicBezTo>
                  <a:cubicBezTo>
                    <a:pt x="214" y="57"/>
                    <a:pt x="214" y="58"/>
                    <a:pt x="213" y="59"/>
                  </a:cubicBezTo>
                  <a:cubicBezTo>
                    <a:pt x="212" y="59"/>
                    <a:pt x="211" y="59"/>
                    <a:pt x="210" y="59"/>
                  </a:cubicBezTo>
                  <a:cubicBezTo>
                    <a:pt x="209" y="60"/>
                    <a:pt x="207" y="61"/>
                    <a:pt x="206" y="61"/>
                  </a:cubicBezTo>
                  <a:cubicBezTo>
                    <a:pt x="205" y="61"/>
                    <a:pt x="204" y="60"/>
                    <a:pt x="203" y="60"/>
                  </a:cubicBezTo>
                  <a:cubicBezTo>
                    <a:pt x="203" y="60"/>
                    <a:pt x="202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0" y="61"/>
                    <a:pt x="200" y="61"/>
                    <a:pt x="200" y="6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6" y="71"/>
                    <a:pt x="194" y="75"/>
                    <a:pt x="194" y="78"/>
                  </a:cubicBezTo>
                  <a:cubicBezTo>
                    <a:pt x="194" y="79"/>
                    <a:pt x="195" y="81"/>
                    <a:pt x="195" y="81"/>
                  </a:cubicBezTo>
                  <a:cubicBezTo>
                    <a:pt x="196" y="82"/>
                    <a:pt x="197" y="84"/>
                    <a:pt x="197" y="85"/>
                  </a:cubicBezTo>
                  <a:cubicBezTo>
                    <a:pt x="197" y="89"/>
                    <a:pt x="192" y="93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7" y="103"/>
                    <a:pt x="185" y="105"/>
                    <a:pt x="185" y="107"/>
                  </a:cubicBezTo>
                  <a:cubicBezTo>
                    <a:pt x="185" y="108"/>
                    <a:pt x="186" y="109"/>
                    <a:pt x="187" y="111"/>
                  </a:cubicBezTo>
                  <a:cubicBezTo>
                    <a:pt x="184" y="115"/>
                    <a:pt x="183" y="119"/>
                    <a:pt x="183" y="123"/>
                  </a:cubicBezTo>
                  <a:cubicBezTo>
                    <a:pt x="183" y="126"/>
                    <a:pt x="183" y="128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6" y="131"/>
                  </a:cubicBezTo>
                  <a:cubicBezTo>
                    <a:pt x="188" y="133"/>
                    <a:pt x="190" y="137"/>
                    <a:pt x="191" y="141"/>
                  </a:cubicBezTo>
                  <a:cubicBezTo>
                    <a:pt x="192" y="145"/>
                    <a:pt x="193" y="151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4" y="160"/>
                    <a:pt x="196" y="163"/>
                    <a:pt x="197" y="165"/>
                  </a:cubicBezTo>
                  <a:cubicBezTo>
                    <a:pt x="198" y="168"/>
                    <a:pt x="200" y="170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20" y="186"/>
                    <a:pt x="220" y="186"/>
                    <a:pt x="221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6" y="187"/>
                    <a:pt x="228" y="188"/>
                    <a:pt x="230" y="191"/>
                  </a:cubicBezTo>
                  <a:cubicBezTo>
                    <a:pt x="230" y="191"/>
                    <a:pt x="230" y="191"/>
                    <a:pt x="230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3" y="191"/>
                    <a:pt x="235" y="192"/>
                    <a:pt x="238" y="193"/>
                  </a:cubicBezTo>
                  <a:cubicBezTo>
                    <a:pt x="242" y="195"/>
                    <a:pt x="247" y="197"/>
                    <a:pt x="251" y="193"/>
                  </a:cubicBezTo>
                  <a:cubicBezTo>
                    <a:pt x="255" y="189"/>
                    <a:pt x="258" y="186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86" y="173"/>
                    <a:pt x="286" y="173"/>
                    <a:pt x="288" y="174"/>
                  </a:cubicBezTo>
                  <a:cubicBezTo>
                    <a:pt x="290" y="175"/>
                    <a:pt x="291" y="176"/>
                    <a:pt x="292" y="178"/>
                  </a:cubicBezTo>
                  <a:cubicBezTo>
                    <a:pt x="293" y="179"/>
                    <a:pt x="294" y="181"/>
                    <a:pt x="297" y="182"/>
                  </a:cubicBezTo>
                  <a:cubicBezTo>
                    <a:pt x="298" y="182"/>
                    <a:pt x="300" y="181"/>
                    <a:pt x="301" y="180"/>
                  </a:cubicBezTo>
                  <a:cubicBezTo>
                    <a:pt x="303" y="179"/>
                    <a:pt x="304" y="178"/>
                    <a:pt x="306" y="179"/>
                  </a:cubicBezTo>
                  <a:cubicBezTo>
                    <a:pt x="310" y="182"/>
                    <a:pt x="310" y="182"/>
                    <a:pt x="310" y="182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2"/>
                    <a:pt x="313" y="203"/>
                    <a:pt x="313" y="204"/>
                  </a:cubicBezTo>
                  <a:cubicBezTo>
                    <a:pt x="313" y="205"/>
                    <a:pt x="313" y="206"/>
                    <a:pt x="314" y="208"/>
                  </a:cubicBezTo>
                  <a:cubicBezTo>
                    <a:pt x="315" y="210"/>
                    <a:pt x="318" y="212"/>
                    <a:pt x="320" y="214"/>
                  </a:cubicBezTo>
                  <a:cubicBezTo>
                    <a:pt x="321" y="216"/>
                    <a:pt x="323" y="218"/>
                    <a:pt x="325" y="220"/>
                  </a:cubicBezTo>
                  <a:cubicBezTo>
                    <a:pt x="331" y="239"/>
                    <a:pt x="331" y="239"/>
                    <a:pt x="331" y="239"/>
                  </a:cubicBezTo>
                  <a:cubicBezTo>
                    <a:pt x="331" y="239"/>
                    <a:pt x="331" y="239"/>
                    <a:pt x="331" y="240"/>
                  </a:cubicBezTo>
                  <a:cubicBezTo>
                    <a:pt x="331" y="242"/>
                    <a:pt x="332" y="244"/>
                    <a:pt x="333" y="245"/>
                  </a:cubicBezTo>
                  <a:cubicBezTo>
                    <a:pt x="333" y="245"/>
                    <a:pt x="333" y="245"/>
                    <a:pt x="333" y="245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4" y="248"/>
                    <a:pt x="334" y="249"/>
                    <a:pt x="334" y="250"/>
                  </a:cubicBezTo>
                  <a:cubicBezTo>
                    <a:pt x="334" y="251"/>
                    <a:pt x="334" y="251"/>
                    <a:pt x="334" y="251"/>
                  </a:cubicBezTo>
                  <a:cubicBezTo>
                    <a:pt x="334" y="253"/>
                    <a:pt x="333" y="254"/>
                    <a:pt x="332" y="256"/>
                  </a:cubicBezTo>
                  <a:cubicBezTo>
                    <a:pt x="329" y="262"/>
                    <a:pt x="327" y="278"/>
                    <a:pt x="327" y="278"/>
                  </a:cubicBezTo>
                  <a:cubicBezTo>
                    <a:pt x="327" y="278"/>
                    <a:pt x="327" y="278"/>
                    <a:pt x="327" y="278"/>
                  </a:cubicBezTo>
                  <a:cubicBezTo>
                    <a:pt x="327" y="279"/>
                    <a:pt x="328" y="281"/>
                    <a:pt x="330" y="292"/>
                  </a:cubicBezTo>
                  <a:cubicBezTo>
                    <a:pt x="331" y="297"/>
                    <a:pt x="331" y="299"/>
                    <a:pt x="331" y="301"/>
                  </a:cubicBezTo>
                  <a:cubicBezTo>
                    <a:pt x="331" y="302"/>
                    <a:pt x="331" y="304"/>
                    <a:pt x="331" y="306"/>
                  </a:cubicBezTo>
                  <a:cubicBezTo>
                    <a:pt x="330" y="316"/>
                    <a:pt x="330" y="320"/>
                    <a:pt x="330" y="322"/>
                  </a:cubicBezTo>
                  <a:cubicBezTo>
                    <a:pt x="330" y="324"/>
                    <a:pt x="330" y="324"/>
                    <a:pt x="330" y="325"/>
                  </a:cubicBezTo>
                  <a:cubicBezTo>
                    <a:pt x="331" y="326"/>
                    <a:pt x="331" y="326"/>
                    <a:pt x="331" y="326"/>
                  </a:cubicBezTo>
                  <a:cubicBezTo>
                    <a:pt x="331" y="327"/>
                    <a:pt x="331" y="327"/>
                    <a:pt x="331" y="327"/>
                  </a:cubicBezTo>
                  <a:cubicBezTo>
                    <a:pt x="329" y="337"/>
                    <a:pt x="329" y="339"/>
                    <a:pt x="326" y="345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6" y="346"/>
                    <a:pt x="326" y="346"/>
                    <a:pt x="326" y="346"/>
                  </a:cubicBezTo>
                  <a:cubicBezTo>
                    <a:pt x="327" y="347"/>
                    <a:pt x="327" y="347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1" y="345"/>
                    <a:pt x="331" y="345"/>
                    <a:pt x="332" y="345"/>
                  </a:cubicBezTo>
                  <a:cubicBezTo>
                    <a:pt x="334" y="345"/>
                    <a:pt x="340" y="344"/>
                    <a:pt x="352" y="328"/>
                  </a:cubicBezTo>
                  <a:cubicBezTo>
                    <a:pt x="353" y="327"/>
                    <a:pt x="354" y="326"/>
                    <a:pt x="355" y="324"/>
                  </a:cubicBezTo>
                  <a:cubicBezTo>
                    <a:pt x="357" y="322"/>
                    <a:pt x="359" y="319"/>
                    <a:pt x="360" y="317"/>
                  </a:cubicBezTo>
                  <a:cubicBezTo>
                    <a:pt x="361" y="316"/>
                    <a:pt x="361" y="314"/>
                    <a:pt x="362" y="313"/>
                  </a:cubicBezTo>
                  <a:cubicBezTo>
                    <a:pt x="363" y="311"/>
                    <a:pt x="364" y="309"/>
                    <a:pt x="366" y="307"/>
                  </a:cubicBezTo>
                  <a:cubicBezTo>
                    <a:pt x="368" y="305"/>
                    <a:pt x="369" y="305"/>
                    <a:pt x="371" y="302"/>
                  </a:cubicBezTo>
                  <a:cubicBezTo>
                    <a:pt x="372" y="299"/>
                    <a:pt x="373" y="296"/>
                    <a:pt x="374" y="292"/>
                  </a:cubicBezTo>
                  <a:cubicBezTo>
                    <a:pt x="375" y="289"/>
                    <a:pt x="375" y="287"/>
                    <a:pt x="377" y="284"/>
                  </a:cubicBezTo>
                  <a:cubicBezTo>
                    <a:pt x="378" y="280"/>
                    <a:pt x="381" y="278"/>
                    <a:pt x="383" y="275"/>
                  </a:cubicBezTo>
                  <a:cubicBezTo>
                    <a:pt x="386" y="272"/>
                    <a:pt x="388" y="269"/>
                    <a:pt x="390" y="266"/>
                  </a:cubicBezTo>
                  <a:close/>
                  <a:moveTo>
                    <a:pt x="368" y="74"/>
                  </a:moveTo>
                  <a:cubicBezTo>
                    <a:pt x="368" y="73"/>
                    <a:pt x="368" y="73"/>
                    <a:pt x="368" y="73"/>
                  </a:cubicBezTo>
                  <a:cubicBezTo>
                    <a:pt x="368" y="74"/>
                    <a:pt x="368" y="74"/>
                    <a:pt x="369" y="75"/>
                  </a:cubicBezTo>
                  <a:cubicBezTo>
                    <a:pt x="370" y="76"/>
                    <a:pt x="370" y="77"/>
                    <a:pt x="371" y="78"/>
                  </a:cubicBezTo>
                  <a:cubicBezTo>
                    <a:pt x="370" y="78"/>
                    <a:pt x="370" y="78"/>
                    <a:pt x="369" y="77"/>
                  </a:cubicBezTo>
                  <a:cubicBezTo>
                    <a:pt x="368" y="76"/>
                    <a:pt x="367" y="74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3" y="71"/>
                    <a:pt x="363" y="70"/>
                    <a:pt x="363" y="70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59" y="67"/>
                    <a:pt x="352" y="60"/>
                    <a:pt x="351" y="59"/>
                  </a:cubicBezTo>
                  <a:cubicBezTo>
                    <a:pt x="355" y="62"/>
                    <a:pt x="362" y="68"/>
                    <a:pt x="368" y="74"/>
                  </a:cubicBezTo>
                  <a:close/>
                  <a:moveTo>
                    <a:pt x="193" y="19"/>
                  </a:moveTo>
                  <a:cubicBezTo>
                    <a:pt x="193" y="19"/>
                    <a:pt x="193" y="19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lose/>
                  <a:moveTo>
                    <a:pt x="199" y="8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9" y="8"/>
                    <a:pt x="198" y="8"/>
                    <a:pt x="198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8"/>
                    <a:pt x="196" y="7"/>
                    <a:pt x="195" y="7"/>
                  </a:cubicBezTo>
                  <a:cubicBezTo>
                    <a:pt x="196" y="7"/>
                    <a:pt x="198" y="8"/>
                    <a:pt x="199" y="8"/>
                  </a:cubicBezTo>
                  <a:close/>
                  <a:moveTo>
                    <a:pt x="210" y="7"/>
                  </a:moveTo>
                  <a:cubicBezTo>
                    <a:pt x="207" y="7"/>
                    <a:pt x="205" y="8"/>
                    <a:pt x="203" y="9"/>
                  </a:cubicBezTo>
                  <a:cubicBezTo>
                    <a:pt x="203" y="9"/>
                    <a:pt x="202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3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3" y="6"/>
                    <a:pt x="203" y="5"/>
                    <a:pt x="199" y="5"/>
                  </a:cubicBezTo>
                  <a:cubicBezTo>
                    <a:pt x="199" y="4"/>
                    <a:pt x="198" y="3"/>
                    <a:pt x="190" y="2"/>
                  </a:cubicBezTo>
                  <a:cubicBezTo>
                    <a:pt x="194" y="2"/>
                    <a:pt x="202" y="2"/>
                    <a:pt x="207" y="2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6" y="3"/>
                    <a:pt x="207" y="3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9" y="5"/>
                    <a:pt x="209" y="5"/>
                    <a:pt x="214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1" y="7"/>
                    <a:pt x="210" y="7"/>
                  </a:cubicBezTo>
                  <a:close/>
                  <a:moveTo>
                    <a:pt x="269" y="13"/>
                  </a:moveTo>
                  <a:cubicBezTo>
                    <a:pt x="269" y="13"/>
                    <a:pt x="269" y="13"/>
                    <a:pt x="269" y="13"/>
                  </a:cubicBezTo>
                  <a:close/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5"/>
                    <a:pt x="273" y="15"/>
                    <a:pt x="273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5"/>
                    <a:pt x="273" y="15"/>
                    <a:pt x="272" y="15"/>
                  </a:cubicBezTo>
                  <a:cubicBezTo>
                    <a:pt x="271" y="15"/>
                    <a:pt x="271" y="15"/>
                    <a:pt x="270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lnTo>
                    <a:pt x="269" y="14"/>
                  </a:lnTo>
                  <a:close/>
                  <a:moveTo>
                    <a:pt x="278" y="27"/>
                  </a:moveTo>
                  <a:cubicBezTo>
                    <a:pt x="278" y="27"/>
                    <a:pt x="277" y="27"/>
                    <a:pt x="276" y="27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7" y="27"/>
                    <a:pt x="278" y="27"/>
                    <a:pt x="278" y="26"/>
                  </a:cubicBezTo>
                  <a:lnTo>
                    <a:pt x="278" y="27"/>
                  </a:lnTo>
                  <a:close/>
                  <a:moveTo>
                    <a:pt x="295" y="24"/>
                  </a:moveTo>
                  <a:cubicBezTo>
                    <a:pt x="295" y="24"/>
                    <a:pt x="295" y="24"/>
                    <a:pt x="291" y="24"/>
                  </a:cubicBezTo>
                  <a:cubicBezTo>
                    <a:pt x="290" y="23"/>
                    <a:pt x="289" y="23"/>
                    <a:pt x="288" y="23"/>
                  </a:cubicBezTo>
                  <a:cubicBezTo>
                    <a:pt x="287" y="22"/>
                    <a:pt x="285" y="22"/>
                    <a:pt x="284" y="22"/>
                  </a:cubicBezTo>
                  <a:cubicBezTo>
                    <a:pt x="283" y="22"/>
                    <a:pt x="282" y="22"/>
                    <a:pt x="281" y="23"/>
                  </a:cubicBezTo>
                  <a:cubicBezTo>
                    <a:pt x="281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6" y="25"/>
                    <a:pt x="275" y="24"/>
                    <a:pt x="275" y="24"/>
                  </a:cubicBezTo>
                  <a:cubicBezTo>
                    <a:pt x="274" y="24"/>
                    <a:pt x="273" y="24"/>
                    <a:pt x="272" y="23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69" y="22"/>
                    <a:pt x="268" y="21"/>
                    <a:pt x="268" y="21"/>
                  </a:cubicBezTo>
                  <a:cubicBezTo>
                    <a:pt x="267" y="20"/>
                    <a:pt x="266" y="19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4" y="17"/>
                    <a:pt x="263" y="16"/>
                  </a:cubicBezTo>
                  <a:cubicBezTo>
                    <a:pt x="263" y="16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6" y="15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72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5" y="17"/>
                    <a:pt x="275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7" y="17"/>
                    <a:pt x="278" y="17"/>
                    <a:pt x="279" y="18"/>
                  </a:cubicBezTo>
                  <a:cubicBezTo>
                    <a:pt x="281" y="18"/>
                    <a:pt x="283" y="19"/>
                    <a:pt x="285" y="19"/>
                  </a:cubicBezTo>
                  <a:cubicBezTo>
                    <a:pt x="291" y="21"/>
                    <a:pt x="295" y="23"/>
                    <a:pt x="295" y="24"/>
                  </a:cubicBezTo>
                  <a:cubicBezTo>
                    <a:pt x="295" y="24"/>
                    <a:pt x="295" y="24"/>
                    <a:pt x="295" y="24"/>
                  </a:cubicBezTo>
                  <a:close/>
                  <a:moveTo>
                    <a:pt x="228" y="30"/>
                  </a:moveTo>
                  <a:cubicBezTo>
                    <a:pt x="227" y="30"/>
                    <a:pt x="227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2"/>
                    <a:pt x="228" y="32"/>
                    <a:pt x="231" y="34"/>
                  </a:cubicBezTo>
                  <a:cubicBezTo>
                    <a:pt x="231" y="34"/>
                    <a:pt x="231" y="34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1" y="36"/>
                    <a:pt x="232" y="36"/>
                    <a:pt x="232" y="37"/>
                  </a:cubicBezTo>
                  <a:cubicBezTo>
                    <a:pt x="233" y="38"/>
                    <a:pt x="235" y="40"/>
                    <a:pt x="236" y="40"/>
                  </a:cubicBezTo>
                  <a:cubicBezTo>
                    <a:pt x="236" y="40"/>
                    <a:pt x="237" y="40"/>
                    <a:pt x="238" y="40"/>
                  </a:cubicBezTo>
                  <a:cubicBezTo>
                    <a:pt x="238" y="39"/>
                    <a:pt x="238" y="39"/>
                    <a:pt x="238" y="38"/>
                  </a:cubicBezTo>
                  <a:cubicBezTo>
                    <a:pt x="238" y="38"/>
                    <a:pt x="238" y="37"/>
                    <a:pt x="237" y="37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5" y="34"/>
                    <a:pt x="234" y="34"/>
                    <a:pt x="232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2"/>
                    <a:pt x="231" y="31"/>
                    <a:pt x="230" y="30"/>
                  </a:cubicBezTo>
                  <a:cubicBezTo>
                    <a:pt x="229" y="29"/>
                    <a:pt x="228" y="29"/>
                    <a:pt x="228" y="29"/>
                  </a:cubicBezTo>
                  <a:cubicBezTo>
                    <a:pt x="228" y="29"/>
                    <a:pt x="228" y="29"/>
                    <a:pt x="228" y="29"/>
                  </a:cubicBezTo>
                  <a:lnTo>
                    <a:pt x="228" y="30"/>
                  </a:lnTo>
                  <a:close/>
                  <a:moveTo>
                    <a:pt x="278" y="35"/>
                  </a:moveTo>
                  <a:cubicBezTo>
                    <a:pt x="278" y="35"/>
                    <a:pt x="278" y="35"/>
                    <a:pt x="278" y="35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79" y="36"/>
                    <a:pt x="280" y="37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1" y="34"/>
                    <a:pt x="280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lnTo>
                    <a:pt x="278" y="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01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29816" y="1752352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17968" y="3445863"/>
            <a:ext cx="6415145" cy="1299012"/>
            <a:chOff x="794420" y="2451283"/>
            <a:chExt cx="4563539" cy="924078"/>
          </a:xfrm>
        </p:grpSpPr>
        <p:grpSp>
          <p:nvGrpSpPr>
            <p:cNvPr id="225" name="组合 53"/>
            <p:cNvGrpSpPr/>
            <p:nvPr/>
          </p:nvGrpSpPr>
          <p:grpSpPr bwMode="auto">
            <a:xfrm>
              <a:off x="794420" y="2451283"/>
              <a:ext cx="4563539" cy="917815"/>
              <a:chOff x="2678521" y="2847139"/>
              <a:chExt cx="12011025" cy="2417231"/>
            </a:xfrm>
          </p:grpSpPr>
          <p:sp>
            <p:nvSpPr>
              <p:cNvPr id="226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7" name="文本框 97"/>
            <p:cNvSpPr txBox="1">
              <a:spLocks noChangeArrowheads="1"/>
            </p:cNvSpPr>
            <p:nvPr/>
          </p:nvSpPr>
          <p:spPr bwMode="auto">
            <a:xfrm>
              <a:off x="3249459" y="2572544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12"/>
            <p:cNvSpPr>
              <a:spLocks noEditPoints="1"/>
            </p:cNvSpPr>
            <p:nvPr/>
          </p:nvSpPr>
          <p:spPr bwMode="auto">
            <a:xfrm>
              <a:off x="1887632" y="2764446"/>
              <a:ext cx="526562" cy="380346"/>
            </a:xfrm>
            <a:custGeom>
              <a:avLst/>
              <a:gdLst>
                <a:gd name="T0" fmla="*/ 57823 w 467"/>
                <a:gd name="T1" fmla="*/ 248018 h 337"/>
                <a:gd name="T2" fmla="*/ 77648 w 467"/>
                <a:gd name="T3" fmla="*/ 315809 h 337"/>
                <a:gd name="T4" fmla="*/ 120602 w 467"/>
                <a:gd name="T5" fmla="*/ 307542 h 337"/>
                <a:gd name="T6" fmla="*/ 185034 w 467"/>
                <a:gd name="T7" fmla="*/ 314156 h 337"/>
                <a:gd name="T8" fmla="*/ 247813 w 467"/>
                <a:gd name="T9" fmla="*/ 314156 h 337"/>
                <a:gd name="T10" fmla="*/ 272594 w 467"/>
                <a:gd name="T11" fmla="*/ 248018 h 337"/>
                <a:gd name="T12" fmla="*/ 330418 w 467"/>
                <a:gd name="T13" fmla="*/ 208335 h 337"/>
                <a:gd name="T14" fmla="*/ 297376 w 467"/>
                <a:gd name="T15" fmla="*/ 170305 h 337"/>
                <a:gd name="T16" fmla="*/ 315549 w 467"/>
                <a:gd name="T17" fmla="*/ 102514 h 337"/>
                <a:gd name="T18" fmla="*/ 264334 w 467"/>
                <a:gd name="T19" fmla="*/ 66138 h 337"/>
                <a:gd name="T20" fmla="*/ 209815 w 467"/>
                <a:gd name="T21" fmla="*/ 33069 h 337"/>
                <a:gd name="T22" fmla="*/ 180078 w 467"/>
                <a:gd name="T23" fmla="*/ 1653 h 337"/>
                <a:gd name="T24" fmla="*/ 123907 w 467"/>
                <a:gd name="T25" fmla="*/ 44643 h 337"/>
                <a:gd name="T26" fmla="*/ 52867 w 467"/>
                <a:gd name="T27" fmla="*/ 47950 h 337"/>
                <a:gd name="T28" fmla="*/ 34694 w 467"/>
                <a:gd name="T29" fmla="*/ 107474 h 337"/>
                <a:gd name="T30" fmla="*/ 21477 w 467"/>
                <a:gd name="T31" fmla="*/ 170305 h 337"/>
                <a:gd name="T32" fmla="*/ 3304 w 467"/>
                <a:gd name="T33" fmla="*/ 203374 h 337"/>
                <a:gd name="T34" fmla="*/ 69388 w 467"/>
                <a:gd name="T35" fmla="*/ 170305 h 337"/>
                <a:gd name="T36" fmla="*/ 297376 w 467"/>
                <a:gd name="T37" fmla="*/ 286047 h 337"/>
                <a:gd name="T38" fmla="*/ 328765 w 467"/>
                <a:gd name="T39" fmla="*/ 317463 h 337"/>
                <a:gd name="T40" fmla="*/ 297376 w 467"/>
                <a:gd name="T41" fmla="*/ 348878 h 337"/>
                <a:gd name="T42" fmla="*/ 327113 w 467"/>
                <a:gd name="T43" fmla="*/ 380294 h 337"/>
                <a:gd name="T44" fmla="*/ 335374 w 467"/>
                <a:gd name="T45" fmla="*/ 405096 h 337"/>
                <a:gd name="T46" fmla="*/ 328765 w 467"/>
                <a:gd name="T47" fmla="*/ 444778 h 337"/>
                <a:gd name="T48" fmla="*/ 388241 w 467"/>
                <a:gd name="T49" fmla="*/ 476194 h 337"/>
                <a:gd name="T50" fmla="*/ 388241 w 467"/>
                <a:gd name="T51" fmla="*/ 476194 h 337"/>
                <a:gd name="T52" fmla="*/ 399805 w 467"/>
                <a:gd name="T53" fmla="*/ 517530 h 337"/>
                <a:gd name="T54" fmla="*/ 464237 w 467"/>
                <a:gd name="T55" fmla="*/ 520837 h 337"/>
                <a:gd name="T56" fmla="*/ 465889 w 467"/>
                <a:gd name="T57" fmla="*/ 520837 h 337"/>
                <a:gd name="T58" fmla="*/ 520408 w 467"/>
                <a:gd name="T59" fmla="*/ 557213 h 337"/>
                <a:gd name="T60" fmla="*/ 553449 w 467"/>
                <a:gd name="T61" fmla="*/ 530758 h 337"/>
                <a:gd name="T62" fmla="*/ 553449 w 467"/>
                <a:gd name="T63" fmla="*/ 530758 h 337"/>
                <a:gd name="T64" fmla="*/ 621185 w 467"/>
                <a:gd name="T65" fmla="*/ 539025 h 337"/>
                <a:gd name="T66" fmla="*/ 637706 w 467"/>
                <a:gd name="T67" fmla="*/ 502649 h 337"/>
                <a:gd name="T68" fmla="*/ 660835 w 467"/>
                <a:gd name="T69" fmla="*/ 489422 h 337"/>
                <a:gd name="T70" fmla="*/ 703789 w 467"/>
                <a:gd name="T71" fmla="*/ 482808 h 337"/>
                <a:gd name="T72" fmla="*/ 705441 w 467"/>
                <a:gd name="T73" fmla="*/ 443125 h 337"/>
                <a:gd name="T74" fmla="*/ 718658 w 467"/>
                <a:gd name="T75" fmla="*/ 421630 h 337"/>
                <a:gd name="T76" fmla="*/ 756656 w 467"/>
                <a:gd name="T77" fmla="*/ 398482 h 337"/>
                <a:gd name="T78" fmla="*/ 730223 w 467"/>
                <a:gd name="T79" fmla="*/ 358799 h 337"/>
                <a:gd name="T80" fmla="*/ 766569 w 467"/>
                <a:gd name="T81" fmla="*/ 335651 h 337"/>
                <a:gd name="T82" fmla="*/ 766569 w 467"/>
                <a:gd name="T83" fmla="*/ 299275 h 337"/>
                <a:gd name="T84" fmla="*/ 730223 w 467"/>
                <a:gd name="T85" fmla="*/ 274473 h 337"/>
                <a:gd name="T86" fmla="*/ 753352 w 467"/>
                <a:gd name="T87" fmla="*/ 238097 h 337"/>
                <a:gd name="T88" fmla="*/ 738483 w 467"/>
                <a:gd name="T89" fmla="*/ 205028 h 337"/>
                <a:gd name="T90" fmla="*/ 695529 w 467"/>
                <a:gd name="T91" fmla="*/ 198414 h 337"/>
                <a:gd name="T92" fmla="*/ 702137 w 467"/>
                <a:gd name="T93" fmla="*/ 153771 h 337"/>
                <a:gd name="T94" fmla="*/ 675704 w 467"/>
                <a:gd name="T95" fmla="*/ 130623 h 337"/>
                <a:gd name="T96" fmla="*/ 637706 w 467"/>
                <a:gd name="T97" fmla="*/ 132276 h 337"/>
                <a:gd name="T98" fmla="*/ 621185 w 467"/>
                <a:gd name="T99" fmla="*/ 95900 h 337"/>
                <a:gd name="T100" fmla="*/ 579883 w 467"/>
                <a:gd name="T101" fmla="*/ 107474 h 337"/>
                <a:gd name="T102" fmla="*/ 553449 w 467"/>
                <a:gd name="T103" fmla="*/ 104167 h 337"/>
                <a:gd name="T104" fmla="*/ 523712 w 467"/>
                <a:gd name="T105" fmla="*/ 79366 h 337"/>
                <a:gd name="T106" fmla="*/ 490670 w 467"/>
                <a:gd name="T107" fmla="*/ 107474 h 337"/>
                <a:gd name="T108" fmla="*/ 465889 w 467"/>
                <a:gd name="T109" fmla="*/ 114088 h 337"/>
                <a:gd name="T110" fmla="*/ 424587 w 467"/>
                <a:gd name="T111" fmla="*/ 102514 h 337"/>
                <a:gd name="T112" fmla="*/ 388241 w 467"/>
                <a:gd name="T113" fmla="*/ 158731 h 337"/>
                <a:gd name="T114" fmla="*/ 388241 w 467"/>
                <a:gd name="T115" fmla="*/ 158731 h 337"/>
                <a:gd name="T116" fmla="*/ 328765 w 467"/>
                <a:gd name="T117" fmla="*/ 190147 h 337"/>
                <a:gd name="T118" fmla="*/ 335374 w 467"/>
                <a:gd name="T119" fmla="*/ 229830 h 337"/>
                <a:gd name="T120" fmla="*/ 303984 w 467"/>
                <a:gd name="T121" fmla="*/ 251325 h 337"/>
                <a:gd name="T122" fmla="*/ 531972 w 467"/>
                <a:gd name="T123" fmla="*/ 162038 h 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7" h="337">
                  <a:moveTo>
                    <a:pt x="0" y="126"/>
                  </a:moveTo>
                  <a:cubicBezTo>
                    <a:pt x="1" y="132"/>
                    <a:pt x="3" y="138"/>
                    <a:pt x="6" y="143"/>
                  </a:cubicBezTo>
                  <a:cubicBezTo>
                    <a:pt x="6" y="145"/>
                    <a:pt x="8" y="145"/>
                    <a:pt x="9" y="145"/>
                  </a:cubicBezTo>
                  <a:cubicBezTo>
                    <a:pt x="13" y="143"/>
                    <a:pt x="17" y="142"/>
                    <a:pt x="21" y="141"/>
                  </a:cubicBezTo>
                  <a:cubicBezTo>
                    <a:pt x="24" y="146"/>
                    <a:pt x="26" y="150"/>
                    <a:pt x="30" y="154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3" y="159"/>
                    <a:pt x="36" y="163"/>
                    <a:pt x="40" y="166"/>
                  </a:cubicBezTo>
                  <a:cubicBezTo>
                    <a:pt x="37" y="170"/>
                    <a:pt x="35" y="173"/>
                    <a:pt x="32" y="177"/>
                  </a:cubicBezTo>
                  <a:cubicBezTo>
                    <a:pt x="32" y="178"/>
                    <a:pt x="32" y="180"/>
                    <a:pt x="33" y="180"/>
                  </a:cubicBezTo>
                  <a:cubicBezTo>
                    <a:pt x="37" y="184"/>
                    <a:pt x="42" y="188"/>
                    <a:pt x="47" y="191"/>
                  </a:cubicBezTo>
                  <a:cubicBezTo>
                    <a:pt x="49" y="192"/>
                    <a:pt x="50" y="191"/>
                    <a:pt x="51" y="190"/>
                  </a:cubicBezTo>
                  <a:cubicBezTo>
                    <a:pt x="53" y="187"/>
                    <a:pt x="56" y="183"/>
                    <a:pt x="59" y="180"/>
                  </a:cubicBezTo>
                  <a:cubicBezTo>
                    <a:pt x="63" y="182"/>
                    <a:pt x="68" y="184"/>
                    <a:pt x="73" y="186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8"/>
                    <a:pt x="83" y="189"/>
                    <a:pt x="89" y="190"/>
                  </a:cubicBezTo>
                  <a:cubicBezTo>
                    <a:pt x="89" y="194"/>
                    <a:pt x="89" y="198"/>
                    <a:pt x="89" y="203"/>
                  </a:cubicBezTo>
                  <a:cubicBezTo>
                    <a:pt x="89" y="204"/>
                    <a:pt x="90" y="205"/>
                    <a:pt x="91" y="205"/>
                  </a:cubicBezTo>
                  <a:cubicBezTo>
                    <a:pt x="97" y="206"/>
                    <a:pt x="103" y="206"/>
                    <a:pt x="109" y="205"/>
                  </a:cubicBezTo>
                  <a:cubicBezTo>
                    <a:pt x="110" y="205"/>
                    <a:pt x="111" y="204"/>
                    <a:pt x="111" y="203"/>
                  </a:cubicBezTo>
                  <a:cubicBezTo>
                    <a:pt x="111" y="198"/>
                    <a:pt x="112" y="194"/>
                    <a:pt x="112" y="190"/>
                  </a:cubicBezTo>
                  <a:cubicBezTo>
                    <a:pt x="117" y="189"/>
                    <a:pt x="122" y="188"/>
                    <a:pt x="127" y="186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2" y="184"/>
                    <a:pt x="137" y="182"/>
                    <a:pt x="142" y="180"/>
                  </a:cubicBezTo>
                  <a:cubicBezTo>
                    <a:pt x="144" y="183"/>
                    <a:pt x="147" y="187"/>
                    <a:pt x="150" y="190"/>
                  </a:cubicBezTo>
                  <a:cubicBezTo>
                    <a:pt x="150" y="191"/>
                    <a:pt x="152" y="192"/>
                    <a:pt x="153" y="191"/>
                  </a:cubicBezTo>
                  <a:cubicBezTo>
                    <a:pt x="158" y="188"/>
                    <a:pt x="163" y="184"/>
                    <a:pt x="168" y="180"/>
                  </a:cubicBezTo>
                  <a:cubicBezTo>
                    <a:pt x="168" y="180"/>
                    <a:pt x="169" y="178"/>
                    <a:pt x="168" y="177"/>
                  </a:cubicBezTo>
                  <a:cubicBezTo>
                    <a:pt x="165" y="173"/>
                    <a:pt x="163" y="170"/>
                    <a:pt x="160" y="166"/>
                  </a:cubicBezTo>
                  <a:cubicBezTo>
                    <a:pt x="164" y="163"/>
                    <a:pt x="167" y="159"/>
                    <a:pt x="171" y="154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4" y="150"/>
                    <a:pt x="176" y="146"/>
                    <a:pt x="179" y="141"/>
                  </a:cubicBezTo>
                  <a:cubicBezTo>
                    <a:pt x="183" y="142"/>
                    <a:pt x="187" y="143"/>
                    <a:pt x="191" y="145"/>
                  </a:cubicBezTo>
                  <a:cubicBezTo>
                    <a:pt x="193" y="145"/>
                    <a:pt x="194" y="145"/>
                    <a:pt x="194" y="143"/>
                  </a:cubicBezTo>
                  <a:cubicBezTo>
                    <a:pt x="197" y="138"/>
                    <a:pt x="199" y="132"/>
                    <a:pt x="200" y="126"/>
                  </a:cubicBezTo>
                  <a:cubicBezTo>
                    <a:pt x="200" y="125"/>
                    <a:pt x="200" y="124"/>
                    <a:pt x="198" y="123"/>
                  </a:cubicBezTo>
                  <a:cubicBezTo>
                    <a:pt x="194" y="122"/>
                    <a:pt x="190" y="120"/>
                    <a:pt x="186" y="119"/>
                  </a:cubicBezTo>
                  <a:cubicBezTo>
                    <a:pt x="187" y="114"/>
                    <a:pt x="187" y="108"/>
                    <a:pt x="187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98"/>
                    <a:pt x="187" y="93"/>
                    <a:pt x="186" y="87"/>
                  </a:cubicBezTo>
                  <a:cubicBezTo>
                    <a:pt x="190" y="86"/>
                    <a:pt x="194" y="85"/>
                    <a:pt x="198" y="83"/>
                  </a:cubicBezTo>
                  <a:cubicBezTo>
                    <a:pt x="200" y="83"/>
                    <a:pt x="200" y="82"/>
                    <a:pt x="200" y="80"/>
                  </a:cubicBezTo>
                  <a:cubicBezTo>
                    <a:pt x="199" y="74"/>
                    <a:pt x="197" y="68"/>
                    <a:pt x="194" y="63"/>
                  </a:cubicBezTo>
                  <a:cubicBezTo>
                    <a:pt x="194" y="62"/>
                    <a:pt x="193" y="61"/>
                    <a:pt x="191" y="62"/>
                  </a:cubicBezTo>
                  <a:cubicBezTo>
                    <a:pt x="187" y="63"/>
                    <a:pt x="183" y="64"/>
                    <a:pt x="179" y="65"/>
                  </a:cubicBezTo>
                  <a:cubicBezTo>
                    <a:pt x="176" y="61"/>
                    <a:pt x="174" y="56"/>
                    <a:pt x="171" y="52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7" y="48"/>
                    <a:pt x="164" y="44"/>
                    <a:pt x="160" y="40"/>
                  </a:cubicBezTo>
                  <a:cubicBezTo>
                    <a:pt x="163" y="36"/>
                    <a:pt x="165" y="33"/>
                    <a:pt x="168" y="29"/>
                  </a:cubicBezTo>
                  <a:cubicBezTo>
                    <a:pt x="169" y="28"/>
                    <a:pt x="168" y="27"/>
                    <a:pt x="168" y="26"/>
                  </a:cubicBezTo>
                  <a:cubicBezTo>
                    <a:pt x="163" y="22"/>
                    <a:pt x="158" y="18"/>
                    <a:pt x="153" y="15"/>
                  </a:cubicBezTo>
                  <a:cubicBezTo>
                    <a:pt x="152" y="14"/>
                    <a:pt x="150" y="15"/>
                    <a:pt x="150" y="16"/>
                  </a:cubicBezTo>
                  <a:cubicBezTo>
                    <a:pt x="147" y="19"/>
                    <a:pt x="144" y="23"/>
                    <a:pt x="142" y="26"/>
                  </a:cubicBezTo>
                  <a:cubicBezTo>
                    <a:pt x="137" y="24"/>
                    <a:pt x="132" y="22"/>
                    <a:pt x="127" y="20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2" y="19"/>
                    <a:pt x="117" y="17"/>
                    <a:pt x="112" y="17"/>
                  </a:cubicBezTo>
                  <a:cubicBezTo>
                    <a:pt x="112" y="12"/>
                    <a:pt x="111" y="8"/>
                    <a:pt x="111" y="3"/>
                  </a:cubicBezTo>
                  <a:cubicBezTo>
                    <a:pt x="111" y="2"/>
                    <a:pt x="110" y="1"/>
                    <a:pt x="109" y="1"/>
                  </a:cubicBezTo>
                  <a:cubicBezTo>
                    <a:pt x="103" y="0"/>
                    <a:pt x="97" y="0"/>
                    <a:pt x="91" y="1"/>
                  </a:cubicBezTo>
                  <a:cubicBezTo>
                    <a:pt x="90" y="1"/>
                    <a:pt x="89" y="2"/>
                    <a:pt x="89" y="3"/>
                  </a:cubicBezTo>
                  <a:cubicBezTo>
                    <a:pt x="89" y="8"/>
                    <a:pt x="89" y="12"/>
                    <a:pt x="89" y="17"/>
                  </a:cubicBezTo>
                  <a:cubicBezTo>
                    <a:pt x="83" y="17"/>
                    <a:pt x="78" y="19"/>
                    <a:pt x="73" y="20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8" y="22"/>
                    <a:pt x="63" y="24"/>
                    <a:pt x="59" y="26"/>
                  </a:cubicBezTo>
                  <a:cubicBezTo>
                    <a:pt x="56" y="23"/>
                    <a:pt x="53" y="19"/>
                    <a:pt x="51" y="16"/>
                  </a:cubicBezTo>
                  <a:cubicBezTo>
                    <a:pt x="50" y="15"/>
                    <a:pt x="49" y="14"/>
                    <a:pt x="47" y="15"/>
                  </a:cubicBezTo>
                  <a:cubicBezTo>
                    <a:pt x="42" y="18"/>
                    <a:pt x="37" y="22"/>
                    <a:pt x="33" y="26"/>
                  </a:cubicBezTo>
                  <a:cubicBezTo>
                    <a:pt x="32" y="27"/>
                    <a:pt x="32" y="28"/>
                    <a:pt x="32" y="29"/>
                  </a:cubicBezTo>
                  <a:cubicBezTo>
                    <a:pt x="35" y="33"/>
                    <a:pt x="37" y="36"/>
                    <a:pt x="40" y="40"/>
                  </a:cubicBezTo>
                  <a:cubicBezTo>
                    <a:pt x="36" y="44"/>
                    <a:pt x="33" y="48"/>
                    <a:pt x="30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6" y="56"/>
                    <a:pt x="24" y="61"/>
                    <a:pt x="21" y="65"/>
                  </a:cubicBezTo>
                  <a:cubicBezTo>
                    <a:pt x="17" y="64"/>
                    <a:pt x="13" y="63"/>
                    <a:pt x="9" y="62"/>
                  </a:cubicBezTo>
                  <a:cubicBezTo>
                    <a:pt x="8" y="61"/>
                    <a:pt x="6" y="62"/>
                    <a:pt x="6" y="63"/>
                  </a:cubicBezTo>
                  <a:cubicBezTo>
                    <a:pt x="3" y="68"/>
                    <a:pt x="1" y="74"/>
                    <a:pt x="0" y="80"/>
                  </a:cubicBezTo>
                  <a:cubicBezTo>
                    <a:pt x="0" y="82"/>
                    <a:pt x="0" y="83"/>
                    <a:pt x="2" y="83"/>
                  </a:cubicBezTo>
                  <a:cubicBezTo>
                    <a:pt x="6" y="85"/>
                    <a:pt x="10" y="86"/>
                    <a:pt x="14" y="87"/>
                  </a:cubicBezTo>
                  <a:cubicBezTo>
                    <a:pt x="13" y="93"/>
                    <a:pt x="13" y="98"/>
                    <a:pt x="13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8"/>
                    <a:pt x="13" y="114"/>
                    <a:pt x="14" y="119"/>
                  </a:cubicBezTo>
                  <a:cubicBezTo>
                    <a:pt x="10" y="120"/>
                    <a:pt x="6" y="122"/>
                    <a:pt x="2" y="123"/>
                  </a:cubicBezTo>
                  <a:cubicBezTo>
                    <a:pt x="0" y="124"/>
                    <a:pt x="0" y="125"/>
                    <a:pt x="0" y="126"/>
                  </a:cubicBezTo>
                  <a:close/>
                  <a:moveTo>
                    <a:pt x="42" y="103"/>
                  </a:moveTo>
                  <a:cubicBezTo>
                    <a:pt x="42" y="71"/>
                    <a:pt x="68" y="45"/>
                    <a:pt x="100" y="45"/>
                  </a:cubicBezTo>
                  <a:cubicBezTo>
                    <a:pt x="132" y="45"/>
                    <a:pt x="159" y="71"/>
                    <a:pt x="159" y="103"/>
                  </a:cubicBezTo>
                  <a:cubicBezTo>
                    <a:pt x="159" y="135"/>
                    <a:pt x="132" y="162"/>
                    <a:pt x="100" y="162"/>
                  </a:cubicBezTo>
                  <a:cubicBezTo>
                    <a:pt x="68" y="162"/>
                    <a:pt x="42" y="135"/>
                    <a:pt x="42" y="103"/>
                  </a:cubicBezTo>
                  <a:close/>
                  <a:moveTo>
                    <a:pt x="213" y="284"/>
                  </a:move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lose/>
                  <a:moveTo>
                    <a:pt x="180" y="173"/>
                  </a:moveTo>
                  <a:cubicBezTo>
                    <a:pt x="180" y="173"/>
                    <a:pt x="180" y="173"/>
                    <a:pt x="180" y="173"/>
                  </a:cubicBezTo>
                  <a:close/>
                  <a:moveTo>
                    <a:pt x="180" y="173"/>
                  </a:moveTo>
                  <a:cubicBezTo>
                    <a:pt x="184" y="174"/>
                    <a:pt x="189" y="175"/>
                    <a:pt x="193" y="176"/>
                  </a:cubicBezTo>
                  <a:cubicBezTo>
                    <a:pt x="192" y="181"/>
                    <a:pt x="192" y="186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8"/>
                    <a:pt x="192" y="203"/>
                    <a:pt x="193" y="208"/>
                  </a:cubicBezTo>
                  <a:cubicBezTo>
                    <a:pt x="188" y="209"/>
                    <a:pt x="184" y="210"/>
                    <a:pt x="180" y="211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79" y="211"/>
                    <a:pt x="178" y="212"/>
                    <a:pt x="178" y="214"/>
                  </a:cubicBezTo>
                  <a:cubicBezTo>
                    <a:pt x="179" y="220"/>
                    <a:pt x="180" y="226"/>
                    <a:pt x="182" y="231"/>
                  </a:cubicBezTo>
                  <a:cubicBezTo>
                    <a:pt x="182" y="231"/>
                    <a:pt x="182" y="232"/>
                    <a:pt x="183" y="232"/>
                  </a:cubicBezTo>
                  <a:cubicBezTo>
                    <a:pt x="183" y="232"/>
                    <a:pt x="184" y="232"/>
                    <a:pt x="184" y="232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9" y="232"/>
                    <a:pt x="193" y="231"/>
                    <a:pt x="198" y="230"/>
                  </a:cubicBezTo>
                  <a:cubicBezTo>
                    <a:pt x="199" y="236"/>
                    <a:pt x="201" y="240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5" y="250"/>
                    <a:pt x="208" y="255"/>
                    <a:pt x="210" y="259"/>
                  </a:cubicBezTo>
                  <a:cubicBezTo>
                    <a:pt x="207" y="261"/>
                    <a:pt x="203" y="264"/>
                    <a:pt x="200" y="267"/>
                  </a:cubicBezTo>
                  <a:cubicBezTo>
                    <a:pt x="200" y="267"/>
                    <a:pt x="200" y="267"/>
                    <a:pt x="200" y="267"/>
                  </a:cubicBezTo>
                  <a:cubicBezTo>
                    <a:pt x="199" y="267"/>
                    <a:pt x="199" y="268"/>
                    <a:pt x="199" y="269"/>
                  </a:cubicBezTo>
                  <a:cubicBezTo>
                    <a:pt x="199" y="269"/>
                    <a:pt x="199" y="270"/>
                    <a:pt x="199" y="270"/>
                  </a:cubicBezTo>
                  <a:cubicBezTo>
                    <a:pt x="203" y="276"/>
                    <a:pt x="206" y="280"/>
                    <a:pt x="209" y="284"/>
                  </a:cubicBezTo>
                  <a:cubicBezTo>
                    <a:pt x="210" y="285"/>
                    <a:pt x="210" y="285"/>
                    <a:pt x="211" y="285"/>
                  </a:cubicBezTo>
                  <a:cubicBezTo>
                    <a:pt x="212" y="285"/>
                    <a:pt x="212" y="285"/>
                    <a:pt x="213" y="284"/>
                  </a:cubicBezTo>
                  <a:cubicBezTo>
                    <a:pt x="216" y="282"/>
                    <a:pt x="220" y="280"/>
                    <a:pt x="224" y="277"/>
                  </a:cubicBezTo>
                  <a:cubicBezTo>
                    <a:pt x="227" y="281"/>
                    <a:pt x="230" y="284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8" y="292"/>
                    <a:pt x="242" y="295"/>
                    <a:pt x="247" y="298"/>
                  </a:cubicBezTo>
                  <a:cubicBezTo>
                    <a:pt x="245" y="302"/>
                    <a:pt x="243" y="306"/>
                    <a:pt x="241" y="310"/>
                  </a:cubicBezTo>
                  <a:cubicBezTo>
                    <a:pt x="241" y="310"/>
                    <a:pt x="241" y="310"/>
                    <a:pt x="241" y="310"/>
                  </a:cubicBezTo>
                  <a:cubicBezTo>
                    <a:pt x="241" y="311"/>
                    <a:pt x="241" y="311"/>
                    <a:pt x="241" y="312"/>
                  </a:cubicBezTo>
                  <a:cubicBezTo>
                    <a:pt x="241" y="312"/>
                    <a:pt x="241" y="313"/>
                    <a:pt x="242" y="313"/>
                  </a:cubicBezTo>
                  <a:cubicBezTo>
                    <a:pt x="247" y="317"/>
                    <a:pt x="252" y="319"/>
                    <a:pt x="257" y="322"/>
                  </a:cubicBezTo>
                  <a:cubicBezTo>
                    <a:pt x="257" y="322"/>
                    <a:pt x="258" y="322"/>
                    <a:pt x="258" y="322"/>
                  </a:cubicBezTo>
                  <a:cubicBezTo>
                    <a:pt x="259" y="322"/>
                    <a:pt x="259" y="321"/>
                    <a:pt x="260" y="321"/>
                  </a:cubicBezTo>
                  <a:cubicBezTo>
                    <a:pt x="260" y="321"/>
                    <a:pt x="260" y="321"/>
                    <a:pt x="260" y="321"/>
                  </a:cubicBezTo>
                  <a:cubicBezTo>
                    <a:pt x="262" y="317"/>
                    <a:pt x="265" y="313"/>
                    <a:pt x="267" y="310"/>
                  </a:cubicBezTo>
                  <a:cubicBezTo>
                    <a:pt x="272" y="312"/>
                    <a:pt x="276" y="314"/>
                    <a:pt x="281" y="315"/>
                  </a:cubicBezTo>
                  <a:cubicBezTo>
                    <a:pt x="281" y="315"/>
                    <a:pt x="281" y="315"/>
                    <a:pt x="281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6" y="317"/>
                    <a:pt x="291" y="318"/>
                    <a:pt x="297" y="319"/>
                  </a:cubicBezTo>
                  <a:cubicBezTo>
                    <a:pt x="296" y="324"/>
                    <a:pt x="296" y="328"/>
                    <a:pt x="296" y="333"/>
                  </a:cubicBezTo>
                  <a:cubicBezTo>
                    <a:pt x="296" y="333"/>
                    <a:pt x="296" y="333"/>
                    <a:pt x="296" y="333"/>
                  </a:cubicBezTo>
                  <a:cubicBezTo>
                    <a:pt x="296" y="333"/>
                    <a:pt x="296" y="334"/>
                    <a:pt x="296" y="334"/>
                  </a:cubicBezTo>
                  <a:cubicBezTo>
                    <a:pt x="297" y="335"/>
                    <a:pt x="297" y="335"/>
                    <a:pt x="298" y="335"/>
                  </a:cubicBezTo>
                  <a:cubicBezTo>
                    <a:pt x="303" y="336"/>
                    <a:pt x="309" y="337"/>
                    <a:pt x="315" y="337"/>
                  </a:cubicBezTo>
                  <a:cubicBezTo>
                    <a:pt x="316" y="337"/>
                    <a:pt x="316" y="337"/>
                    <a:pt x="317" y="336"/>
                  </a:cubicBezTo>
                  <a:cubicBezTo>
                    <a:pt x="317" y="336"/>
                    <a:pt x="317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8" y="330"/>
                    <a:pt x="319" y="326"/>
                    <a:pt x="320" y="322"/>
                  </a:cubicBezTo>
                  <a:cubicBezTo>
                    <a:pt x="324" y="322"/>
                    <a:pt x="329" y="322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40" y="321"/>
                    <a:pt x="345" y="320"/>
                    <a:pt x="351" y="319"/>
                  </a:cubicBezTo>
                  <a:cubicBezTo>
                    <a:pt x="352" y="323"/>
                    <a:pt x="354" y="327"/>
                    <a:pt x="355" y="331"/>
                  </a:cubicBezTo>
                  <a:cubicBezTo>
                    <a:pt x="356" y="331"/>
                    <a:pt x="356" y="332"/>
                    <a:pt x="357" y="332"/>
                  </a:cubicBezTo>
                  <a:cubicBezTo>
                    <a:pt x="357" y="333"/>
                    <a:pt x="358" y="333"/>
                    <a:pt x="358" y="333"/>
                  </a:cubicBezTo>
                  <a:cubicBezTo>
                    <a:pt x="365" y="331"/>
                    <a:pt x="370" y="329"/>
                    <a:pt x="375" y="327"/>
                  </a:cubicBezTo>
                  <a:cubicBezTo>
                    <a:pt x="375" y="327"/>
                    <a:pt x="376" y="327"/>
                    <a:pt x="376" y="326"/>
                  </a:cubicBezTo>
                  <a:cubicBezTo>
                    <a:pt x="376" y="325"/>
                    <a:pt x="376" y="325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5" y="320"/>
                    <a:pt x="374" y="316"/>
                    <a:pt x="373" y="311"/>
                  </a:cubicBezTo>
                  <a:cubicBezTo>
                    <a:pt x="377" y="310"/>
                    <a:pt x="382" y="307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91" y="302"/>
                    <a:pt x="395" y="299"/>
                    <a:pt x="400" y="296"/>
                  </a:cubicBezTo>
                  <a:cubicBezTo>
                    <a:pt x="403" y="299"/>
                    <a:pt x="406" y="302"/>
                    <a:pt x="409" y="305"/>
                  </a:cubicBezTo>
                  <a:cubicBezTo>
                    <a:pt x="409" y="305"/>
                    <a:pt x="409" y="305"/>
                    <a:pt x="409" y="305"/>
                  </a:cubicBezTo>
                  <a:cubicBezTo>
                    <a:pt x="409" y="306"/>
                    <a:pt x="410" y="306"/>
                    <a:pt x="411" y="306"/>
                  </a:cubicBezTo>
                  <a:cubicBezTo>
                    <a:pt x="411" y="306"/>
                    <a:pt x="412" y="306"/>
                    <a:pt x="412" y="305"/>
                  </a:cubicBezTo>
                  <a:cubicBezTo>
                    <a:pt x="416" y="302"/>
                    <a:pt x="421" y="298"/>
                    <a:pt x="425" y="294"/>
                  </a:cubicBezTo>
                  <a:cubicBezTo>
                    <a:pt x="425" y="293"/>
                    <a:pt x="426" y="293"/>
                    <a:pt x="426" y="292"/>
                  </a:cubicBezTo>
                  <a:cubicBezTo>
                    <a:pt x="426" y="292"/>
                    <a:pt x="425" y="291"/>
                    <a:pt x="425" y="291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2" y="287"/>
                    <a:pt x="419" y="284"/>
                    <a:pt x="417" y="280"/>
                  </a:cubicBezTo>
                  <a:cubicBezTo>
                    <a:pt x="420" y="277"/>
                    <a:pt x="424" y="273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30" y="264"/>
                    <a:pt x="432" y="260"/>
                    <a:pt x="435" y="255"/>
                  </a:cubicBezTo>
                  <a:cubicBezTo>
                    <a:pt x="439" y="257"/>
                    <a:pt x="444" y="258"/>
                    <a:pt x="447" y="260"/>
                  </a:cubicBezTo>
                  <a:cubicBezTo>
                    <a:pt x="447" y="260"/>
                    <a:pt x="447" y="260"/>
                    <a:pt x="447" y="260"/>
                  </a:cubicBezTo>
                  <a:cubicBezTo>
                    <a:pt x="448" y="260"/>
                    <a:pt x="449" y="260"/>
                    <a:pt x="449" y="260"/>
                  </a:cubicBezTo>
                  <a:cubicBezTo>
                    <a:pt x="450" y="260"/>
                    <a:pt x="450" y="259"/>
                    <a:pt x="451" y="259"/>
                  </a:cubicBezTo>
                  <a:cubicBezTo>
                    <a:pt x="453" y="254"/>
                    <a:pt x="455" y="249"/>
                    <a:pt x="458" y="243"/>
                  </a:cubicBezTo>
                  <a:cubicBezTo>
                    <a:pt x="458" y="243"/>
                    <a:pt x="458" y="242"/>
                    <a:pt x="458" y="241"/>
                  </a:cubicBezTo>
                  <a:cubicBezTo>
                    <a:pt x="457" y="241"/>
                    <a:pt x="457" y="240"/>
                    <a:pt x="456" y="240"/>
                  </a:cubicBezTo>
                  <a:cubicBezTo>
                    <a:pt x="452" y="238"/>
                    <a:pt x="448" y="236"/>
                    <a:pt x="444" y="234"/>
                  </a:cubicBezTo>
                  <a:cubicBezTo>
                    <a:pt x="446" y="229"/>
                    <a:pt x="448" y="223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13"/>
                    <a:pt x="451" y="208"/>
                    <a:pt x="451" y="204"/>
                  </a:cubicBezTo>
                  <a:cubicBezTo>
                    <a:pt x="455" y="203"/>
                    <a:pt x="460" y="203"/>
                    <a:pt x="464" y="203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5" y="203"/>
                    <a:pt x="465" y="203"/>
                    <a:pt x="466" y="202"/>
                  </a:cubicBezTo>
                  <a:cubicBezTo>
                    <a:pt x="466" y="202"/>
                    <a:pt x="467" y="201"/>
                    <a:pt x="467" y="201"/>
                  </a:cubicBezTo>
                  <a:cubicBezTo>
                    <a:pt x="467" y="195"/>
                    <a:pt x="467" y="189"/>
                    <a:pt x="467" y="183"/>
                  </a:cubicBezTo>
                  <a:cubicBezTo>
                    <a:pt x="467" y="183"/>
                    <a:pt x="466" y="182"/>
                    <a:pt x="466" y="182"/>
                  </a:cubicBezTo>
                  <a:cubicBezTo>
                    <a:pt x="465" y="181"/>
                    <a:pt x="465" y="181"/>
                    <a:pt x="464" y="181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0" y="181"/>
                    <a:pt x="455" y="181"/>
                    <a:pt x="451" y="180"/>
                  </a:cubicBezTo>
                  <a:cubicBezTo>
                    <a:pt x="451" y="176"/>
                    <a:pt x="450" y="171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8" y="161"/>
                    <a:pt x="446" y="155"/>
                    <a:pt x="444" y="150"/>
                  </a:cubicBezTo>
                  <a:cubicBezTo>
                    <a:pt x="448" y="148"/>
                    <a:pt x="452" y="146"/>
                    <a:pt x="456" y="144"/>
                  </a:cubicBezTo>
                  <a:cubicBezTo>
                    <a:pt x="457" y="144"/>
                    <a:pt x="457" y="143"/>
                    <a:pt x="458" y="143"/>
                  </a:cubicBezTo>
                  <a:cubicBezTo>
                    <a:pt x="458" y="142"/>
                    <a:pt x="458" y="141"/>
                    <a:pt x="458" y="141"/>
                  </a:cubicBezTo>
                  <a:cubicBezTo>
                    <a:pt x="455" y="135"/>
                    <a:pt x="453" y="130"/>
                    <a:pt x="451" y="125"/>
                  </a:cubicBezTo>
                  <a:cubicBezTo>
                    <a:pt x="450" y="125"/>
                    <a:pt x="450" y="124"/>
                    <a:pt x="449" y="124"/>
                  </a:cubicBezTo>
                  <a:cubicBezTo>
                    <a:pt x="449" y="124"/>
                    <a:pt x="448" y="124"/>
                    <a:pt x="447" y="124"/>
                  </a:cubicBezTo>
                  <a:cubicBezTo>
                    <a:pt x="447" y="124"/>
                    <a:pt x="447" y="124"/>
                    <a:pt x="447" y="124"/>
                  </a:cubicBezTo>
                  <a:cubicBezTo>
                    <a:pt x="443" y="126"/>
                    <a:pt x="439" y="127"/>
                    <a:pt x="435" y="129"/>
                  </a:cubicBezTo>
                  <a:cubicBezTo>
                    <a:pt x="432" y="124"/>
                    <a:pt x="430" y="120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4" y="111"/>
                    <a:pt x="420" y="107"/>
                    <a:pt x="417" y="104"/>
                  </a:cubicBezTo>
                  <a:cubicBezTo>
                    <a:pt x="419" y="100"/>
                    <a:pt x="422" y="97"/>
                    <a:pt x="425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6" y="92"/>
                    <a:pt x="426" y="92"/>
                  </a:cubicBezTo>
                  <a:cubicBezTo>
                    <a:pt x="426" y="91"/>
                    <a:pt x="425" y="90"/>
                    <a:pt x="425" y="90"/>
                  </a:cubicBezTo>
                  <a:cubicBezTo>
                    <a:pt x="421" y="86"/>
                    <a:pt x="416" y="82"/>
                    <a:pt x="412" y="78"/>
                  </a:cubicBezTo>
                  <a:cubicBezTo>
                    <a:pt x="412" y="78"/>
                    <a:pt x="411" y="78"/>
                    <a:pt x="411" y="78"/>
                  </a:cubicBezTo>
                  <a:cubicBezTo>
                    <a:pt x="410" y="78"/>
                    <a:pt x="409" y="78"/>
                    <a:pt x="409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6" y="82"/>
                    <a:pt x="403" y="85"/>
                    <a:pt x="400" y="88"/>
                  </a:cubicBezTo>
                  <a:cubicBezTo>
                    <a:pt x="395" y="85"/>
                    <a:pt x="391" y="82"/>
                    <a:pt x="387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2" y="77"/>
                    <a:pt x="377" y="74"/>
                    <a:pt x="373" y="73"/>
                  </a:cubicBezTo>
                  <a:cubicBezTo>
                    <a:pt x="374" y="68"/>
                    <a:pt x="375" y="64"/>
                    <a:pt x="376" y="60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76" y="59"/>
                    <a:pt x="376" y="59"/>
                    <a:pt x="376" y="58"/>
                  </a:cubicBezTo>
                  <a:cubicBezTo>
                    <a:pt x="376" y="57"/>
                    <a:pt x="375" y="57"/>
                    <a:pt x="375" y="57"/>
                  </a:cubicBezTo>
                  <a:cubicBezTo>
                    <a:pt x="370" y="55"/>
                    <a:pt x="365" y="53"/>
                    <a:pt x="358" y="51"/>
                  </a:cubicBezTo>
                  <a:cubicBezTo>
                    <a:pt x="358" y="51"/>
                    <a:pt x="357" y="51"/>
                    <a:pt x="357" y="52"/>
                  </a:cubicBezTo>
                  <a:cubicBezTo>
                    <a:pt x="356" y="52"/>
                    <a:pt x="356" y="53"/>
                    <a:pt x="355" y="53"/>
                  </a:cubicBezTo>
                  <a:cubicBezTo>
                    <a:pt x="355" y="53"/>
                    <a:pt x="355" y="53"/>
                    <a:pt x="355" y="53"/>
                  </a:cubicBezTo>
                  <a:cubicBezTo>
                    <a:pt x="354" y="57"/>
                    <a:pt x="352" y="61"/>
                    <a:pt x="351" y="65"/>
                  </a:cubicBezTo>
                  <a:cubicBezTo>
                    <a:pt x="345" y="64"/>
                    <a:pt x="340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29" y="62"/>
                    <a:pt x="324" y="62"/>
                    <a:pt x="320" y="62"/>
                  </a:cubicBezTo>
                  <a:cubicBezTo>
                    <a:pt x="319" y="58"/>
                    <a:pt x="318" y="53"/>
                    <a:pt x="317" y="49"/>
                  </a:cubicBezTo>
                  <a:cubicBezTo>
                    <a:pt x="317" y="49"/>
                    <a:pt x="317" y="49"/>
                    <a:pt x="317" y="49"/>
                  </a:cubicBezTo>
                  <a:cubicBezTo>
                    <a:pt x="317" y="49"/>
                    <a:pt x="317" y="48"/>
                    <a:pt x="317" y="48"/>
                  </a:cubicBezTo>
                  <a:cubicBezTo>
                    <a:pt x="316" y="47"/>
                    <a:pt x="316" y="47"/>
                    <a:pt x="315" y="47"/>
                  </a:cubicBezTo>
                  <a:cubicBezTo>
                    <a:pt x="309" y="47"/>
                    <a:pt x="303" y="48"/>
                    <a:pt x="298" y="49"/>
                  </a:cubicBezTo>
                  <a:cubicBezTo>
                    <a:pt x="297" y="49"/>
                    <a:pt x="297" y="49"/>
                    <a:pt x="296" y="50"/>
                  </a:cubicBezTo>
                  <a:cubicBezTo>
                    <a:pt x="296" y="50"/>
                    <a:pt x="296" y="51"/>
                    <a:pt x="296" y="51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6" y="60"/>
                    <a:pt x="297" y="65"/>
                  </a:cubicBezTo>
                  <a:cubicBezTo>
                    <a:pt x="291" y="66"/>
                    <a:pt x="286" y="67"/>
                    <a:pt x="282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76" y="70"/>
                    <a:pt x="272" y="72"/>
                    <a:pt x="267" y="74"/>
                  </a:cubicBezTo>
                  <a:cubicBezTo>
                    <a:pt x="265" y="70"/>
                    <a:pt x="262" y="67"/>
                    <a:pt x="260" y="63"/>
                  </a:cubicBezTo>
                  <a:cubicBezTo>
                    <a:pt x="259" y="63"/>
                    <a:pt x="259" y="62"/>
                    <a:pt x="258" y="62"/>
                  </a:cubicBezTo>
                  <a:cubicBezTo>
                    <a:pt x="258" y="62"/>
                    <a:pt x="257" y="62"/>
                    <a:pt x="257" y="62"/>
                  </a:cubicBezTo>
                  <a:cubicBezTo>
                    <a:pt x="252" y="64"/>
                    <a:pt x="247" y="67"/>
                    <a:pt x="242" y="71"/>
                  </a:cubicBezTo>
                  <a:cubicBezTo>
                    <a:pt x="241" y="71"/>
                    <a:pt x="241" y="72"/>
                    <a:pt x="241" y="72"/>
                  </a:cubicBezTo>
                  <a:cubicBezTo>
                    <a:pt x="241" y="73"/>
                    <a:pt x="241" y="73"/>
                    <a:pt x="241" y="74"/>
                  </a:cubicBezTo>
                  <a:cubicBezTo>
                    <a:pt x="243" y="78"/>
                    <a:pt x="245" y="82"/>
                    <a:pt x="247" y="86"/>
                  </a:cubicBezTo>
                  <a:cubicBezTo>
                    <a:pt x="242" y="89"/>
                    <a:pt x="238" y="92"/>
                    <a:pt x="235" y="95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0" y="100"/>
                    <a:pt x="227" y="103"/>
                    <a:pt x="224" y="107"/>
                  </a:cubicBezTo>
                  <a:cubicBezTo>
                    <a:pt x="220" y="104"/>
                    <a:pt x="216" y="102"/>
                    <a:pt x="213" y="100"/>
                  </a:cubicBezTo>
                  <a:cubicBezTo>
                    <a:pt x="212" y="99"/>
                    <a:pt x="212" y="99"/>
                    <a:pt x="211" y="99"/>
                  </a:cubicBezTo>
                  <a:cubicBezTo>
                    <a:pt x="210" y="99"/>
                    <a:pt x="210" y="99"/>
                    <a:pt x="209" y="100"/>
                  </a:cubicBezTo>
                  <a:cubicBezTo>
                    <a:pt x="206" y="103"/>
                    <a:pt x="203" y="108"/>
                    <a:pt x="199" y="114"/>
                  </a:cubicBezTo>
                  <a:cubicBezTo>
                    <a:pt x="199" y="114"/>
                    <a:pt x="199" y="115"/>
                    <a:pt x="199" y="115"/>
                  </a:cubicBezTo>
                  <a:cubicBezTo>
                    <a:pt x="199" y="116"/>
                    <a:pt x="199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3" y="120"/>
                    <a:pt x="207" y="123"/>
                    <a:pt x="210" y="125"/>
                  </a:cubicBezTo>
                  <a:cubicBezTo>
                    <a:pt x="208" y="129"/>
                    <a:pt x="205" y="134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1" y="143"/>
                    <a:pt x="199" y="148"/>
                    <a:pt x="198" y="154"/>
                  </a:cubicBezTo>
                  <a:cubicBezTo>
                    <a:pt x="193" y="153"/>
                    <a:pt x="189" y="152"/>
                    <a:pt x="184" y="152"/>
                  </a:cubicBezTo>
                  <a:cubicBezTo>
                    <a:pt x="184" y="152"/>
                    <a:pt x="183" y="152"/>
                    <a:pt x="183" y="152"/>
                  </a:cubicBezTo>
                  <a:cubicBezTo>
                    <a:pt x="182" y="152"/>
                    <a:pt x="182" y="153"/>
                    <a:pt x="182" y="153"/>
                  </a:cubicBezTo>
                  <a:cubicBezTo>
                    <a:pt x="180" y="158"/>
                    <a:pt x="179" y="164"/>
                    <a:pt x="178" y="170"/>
                  </a:cubicBezTo>
                  <a:cubicBezTo>
                    <a:pt x="178" y="172"/>
                    <a:pt x="179" y="173"/>
                    <a:pt x="180" y="173"/>
                  </a:cubicBezTo>
                  <a:close/>
                  <a:moveTo>
                    <a:pt x="228" y="192"/>
                  </a:moveTo>
                  <a:cubicBezTo>
                    <a:pt x="228" y="140"/>
                    <a:pt x="271" y="98"/>
                    <a:pt x="322" y="98"/>
                  </a:cubicBezTo>
                  <a:cubicBezTo>
                    <a:pt x="374" y="98"/>
                    <a:pt x="416" y="140"/>
                    <a:pt x="416" y="192"/>
                  </a:cubicBezTo>
                  <a:cubicBezTo>
                    <a:pt x="416" y="244"/>
                    <a:pt x="374" y="286"/>
                    <a:pt x="322" y="286"/>
                  </a:cubicBezTo>
                  <a:cubicBezTo>
                    <a:pt x="271" y="286"/>
                    <a:pt x="228" y="244"/>
                    <a:pt x="228" y="1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文本框 104"/>
            <p:cNvSpPr txBox="1">
              <a:spLocks noChangeArrowheads="1"/>
            </p:cNvSpPr>
            <p:nvPr/>
          </p:nvSpPr>
          <p:spPr bwMode="auto">
            <a:xfrm>
              <a:off x="1030614" y="271893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02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29816" y="2880341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7968" y="5040731"/>
            <a:ext cx="6415145" cy="1295956"/>
            <a:chOff x="794420" y="3585821"/>
            <a:chExt cx="4563539" cy="921903"/>
          </a:xfrm>
        </p:grpSpPr>
        <p:grpSp>
          <p:nvGrpSpPr>
            <p:cNvPr id="230" name="组合 58"/>
            <p:cNvGrpSpPr/>
            <p:nvPr/>
          </p:nvGrpSpPr>
          <p:grpSpPr bwMode="auto">
            <a:xfrm>
              <a:off x="794420" y="3585821"/>
              <a:ext cx="4563539" cy="917814"/>
              <a:chOff x="2678521" y="2847139"/>
              <a:chExt cx="12011025" cy="2417231"/>
            </a:xfrm>
          </p:grpSpPr>
          <p:sp>
            <p:nvSpPr>
              <p:cNvPr id="23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9" name="文本框 99"/>
            <p:cNvSpPr txBox="1">
              <a:spLocks noChangeArrowheads="1"/>
            </p:cNvSpPr>
            <p:nvPr/>
          </p:nvSpPr>
          <p:spPr bwMode="auto">
            <a:xfrm>
              <a:off x="3249459" y="3738453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10"/>
            <p:cNvSpPr>
              <a:spLocks noEditPoints="1"/>
            </p:cNvSpPr>
            <p:nvPr/>
          </p:nvSpPr>
          <p:spPr bwMode="auto">
            <a:xfrm>
              <a:off x="1963475" y="3927156"/>
              <a:ext cx="465889" cy="354340"/>
            </a:xfrm>
            <a:custGeom>
              <a:avLst/>
              <a:gdLst>
                <a:gd name="T0" fmla="*/ 342000 w 500"/>
                <a:gd name="T1" fmla="*/ 0 h 327"/>
                <a:gd name="T2" fmla="*/ 192888 w 500"/>
                <a:gd name="T3" fmla="*/ 92075 h 327"/>
                <a:gd name="T4" fmla="*/ 192888 w 500"/>
                <a:gd name="T5" fmla="*/ 30163 h 327"/>
                <a:gd name="T6" fmla="*/ 124488 w 500"/>
                <a:gd name="T7" fmla="*/ 30163 h 327"/>
                <a:gd name="T8" fmla="*/ 124488 w 500"/>
                <a:gd name="T9" fmla="*/ 133350 h 327"/>
                <a:gd name="T10" fmla="*/ 0 w 500"/>
                <a:gd name="T11" fmla="*/ 209550 h 327"/>
                <a:gd name="T12" fmla="*/ 0 w 500"/>
                <a:gd name="T13" fmla="*/ 212725 h 327"/>
                <a:gd name="T14" fmla="*/ 73872 w 500"/>
                <a:gd name="T15" fmla="*/ 212725 h 327"/>
                <a:gd name="T16" fmla="*/ 342000 w 500"/>
                <a:gd name="T17" fmla="*/ 49213 h 327"/>
                <a:gd name="T18" fmla="*/ 610128 w 500"/>
                <a:gd name="T19" fmla="*/ 212725 h 327"/>
                <a:gd name="T20" fmla="*/ 684000 w 500"/>
                <a:gd name="T21" fmla="*/ 212725 h 327"/>
                <a:gd name="T22" fmla="*/ 684000 w 500"/>
                <a:gd name="T23" fmla="*/ 207963 h 327"/>
                <a:gd name="T24" fmla="*/ 342000 w 500"/>
                <a:gd name="T25" fmla="*/ 0 h 327"/>
                <a:gd name="T26" fmla="*/ 101232 w 500"/>
                <a:gd name="T27" fmla="*/ 242888 h 327"/>
                <a:gd name="T28" fmla="*/ 101232 w 500"/>
                <a:gd name="T29" fmla="*/ 519113 h 327"/>
                <a:gd name="T30" fmla="*/ 238032 w 500"/>
                <a:gd name="T31" fmla="*/ 519113 h 327"/>
                <a:gd name="T32" fmla="*/ 238032 w 500"/>
                <a:gd name="T33" fmla="*/ 355600 h 327"/>
                <a:gd name="T34" fmla="*/ 445968 w 500"/>
                <a:gd name="T35" fmla="*/ 355600 h 327"/>
                <a:gd name="T36" fmla="*/ 445968 w 500"/>
                <a:gd name="T37" fmla="*/ 519113 h 327"/>
                <a:gd name="T38" fmla="*/ 582768 w 500"/>
                <a:gd name="T39" fmla="*/ 519113 h 327"/>
                <a:gd name="T40" fmla="*/ 582768 w 500"/>
                <a:gd name="T41" fmla="*/ 242888 h 327"/>
                <a:gd name="T42" fmla="*/ 342000 w 500"/>
                <a:gd name="T43" fmla="*/ 98425 h 327"/>
                <a:gd name="T44" fmla="*/ 101232 w 500"/>
                <a:gd name="T45" fmla="*/ 242888 h 3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0" h="327">
                  <a:moveTo>
                    <a:pt x="250" y="0"/>
                  </a:moveTo>
                  <a:lnTo>
                    <a:pt x="141" y="58"/>
                  </a:lnTo>
                  <a:lnTo>
                    <a:pt x="141" y="19"/>
                  </a:lnTo>
                  <a:lnTo>
                    <a:pt x="91" y="19"/>
                  </a:lnTo>
                  <a:lnTo>
                    <a:pt x="91" y="84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54" y="134"/>
                  </a:lnTo>
                  <a:lnTo>
                    <a:pt x="250" y="31"/>
                  </a:lnTo>
                  <a:lnTo>
                    <a:pt x="446" y="134"/>
                  </a:lnTo>
                  <a:lnTo>
                    <a:pt x="500" y="134"/>
                  </a:lnTo>
                  <a:lnTo>
                    <a:pt x="500" y="131"/>
                  </a:lnTo>
                  <a:lnTo>
                    <a:pt x="250" y="0"/>
                  </a:lnTo>
                  <a:close/>
                  <a:moveTo>
                    <a:pt x="74" y="153"/>
                  </a:moveTo>
                  <a:lnTo>
                    <a:pt x="74" y="327"/>
                  </a:lnTo>
                  <a:lnTo>
                    <a:pt x="174" y="327"/>
                  </a:lnTo>
                  <a:lnTo>
                    <a:pt x="174" y="224"/>
                  </a:lnTo>
                  <a:lnTo>
                    <a:pt x="326" y="224"/>
                  </a:lnTo>
                  <a:lnTo>
                    <a:pt x="326" y="327"/>
                  </a:lnTo>
                  <a:lnTo>
                    <a:pt x="426" y="327"/>
                  </a:lnTo>
                  <a:lnTo>
                    <a:pt x="426" y="153"/>
                  </a:lnTo>
                  <a:lnTo>
                    <a:pt x="250" y="62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文本框 105"/>
            <p:cNvSpPr txBox="1">
              <a:spLocks noChangeArrowheads="1"/>
            </p:cNvSpPr>
            <p:nvPr/>
          </p:nvSpPr>
          <p:spPr bwMode="auto">
            <a:xfrm>
              <a:off x="1034948" y="3851304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03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29816" y="4012704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9" name="文本框 46"/>
          <p:cNvSpPr txBox="1"/>
          <p:nvPr/>
        </p:nvSpPr>
        <p:spPr>
          <a:xfrm>
            <a:off x="8636138" y="4293004"/>
            <a:ext cx="690022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77505" y="4408413"/>
            <a:ext cx="3000823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文本框 46"/>
          <p:cNvSpPr txBox="1"/>
          <p:nvPr/>
        </p:nvSpPr>
        <p:spPr>
          <a:xfrm>
            <a:off x="8603278" y="5065323"/>
            <a:ext cx="755746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77505" y="5180732"/>
            <a:ext cx="2936205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文本框 46"/>
          <p:cNvSpPr txBox="1"/>
          <p:nvPr/>
        </p:nvSpPr>
        <p:spPr>
          <a:xfrm>
            <a:off x="8595263" y="5843263"/>
            <a:ext cx="771776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77505" y="5958672"/>
            <a:ext cx="3000823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595263" y="1672109"/>
            <a:ext cx="3522744" cy="23493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60" grpId="0"/>
          <p:bldP spid="61" grpId="0"/>
          <p:bldP spid="62" grpId="0"/>
          <p:bldP spid="63" grpId="0"/>
          <p:bldP spid="64" grpId="0"/>
          <p:bldP spid="5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60" grpId="0"/>
          <p:bldP spid="61" grpId="0"/>
          <p:bldP spid="62" grpId="0"/>
          <p:bldP spid="63" grpId="0"/>
          <p:bldP spid="64" grpId="0"/>
          <p:bldP spid="5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"/>
          <p:cNvSpPr/>
          <p:nvPr/>
        </p:nvSpPr>
        <p:spPr bwMode="auto">
          <a:xfrm>
            <a:off x="9297692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4" name="Freeform 10"/>
          <p:cNvSpPr/>
          <p:nvPr/>
        </p:nvSpPr>
        <p:spPr bwMode="auto">
          <a:xfrm>
            <a:off x="9297692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5" name="Freeform 10"/>
          <p:cNvSpPr/>
          <p:nvPr/>
        </p:nvSpPr>
        <p:spPr bwMode="auto">
          <a:xfrm>
            <a:off x="6752774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6" name="Freeform 10"/>
          <p:cNvSpPr/>
          <p:nvPr/>
        </p:nvSpPr>
        <p:spPr bwMode="auto">
          <a:xfrm>
            <a:off x="6752774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7" name="Freeform 10"/>
          <p:cNvSpPr/>
          <p:nvPr/>
        </p:nvSpPr>
        <p:spPr bwMode="auto">
          <a:xfrm>
            <a:off x="6937134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8" name="Freeform 10"/>
          <p:cNvSpPr/>
          <p:nvPr/>
        </p:nvSpPr>
        <p:spPr bwMode="auto">
          <a:xfrm>
            <a:off x="9482050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9" name="Freeform 10"/>
          <p:cNvSpPr/>
          <p:nvPr/>
        </p:nvSpPr>
        <p:spPr bwMode="auto">
          <a:xfrm>
            <a:off x="6937134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10" name="Freeform 10"/>
          <p:cNvSpPr/>
          <p:nvPr/>
        </p:nvSpPr>
        <p:spPr bwMode="auto">
          <a:xfrm>
            <a:off x="9482050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00031" y="1490612"/>
            <a:ext cx="1138582" cy="1016775"/>
            <a:chOff x="4765330" y="1060376"/>
            <a:chExt cx="809953" cy="723303"/>
          </a:xfrm>
        </p:grpSpPr>
        <p:sp>
          <p:nvSpPr>
            <p:cNvPr id="111" name="椭圆 110"/>
            <p:cNvSpPr/>
            <p:nvPr/>
          </p:nvSpPr>
          <p:spPr>
            <a:xfrm>
              <a:off x="4765330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5" name="组合 52"/>
            <p:cNvGrpSpPr/>
            <p:nvPr/>
          </p:nvGrpSpPr>
          <p:grpSpPr bwMode="auto">
            <a:xfrm>
              <a:off x="4950096" y="1208391"/>
              <a:ext cx="625187" cy="575249"/>
              <a:chOff x="5722963" y="2742165"/>
              <a:chExt cx="500063" cy="460375"/>
            </a:xfrm>
          </p:grpSpPr>
          <p:sp>
            <p:nvSpPr>
              <p:cNvPr id="116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653974" y="1490612"/>
            <a:ext cx="1140297" cy="1025092"/>
            <a:chOff x="7578045" y="1060376"/>
            <a:chExt cx="811173" cy="729219"/>
          </a:xfrm>
        </p:grpSpPr>
        <p:sp>
          <p:nvSpPr>
            <p:cNvPr id="112" name="椭圆 111"/>
            <p:cNvSpPr/>
            <p:nvPr/>
          </p:nvSpPr>
          <p:spPr>
            <a:xfrm>
              <a:off x="7578045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9" name="组合 63"/>
            <p:cNvGrpSpPr/>
            <p:nvPr/>
          </p:nvGrpSpPr>
          <p:grpSpPr bwMode="auto">
            <a:xfrm>
              <a:off x="7749742" y="1213155"/>
              <a:ext cx="639476" cy="576440"/>
              <a:chOff x="952501" y="6013451"/>
              <a:chExt cx="511175" cy="460375"/>
            </a:xfrm>
          </p:grpSpPr>
          <p:sp>
            <p:nvSpPr>
              <p:cNvPr id="120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208348" y="5711634"/>
            <a:ext cx="1196076" cy="1081713"/>
            <a:chOff x="5126932" y="4063083"/>
            <a:chExt cx="850852" cy="769498"/>
          </a:xfrm>
        </p:grpSpPr>
        <p:sp>
          <p:nvSpPr>
            <p:cNvPr id="113" name="椭圆 112"/>
            <p:cNvSpPr/>
            <p:nvPr/>
          </p:nvSpPr>
          <p:spPr>
            <a:xfrm>
              <a:off x="5126932" y="4063083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3" name="组合 68"/>
            <p:cNvGrpSpPr/>
            <p:nvPr/>
          </p:nvGrpSpPr>
          <p:grpSpPr bwMode="auto">
            <a:xfrm>
              <a:off x="5338307" y="4257332"/>
              <a:ext cx="639477" cy="575249"/>
              <a:chOff x="5405438" y="6815138"/>
              <a:chExt cx="511175" cy="460375"/>
            </a:xfrm>
          </p:grpSpPr>
          <p:sp>
            <p:nvSpPr>
              <p:cNvPr id="12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330014" y="5777232"/>
            <a:ext cx="1208136" cy="1016775"/>
            <a:chOff x="7347590" y="4109747"/>
            <a:chExt cx="859431" cy="723303"/>
          </a:xfrm>
        </p:grpSpPr>
        <p:sp>
          <p:nvSpPr>
            <p:cNvPr id="114" name="椭圆 113"/>
            <p:cNvSpPr/>
            <p:nvPr/>
          </p:nvSpPr>
          <p:spPr>
            <a:xfrm>
              <a:off x="7347590" y="4109747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7" name="组合 73"/>
            <p:cNvGrpSpPr/>
            <p:nvPr/>
          </p:nvGrpSpPr>
          <p:grpSpPr bwMode="auto">
            <a:xfrm>
              <a:off x="7558017" y="4254951"/>
              <a:ext cx="649004" cy="577631"/>
              <a:chOff x="688976" y="7240588"/>
              <a:chExt cx="519113" cy="461963"/>
            </a:xfrm>
          </p:grpSpPr>
          <p:sp>
            <p:nvSpPr>
              <p:cNvPr id="128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35" name="文本框 84"/>
          <p:cNvSpPr txBox="1"/>
          <p:nvPr/>
        </p:nvSpPr>
        <p:spPr>
          <a:xfrm>
            <a:off x="1064480" y="4932244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6" name="TextBox 49"/>
          <p:cNvSpPr txBox="1"/>
          <p:nvPr/>
        </p:nvSpPr>
        <p:spPr>
          <a:xfrm>
            <a:off x="1071369" y="52900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文本框 84"/>
          <p:cNvSpPr txBox="1"/>
          <p:nvPr/>
        </p:nvSpPr>
        <p:spPr>
          <a:xfrm>
            <a:off x="1064480" y="5847943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9" name="TextBox 49"/>
          <p:cNvSpPr txBox="1"/>
          <p:nvPr/>
        </p:nvSpPr>
        <p:spPr>
          <a:xfrm>
            <a:off x="1071369" y="62057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文本框 84"/>
          <p:cNvSpPr txBox="1"/>
          <p:nvPr/>
        </p:nvSpPr>
        <p:spPr>
          <a:xfrm>
            <a:off x="7553398" y="2199183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工作之一</a:t>
            </a:r>
            <a:endParaRPr lang="zh-CN" altLang="en-US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5" name="文本框 84"/>
          <p:cNvSpPr txBox="1"/>
          <p:nvPr/>
        </p:nvSpPr>
        <p:spPr>
          <a:xfrm>
            <a:off x="9780335" y="2234065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工作之二</a:t>
            </a:r>
            <a:endParaRPr lang="zh-CN" altLang="en-US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6" name="文本框 84"/>
          <p:cNvSpPr txBox="1"/>
          <p:nvPr/>
        </p:nvSpPr>
        <p:spPr>
          <a:xfrm>
            <a:off x="7452172" y="4680734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工作之三</a:t>
            </a:r>
            <a:endParaRPr lang="zh-CN" altLang="en-US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7" name="文本框 84"/>
          <p:cNvSpPr txBox="1"/>
          <p:nvPr/>
        </p:nvSpPr>
        <p:spPr>
          <a:xfrm>
            <a:off x="9982784" y="4715616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工作之四</a:t>
            </a:r>
            <a:endParaRPr lang="zh-CN" altLang="en-US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2377" y="1895509"/>
            <a:ext cx="4552876" cy="264626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4" name="任意多边形 4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35" grpId="0"/>
      <p:bldP spid="136" grpId="0"/>
      <p:bldP spid="148" grpId="0"/>
      <p:bldP spid="149" grpId="0"/>
      <p:bldP spid="154" grpId="0"/>
      <p:bldP spid="155" grpId="0"/>
      <p:bldP spid="156" grpId="0"/>
      <p:bldP spid="15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80617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64146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59177" y="1698718"/>
            <a:ext cx="2456864" cy="2456864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412451" y="4536271"/>
            <a:ext cx="2504974" cy="1029386"/>
            <a:chOff x="2217364" y="5177578"/>
            <a:chExt cx="2375217" cy="976065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242797" y="5177578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2626730" y="4333456"/>
            <a:ext cx="172175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140969" y="1698718"/>
            <a:ext cx="2456864" cy="2456864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294244" y="4536271"/>
            <a:ext cx="2478152" cy="1029384"/>
            <a:chOff x="2217364" y="5177577"/>
            <a:chExt cx="2349784" cy="976063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217364" y="5177577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8508522" y="4333456"/>
            <a:ext cx="172175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5174333" y="2717150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174333" y="4830163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29858" y="3537658"/>
            <a:ext cx="2399036" cy="1089846"/>
            <a:chOff x="1502659" y="4629752"/>
            <a:chExt cx="2067969" cy="103339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655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32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0788" y="2607657"/>
            <a:ext cx="677227" cy="638986"/>
            <a:chOff x="3098700" y="5569159"/>
            <a:chExt cx="642147" cy="605886"/>
          </a:xfrm>
          <a:solidFill>
            <a:srgbClr val="C00000"/>
          </a:solidFill>
        </p:grpSpPr>
        <p:sp>
          <p:nvSpPr>
            <p:cNvPr id="30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43538" y="2621089"/>
            <a:ext cx="545546" cy="612125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79036" y="3428622"/>
            <a:ext cx="1223314" cy="1223118"/>
            <a:chOff x="1466675" y="3784103"/>
            <a:chExt cx="1301392" cy="1301862"/>
          </a:xfrm>
        </p:grpSpPr>
        <p:grpSp>
          <p:nvGrpSpPr>
            <p:cNvPr id="6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92270" y="4180596"/>
              <a:ext cx="850204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97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30372" y="3593122"/>
            <a:ext cx="925859" cy="925710"/>
            <a:chOff x="3117025" y="3959191"/>
            <a:chExt cx="984950" cy="985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88495" y="4196695"/>
              <a:ext cx="850204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97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84253" y="3435995"/>
            <a:ext cx="1240154" cy="1239956"/>
            <a:chOff x="4450933" y="3791953"/>
            <a:chExt cx="1319306" cy="1319782"/>
          </a:xfrm>
        </p:grpSpPr>
        <p:grpSp>
          <p:nvGrpSpPr>
            <p:cNvPr id="20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85484" y="4180595"/>
              <a:ext cx="850203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97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52428" y="3577326"/>
            <a:ext cx="957449" cy="957296"/>
            <a:chOff x="6119197" y="3942381"/>
            <a:chExt cx="1018558" cy="10189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09133" y="4196696"/>
              <a:ext cx="850205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97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7903" y="3577328"/>
            <a:ext cx="996435" cy="957296"/>
            <a:chOff x="7486713" y="3942381"/>
            <a:chExt cx="1060031" cy="1018926"/>
          </a:xfrm>
        </p:grpSpPr>
        <p:grpSp>
          <p:nvGrpSpPr>
            <p:cNvPr id="34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55666" y="4199439"/>
              <a:ext cx="991078" cy="48519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685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685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685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23373" y="3418552"/>
            <a:ext cx="1275054" cy="1274852"/>
            <a:chOff x="8854229" y="3773382"/>
            <a:chExt cx="1356434" cy="1356924"/>
          </a:xfrm>
        </p:grpSpPr>
        <p:grpSp>
          <p:nvGrpSpPr>
            <p:cNvPr id="41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68719" y="4180595"/>
              <a:ext cx="1015119" cy="531391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97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26450" y="3189043"/>
            <a:ext cx="1734137" cy="1733860"/>
            <a:chOff x="10559621" y="3529102"/>
            <a:chExt cx="1844818" cy="1845484"/>
          </a:xfrm>
        </p:grpSpPr>
        <p:grpSp>
          <p:nvGrpSpPr>
            <p:cNvPr id="48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48736" y="4180594"/>
              <a:ext cx="1097152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  <a:endParaRPr lang="zh-CN" altLang="en-US" sz="197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9293" y="2003136"/>
            <a:ext cx="2282505" cy="1326534"/>
            <a:chOff x="800766" y="1460169"/>
            <a:chExt cx="1363987" cy="895557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49169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32687" y="1460169"/>
              <a:ext cx="1063050" cy="895557"/>
              <a:chOff x="832687" y="1460169"/>
              <a:chExt cx="1063050" cy="895557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48"/>
              <p:cNvSpPr txBox="1"/>
              <p:nvPr/>
            </p:nvSpPr>
            <p:spPr>
              <a:xfrm>
                <a:off x="832687" y="1460169"/>
                <a:ext cx="1063050" cy="16622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594215" y="2014631"/>
            <a:ext cx="2215164" cy="1264797"/>
            <a:chOff x="873900" y="1596965"/>
            <a:chExt cx="1166203" cy="758761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43692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892426" y="1596965"/>
              <a:ext cx="964210" cy="758761"/>
              <a:chOff x="892426" y="1596965"/>
              <a:chExt cx="964210" cy="75876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153"/>
              <p:cNvSpPr txBox="1"/>
              <p:nvPr/>
            </p:nvSpPr>
            <p:spPr>
              <a:xfrm>
                <a:off x="892426" y="1596965"/>
                <a:ext cx="964210" cy="147710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328120" y="1940411"/>
            <a:ext cx="2305160" cy="1331403"/>
            <a:chOff x="873900" y="1622147"/>
            <a:chExt cx="1166203" cy="733579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2"/>
              <a:ext cx="1166203" cy="401291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881564" y="1622147"/>
              <a:ext cx="1008112" cy="733579"/>
              <a:chOff x="881564" y="1622147"/>
              <a:chExt cx="1008112" cy="733579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58"/>
              <p:cNvSpPr txBox="1"/>
              <p:nvPr/>
            </p:nvSpPr>
            <p:spPr>
              <a:xfrm>
                <a:off x="881564" y="1622147"/>
                <a:ext cx="1008112" cy="135663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9615450" y="1964676"/>
            <a:ext cx="2180478" cy="1049331"/>
            <a:chOff x="873900" y="1598062"/>
            <a:chExt cx="1166203" cy="595646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767302"/>
              <a:ext cx="1166203" cy="41342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873900" y="1598062"/>
              <a:ext cx="1008112" cy="595646"/>
              <a:chOff x="873900" y="1598062"/>
              <a:chExt cx="1008112" cy="595646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63"/>
              <p:cNvSpPr txBox="1"/>
              <p:nvPr/>
            </p:nvSpPr>
            <p:spPr>
              <a:xfrm>
                <a:off x="873900" y="1598062"/>
                <a:ext cx="1008112" cy="13976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193877" y="4812394"/>
            <a:ext cx="2284392" cy="1378801"/>
            <a:chOff x="873900" y="1340833"/>
            <a:chExt cx="1166203" cy="903967"/>
          </a:xfrm>
        </p:grpSpPr>
        <p:sp>
          <p:nvSpPr>
            <p:cNvPr id="75" name="TextBox 16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84396" y="1340833"/>
              <a:ext cx="1008112" cy="409610"/>
              <a:chOff x="884396" y="1340833"/>
              <a:chExt cx="1008112" cy="409610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68"/>
              <p:cNvSpPr txBox="1"/>
              <p:nvPr/>
            </p:nvSpPr>
            <p:spPr>
              <a:xfrm>
                <a:off x="884396" y="158901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996502" y="4812394"/>
            <a:ext cx="2284392" cy="1378801"/>
            <a:chOff x="873900" y="1340833"/>
            <a:chExt cx="1166203" cy="903967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875710" y="1340833"/>
              <a:ext cx="1008112" cy="398525"/>
              <a:chOff x="875710" y="1340833"/>
              <a:chExt cx="1008112" cy="398525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73"/>
              <p:cNvSpPr txBox="1"/>
              <p:nvPr/>
            </p:nvSpPr>
            <p:spPr>
              <a:xfrm>
                <a:off x="875710" y="1577931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7773807" y="4890618"/>
            <a:ext cx="2300774" cy="1378801"/>
            <a:chOff x="865537" y="1340833"/>
            <a:chExt cx="1174566" cy="903967"/>
          </a:xfrm>
        </p:grpSpPr>
        <p:sp>
          <p:nvSpPr>
            <p:cNvPr id="85" name="TextBox 17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865537" y="1340833"/>
              <a:ext cx="1008112" cy="392300"/>
              <a:chOff x="865537" y="1340833"/>
              <a:chExt cx="1008112" cy="392300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78"/>
              <p:cNvSpPr txBox="1"/>
              <p:nvPr/>
            </p:nvSpPr>
            <p:spPr>
              <a:xfrm>
                <a:off x="865537" y="157170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90" name="任意多边形 89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任意多边形 176"/>
          <p:cNvSpPr/>
          <p:nvPr/>
        </p:nvSpPr>
        <p:spPr>
          <a:xfrm rot="-2700000">
            <a:off x="2806291" y="3554655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3784890" y="5512911"/>
            <a:ext cx="1920466" cy="2712749"/>
            <a:chOff x="3443288" y="4624735"/>
            <a:chExt cx="1820749" cy="2572825"/>
          </a:xfrm>
        </p:grpSpPr>
        <p:sp>
          <p:nvSpPr>
            <p:cNvPr id="179" name="圆角矩形 178"/>
            <p:cNvSpPr/>
            <p:nvPr/>
          </p:nvSpPr>
          <p:spPr>
            <a:xfrm rot="2760000">
              <a:off x="3182263" y="511578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80" name="圆角矩形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81" name="Group 41"/>
            <p:cNvGrpSpPr>
              <a:grpSpLocks noChangeAspect="1"/>
            </p:cNvGrpSpPr>
            <p:nvPr/>
          </p:nvGrpSpPr>
          <p:grpSpPr bwMode="auto">
            <a:xfrm>
              <a:off x="3773846" y="5132871"/>
              <a:ext cx="447011" cy="547203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82" name="Freeform 42"/>
              <p:cNvSpPr/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3"/>
              <p:cNvSpPr/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4"/>
              <p:cNvSpPr/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5"/>
              <p:cNvSpPr/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6"/>
              <p:cNvSpPr/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7"/>
              <p:cNvSpPr/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8"/>
              <p:cNvSpPr/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9"/>
              <p:cNvSpPr/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6589522" y="2724473"/>
            <a:ext cx="1944487" cy="2712749"/>
            <a:chOff x="6102297" y="1980126"/>
            <a:chExt cx="1843522" cy="2572825"/>
          </a:xfrm>
        </p:grpSpPr>
        <p:sp>
          <p:nvSpPr>
            <p:cNvPr id="191" name="圆角矩形 190"/>
            <p:cNvSpPr/>
            <p:nvPr/>
          </p:nvSpPr>
          <p:spPr>
            <a:xfrm rot="2760000">
              <a:off x="5864045" y="2471178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102297" y="2204940"/>
              <a:ext cx="1108128" cy="1108128"/>
              <a:chOff x="6102297" y="2204940"/>
              <a:chExt cx="1108128" cy="1108128"/>
            </a:xfrm>
          </p:grpSpPr>
          <p:sp>
            <p:nvSpPr>
              <p:cNvPr id="193" name="圆角矩形 192"/>
              <p:cNvSpPr/>
              <p:nvPr/>
            </p:nvSpPr>
            <p:spPr>
              <a:xfrm>
                <a:off x="6102297" y="2204940"/>
                <a:ext cx="1108128" cy="1108128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2225">
                <a:noFill/>
              </a:ln>
              <a:effectLst>
                <a:outerShdw blurRad="266700" dist="762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4" name="Group 52"/>
              <p:cNvGrpSpPr>
                <a:grpSpLocks noChangeAspect="1"/>
              </p:cNvGrpSpPr>
              <p:nvPr/>
            </p:nvGrpSpPr>
            <p:grpSpPr bwMode="auto">
              <a:xfrm>
                <a:off x="6372767" y="2477855"/>
                <a:ext cx="567188" cy="562297"/>
                <a:chOff x="3783" y="2102"/>
                <a:chExt cx="116" cy="115"/>
              </a:xfrm>
              <a:solidFill>
                <a:schemeClr val="bg1"/>
              </a:solidFill>
              <a:effectLst/>
            </p:grpSpPr>
            <p:sp>
              <p:nvSpPr>
                <p:cNvPr id="195" name="Freeform 53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54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55"/>
                <p:cNvSpPr/>
                <p:nvPr/>
              </p:nvSpPr>
              <p:spPr bwMode="auto">
                <a:xfrm>
                  <a:off x="3839" y="2115"/>
                  <a:ext cx="7" cy="10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4 h 4"/>
                    <a:gd name="T4" fmla="*/ 3 w 3"/>
                    <a:gd name="T5" fmla="*/ 3 h 4"/>
                    <a:gd name="T6" fmla="*/ 3 w 3"/>
                    <a:gd name="T7" fmla="*/ 0 h 4"/>
                    <a:gd name="T8" fmla="*/ 1 w 3"/>
                    <a:gd name="T9" fmla="*/ 0 h 4"/>
                    <a:gd name="T10" fmla="*/ 0 w 3"/>
                    <a:gd name="T11" fmla="*/ 0 h 4"/>
                    <a:gd name="T12" fmla="*/ 0 w 3"/>
                    <a:gd name="T13" fmla="*/ 3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56"/>
                <p:cNvSpPr/>
                <p:nvPr/>
              </p:nvSpPr>
              <p:spPr bwMode="auto">
                <a:xfrm>
                  <a:off x="3839" y="2195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1 h 4"/>
                    <a:gd name="T6" fmla="*/ 0 w 3"/>
                    <a:gd name="T7" fmla="*/ 4 h 4"/>
                    <a:gd name="T8" fmla="*/ 1 w 3"/>
                    <a:gd name="T9" fmla="*/ 4 h 4"/>
                    <a:gd name="T10" fmla="*/ 3 w 3"/>
                    <a:gd name="T11" fmla="*/ 4 h 4"/>
                    <a:gd name="T12" fmla="*/ 3 w 3"/>
                    <a:gd name="T13" fmla="*/ 1 h 4"/>
                    <a:gd name="T14" fmla="*/ 1 w 3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57"/>
                <p:cNvSpPr/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0 h 4"/>
                    <a:gd name="T4" fmla="*/ 0 w 4"/>
                    <a:gd name="T5" fmla="*/ 2 h 4"/>
                    <a:gd name="T6" fmla="*/ 0 w 4"/>
                    <a:gd name="T7" fmla="*/ 4 h 4"/>
                    <a:gd name="T8" fmla="*/ 3 w 4"/>
                    <a:gd name="T9" fmla="*/ 4 h 4"/>
                    <a:gd name="T10" fmla="*/ 4 w 4"/>
                    <a:gd name="T11" fmla="*/ 2 h 4"/>
                    <a:gd name="T12" fmla="*/ 4 w 4"/>
                    <a:gd name="T13" fmla="*/ 2 h 4"/>
                    <a:gd name="T14" fmla="*/ 3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58"/>
                <p:cNvSpPr/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avLst/>
                  <a:gdLst>
                    <a:gd name="T0" fmla="*/ 4 w 4"/>
                    <a:gd name="T1" fmla="*/ 0 h 4"/>
                    <a:gd name="T2" fmla="*/ 2 w 4"/>
                    <a:gd name="T3" fmla="*/ 0 h 4"/>
                    <a:gd name="T4" fmla="*/ 0 w 4"/>
                    <a:gd name="T5" fmla="*/ 2 h 4"/>
                    <a:gd name="T6" fmla="*/ 0 w 4"/>
                    <a:gd name="T7" fmla="*/ 2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9"/>
                <p:cNvSpPr/>
                <p:nvPr/>
              </p:nvSpPr>
              <p:spPr bwMode="auto">
                <a:xfrm>
                  <a:off x="3813" y="2127"/>
                  <a:ext cx="33" cy="38"/>
                </a:xfrm>
                <a:custGeom>
                  <a:avLst/>
                  <a:gdLst>
                    <a:gd name="T0" fmla="*/ 11 w 13"/>
                    <a:gd name="T1" fmla="*/ 0 h 15"/>
                    <a:gd name="T2" fmla="*/ 10 w 13"/>
                    <a:gd name="T3" fmla="*/ 2 h 15"/>
                    <a:gd name="T4" fmla="*/ 10 w 13"/>
                    <a:gd name="T5" fmla="*/ 11 h 15"/>
                    <a:gd name="T6" fmla="*/ 9 w 13"/>
                    <a:gd name="T7" fmla="*/ 12 h 15"/>
                    <a:gd name="T8" fmla="*/ 2 w 13"/>
                    <a:gd name="T9" fmla="*/ 12 h 15"/>
                    <a:gd name="T10" fmla="*/ 0 w 13"/>
                    <a:gd name="T11" fmla="*/ 14 h 15"/>
                    <a:gd name="T12" fmla="*/ 2 w 13"/>
                    <a:gd name="T13" fmla="*/ 15 h 15"/>
                    <a:gd name="T14" fmla="*/ 11 w 13"/>
                    <a:gd name="T15" fmla="*/ 15 h 15"/>
                    <a:gd name="T16" fmla="*/ 12 w 13"/>
                    <a:gd name="T17" fmla="*/ 15 h 15"/>
                    <a:gd name="T18" fmla="*/ 12 w 13"/>
                    <a:gd name="T19" fmla="*/ 15 h 15"/>
                    <a:gd name="T20" fmla="*/ 13 w 13"/>
                    <a:gd name="T21" fmla="*/ 13 h 15"/>
                    <a:gd name="T22" fmla="*/ 13 w 13"/>
                    <a:gd name="T23" fmla="*/ 2 h 15"/>
                    <a:gd name="T24" fmla="*/ 11 w 13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10" y="0"/>
                        <a:pt x="10" y="1"/>
                        <a:pt x="10" y="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02" name="组合 201"/>
          <p:cNvGrpSpPr/>
          <p:nvPr/>
        </p:nvGrpSpPr>
        <p:grpSpPr>
          <a:xfrm>
            <a:off x="5182834" y="4101912"/>
            <a:ext cx="1921532" cy="2712749"/>
            <a:chOff x="4768646" y="3286515"/>
            <a:chExt cx="1821760" cy="2572825"/>
          </a:xfrm>
        </p:grpSpPr>
        <p:sp>
          <p:nvSpPr>
            <p:cNvPr id="203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05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206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9" name="组合 208"/>
          <p:cNvGrpSpPr/>
          <p:nvPr/>
        </p:nvGrpSpPr>
        <p:grpSpPr>
          <a:xfrm>
            <a:off x="7977666" y="1304045"/>
            <a:ext cx="1942698" cy="2712749"/>
            <a:chOff x="7418361" y="632964"/>
            <a:chExt cx="1841827" cy="2572825"/>
          </a:xfrm>
        </p:grpSpPr>
        <p:sp>
          <p:nvSpPr>
            <p:cNvPr id="210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11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12" name="Group 68"/>
            <p:cNvGrpSpPr>
              <a:grpSpLocks noChangeAspect="1"/>
            </p:cNvGrpSpPr>
            <p:nvPr/>
          </p:nvGrpSpPr>
          <p:grpSpPr bwMode="auto">
            <a:xfrm>
              <a:off x="7702659" y="1180843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213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 flipH="1" flipV="1">
            <a:off x="1576049" y="5262482"/>
            <a:ext cx="2572246" cy="772312"/>
            <a:chOff x="5246304" y="4593021"/>
            <a:chExt cx="2438687" cy="732476"/>
          </a:xfrm>
        </p:grpSpPr>
        <p:sp>
          <p:nvSpPr>
            <p:cNvPr id="221" name="椭圆 22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2" name="任意多边形 221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 flipH="1" flipV="1">
            <a:off x="4333161" y="2492398"/>
            <a:ext cx="2572246" cy="772312"/>
            <a:chOff x="5246304" y="4593021"/>
            <a:chExt cx="2438687" cy="732476"/>
          </a:xfrm>
        </p:grpSpPr>
        <p:sp>
          <p:nvSpPr>
            <p:cNvPr id="224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5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062023" y="5220188"/>
            <a:ext cx="2572246" cy="772312"/>
            <a:chOff x="5246304" y="4593021"/>
            <a:chExt cx="2438687" cy="732476"/>
          </a:xfrm>
        </p:grpSpPr>
        <p:sp>
          <p:nvSpPr>
            <p:cNvPr id="227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8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8855094" y="2441555"/>
            <a:ext cx="2572246" cy="772312"/>
            <a:chOff x="5246304" y="4593021"/>
            <a:chExt cx="2438687" cy="732476"/>
          </a:xfrm>
        </p:grpSpPr>
        <p:sp>
          <p:nvSpPr>
            <p:cNvPr id="230" name="椭圆 22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1550300" y="3891693"/>
            <a:ext cx="2389652" cy="1330581"/>
            <a:chOff x="1324726" y="3439252"/>
            <a:chExt cx="2265573" cy="1261949"/>
          </a:xfrm>
        </p:grpSpPr>
        <p:sp>
          <p:nvSpPr>
            <p:cNvPr id="233" name="文本框 75"/>
            <p:cNvSpPr txBox="1"/>
            <p:nvPr/>
          </p:nvSpPr>
          <p:spPr>
            <a:xfrm>
              <a:off x="1659757" y="3520391"/>
              <a:ext cx="164305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4" name="文本框 77"/>
            <p:cNvSpPr txBox="1"/>
            <p:nvPr/>
          </p:nvSpPr>
          <p:spPr>
            <a:xfrm>
              <a:off x="1324726" y="3439252"/>
              <a:ext cx="501541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5" name="文本框 113"/>
            <p:cNvSpPr txBox="1"/>
            <p:nvPr/>
          </p:nvSpPr>
          <p:spPr>
            <a:xfrm>
              <a:off x="1342678" y="3848971"/>
              <a:ext cx="2247621" cy="85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912088" y="5971399"/>
            <a:ext cx="2420433" cy="1186986"/>
            <a:chOff x="6408112" y="5059574"/>
            <a:chExt cx="2294755" cy="1125761"/>
          </a:xfrm>
        </p:grpSpPr>
        <p:sp>
          <p:nvSpPr>
            <p:cNvPr id="237" name="文本框 96"/>
            <p:cNvSpPr txBox="1"/>
            <p:nvPr/>
          </p:nvSpPr>
          <p:spPr>
            <a:xfrm>
              <a:off x="6743143" y="5140713"/>
              <a:ext cx="162571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8" name="文本框 98"/>
            <p:cNvSpPr txBox="1"/>
            <p:nvPr/>
          </p:nvSpPr>
          <p:spPr>
            <a:xfrm>
              <a:off x="6408112" y="5059574"/>
              <a:ext cx="631868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9" name="文本框 113"/>
            <p:cNvSpPr txBox="1"/>
            <p:nvPr/>
          </p:nvSpPr>
          <p:spPr>
            <a:xfrm>
              <a:off x="6455246" y="5506664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9712574" y="3178276"/>
            <a:ext cx="2413943" cy="1214137"/>
            <a:chOff x="9063187" y="2410526"/>
            <a:chExt cx="2288603" cy="1151511"/>
          </a:xfrm>
        </p:grpSpPr>
        <p:sp>
          <p:nvSpPr>
            <p:cNvPr id="241" name="文本框 92"/>
            <p:cNvSpPr txBox="1"/>
            <p:nvPr/>
          </p:nvSpPr>
          <p:spPr>
            <a:xfrm>
              <a:off x="9398218" y="2491665"/>
              <a:ext cx="1604158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2" name="文本框 94"/>
            <p:cNvSpPr txBox="1"/>
            <p:nvPr/>
          </p:nvSpPr>
          <p:spPr>
            <a:xfrm>
              <a:off x="9063187" y="2410526"/>
              <a:ext cx="501543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3" name="文本框 113"/>
            <p:cNvSpPr txBox="1"/>
            <p:nvPr/>
          </p:nvSpPr>
          <p:spPr>
            <a:xfrm>
              <a:off x="9104170" y="2883366"/>
              <a:ext cx="2247620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237146" y="1218241"/>
            <a:ext cx="2420850" cy="1121151"/>
            <a:chOff x="3872062" y="812896"/>
            <a:chExt cx="2295152" cy="1063321"/>
          </a:xfrm>
        </p:grpSpPr>
        <p:sp>
          <p:nvSpPr>
            <p:cNvPr id="245" name="文本框 82"/>
            <p:cNvSpPr txBox="1"/>
            <p:nvPr/>
          </p:nvSpPr>
          <p:spPr>
            <a:xfrm>
              <a:off x="4207093" y="894035"/>
              <a:ext cx="1826901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6" name="文本框 84"/>
            <p:cNvSpPr txBox="1"/>
            <p:nvPr/>
          </p:nvSpPr>
          <p:spPr>
            <a:xfrm>
              <a:off x="3872062" y="812896"/>
              <a:ext cx="534838" cy="45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7" name="文本框 113"/>
            <p:cNvSpPr txBox="1"/>
            <p:nvPr/>
          </p:nvSpPr>
          <p:spPr>
            <a:xfrm>
              <a:off x="3919593" y="1197546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74" name="任意多边形 7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913949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39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pic>
        <p:nvPicPr>
          <p:cNvPr id="46" name="Picture 2" descr="\\Sy\e\我图PPT\00001PNG素材\企业文化\握手合作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7337" b="3304"/>
          <a:stretch>
            <a:fillRect/>
          </a:stretch>
        </p:blipFill>
        <p:spPr bwMode="auto">
          <a:xfrm>
            <a:off x="6108023" y="3372081"/>
            <a:ext cx="6749507" cy="38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4642722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91828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sp>
        <p:nvSpPr>
          <p:cNvPr id="27" name="Text Placeholder 7"/>
          <p:cNvSpPr txBox="1"/>
          <p:nvPr/>
        </p:nvSpPr>
        <p:spPr>
          <a:xfrm>
            <a:off x="1172791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1172791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090979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4090979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7108790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7108790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9" name="任意多边形 1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主题">
  <a:themeElements>
    <a:clrScheme name="自定义 2">
      <a:dk1>
        <a:sysClr val="windowText" lastClr="000000"/>
      </a:dk1>
      <a:lt1>
        <a:sysClr val="window" lastClr="FFFFFF"/>
      </a:lt1>
      <a:dk2>
        <a:srgbClr val="323232"/>
      </a:dk2>
      <a:lt2>
        <a:srgbClr val="8DC182"/>
      </a:lt2>
      <a:accent1>
        <a:srgbClr val="8DC182"/>
      </a:accent1>
      <a:accent2>
        <a:srgbClr val="B3D5AB"/>
      </a:accent2>
      <a:accent3>
        <a:srgbClr val="A9DB66"/>
      </a:accent3>
      <a:accent4>
        <a:srgbClr val="4E8542"/>
      </a:accent4>
      <a:accent5>
        <a:srgbClr val="3A6331"/>
      </a:accent5>
      <a:accent6>
        <a:srgbClr val="50771B"/>
      </a:accent6>
      <a:hlink>
        <a:srgbClr val="6B9F25"/>
      </a:hlink>
      <a:folHlink>
        <a:srgbClr val="B26B0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4660</Words>
  <Application>WPS 演示</Application>
  <PresentationFormat>自定义</PresentationFormat>
  <Paragraphs>545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Agency FB</vt:lpstr>
      <vt:lpstr>Trebuchet MS</vt:lpstr>
      <vt:lpstr>Calibri</vt:lpstr>
      <vt:lpstr>Impact</vt:lpstr>
      <vt:lpstr>Aharoni</vt:lpstr>
      <vt:lpstr>Palatino Linotype</vt:lpstr>
      <vt:lpstr>Lato Regular</vt:lpstr>
      <vt:lpstr>Arial Unicode MS</vt:lpstr>
      <vt:lpstr>Roboto condensed</vt:lpstr>
      <vt:lpstr>LiHei Pro</vt:lpstr>
      <vt:lpstr>Gill Sans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bt033.pptx</dc:title>
  <dc:creator/>
  <cp:lastModifiedBy>一颗苹果</cp:lastModifiedBy>
  <cp:revision>4</cp:revision>
  <dcterms:created xsi:type="dcterms:W3CDTF">2016-09-19T15:34:00Z</dcterms:created>
  <dcterms:modified xsi:type="dcterms:W3CDTF">2021-09-19T02:13:15Z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A0F91CB1C51643F6BBAA525A852428EF</vt:lpwstr>
  </property>
</Properties>
</file>