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9"/>
  </p:handoutMasterIdLst>
  <p:sldIdLst>
    <p:sldId id="295" r:id="rId3"/>
    <p:sldId id="257" r:id="rId5"/>
    <p:sldId id="258" r:id="rId6"/>
    <p:sldId id="262" r:id="rId7"/>
    <p:sldId id="263" r:id="rId8"/>
    <p:sldId id="264" r:id="rId9"/>
    <p:sldId id="265" r:id="rId10"/>
    <p:sldId id="266" r:id="rId11"/>
    <p:sldId id="259" r:id="rId12"/>
    <p:sldId id="287" r:id="rId13"/>
    <p:sldId id="288" r:id="rId14"/>
    <p:sldId id="285" r:id="rId15"/>
    <p:sldId id="289" r:id="rId16"/>
    <p:sldId id="260" r:id="rId17"/>
    <p:sldId id="290" r:id="rId18"/>
    <p:sldId id="276" r:id="rId19"/>
    <p:sldId id="277" r:id="rId20"/>
    <p:sldId id="278" r:id="rId21"/>
    <p:sldId id="261" r:id="rId22"/>
    <p:sldId id="282" r:id="rId23"/>
    <p:sldId id="269" r:id="rId24"/>
    <p:sldId id="273" r:id="rId25"/>
    <p:sldId id="275" r:id="rId26"/>
    <p:sldId id="291" r:id="rId27"/>
    <p:sldId id="292"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170B"/>
    <a:srgbClr val="595856"/>
    <a:srgbClr val="81542B"/>
    <a:srgbClr val="FFF4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94660"/>
  </p:normalViewPr>
  <p:slideViewPr>
    <p:cSldViewPr snapToGrid="0" showGuides="1">
      <p:cViewPr varScale="1">
        <p:scale>
          <a:sx n="83" d="100"/>
          <a:sy n="83" d="100"/>
        </p:scale>
        <p:origin x="102" y="312"/>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C48F91-3A0D-438F-833A-E8B2AEED3F9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BDDC3B-6A11-42B0-B71C-26B02C56941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6BDDC3B-6A11-42B0-B71C-26B02C56941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5EDE4-1E18-4861-ACE2-D4B34891A449}"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5EDE4-1E18-4861-ACE2-D4B34891A449}"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5EDE4-1E18-4861-ACE2-D4B34891A449}"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FDB2118-A74D-4046-A484-4C45EBEE4ADB}"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6BDDC3B-6A11-42B0-B71C-26B02C56941C}"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FDB2118-A74D-4046-A484-4C45EBEE4ADB}"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5EDE4-1E18-4861-ACE2-D4B34891A449}"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5EDE4-1E18-4861-ACE2-D4B34891A449}"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5EDE4-1E18-4861-ACE2-D4B34891A449}"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6BDDC3B-6A11-42B0-B71C-26B02C56941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6BDDC3B-6A11-42B0-B71C-26B02C56941C}"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D5EDE4-1E18-4861-ACE2-D4B34891A449}"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FDB2118-A74D-4046-A484-4C45EBEE4ADB}"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FDB2118-A74D-4046-A484-4C45EBEE4ADB}"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FDB2118-A74D-4046-A484-4C45EBEE4ADB}"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FDB2118-A74D-4046-A484-4C45EBEE4ADB}"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6BDDC3B-6A11-42B0-B71C-26B02C56941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6BDDC3B-6A11-42B0-B71C-26B02C56941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6BDDC3B-6A11-42B0-B71C-26B02C56941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6BDDC3B-6A11-42B0-B71C-26B02C56941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6BDDC3B-6A11-42B0-B71C-26B02C56941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6BDDC3B-6A11-42B0-B71C-26B02C56941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6BDDC3B-6A11-42B0-B71C-26B02C56941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6BDDC3B-6A11-42B0-B71C-26B02C56941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316F23A-5EB3-4369-B7EB-DAF64675631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3F487AF-1112-49BA-80C2-6C7B839F874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316F23A-5EB3-4369-B7EB-DAF64675631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3F487AF-1112-49BA-80C2-6C7B839F874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316F23A-5EB3-4369-B7EB-DAF64675631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3F487AF-1112-49BA-80C2-6C7B839F874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316F23A-5EB3-4369-B7EB-DAF64675631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3F487AF-1112-49BA-80C2-6C7B839F874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316F23A-5EB3-4369-B7EB-DAF64675631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3F487AF-1112-49BA-80C2-6C7B839F874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B316F23A-5EB3-4369-B7EB-DAF64675631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3F487AF-1112-49BA-80C2-6C7B839F874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B316F23A-5EB3-4369-B7EB-DAF64675631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3F487AF-1112-49BA-80C2-6C7B839F874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316F23A-5EB3-4369-B7EB-DAF64675631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3F487AF-1112-49BA-80C2-6C7B839F874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316F23A-5EB3-4369-B7EB-DAF64675631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3F487AF-1112-49BA-80C2-6C7B839F874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316F23A-5EB3-4369-B7EB-DAF64675631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3F487AF-1112-49BA-80C2-6C7B839F874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316F23A-5EB3-4369-B7EB-DAF64675631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3F487AF-1112-49BA-80C2-6C7B839F874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6F23A-5EB3-4369-B7EB-DAF64675631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F487AF-1112-49BA-80C2-6C7B839F874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microsoft.com/office/2007/relationships/hdphoto" Target="../media/image3.wdp"/><Relationship Id="rId3" Type="http://schemas.openxmlformats.org/officeDocument/2006/relationships/image" Target="../media/image2.png"/><Relationship Id="rId2" Type="http://schemas.openxmlformats.org/officeDocument/2006/relationships/tags" Target="../tags/tag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7.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tags" Target="../tags/tag5.xml"/><Relationship Id="rId1" Type="http://schemas.openxmlformats.org/officeDocument/2006/relationships/image" Target="../media/image13.jpe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7.png"/><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3.png"/><Relationship Id="rId3" Type="http://schemas.openxmlformats.org/officeDocument/2006/relationships/tags" Target="../tags/tag9.xml"/><Relationship Id="rId2" Type="http://schemas.openxmlformats.org/officeDocument/2006/relationships/tags" Target="../tags/tag8.xml"/><Relationship Id="rId10" Type="http://schemas.openxmlformats.org/officeDocument/2006/relationships/notesSlide" Target="../notesSlides/notesSlide11.xml"/><Relationship Id="rId1"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7.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image" Target="../media/image25.png"/><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image29.wdp"/><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13.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openxmlformats.org/officeDocument/2006/relationships/image" Target="../media/image31.png"/><Relationship Id="rId1" Type="http://schemas.openxmlformats.org/officeDocument/2006/relationships/image" Target="../media/image10.jpe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7.xml"/><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image" Target="../media/image13.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7.xml"/><Relationship Id="rId2" Type="http://schemas.openxmlformats.org/officeDocument/2006/relationships/image" Target="../media/image34.png"/><Relationship Id="rId1" Type="http://schemas.openxmlformats.org/officeDocument/2006/relationships/image" Target="../media/image13.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image" Target="../media/image35.png"/><Relationship Id="rId1" Type="http://schemas.openxmlformats.org/officeDocument/2006/relationships/image" Target="../media/image13.jpe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7.xml"/><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13.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13.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7.xml"/><Relationship Id="rId2" Type="http://schemas.openxmlformats.org/officeDocument/2006/relationships/image" Target="../media/image39.png"/><Relationship Id="rId1" Type="http://schemas.openxmlformats.org/officeDocument/2006/relationships/image" Target="../media/image13.jpe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7.xml"/><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13.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7.xml"/><Relationship Id="rId2" Type="http://schemas.openxmlformats.org/officeDocument/2006/relationships/image" Target="../media/image43.png"/><Relationship Id="rId1" Type="http://schemas.openxmlformats.org/officeDocument/2006/relationships/image" Target="../media/image13.jpe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7.xml"/><Relationship Id="rId3" Type="http://schemas.microsoft.com/office/2007/relationships/hdphoto" Target="../media/image45.wdp"/><Relationship Id="rId2" Type="http://schemas.openxmlformats.org/officeDocument/2006/relationships/image" Target="../media/image44.png"/><Relationship Id="rId1" Type="http://schemas.openxmlformats.org/officeDocument/2006/relationships/image" Target="../media/image13.jpe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7.xml"/><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31.png"/><Relationship Id="rId1" Type="http://schemas.openxmlformats.org/officeDocument/2006/relationships/image" Target="../media/image13.jpe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7.xml"/><Relationship Id="rId4" Type="http://schemas.microsoft.com/office/2007/relationships/hdphoto" Target="../media/image3.wdp"/><Relationship Id="rId3" Type="http://schemas.openxmlformats.org/officeDocument/2006/relationships/image" Target="../media/image2.png"/><Relationship Id="rId2" Type="http://schemas.openxmlformats.org/officeDocument/2006/relationships/tags" Target="../tags/tag14.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tags" Target="../tags/tag4.xml"/><Relationship Id="rId7" Type="http://schemas.openxmlformats.org/officeDocument/2006/relationships/tags" Target="../tags/tag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1" Type="http://schemas.openxmlformats.org/officeDocument/2006/relationships/notesSlide" Target="../notesSlides/notesSlide8.xml"/><Relationship Id="rId10" Type="http://schemas.openxmlformats.org/officeDocument/2006/relationships/slideLayout" Target="../slideLayouts/slideLayout7.xml"/><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image" Target="../media/image21.png"/><Relationship Id="rId1"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PA_库_文本框 22"/>
          <p:cNvSpPr txBox="1"/>
          <p:nvPr>
            <p:custDataLst>
              <p:tags r:id="rId2"/>
            </p:custDataLst>
          </p:nvPr>
        </p:nvSpPr>
        <p:spPr>
          <a:xfrm>
            <a:off x="5118809" y="741287"/>
            <a:ext cx="1954381" cy="6653283"/>
          </a:xfrm>
          <a:prstGeom prst="rect">
            <a:avLst/>
          </a:prstGeom>
          <a:noFill/>
        </p:spPr>
        <p:txBody>
          <a:bodyPr vert="eaVert" wrap="square" rtlCol="0">
            <a:spAutoFit/>
          </a:bodyPr>
          <a:lstStyle/>
          <a:p>
            <a:r>
              <a:rPr lang="zh-CN" altLang="en-US" sz="11500" dirty="0">
                <a:solidFill>
                  <a:srgbClr val="21170B"/>
                </a:solidFill>
                <a:latin typeface="文悦古典明朝体 (非商业使用) W5" pitchFamily="50" charset="-122"/>
                <a:ea typeface="文悦古典明朝体 (非商业使用) W5" pitchFamily="50" charset="-122"/>
              </a:rPr>
              <a:t>国潮风</a:t>
            </a:r>
            <a:endParaRPr lang="zh-CN" altLang="en-US" sz="11500" dirty="0">
              <a:solidFill>
                <a:srgbClr val="21170B"/>
              </a:solidFill>
              <a:latin typeface="文悦古典明朝体 (非商业使用) W5" pitchFamily="50" charset="-122"/>
              <a:ea typeface="文悦古典明朝体 (非商业使用) W5" pitchFamily="50" charset="-122"/>
            </a:endParaRPr>
          </a:p>
        </p:txBody>
      </p:sp>
      <p:grpSp>
        <p:nvGrpSpPr>
          <p:cNvPr id="9" name="组合 8"/>
          <p:cNvGrpSpPr/>
          <p:nvPr/>
        </p:nvGrpSpPr>
        <p:grpSpPr>
          <a:xfrm>
            <a:off x="10907634" y="159909"/>
            <a:ext cx="1162755" cy="1162755"/>
            <a:chOff x="1720144" y="1038578"/>
            <a:chExt cx="1162755" cy="1162755"/>
          </a:xfrm>
        </p:grpSpPr>
        <p:sp>
          <p:nvSpPr>
            <p:cNvPr id="10" name="矩形 9"/>
            <p:cNvSpPr/>
            <p:nvPr/>
          </p:nvSpPr>
          <p:spPr>
            <a:xfrm>
              <a:off x="1720144" y="1038578"/>
              <a:ext cx="1162755" cy="116275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11" name="直接连接符 10"/>
            <p:cNvCxnSpPr/>
            <p:nvPr/>
          </p:nvCxnSpPr>
          <p:spPr>
            <a:xfrm>
              <a:off x="1720144" y="1038578"/>
              <a:ext cx="1162755" cy="116275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1720144" y="1038578"/>
              <a:ext cx="1162755" cy="116275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a:stCxn id="10" idx="0"/>
              <a:endCxn id="10" idx="2"/>
            </p:cNvCxnSpPr>
            <p:nvPr/>
          </p:nvCxnSpPr>
          <p:spPr>
            <a:xfrm>
              <a:off x="2301522" y="1038578"/>
              <a:ext cx="0" cy="116275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10" idx="1"/>
              <a:endCxn id="10" idx="3"/>
            </p:cNvCxnSpPr>
            <p:nvPr/>
          </p:nvCxnSpPr>
          <p:spPr>
            <a:xfrm>
              <a:off x="1720144" y="1619956"/>
              <a:ext cx="116275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5" name="矩形 14"/>
          <p:cNvSpPr/>
          <p:nvPr/>
        </p:nvSpPr>
        <p:spPr>
          <a:xfrm>
            <a:off x="11009634" y="152621"/>
            <a:ext cx="728778" cy="1107996"/>
          </a:xfrm>
          <a:prstGeom prst="rect">
            <a:avLst/>
          </a:prstGeom>
          <a:noFill/>
        </p:spPr>
        <p:txBody>
          <a:bodyPr vert="horz" wrap="square" rtlCol="0">
            <a:spAutoFit/>
          </a:bodyPr>
          <a:lstStyle/>
          <a:p>
            <a:r>
              <a:rPr lang="zh-CN" altLang="en-US" sz="6600" dirty="0">
                <a:solidFill>
                  <a:schemeClr val="bg1"/>
                </a:solidFill>
                <a:latin typeface="李旭科书法 v1.4" panose="02000603000000000000" pitchFamily="2" charset="-122"/>
                <a:ea typeface="李旭科书法 v1.4" panose="02000603000000000000" pitchFamily="2" charset="-122"/>
              </a:rPr>
              <a:t>听</a:t>
            </a:r>
            <a:endParaRPr lang="zh-CN" altLang="en-US" sz="6600" dirty="0">
              <a:solidFill>
                <a:schemeClr val="bg1"/>
              </a:solidFill>
              <a:latin typeface="李旭科书法 v1.4" panose="02000603000000000000" pitchFamily="2" charset="-122"/>
              <a:ea typeface="李旭科书法 v1.4" panose="02000603000000000000" pitchFamily="2" charset="-122"/>
            </a:endParaRPr>
          </a:p>
        </p:txBody>
      </p:sp>
      <p:sp>
        <p:nvSpPr>
          <p:cNvPr id="16" name="矩形 15"/>
          <p:cNvSpPr/>
          <p:nvPr/>
        </p:nvSpPr>
        <p:spPr>
          <a:xfrm>
            <a:off x="11266254" y="1100944"/>
            <a:ext cx="492443" cy="1220787"/>
          </a:xfrm>
          <a:prstGeom prst="rect">
            <a:avLst/>
          </a:prstGeom>
          <a:noFill/>
        </p:spPr>
        <p:txBody>
          <a:bodyPr vert="eaVert" wrap="square" rtlCol="0">
            <a:spAutoFit/>
          </a:bodyPr>
          <a:lstStyle/>
          <a:p>
            <a:r>
              <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HEAR</a:t>
            </a:r>
            <a:endParaRPr lang="zh-CN" altLang="en-US"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7" name="矩形 16"/>
          <p:cNvSpPr/>
          <p:nvPr/>
        </p:nvSpPr>
        <p:spPr>
          <a:xfrm>
            <a:off x="11081790" y="1596184"/>
            <a:ext cx="364389" cy="2308324"/>
          </a:xfrm>
          <a:prstGeom prst="rect">
            <a:avLst/>
          </a:prstGeom>
          <a:noFill/>
        </p:spPr>
        <p:txBody>
          <a:bodyPr vert="horz" wrap="square" rtlCol="0">
            <a:spAutoFit/>
          </a:bodyPr>
          <a:lstStyle/>
          <a:p>
            <a:r>
              <a:rPr lang="zh-CN" altLang="en-US" sz="1600" dirty="0">
                <a:solidFill>
                  <a:schemeClr val="bg1"/>
                </a:solidFill>
                <a:latin typeface="李旭科书法 v1.4" panose="02000603000000000000" pitchFamily="2" charset="-122"/>
                <a:ea typeface="李旭科书法 v1.4" panose="02000603000000000000" pitchFamily="2" charset="-122"/>
              </a:rPr>
              <a:t>用心倾听那鸟语花香</a:t>
            </a:r>
            <a:endParaRPr lang="zh-CN" altLang="en-US" sz="1600" dirty="0">
              <a:solidFill>
                <a:schemeClr val="bg1"/>
              </a:solidFill>
              <a:latin typeface="李旭科书法 v1.4" panose="02000603000000000000" pitchFamily="2" charset="-122"/>
              <a:ea typeface="李旭科书法 v1.4" panose="02000603000000000000" pitchFamily="2" charset="-122"/>
            </a:endParaRPr>
          </a:p>
        </p:txBody>
      </p:sp>
      <p:sp>
        <p:nvSpPr>
          <p:cNvPr id="18" name="弧形 17"/>
          <p:cNvSpPr/>
          <p:nvPr/>
        </p:nvSpPr>
        <p:spPr>
          <a:xfrm>
            <a:off x="5317348" y="2154991"/>
            <a:ext cx="1574800" cy="1574800"/>
          </a:xfrm>
          <a:prstGeom prst="arc">
            <a:avLst>
              <a:gd name="adj1" fmla="val 3337959"/>
              <a:gd name="adj2" fmla="val 20162545"/>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sp>
        <p:nvSpPr>
          <p:cNvPr id="19" name="矩形 18"/>
          <p:cNvSpPr/>
          <p:nvPr/>
        </p:nvSpPr>
        <p:spPr>
          <a:xfrm>
            <a:off x="6625333" y="2566624"/>
            <a:ext cx="728778" cy="460375"/>
          </a:xfrm>
          <a:prstGeom prst="rect">
            <a:avLst/>
          </a:prstGeom>
          <a:noFill/>
        </p:spPr>
        <p:txBody>
          <a:bodyPr vert="horz" wrap="square" rtlCol="0">
            <a:spAutoFit/>
          </a:bodyPr>
          <a:lstStyle/>
          <a:p>
            <a:r>
              <a:rPr lang="en-US" altLang="zh-CN" sz="2400" dirty="0">
                <a:solidFill>
                  <a:schemeClr val="bg1"/>
                </a:solidFill>
                <a:latin typeface="李旭科书法 v1.4" panose="02000603000000000000" pitchFamily="2" charset="-122"/>
                <a:ea typeface="李旭科书法 v1.4" panose="02000603000000000000" pitchFamily="2" charset="-122"/>
              </a:rPr>
              <a:t>X</a:t>
            </a:r>
            <a:endParaRPr lang="en-US" altLang="zh-CN" sz="2400" dirty="0">
              <a:solidFill>
                <a:schemeClr val="bg1"/>
              </a:solidFill>
              <a:latin typeface="李旭科书法 v1.4" panose="02000603000000000000" pitchFamily="2" charset="-122"/>
              <a:ea typeface="李旭科书法 v1.4" panose="02000603000000000000" pitchFamily="2" charset="-122"/>
            </a:endParaRPr>
          </a:p>
        </p:txBody>
      </p:sp>
      <p:sp>
        <p:nvSpPr>
          <p:cNvPr id="20" name="矩形 19"/>
          <p:cNvSpPr/>
          <p:nvPr/>
        </p:nvSpPr>
        <p:spPr>
          <a:xfrm>
            <a:off x="6388002" y="2840791"/>
            <a:ext cx="728778" cy="460375"/>
          </a:xfrm>
          <a:prstGeom prst="rect">
            <a:avLst/>
          </a:prstGeom>
          <a:noFill/>
        </p:spPr>
        <p:txBody>
          <a:bodyPr vert="horz" wrap="square" rtlCol="0">
            <a:spAutoFit/>
          </a:bodyPr>
          <a:lstStyle/>
          <a:p>
            <a:r>
              <a:rPr lang="en-US" altLang="zh-CN" sz="2400" dirty="0">
                <a:solidFill>
                  <a:schemeClr val="bg1"/>
                </a:solidFill>
                <a:latin typeface="李旭科书法 v1.4" panose="02000603000000000000" pitchFamily="2" charset="-122"/>
                <a:ea typeface="李旭科书法 v1.4" panose="02000603000000000000" pitchFamily="2" charset="-122"/>
              </a:rPr>
              <a:t>X</a:t>
            </a:r>
            <a:endParaRPr lang="en-US" altLang="zh-CN" sz="2400" dirty="0">
              <a:solidFill>
                <a:schemeClr val="bg1"/>
              </a:solidFill>
              <a:latin typeface="李旭科书法 v1.4" panose="02000603000000000000" pitchFamily="2" charset="-122"/>
              <a:ea typeface="李旭科书法 v1.4" panose="02000603000000000000" pitchFamily="2" charset="-122"/>
            </a:endParaRPr>
          </a:p>
        </p:txBody>
      </p:sp>
      <p:sp>
        <p:nvSpPr>
          <p:cNvPr id="21" name="矩形 20"/>
          <p:cNvSpPr/>
          <p:nvPr/>
        </p:nvSpPr>
        <p:spPr>
          <a:xfrm>
            <a:off x="6528435" y="3164205"/>
            <a:ext cx="363855" cy="829945"/>
          </a:xfrm>
          <a:prstGeom prst="rect">
            <a:avLst/>
          </a:prstGeom>
          <a:noFill/>
        </p:spPr>
        <p:txBody>
          <a:bodyPr vert="horz" wrap="square" rtlCol="0">
            <a:spAutoFit/>
          </a:bodyPr>
          <a:lstStyle/>
          <a:p>
            <a:r>
              <a:rPr lang="en-US" altLang="zh-CN" sz="2400" dirty="0">
                <a:solidFill>
                  <a:schemeClr val="bg1"/>
                </a:solidFill>
                <a:latin typeface="李旭科书法 v1.4" panose="02000603000000000000" pitchFamily="2" charset="-122"/>
                <a:ea typeface="李旭科书法 v1.4" panose="02000603000000000000" pitchFamily="2" charset="-122"/>
              </a:rPr>
              <a:t>XX</a:t>
            </a:r>
            <a:endParaRPr lang="en-US" altLang="zh-CN" sz="2400" dirty="0">
              <a:solidFill>
                <a:schemeClr val="bg1"/>
              </a:solidFill>
              <a:latin typeface="李旭科书法 v1.4" panose="02000603000000000000" pitchFamily="2" charset="-122"/>
              <a:ea typeface="李旭科书法 v1.4" panose="02000603000000000000" pitchFamily="2" charset="-122"/>
            </a:endParaRPr>
          </a:p>
        </p:txBody>
      </p:sp>
      <p:pic>
        <p:nvPicPr>
          <p:cNvPr id="22" name="图片 21"/>
          <p:cNvPicPr>
            <a:picLocks noChangeAspect="1"/>
          </p:cNvPicPr>
          <p:nvPr/>
        </p:nvPicPr>
        <p:blipFill rotWithShape="1">
          <a:blip r:embed="rId3" cstate="print">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l="45958" t="34993" r="8822" b="23801"/>
          <a:stretch>
            <a:fillRect/>
          </a:stretch>
        </p:blipFill>
        <p:spPr>
          <a:xfrm flipH="1" flipV="1">
            <a:off x="-1234707" y="5162500"/>
            <a:ext cx="3855220" cy="2044416"/>
          </a:xfrm>
          <a:custGeom>
            <a:avLst/>
            <a:gdLst>
              <a:gd name="connsiteX0" fmla="*/ 2659170 w 5051765"/>
              <a:gd name="connsiteY0" fmla="*/ 0 h 4666345"/>
              <a:gd name="connsiteX1" fmla="*/ 0 w 5051765"/>
              <a:gd name="connsiteY1" fmla="*/ 0 h 4666345"/>
              <a:gd name="connsiteX2" fmla="*/ 0 w 5051765"/>
              <a:gd name="connsiteY2" fmla="*/ 4666345 h 4666345"/>
              <a:gd name="connsiteX3" fmla="*/ 5028833 w 5051765"/>
              <a:gd name="connsiteY3" fmla="*/ 4666345 h 4666345"/>
              <a:gd name="connsiteX4" fmla="*/ 5045419 w 5051765"/>
              <a:gd name="connsiteY4" fmla="*/ 4448234 h 4666345"/>
              <a:gd name="connsiteX5" fmla="*/ 5051765 w 5051765"/>
              <a:gd name="connsiteY5" fmla="*/ 4197244 h 4666345"/>
              <a:gd name="connsiteX6" fmla="*/ 5051765 w 5051765"/>
              <a:gd name="connsiteY6" fmla="*/ 4197164 h 4666345"/>
              <a:gd name="connsiteX7" fmla="*/ 5045419 w 5051765"/>
              <a:gd name="connsiteY7" fmla="*/ 3946174 h 4666345"/>
              <a:gd name="connsiteX8" fmla="*/ 2703104 w 5051765"/>
              <a:gd name="connsiteY8" fmla="*/ 25261 h 46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1765" h="4666345">
                <a:moveTo>
                  <a:pt x="2659170" y="0"/>
                </a:moveTo>
                <a:lnTo>
                  <a:pt x="0" y="0"/>
                </a:lnTo>
                <a:lnTo>
                  <a:pt x="0" y="4666345"/>
                </a:lnTo>
                <a:lnTo>
                  <a:pt x="5028833" y="4666345"/>
                </a:lnTo>
                <a:lnTo>
                  <a:pt x="5045419" y="4448234"/>
                </a:lnTo>
                <a:lnTo>
                  <a:pt x="5051765" y="4197244"/>
                </a:lnTo>
                <a:lnTo>
                  <a:pt x="5051765" y="4197164"/>
                </a:lnTo>
                <a:lnTo>
                  <a:pt x="5045419" y="3946174"/>
                </a:lnTo>
                <a:cubicBezTo>
                  <a:pt x="4961126" y="2283284"/>
                  <a:pt x="4044131" y="840089"/>
                  <a:pt x="2703104" y="25261"/>
                </a:cubicBezTo>
                <a:close/>
              </a:path>
            </a:pathLst>
          </a:custGeom>
          <a:noFill/>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par>
                                <p:cTn id="14" presetID="10" presetClass="entr" presetSubtype="0" fill="hold" grpId="1"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par>
                                <p:cTn id="20" presetID="9" presetClass="entr" presetSubtype="0" fill="hold" grpId="0" nodeType="withEffect">
                                  <p:stCondLst>
                                    <p:cond delay="20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par>
                                <p:cTn id="23" presetID="9" presetClass="entr" presetSubtype="0" fill="hold" grpId="0" nodeType="withEffect">
                                  <p:stCondLst>
                                    <p:cond delay="400"/>
                                  </p:stCondLst>
                                  <p:childTnLst>
                                    <p:set>
                                      <p:cBhvr>
                                        <p:cTn id="24" dur="1" fill="hold">
                                          <p:stCondLst>
                                            <p:cond delay="0"/>
                                          </p:stCondLst>
                                        </p:cTn>
                                        <p:tgtEl>
                                          <p:spTgt spid="20"/>
                                        </p:tgtEl>
                                        <p:attrNameLst>
                                          <p:attrName>style.visibility</p:attrName>
                                        </p:attrNameLst>
                                      </p:cBhvr>
                                      <p:to>
                                        <p:strVal val="visible"/>
                                      </p:to>
                                    </p:set>
                                    <p:animEffect transition="in" filter="dissolve">
                                      <p:cBhvr>
                                        <p:cTn id="25" dur="500"/>
                                        <p:tgtEl>
                                          <p:spTgt spid="20"/>
                                        </p:tgtEl>
                                      </p:cBhvr>
                                    </p:animEffect>
                                  </p:childTnLst>
                                </p:cTn>
                              </p:par>
                              <p:par>
                                <p:cTn id="26" presetID="9" presetClass="entr" presetSubtype="0" fill="hold" grpId="0" nodeType="withEffect">
                                  <p:stCondLst>
                                    <p:cond delay="50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7" grpId="0"/>
      <p:bldP spid="17" grpId="1"/>
      <p:bldP spid="18" grpId="0" animBg="1"/>
      <p:bldP spid="19" grpId="0"/>
      <p:bldP spid="20"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PA_库_图片 1"/>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4222959" y="-1937084"/>
            <a:ext cx="13676762" cy="7694686"/>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564" y="1466850"/>
            <a:ext cx="12189611" cy="6858000"/>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4706" y="949492"/>
            <a:ext cx="12189611" cy="6858000"/>
          </a:xfrm>
          <a:prstGeom prst="rect">
            <a:avLst/>
          </a:prstGeom>
        </p:spPr>
      </p:pic>
      <p:sp>
        <p:nvSpPr>
          <p:cNvPr id="3" name="椭圆 2"/>
          <p:cNvSpPr/>
          <p:nvPr/>
        </p:nvSpPr>
        <p:spPr>
          <a:xfrm>
            <a:off x="854242" y="258679"/>
            <a:ext cx="6340642" cy="6340642"/>
          </a:xfrm>
          <a:prstGeom prst="ellipse">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1170B"/>
              </a:solidFill>
            </a:endParaRPr>
          </a:p>
        </p:txBody>
      </p:sp>
      <p:sp>
        <p:nvSpPr>
          <p:cNvPr id="4" name="PA_库_文本框 3"/>
          <p:cNvSpPr txBox="1"/>
          <p:nvPr>
            <p:custDataLst>
              <p:tags r:id="rId6"/>
            </p:custDataLst>
          </p:nvPr>
        </p:nvSpPr>
        <p:spPr>
          <a:xfrm>
            <a:off x="5726668" y="1928427"/>
            <a:ext cx="738664" cy="2162310"/>
          </a:xfrm>
          <a:prstGeom prst="rect">
            <a:avLst/>
          </a:prstGeom>
          <a:noFill/>
        </p:spPr>
        <p:txBody>
          <a:bodyPr vert="eaVert" wrap="square" rtlCol="0">
            <a:spAutoFit/>
          </a:bodyPr>
          <a:lstStyle/>
          <a:p>
            <a:pPr algn="dist"/>
            <a:r>
              <a:rPr lang="en-US" altLang="zh-CN" sz="3600" dirty="0">
                <a:solidFill>
                  <a:srgbClr val="21170B"/>
                </a:solidFill>
                <a:latin typeface="文悦古典明朝体 (非商业使用) W5" pitchFamily="50" charset="-122"/>
                <a:ea typeface="文悦古典明朝体 (非商业使用) W5" pitchFamily="50" charset="-122"/>
              </a:rPr>
              <a:t>【</a:t>
            </a:r>
            <a:r>
              <a:rPr lang="zh-CN" altLang="en-US" sz="3600" dirty="0">
                <a:solidFill>
                  <a:srgbClr val="21170B"/>
                </a:solidFill>
                <a:latin typeface="文悦古典明朝体 (非商业使用) W5" pitchFamily="50" charset="-122"/>
                <a:ea typeface="文悦古典明朝体 (非商业使用) W5" pitchFamily="50" charset="-122"/>
              </a:rPr>
              <a:t>中国风</a:t>
            </a:r>
            <a:r>
              <a:rPr lang="en-US" altLang="zh-CN" sz="3600" dirty="0">
                <a:solidFill>
                  <a:srgbClr val="21170B"/>
                </a:solidFill>
                <a:latin typeface="文悦古典明朝体 (非商业使用) W5" pitchFamily="50" charset="-122"/>
                <a:ea typeface="文悦古典明朝体 (非商业使用) W5" pitchFamily="50" charset="-122"/>
              </a:rPr>
              <a:t>】</a:t>
            </a:r>
            <a:endParaRPr lang="zh-CN" altLang="en-US" sz="3600" dirty="0">
              <a:solidFill>
                <a:srgbClr val="21170B"/>
              </a:solidFill>
              <a:latin typeface="文悦古典明朝体 (非商业使用) W5" pitchFamily="50" charset="-122"/>
              <a:ea typeface="文悦古典明朝体 (非商业使用) W5" pitchFamily="50" charset="-122"/>
            </a:endParaRPr>
          </a:p>
        </p:txBody>
      </p:sp>
      <p:sp>
        <p:nvSpPr>
          <p:cNvPr id="5" name="PA_库_矩形 4"/>
          <p:cNvSpPr/>
          <p:nvPr>
            <p:custDataLst>
              <p:tags r:id="rId7"/>
            </p:custDataLst>
          </p:nvPr>
        </p:nvSpPr>
        <p:spPr>
          <a:xfrm>
            <a:off x="2651416" y="2166482"/>
            <a:ext cx="2486835" cy="2525036"/>
          </a:xfrm>
          <a:prstGeom prst="rect">
            <a:avLst/>
          </a:prstGeom>
          <a:effectLst/>
        </p:spPr>
        <p:txBody>
          <a:bodyPr vert="eaVert" wrap="square">
            <a:spAutoFit/>
          </a:bodyPr>
          <a:lstStyle/>
          <a:p>
            <a:pPr>
              <a:lnSpc>
                <a:spcPct val="120000"/>
              </a:lnSpc>
              <a:spcAft>
                <a:spcPts val="600"/>
              </a:spcAft>
            </a:pPr>
            <a:r>
              <a:rPr lang="zh-CN" altLang="en-US" sz="2000" dirty="0">
                <a:solidFill>
                  <a:srgbClr val="21170B"/>
                </a:solidFill>
                <a:latin typeface="楷体" panose="02010609060101010101" pitchFamily="49" charset="-122"/>
                <a:ea typeface="楷体" panose="02010609060101010101" pitchFamily="49" charset="-122"/>
              </a:rPr>
              <a:t>这里是你的精彩本，</a:t>
            </a:r>
            <a:endParaRPr lang="en-US" altLang="zh-CN" sz="2000" dirty="0">
              <a:solidFill>
                <a:srgbClr val="21170B"/>
              </a:solidFill>
              <a:latin typeface="楷体" panose="02010609060101010101" pitchFamily="49" charset="-122"/>
              <a:ea typeface="楷体" panose="02010609060101010101" pitchFamily="49" charset="-122"/>
            </a:endParaRPr>
          </a:p>
          <a:p>
            <a:pPr>
              <a:lnSpc>
                <a:spcPct val="120000"/>
              </a:lnSpc>
              <a:spcAft>
                <a:spcPts val="600"/>
              </a:spcAft>
            </a:pPr>
            <a:r>
              <a:rPr lang="zh-CN" altLang="en-US" sz="2000" dirty="0">
                <a:solidFill>
                  <a:srgbClr val="21170B"/>
                </a:solidFill>
                <a:latin typeface="楷体" panose="02010609060101010101" pitchFamily="49" charset="-122"/>
                <a:ea typeface="楷体" panose="02010609060101010101" pitchFamily="49" charset="-122"/>
              </a:rPr>
              <a:t>尽情添加。这里是你</a:t>
            </a:r>
            <a:endParaRPr lang="en-US" altLang="zh-CN" sz="2000" dirty="0">
              <a:solidFill>
                <a:srgbClr val="21170B"/>
              </a:solidFill>
              <a:latin typeface="楷体" panose="02010609060101010101" pitchFamily="49" charset="-122"/>
              <a:ea typeface="楷体" panose="02010609060101010101" pitchFamily="49" charset="-122"/>
            </a:endParaRPr>
          </a:p>
          <a:p>
            <a:pPr>
              <a:lnSpc>
                <a:spcPct val="120000"/>
              </a:lnSpc>
              <a:spcAft>
                <a:spcPts val="600"/>
              </a:spcAft>
            </a:pPr>
            <a:r>
              <a:rPr lang="zh-CN" altLang="en-US" sz="2000" dirty="0">
                <a:solidFill>
                  <a:srgbClr val="21170B"/>
                </a:solidFill>
                <a:latin typeface="楷体" panose="02010609060101010101" pitchFamily="49" charset="-122"/>
                <a:ea typeface="楷体" panose="02010609060101010101" pitchFamily="49" charset="-122"/>
              </a:rPr>
              <a:t>的精彩文本，尽情</a:t>
            </a:r>
            <a:endParaRPr lang="en-US" altLang="zh-CN" sz="2000" dirty="0">
              <a:solidFill>
                <a:srgbClr val="21170B"/>
              </a:solidFill>
              <a:latin typeface="楷体" panose="02010609060101010101" pitchFamily="49" charset="-122"/>
              <a:ea typeface="楷体" panose="02010609060101010101" pitchFamily="49" charset="-122"/>
            </a:endParaRPr>
          </a:p>
          <a:p>
            <a:pPr>
              <a:lnSpc>
                <a:spcPct val="120000"/>
              </a:lnSpc>
              <a:spcAft>
                <a:spcPts val="600"/>
              </a:spcAft>
            </a:pPr>
            <a:r>
              <a:rPr lang="zh-CN" altLang="en-US" sz="2000" dirty="0">
                <a:solidFill>
                  <a:srgbClr val="21170B"/>
                </a:solidFill>
                <a:latin typeface="楷体" panose="02010609060101010101" pitchFamily="49" charset="-122"/>
                <a:ea typeface="楷体" panose="02010609060101010101" pitchFamily="49" charset="-122"/>
              </a:rPr>
              <a:t>添加。这里是你的</a:t>
            </a:r>
            <a:endParaRPr lang="en-US" altLang="zh-CN" sz="2000" dirty="0">
              <a:solidFill>
                <a:srgbClr val="21170B"/>
              </a:solidFill>
              <a:latin typeface="楷体" panose="02010609060101010101" pitchFamily="49" charset="-122"/>
              <a:ea typeface="楷体" panose="02010609060101010101" pitchFamily="49" charset="-122"/>
            </a:endParaRPr>
          </a:p>
          <a:p>
            <a:pPr>
              <a:lnSpc>
                <a:spcPct val="120000"/>
              </a:lnSpc>
              <a:spcAft>
                <a:spcPts val="600"/>
              </a:spcAft>
            </a:pPr>
            <a:r>
              <a:rPr lang="zh-CN" altLang="en-US" sz="2000" dirty="0">
                <a:solidFill>
                  <a:srgbClr val="21170B"/>
                </a:solidFill>
                <a:latin typeface="楷体" panose="02010609060101010101" pitchFamily="49" charset="-122"/>
                <a:ea typeface="楷体" panose="02010609060101010101" pitchFamily="49" charset="-122"/>
              </a:rPr>
              <a:t>精彩文本，尽情加。</a:t>
            </a:r>
            <a:endParaRPr lang="en-US" altLang="zh-CN" sz="2000" dirty="0">
              <a:solidFill>
                <a:srgbClr val="21170B"/>
              </a:solidFill>
              <a:latin typeface="楷体" panose="02010609060101010101" pitchFamily="49" charset="-122"/>
              <a:ea typeface="楷体" panose="02010609060101010101" pitchFamily="49" charset="-122"/>
            </a:endParaRPr>
          </a:p>
          <a:p>
            <a:pPr>
              <a:lnSpc>
                <a:spcPct val="120000"/>
              </a:lnSpc>
              <a:spcAft>
                <a:spcPts val="600"/>
              </a:spcAft>
            </a:pPr>
            <a:r>
              <a:rPr lang="zh-CN" altLang="en-US" sz="2000" dirty="0">
                <a:solidFill>
                  <a:srgbClr val="21170B"/>
                </a:solidFill>
                <a:latin typeface="楷体" panose="02010609060101010101" pitchFamily="49" charset="-122"/>
                <a:ea typeface="楷体" panose="02010609060101010101" pitchFamily="49" charset="-122"/>
              </a:rPr>
              <a:t>这里是你的精彩文本</a:t>
            </a:r>
            <a:endParaRPr lang="en-US" altLang="zh-CN" sz="2000" dirty="0">
              <a:solidFill>
                <a:srgbClr val="21170B"/>
              </a:solidFill>
              <a:latin typeface="楷体" panose="02010609060101010101" pitchFamily="49" charset="-122"/>
              <a:ea typeface="楷体" panose="02010609060101010101" pitchFamily="49" charset="-122"/>
            </a:endParaRPr>
          </a:p>
          <a:p>
            <a:pPr>
              <a:lnSpc>
                <a:spcPct val="120000"/>
              </a:lnSpc>
              <a:spcAft>
                <a:spcPts val="600"/>
              </a:spcAft>
            </a:pPr>
            <a:r>
              <a:rPr lang="zh-CN" altLang="en-US" sz="2000" dirty="0">
                <a:solidFill>
                  <a:srgbClr val="21170B"/>
                </a:solidFill>
                <a:latin typeface="楷体" panose="02010609060101010101" pitchFamily="49" charset="-122"/>
                <a:ea typeface="楷体" panose="02010609060101010101" pitchFamily="49" charset="-122"/>
              </a:rPr>
              <a:t>尽情添加</a:t>
            </a:r>
            <a:endParaRPr lang="en-US" altLang="zh-CN" sz="2000" dirty="0">
              <a:solidFill>
                <a:srgbClr val="21170B"/>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150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strVal val="0-#ppt_w/2"/>
                                          </p:val>
                                        </p:tav>
                                        <p:tav tm="100000">
                                          <p:val>
                                            <p:strVal val="#ppt_x"/>
                                          </p:val>
                                        </p:tav>
                                      </p:tavLst>
                                    </p:anim>
                                    <p:anim calcmode="lin" valueType="num">
                                      <p:cBhvr>
                                        <p:cTn id="11" dur="500" fill="hold"/>
                                        <p:tgtEl>
                                          <p:spTgt spid="2"/>
                                        </p:tgtEl>
                                        <p:attrNameLst>
                                          <p:attrName>ppt_h</p:attrName>
                                        </p:attrNameLst>
                                      </p:cBhvr>
                                      <p:tavLst>
                                        <p:tav tm="0">
                                          <p:val>
                                            <p:strVal val="#ppt_y"/>
                                          </p:val>
                                        </p:tav>
                                        <p:tav tm="100000">
                                          <p:val>
                                            <p:strVal val="#ppt_y"/>
                                          </p:val>
                                        </p:tav>
                                      </p:tavLst>
                                    </p:anim>
                                    <p:animEffect transition="in" filter="fade">
                                      <p:cBhvr>
                                        <p:cTn id="12" dur="500"/>
                                        <p:tgtEl>
                                          <p:spTgt spid="2"/>
                                        </p:tgtEl>
                                      </p:cBhvr>
                                    </p:animEffect>
                                  </p:childTnLst>
                                </p:cTn>
                              </p:par>
                              <p:par>
                                <p:cTn id="13" presetID="6" presetClass="emph" presetSubtype="0" accel="30000" decel="26000" autoRev="1" fill="hold" nodeType="withEffect">
                                  <p:stCondLst>
                                    <p:cond delay="1900"/>
                                  </p:stCondLst>
                                  <p:childTnLst>
                                    <p:animScale>
                                      <p:cBhvr>
                                        <p:cTn id="14" dur="500" fill="hold"/>
                                        <p:tgtEl>
                                          <p:spTgt spid="2"/>
                                        </p:tgtEl>
                                      </p:cBhvr>
                                      <p:by x="110000" y="110000"/>
                                    </p:animScale>
                                  </p:childTnLst>
                                </p:cTn>
                              </p:par>
                              <p:par>
                                <p:cTn id="15" presetID="2" presetClass="entr" presetSubtype="8" decel="100000" fill="hold" grpId="0" nodeType="withEffect">
                                  <p:stCondLst>
                                    <p:cond delay="25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500" fill="hold"/>
                                        <p:tgtEl>
                                          <p:spTgt spid="4"/>
                                        </p:tgtEl>
                                        <p:attrNameLst>
                                          <p:attrName>ppt_x</p:attrName>
                                        </p:attrNameLst>
                                      </p:cBhvr>
                                      <p:tavLst>
                                        <p:tav tm="0">
                                          <p:val>
                                            <p:strVal val="0-#ppt_w/2"/>
                                          </p:val>
                                        </p:tav>
                                        <p:tav tm="100000">
                                          <p:val>
                                            <p:strVal val="#ppt_x"/>
                                          </p:val>
                                        </p:tav>
                                      </p:tavLst>
                                    </p:anim>
                                    <p:anim calcmode="lin" valueType="num">
                                      <p:cBhvr additive="base">
                                        <p:cTn id="18" dur="1500" fill="hold"/>
                                        <p:tgtEl>
                                          <p:spTgt spid="4"/>
                                        </p:tgtEl>
                                        <p:attrNameLst>
                                          <p:attrName>ppt_y</p:attrName>
                                        </p:attrNameLst>
                                      </p:cBhvr>
                                      <p:tavLst>
                                        <p:tav tm="0">
                                          <p:val>
                                            <p:strVal val="#ppt_y"/>
                                          </p:val>
                                        </p:tav>
                                        <p:tav tm="100000">
                                          <p:val>
                                            <p:strVal val="#ppt_y"/>
                                          </p:val>
                                        </p:tav>
                                      </p:tavLst>
                                    </p:anim>
                                    <p:set>
                                      <p:cBhvr>
                                        <p:cTn id="19" dur="1" fill="hold">
                                          <p:stCondLst>
                                            <p:cond delay="0"/>
                                          </p:stCondLst>
                                        </p:cTn>
                                        <p:tgtEl>
                                          <p:spTgt spid="4"/>
                                        </p:tgtEl>
                                        <p:attrNameLst>
                                          <p:attrName>style.visibility</p:attrName>
                                        </p:attrNameLst>
                                      </p:cBhvr>
                                      <p:to>
                                        <p:strVal val="visible"/>
                                      </p:to>
                                    </p:set>
                                    <p:anim to="" calcmode="lin" valueType="num">
                                      <p:cBhvr>
                                        <p:cTn id="20" dur="1500" fill="hold">
                                          <p:stCondLst>
                                            <p:cond delay="0"/>
                                          </p:stCondLst>
                                        </p:cTn>
                                        <p:tgtEl>
                                          <p:spTgt spid="4"/>
                                        </p:tgtEl>
                                        <p:attrNameLst>
                                          <p:attrName>ppt_w</p:attrName>
                                        </p:attrNameLst>
                                      </p:cBhvr>
                                      <p:tavLst>
                                        <p:tav tm="0">
                                          <p:val>
                                            <p:fltVal val="0"/>
                                          </p:val>
                                        </p:tav>
                                        <p:tav tm="100000">
                                          <p:val>
                                            <p:strVal val="#ppt_w"/>
                                          </p:val>
                                        </p:tav>
                                      </p:tavLst>
                                    </p:anim>
                                    <p:anim to="" calcmode="lin" valueType="num">
                                      <p:cBhvr>
                                        <p:cTn id="21" dur="1500" fill="hold">
                                          <p:stCondLst>
                                            <p:cond delay="0"/>
                                          </p:stCondLst>
                                        </p:cTn>
                                        <p:tgtEl>
                                          <p:spTgt spid="4"/>
                                        </p:tgtEl>
                                        <p:attrNameLst>
                                          <p:attrName>ppt_h</p:attrName>
                                        </p:attrNameLst>
                                      </p:cBhvr>
                                      <p:tavLst>
                                        <p:tav tm="0">
                                          <p:val>
                                            <p:fltVal val="0"/>
                                          </p:val>
                                        </p:tav>
                                        <p:tav tm="100000">
                                          <p:val>
                                            <p:strVal val="#ppt_h"/>
                                          </p:val>
                                        </p:tav>
                                      </p:tavLst>
                                    </p:anim>
                                    <p:animEffect filter="fade">
                                      <p:cBhvr>
                                        <p:cTn id="22" dur="1500">
                                          <p:stCondLst>
                                            <p:cond delay="0"/>
                                          </p:stCondLst>
                                        </p:cTn>
                                        <p:tgtEl>
                                          <p:spTgt spid="4"/>
                                        </p:tgtEl>
                                      </p:cBhvr>
                                    </p:animEffect>
                                  </p:childTnLst>
                                </p:cTn>
                              </p:par>
                              <p:par>
                                <p:cTn id="23" presetID="2" presetClass="entr" presetSubtype="8" decel="100000" fill="hold" grpId="0" nodeType="withEffect">
                                  <p:stCondLst>
                                    <p:cond delay="25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500" fill="hold"/>
                                        <p:tgtEl>
                                          <p:spTgt spid="5"/>
                                        </p:tgtEl>
                                        <p:attrNameLst>
                                          <p:attrName>ppt_x</p:attrName>
                                        </p:attrNameLst>
                                      </p:cBhvr>
                                      <p:tavLst>
                                        <p:tav tm="0">
                                          <p:val>
                                            <p:strVal val="0-#ppt_w/2"/>
                                          </p:val>
                                        </p:tav>
                                        <p:tav tm="100000">
                                          <p:val>
                                            <p:strVal val="#ppt_x"/>
                                          </p:val>
                                        </p:tav>
                                      </p:tavLst>
                                    </p:anim>
                                    <p:anim calcmode="lin" valueType="num">
                                      <p:cBhvr additive="base">
                                        <p:cTn id="26" dur="1500" fill="hold"/>
                                        <p:tgtEl>
                                          <p:spTgt spid="5"/>
                                        </p:tgtEl>
                                        <p:attrNameLst>
                                          <p:attrName>ppt_y</p:attrName>
                                        </p:attrNameLst>
                                      </p:cBhvr>
                                      <p:tavLst>
                                        <p:tav tm="0">
                                          <p:val>
                                            <p:strVal val="#ppt_y"/>
                                          </p:val>
                                        </p:tav>
                                        <p:tav tm="100000">
                                          <p:val>
                                            <p:strVal val="#ppt_y"/>
                                          </p:val>
                                        </p:tav>
                                      </p:tavLst>
                                    </p:anim>
                                    <p:set>
                                      <p:cBhvr>
                                        <p:cTn id="27" dur="1" fill="hold">
                                          <p:stCondLst>
                                            <p:cond delay="0"/>
                                          </p:stCondLst>
                                        </p:cTn>
                                        <p:tgtEl>
                                          <p:spTgt spid="5"/>
                                        </p:tgtEl>
                                        <p:attrNameLst>
                                          <p:attrName>style.visibility</p:attrName>
                                        </p:attrNameLst>
                                      </p:cBhvr>
                                      <p:to>
                                        <p:strVal val="visible"/>
                                      </p:to>
                                    </p:set>
                                    <p:anim to="" calcmode="lin" valueType="num">
                                      <p:cBhvr>
                                        <p:cTn id="28" dur="1500" fill="hold">
                                          <p:stCondLst>
                                            <p:cond delay="0"/>
                                          </p:stCondLst>
                                        </p:cTn>
                                        <p:tgtEl>
                                          <p:spTgt spid="5"/>
                                        </p:tgtEl>
                                        <p:attrNameLst>
                                          <p:attrName>ppt_w</p:attrName>
                                        </p:attrNameLst>
                                      </p:cBhvr>
                                      <p:tavLst>
                                        <p:tav tm="0">
                                          <p:val>
                                            <p:fltVal val="0"/>
                                          </p:val>
                                        </p:tav>
                                        <p:tav tm="100000">
                                          <p:val>
                                            <p:strVal val="#ppt_w"/>
                                          </p:val>
                                        </p:tav>
                                      </p:tavLst>
                                    </p:anim>
                                    <p:anim to="" calcmode="lin" valueType="num">
                                      <p:cBhvr>
                                        <p:cTn id="29" dur="1500" fill="hold">
                                          <p:stCondLst>
                                            <p:cond delay="0"/>
                                          </p:stCondLst>
                                        </p:cTn>
                                        <p:tgtEl>
                                          <p:spTgt spid="5"/>
                                        </p:tgtEl>
                                        <p:attrNameLst>
                                          <p:attrName>ppt_h</p:attrName>
                                        </p:attrNameLst>
                                      </p:cBhvr>
                                      <p:tavLst>
                                        <p:tav tm="0">
                                          <p:val>
                                            <p:fltVal val="0"/>
                                          </p:val>
                                        </p:tav>
                                        <p:tav tm="100000">
                                          <p:val>
                                            <p:strVal val="#ppt_h"/>
                                          </p:val>
                                        </p:tav>
                                      </p:tavLst>
                                    </p:anim>
                                    <p:animEffect filter="fade">
                                      <p:cBhvr>
                                        <p:cTn id="30" dur="15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椭圆 2"/>
          <p:cNvSpPr/>
          <p:nvPr/>
        </p:nvSpPr>
        <p:spPr>
          <a:xfrm>
            <a:off x="5074709" y="258679"/>
            <a:ext cx="6340642" cy="6340642"/>
          </a:xfrm>
          <a:prstGeom prst="ellipse">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PA_库_文本框 3"/>
          <p:cNvSpPr txBox="1"/>
          <p:nvPr>
            <p:custDataLst>
              <p:tags r:id="rId2"/>
            </p:custDataLst>
          </p:nvPr>
        </p:nvSpPr>
        <p:spPr>
          <a:xfrm>
            <a:off x="5531545" y="1928427"/>
            <a:ext cx="738664" cy="2162310"/>
          </a:xfrm>
          <a:prstGeom prst="rect">
            <a:avLst/>
          </a:prstGeom>
          <a:noFill/>
        </p:spPr>
        <p:txBody>
          <a:bodyPr vert="eaVert" wrap="square" rtlCol="0">
            <a:spAutoFit/>
          </a:bodyPr>
          <a:lstStyle/>
          <a:p>
            <a:pPr algn="dist"/>
            <a:r>
              <a:rPr lang="en-US" altLang="zh-CN" sz="3600" dirty="0">
                <a:latin typeface="文悦古典明朝体 (非商业使用) W5" pitchFamily="50" charset="-122"/>
                <a:ea typeface="文悦古典明朝体 (非商业使用) W5" pitchFamily="50" charset="-122"/>
              </a:rPr>
              <a:t>【</a:t>
            </a:r>
            <a:r>
              <a:rPr lang="zh-CN" altLang="en-US" sz="3600" dirty="0">
                <a:latin typeface="文悦古典明朝体 (非商业使用) W5" pitchFamily="50" charset="-122"/>
                <a:ea typeface="文悦古典明朝体 (非商业使用) W5" pitchFamily="50" charset="-122"/>
              </a:rPr>
              <a:t>中国风</a:t>
            </a:r>
            <a:r>
              <a:rPr lang="en-US" altLang="zh-CN" sz="3600" dirty="0">
                <a:latin typeface="文悦古典明朝体 (非商业使用) W5" pitchFamily="50" charset="-122"/>
                <a:ea typeface="文悦古典明朝体 (非商业使用) W5" pitchFamily="50" charset="-122"/>
              </a:rPr>
              <a:t>】</a:t>
            </a:r>
            <a:endParaRPr lang="zh-CN" altLang="en-US" sz="3600" dirty="0">
              <a:latin typeface="文悦古典明朝体 (非商业使用) W5" pitchFamily="50" charset="-122"/>
              <a:ea typeface="文悦古典明朝体 (非商业使用) W5" pitchFamily="50" charset="-122"/>
            </a:endParaRPr>
          </a:p>
        </p:txBody>
      </p:sp>
      <p:sp>
        <p:nvSpPr>
          <p:cNvPr id="5" name="PA_库_矩形 4"/>
          <p:cNvSpPr/>
          <p:nvPr>
            <p:custDataLst>
              <p:tags r:id="rId3"/>
            </p:custDataLst>
          </p:nvPr>
        </p:nvSpPr>
        <p:spPr>
          <a:xfrm>
            <a:off x="7856256" y="2166482"/>
            <a:ext cx="2486835" cy="2525036"/>
          </a:xfrm>
          <a:prstGeom prst="rect">
            <a:avLst/>
          </a:prstGeom>
          <a:effectLst/>
        </p:spPr>
        <p:txBody>
          <a:bodyPr vert="eaVert" wrap="square">
            <a:spAutoFit/>
          </a:bodyPr>
          <a:lstStyle/>
          <a:p>
            <a:pPr>
              <a:lnSpc>
                <a:spcPct val="120000"/>
              </a:lnSpc>
              <a:spcAft>
                <a:spcPts val="600"/>
              </a:spcAft>
            </a:pPr>
            <a:r>
              <a:rPr lang="zh-CN" altLang="en-US" sz="2000" dirty="0">
                <a:latin typeface="楷体" panose="02010609060101010101" pitchFamily="49" charset="-122"/>
                <a:ea typeface="楷体" panose="02010609060101010101" pitchFamily="49" charset="-122"/>
              </a:rPr>
              <a:t>这里是你的精彩本，</a:t>
            </a:r>
            <a:endParaRPr lang="en-US" altLang="zh-CN" sz="2000" dirty="0">
              <a:latin typeface="楷体" panose="02010609060101010101" pitchFamily="49" charset="-122"/>
              <a:ea typeface="楷体" panose="02010609060101010101" pitchFamily="49" charset="-122"/>
            </a:endParaRPr>
          </a:p>
          <a:p>
            <a:pPr>
              <a:lnSpc>
                <a:spcPct val="120000"/>
              </a:lnSpc>
              <a:spcAft>
                <a:spcPts val="600"/>
              </a:spcAft>
            </a:pPr>
            <a:r>
              <a:rPr lang="zh-CN" altLang="en-US" sz="2000" dirty="0">
                <a:latin typeface="楷体" panose="02010609060101010101" pitchFamily="49" charset="-122"/>
                <a:ea typeface="楷体" panose="02010609060101010101" pitchFamily="49" charset="-122"/>
              </a:rPr>
              <a:t>尽情添加。这里是你</a:t>
            </a:r>
            <a:endParaRPr lang="en-US" altLang="zh-CN" sz="2000" dirty="0">
              <a:latin typeface="楷体" panose="02010609060101010101" pitchFamily="49" charset="-122"/>
              <a:ea typeface="楷体" panose="02010609060101010101" pitchFamily="49" charset="-122"/>
            </a:endParaRPr>
          </a:p>
          <a:p>
            <a:pPr>
              <a:lnSpc>
                <a:spcPct val="120000"/>
              </a:lnSpc>
              <a:spcAft>
                <a:spcPts val="600"/>
              </a:spcAft>
            </a:pPr>
            <a:r>
              <a:rPr lang="zh-CN" altLang="en-US" sz="2000" dirty="0">
                <a:latin typeface="楷体" panose="02010609060101010101" pitchFamily="49" charset="-122"/>
                <a:ea typeface="楷体" panose="02010609060101010101" pitchFamily="49" charset="-122"/>
              </a:rPr>
              <a:t>的精彩文本，尽情</a:t>
            </a:r>
            <a:endParaRPr lang="en-US" altLang="zh-CN" sz="2000" dirty="0">
              <a:latin typeface="楷体" panose="02010609060101010101" pitchFamily="49" charset="-122"/>
              <a:ea typeface="楷体" panose="02010609060101010101" pitchFamily="49" charset="-122"/>
            </a:endParaRPr>
          </a:p>
          <a:p>
            <a:pPr>
              <a:lnSpc>
                <a:spcPct val="120000"/>
              </a:lnSpc>
              <a:spcAft>
                <a:spcPts val="600"/>
              </a:spcAft>
            </a:pPr>
            <a:r>
              <a:rPr lang="zh-CN" altLang="en-US" sz="2000" dirty="0">
                <a:latin typeface="楷体" panose="02010609060101010101" pitchFamily="49" charset="-122"/>
                <a:ea typeface="楷体" panose="02010609060101010101" pitchFamily="49" charset="-122"/>
              </a:rPr>
              <a:t>添加。这里是你的</a:t>
            </a:r>
            <a:endParaRPr lang="en-US" altLang="zh-CN" sz="2000" dirty="0">
              <a:latin typeface="楷体" panose="02010609060101010101" pitchFamily="49" charset="-122"/>
              <a:ea typeface="楷体" panose="02010609060101010101" pitchFamily="49" charset="-122"/>
            </a:endParaRPr>
          </a:p>
          <a:p>
            <a:pPr>
              <a:lnSpc>
                <a:spcPct val="120000"/>
              </a:lnSpc>
              <a:spcAft>
                <a:spcPts val="600"/>
              </a:spcAft>
            </a:pPr>
            <a:r>
              <a:rPr lang="zh-CN" altLang="en-US" sz="2000" dirty="0">
                <a:latin typeface="楷体" panose="02010609060101010101" pitchFamily="49" charset="-122"/>
                <a:ea typeface="楷体" panose="02010609060101010101" pitchFamily="49" charset="-122"/>
              </a:rPr>
              <a:t>精彩文本，尽情加。</a:t>
            </a:r>
            <a:endParaRPr lang="en-US" altLang="zh-CN" sz="2000" dirty="0">
              <a:latin typeface="楷体" panose="02010609060101010101" pitchFamily="49" charset="-122"/>
              <a:ea typeface="楷体" panose="02010609060101010101" pitchFamily="49" charset="-122"/>
            </a:endParaRPr>
          </a:p>
          <a:p>
            <a:pPr>
              <a:lnSpc>
                <a:spcPct val="120000"/>
              </a:lnSpc>
              <a:spcAft>
                <a:spcPts val="600"/>
              </a:spcAft>
            </a:pPr>
            <a:r>
              <a:rPr lang="zh-CN" altLang="en-US" sz="2000" dirty="0">
                <a:latin typeface="楷体" panose="02010609060101010101" pitchFamily="49" charset="-122"/>
                <a:ea typeface="楷体" panose="02010609060101010101" pitchFamily="49" charset="-122"/>
              </a:rPr>
              <a:t>这里是你的精彩文本</a:t>
            </a:r>
            <a:endParaRPr lang="en-US" altLang="zh-CN" sz="2000" dirty="0">
              <a:latin typeface="楷体" panose="02010609060101010101" pitchFamily="49" charset="-122"/>
              <a:ea typeface="楷体" panose="02010609060101010101" pitchFamily="49" charset="-122"/>
            </a:endParaRPr>
          </a:p>
          <a:p>
            <a:pPr>
              <a:lnSpc>
                <a:spcPct val="120000"/>
              </a:lnSpc>
              <a:spcAft>
                <a:spcPts val="600"/>
              </a:spcAft>
            </a:pPr>
            <a:r>
              <a:rPr lang="zh-CN" altLang="en-US" sz="2000" dirty="0">
                <a:latin typeface="楷体" panose="02010609060101010101" pitchFamily="49" charset="-122"/>
                <a:ea typeface="楷体" panose="02010609060101010101" pitchFamily="49" charset="-122"/>
              </a:rPr>
              <a:t>尽情添加</a:t>
            </a:r>
            <a:endParaRPr lang="en-US" altLang="zh-CN" sz="2000" dirty="0">
              <a:latin typeface="楷体" panose="02010609060101010101" pitchFamily="49" charset="-122"/>
              <a:ea typeface="楷体" panose="02010609060101010101" pitchFamily="49" charset="-122"/>
            </a:endParaRPr>
          </a:p>
        </p:txBody>
      </p:sp>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6546" y="661855"/>
            <a:ext cx="12189191" cy="6857764"/>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708" y="1438071"/>
            <a:ext cx="7928811" cy="4459803"/>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8708" y="2973497"/>
            <a:ext cx="6894649" cy="38790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708" y="3123497"/>
            <a:ext cx="6894649" cy="3879000"/>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6649" y="3123497"/>
            <a:ext cx="6894649" cy="3879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1+#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1+#ppt_w/2"/>
                                          </p:val>
                                        </p:tav>
                                        <p:tav tm="100000">
                                          <p:val>
                                            <p:strVal val="#ppt_x"/>
                                          </p:val>
                                        </p:tav>
                                      </p:tavLst>
                                    </p:anim>
                                    <p:anim calcmode="lin" valueType="num">
                                      <p:cBhvr additive="base">
                                        <p:cTn id="12" dur="1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2859" y="0"/>
            <a:ext cx="6806281" cy="6858000"/>
          </a:xfrm>
          <a:prstGeom prst="rect">
            <a:avLst/>
          </a:prstGeom>
        </p:spPr>
      </p:pic>
      <p:sp>
        <p:nvSpPr>
          <p:cNvPr id="4" name="PA_库_文本框 44"/>
          <p:cNvSpPr txBox="1">
            <a:spLocks noChangeArrowheads="1"/>
          </p:cNvSpPr>
          <p:nvPr>
            <p:custDataLst>
              <p:tags r:id="rId3"/>
            </p:custDataLst>
          </p:nvPr>
        </p:nvSpPr>
        <p:spPr bwMode="auto">
          <a:xfrm>
            <a:off x="4475893" y="1221630"/>
            <a:ext cx="13443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eaLnBrk="1" hangingPunct="1">
              <a:defRPr/>
            </a:pPr>
            <a:r>
              <a:rPr lang="en-US" altLang="zh-CN" sz="2400" dirty="0">
                <a:solidFill>
                  <a:schemeClr val="tx1">
                    <a:lumMod val="95000"/>
                    <a:lumOff val="5000"/>
                  </a:schemeClr>
                </a:solidFill>
                <a:latin typeface="文悦古典明朝体 (非商业使用) W5" pitchFamily="50" charset="-122"/>
                <a:ea typeface="文悦古典明朝体 (非商业使用) W5" pitchFamily="50" charset="-122"/>
              </a:rPr>
              <a:t>[</a:t>
            </a:r>
            <a:r>
              <a:rPr lang="zh-CN" altLang="en-US" sz="2400" dirty="0">
                <a:solidFill>
                  <a:schemeClr val="tx1">
                    <a:lumMod val="95000"/>
                    <a:lumOff val="5000"/>
                  </a:schemeClr>
                </a:solidFill>
                <a:latin typeface="文悦古典明朝体 (非商业使用) W5" pitchFamily="50" charset="-122"/>
                <a:ea typeface="文悦古典明朝体 (非商业使用) W5" pitchFamily="50" charset="-122"/>
              </a:rPr>
              <a:t>文本贰</a:t>
            </a:r>
            <a:r>
              <a:rPr lang="en-US" altLang="zh-CN" sz="2400" dirty="0">
                <a:solidFill>
                  <a:schemeClr val="tx1">
                    <a:lumMod val="95000"/>
                    <a:lumOff val="5000"/>
                  </a:schemeClr>
                </a:solidFill>
                <a:latin typeface="文悦古典明朝体 (非商业使用) W5" pitchFamily="50" charset="-122"/>
                <a:ea typeface="文悦古典明朝体 (非商业使用) W5" pitchFamily="50" charset="-122"/>
              </a:rPr>
              <a:t>]</a:t>
            </a:r>
            <a:endParaRPr lang="zh-CN" altLang="en-US" sz="2400" dirty="0">
              <a:solidFill>
                <a:schemeClr val="tx1">
                  <a:lumMod val="95000"/>
                  <a:lumOff val="5000"/>
                </a:schemeClr>
              </a:solidFill>
              <a:latin typeface="文悦古典明朝体 (非商业使用) W5" pitchFamily="50" charset="-122"/>
              <a:ea typeface="文悦古典明朝体 (非商业使用) W5" pitchFamily="50" charset="-122"/>
            </a:endParaRPr>
          </a:p>
        </p:txBody>
      </p:sp>
      <p:sp>
        <p:nvSpPr>
          <p:cNvPr id="5" name="PA_库_矩形 4"/>
          <p:cNvSpPr/>
          <p:nvPr>
            <p:custDataLst>
              <p:tags r:id="rId4"/>
            </p:custDataLst>
          </p:nvPr>
        </p:nvSpPr>
        <p:spPr>
          <a:xfrm>
            <a:off x="4429260" y="1731665"/>
            <a:ext cx="2829620" cy="830997"/>
          </a:xfrm>
          <a:prstGeom prst="rect">
            <a:avLst/>
          </a:prstGeom>
        </p:spPr>
        <p:txBody>
          <a:bodyPr wrap="square">
            <a:spAutoFit/>
          </a:bodyPr>
          <a:lstStyle/>
          <a:p>
            <a:pPr lvl="0">
              <a:lnSpc>
                <a:spcPct val="150000"/>
              </a:lnSpc>
              <a:defRPr/>
            </a:pPr>
            <a:r>
              <a:rPr lang="zh-CN" altLang="en-US" sz="1600" kern="0">
                <a:solidFill>
                  <a:schemeClr val="tx1">
                    <a:lumMod val="95000"/>
                    <a:lumOff val="5000"/>
                  </a:schemeClr>
                </a:solidFill>
                <a:latin typeface="楷体" panose="02010609060101010101" pitchFamily="49" charset="-122"/>
                <a:ea typeface="楷体" panose="02010609060101010101" pitchFamily="49" charset="-122"/>
              </a:rPr>
              <a:t>点击输入本栏的具体文字，简明扼要的说明分项内容</a:t>
            </a:r>
            <a:endParaRPr lang="en-US" altLang="zh-CN" sz="1600" kern="0" dirty="0">
              <a:solidFill>
                <a:schemeClr val="tx1">
                  <a:lumMod val="95000"/>
                  <a:lumOff val="5000"/>
                </a:schemeClr>
              </a:solidFill>
              <a:latin typeface="楷体" panose="02010609060101010101" pitchFamily="49" charset="-122"/>
              <a:ea typeface="楷体" panose="02010609060101010101" pitchFamily="49" charset="-122"/>
            </a:endParaRPr>
          </a:p>
        </p:txBody>
      </p:sp>
      <p:sp>
        <p:nvSpPr>
          <p:cNvPr id="6" name="PA_库_文本框 44"/>
          <p:cNvSpPr txBox="1">
            <a:spLocks noChangeArrowheads="1"/>
          </p:cNvSpPr>
          <p:nvPr>
            <p:custDataLst>
              <p:tags r:id="rId5"/>
            </p:custDataLst>
          </p:nvPr>
        </p:nvSpPr>
        <p:spPr bwMode="auto">
          <a:xfrm>
            <a:off x="4475893" y="2562662"/>
            <a:ext cx="13443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eaLnBrk="1" hangingPunct="1">
              <a:defRPr/>
            </a:pPr>
            <a:r>
              <a:rPr lang="en-US" altLang="zh-CN" sz="2400" dirty="0">
                <a:solidFill>
                  <a:schemeClr val="tx1">
                    <a:lumMod val="95000"/>
                    <a:lumOff val="5000"/>
                  </a:schemeClr>
                </a:solidFill>
                <a:latin typeface="文悦古典明朝体 (非商业使用) W5" pitchFamily="50" charset="-122"/>
                <a:ea typeface="文悦古典明朝体 (非商业使用) W5" pitchFamily="50" charset="-122"/>
              </a:rPr>
              <a:t>[</a:t>
            </a:r>
            <a:r>
              <a:rPr lang="zh-CN" altLang="en-US" sz="2400" dirty="0">
                <a:solidFill>
                  <a:schemeClr val="tx1">
                    <a:lumMod val="95000"/>
                    <a:lumOff val="5000"/>
                  </a:schemeClr>
                </a:solidFill>
                <a:latin typeface="文悦古典明朝体 (非商业使用) W5" pitchFamily="50" charset="-122"/>
                <a:ea typeface="文悦古典明朝体 (非商业使用) W5" pitchFamily="50" charset="-122"/>
              </a:rPr>
              <a:t>文本肆</a:t>
            </a:r>
            <a:r>
              <a:rPr lang="en-US" altLang="zh-CN" sz="2400" dirty="0">
                <a:solidFill>
                  <a:schemeClr val="tx1">
                    <a:lumMod val="95000"/>
                    <a:lumOff val="5000"/>
                  </a:schemeClr>
                </a:solidFill>
                <a:latin typeface="文悦古典明朝体 (非商业使用) W5" pitchFamily="50" charset="-122"/>
                <a:ea typeface="文悦古典明朝体 (非商业使用) W5" pitchFamily="50" charset="-122"/>
              </a:rPr>
              <a:t>]</a:t>
            </a:r>
            <a:endParaRPr lang="zh-CN" altLang="en-US" sz="2400" dirty="0">
              <a:solidFill>
                <a:schemeClr val="tx1">
                  <a:lumMod val="95000"/>
                  <a:lumOff val="5000"/>
                </a:schemeClr>
              </a:solidFill>
              <a:latin typeface="文悦古典明朝体 (非商业使用) W5" pitchFamily="50" charset="-122"/>
              <a:ea typeface="文悦古典明朝体 (非商业使用) W5" pitchFamily="50" charset="-122"/>
            </a:endParaRPr>
          </a:p>
        </p:txBody>
      </p:sp>
      <p:sp>
        <p:nvSpPr>
          <p:cNvPr id="7" name="PA_库_矩形 6"/>
          <p:cNvSpPr/>
          <p:nvPr>
            <p:custDataLst>
              <p:tags r:id="rId6"/>
            </p:custDataLst>
          </p:nvPr>
        </p:nvSpPr>
        <p:spPr>
          <a:xfrm>
            <a:off x="4429260" y="3072697"/>
            <a:ext cx="2829620" cy="830997"/>
          </a:xfrm>
          <a:prstGeom prst="rect">
            <a:avLst/>
          </a:prstGeom>
        </p:spPr>
        <p:txBody>
          <a:bodyPr wrap="square">
            <a:spAutoFit/>
          </a:bodyPr>
          <a:lstStyle/>
          <a:p>
            <a:pPr lvl="0">
              <a:lnSpc>
                <a:spcPct val="150000"/>
              </a:lnSpc>
              <a:defRPr/>
            </a:pPr>
            <a:r>
              <a:rPr lang="zh-CN" altLang="en-US" sz="1600" kern="0">
                <a:solidFill>
                  <a:schemeClr val="tx1">
                    <a:lumMod val="95000"/>
                    <a:lumOff val="5000"/>
                  </a:schemeClr>
                </a:solidFill>
                <a:latin typeface="楷体" panose="02010609060101010101" pitchFamily="49" charset="-122"/>
                <a:ea typeface="楷体" panose="02010609060101010101" pitchFamily="49" charset="-122"/>
              </a:rPr>
              <a:t>点击输入本栏的具体文字，简明扼要的说明分项内容</a:t>
            </a:r>
            <a:endParaRPr lang="en-US" altLang="zh-CN" sz="1600" kern="0" dirty="0">
              <a:solidFill>
                <a:schemeClr val="tx1">
                  <a:lumMod val="95000"/>
                  <a:lumOff val="5000"/>
                </a:schemeClr>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set>
                                      <p:cBhvr>
                                        <p:cTn id="9" dur="1" fill="hold">
                                          <p:stCondLst>
                                            <p:cond delay="0"/>
                                          </p:stCondLst>
                                        </p:cTn>
                                        <p:tgtEl>
                                          <p:spTgt spid="4"/>
                                        </p:tgtEl>
                                        <p:attrNameLst>
                                          <p:attrName>style.visibility</p:attrName>
                                        </p:attrNameLst>
                                      </p:cBhvr>
                                      <p:to>
                                        <p:strVal val="visible"/>
                                      </p:to>
                                    </p:set>
                                    <p:anim to="" calcmode="lin" valueType="num">
                                      <p:cBhvr>
                                        <p:cTn id="10" dur="1500" fill="hold">
                                          <p:stCondLst>
                                            <p:cond delay="0"/>
                                          </p:stCondLst>
                                        </p:cTn>
                                        <p:tgtEl>
                                          <p:spTgt spid="4"/>
                                        </p:tgtEl>
                                        <p:attrNameLst>
                                          <p:attrName>ppt_w</p:attrName>
                                        </p:attrNameLst>
                                      </p:cBhvr>
                                      <p:tavLst>
                                        <p:tav tm="0">
                                          <p:val>
                                            <p:fltVal val="0"/>
                                          </p:val>
                                        </p:tav>
                                        <p:tav tm="100000">
                                          <p:val>
                                            <p:strVal val="#ppt_w"/>
                                          </p:val>
                                        </p:tav>
                                      </p:tavLst>
                                    </p:anim>
                                    <p:anim to="" calcmode="lin" valueType="num">
                                      <p:cBhvr>
                                        <p:cTn id="11" dur="1500" fill="hold">
                                          <p:stCondLst>
                                            <p:cond delay="0"/>
                                          </p:stCondLst>
                                        </p:cTn>
                                        <p:tgtEl>
                                          <p:spTgt spid="4"/>
                                        </p:tgtEl>
                                        <p:attrNameLst>
                                          <p:attrName>ppt_h</p:attrName>
                                        </p:attrNameLst>
                                      </p:cBhvr>
                                      <p:tavLst>
                                        <p:tav tm="0">
                                          <p:val>
                                            <p:fltVal val="0"/>
                                          </p:val>
                                        </p:tav>
                                        <p:tav tm="100000">
                                          <p:val>
                                            <p:strVal val="#ppt_h"/>
                                          </p:val>
                                        </p:tav>
                                      </p:tavLst>
                                    </p:anim>
                                    <p:animEffect filter="fade">
                                      <p:cBhvr>
                                        <p:cTn id="12" dur="1500">
                                          <p:stCondLst>
                                            <p:cond delay="0"/>
                                          </p:stCondLst>
                                        </p:cTn>
                                        <p:tgtEl>
                                          <p:spTgt spid="4"/>
                                        </p:tgtEl>
                                      </p:cBhvr>
                                    </p:animEffect>
                                  </p:childTnLst>
                                </p:cTn>
                              </p:par>
                              <p:par>
                                <p:cTn id="13" presetID="2" presetClass="entr" presetSubtype="8" decel="100000" fill="hold" grpId="0" nodeType="withEffect">
                                  <p:stCondLst>
                                    <p:cond delay="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500" fill="hold"/>
                                        <p:tgtEl>
                                          <p:spTgt spid="5"/>
                                        </p:tgtEl>
                                        <p:attrNameLst>
                                          <p:attrName>ppt_x</p:attrName>
                                        </p:attrNameLst>
                                      </p:cBhvr>
                                      <p:tavLst>
                                        <p:tav tm="0">
                                          <p:val>
                                            <p:strVal val="0-#ppt_w/2"/>
                                          </p:val>
                                        </p:tav>
                                        <p:tav tm="100000">
                                          <p:val>
                                            <p:strVal val="#ppt_x"/>
                                          </p:val>
                                        </p:tav>
                                      </p:tavLst>
                                    </p:anim>
                                    <p:anim calcmode="lin" valueType="num">
                                      <p:cBhvr additive="base">
                                        <p:cTn id="16" dur="1500" fill="hold"/>
                                        <p:tgtEl>
                                          <p:spTgt spid="5"/>
                                        </p:tgtEl>
                                        <p:attrNameLst>
                                          <p:attrName>ppt_y</p:attrName>
                                        </p:attrNameLst>
                                      </p:cBhvr>
                                      <p:tavLst>
                                        <p:tav tm="0">
                                          <p:val>
                                            <p:strVal val="#ppt_y"/>
                                          </p:val>
                                        </p:tav>
                                        <p:tav tm="100000">
                                          <p:val>
                                            <p:strVal val="#ppt_y"/>
                                          </p:val>
                                        </p:tav>
                                      </p:tavLst>
                                    </p:anim>
                                    <p:set>
                                      <p:cBhvr>
                                        <p:cTn id="17" dur="1" fill="hold">
                                          <p:stCondLst>
                                            <p:cond delay="0"/>
                                          </p:stCondLst>
                                        </p:cTn>
                                        <p:tgtEl>
                                          <p:spTgt spid="5"/>
                                        </p:tgtEl>
                                        <p:attrNameLst>
                                          <p:attrName>style.visibility</p:attrName>
                                        </p:attrNameLst>
                                      </p:cBhvr>
                                      <p:to>
                                        <p:strVal val="visible"/>
                                      </p:to>
                                    </p:set>
                                    <p:anim to="" calcmode="lin" valueType="num">
                                      <p:cBhvr>
                                        <p:cTn id="18" dur="1500" fill="hold">
                                          <p:stCondLst>
                                            <p:cond delay="0"/>
                                          </p:stCondLst>
                                        </p:cTn>
                                        <p:tgtEl>
                                          <p:spTgt spid="5"/>
                                        </p:tgtEl>
                                        <p:attrNameLst>
                                          <p:attrName>ppt_w</p:attrName>
                                        </p:attrNameLst>
                                      </p:cBhvr>
                                      <p:tavLst>
                                        <p:tav tm="0">
                                          <p:val>
                                            <p:fltVal val="0"/>
                                          </p:val>
                                        </p:tav>
                                        <p:tav tm="100000">
                                          <p:val>
                                            <p:strVal val="#ppt_w"/>
                                          </p:val>
                                        </p:tav>
                                      </p:tavLst>
                                    </p:anim>
                                    <p:anim to="" calcmode="lin" valueType="num">
                                      <p:cBhvr>
                                        <p:cTn id="19" dur="1500" fill="hold">
                                          <p:stCondLst>
                                            <p:cond delay="0"/>
                                          </p:stCondLst>
                                        </p:cTn>
                                        <p:tgtEl>
                                          <p:spTgt spid="5"/>
                                        </p:tgtEl>
                                        <p:attrNameLst>
                                          <p:attrName>ppt_h</p:attrName>
                                        </p:attrNameLst>
                                      </p:cBhvr>
                                      <p:tavLst>
                                        <p:tav tm="0">
                                          <p:val>
                                            <p:fltVal val="0"/>
                                          </p:val>
                                        </p:tav>
                                        <p:tav tm="100000">
                                          <p:val>
                                            <p:strVal val="#ppt_h"/>
                                          </p:val>
                                        </p:tav>
                                      </p:tavLst>
                                    </p:anim>
                                    <p:animEffect filter="fade">
                                      <p:cBhvr>
                                        <p:cTn id="20" dur="1500">
                                          <p:stCondLst>
                                            <p:cond delay="0"/>
                                          </p:stCondLst>
                                        </p:cTn>
                                        <p:tgtEl>
                                          <p:spTgt spid="5"/>
                                        </p:tgtEl>
                                      </p:cBhvr>
                                    </p:animEffect>
                                  </p:childTnLst>
                                </p:cTn>
                              </p:par>
                              <p:par>
                                <p:cTn id="21" presetID="2" presetClass="entr" presetSubtype="8" decel="100000" fill="hold" grpId="0" nodeType="withEffect">
                                  <p:stCondLst>
                                    <p:cond delay="25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500" fill="hold"/>
                                        <p:tgtEl>
                                          <p:spTgt spid="6"/>
                                        </p:tgtEl>
                                        <p:attrNameLst>
                                          <p:attrName>ppt_x</p:attrName>
                                        </p:attrNameLst>
                                      </p:cBhvr>
                                      <p:tavLst>
                                        <p:tav tm="0">
                                          <p:val>
                                            <p:strVal val="0-#ppt_w/2"/>
                                          </p:val>
                                        </p:tav>
                                        <p:tav tm="100000">
                                          <p:val>
                                            <p:strVal val="#ppt_x"/>
                                          </p:val>
                                        </p:tav>
                                      </p:tavLst>
                                    </p:anim>
                                    <p:anim calcmode="lin" valueType="num">
                                      <p:cBhvr additive="base">
                                        <p:cTn id="24" dur="1500" fill="hold"/>
                                        <p:tgtEl>
                                          <p:spTgt spid="6"/>
                                        </p:tgtEl>
                                        <p:attrNameLst>
                                          <p:attrName>ppt_y</p:attrName>
                                        </p:attrNameLst>
                                      </p:cBhvr>
                                      <p:tavLst>
                                        <p:tav tm="0">
                                          <p:val>
                                            <p:strVal val="#ppt_y"/>
                                          </p:val>
                                        </p:tav>
                                        <p:tav tm="100000">
                                          <p:val>
                                            <p:strVal val="#ppt_y"/>
                                          </p:val>
                                        </p:tav>
                                      </p:tavLst>
                                    </p:anim>
                                    <p:set>
                                      <p:cBhvr>
                                        <p:cTn id="25" dur="1" fill="hold">
                                          <p:stCondLst>
                                            <p:cond delay="0"/>
                                          </p:stCondLst>
                                        </p:cTn>
                                        <p:tgtEl>
                                          <p:spTgt spid="6"/>
                                        </p:tgtEl>
                                        <p:attrNameLst>
                                          <p:attrName>style.visibility</p:attrName>
                                        </p:attrNameLst>
                                      </p:cBhvr>
                                      <p:to>
                                        <p:strVal val="visible"/>
                                      </p:to>
                                    </p:set>
                                    <p:anim to="" calcmode="lin" valueType="num">
                                      <p:cBhvr>
                                        <p:cTn id="26" dur="1500" fill="hold">
                                          <p:stCondLst>
                                            <p:cond delay="0"/>
                                          </p:stCondLst>
                                        </p:cTn>
                                        <p:tgtEl>
                                          <p:spTgt spid="6"/>
                                        </p:tgtEl>
                                        <p:attrNameLst>
                                          <p:attrName>ppt_w</p:attrName>
                                        </p:attrNameLst>
                                      </p:cBhvr>
                                      <p:tavLst>
                                        <p:tav tm="0">
                                          <p:val>
                                            <p:fltVal val="0"/>
                                          </p:val>
                                        </p:tav>
                                        <p:tav tm="100000">
                                          <p:val>
                                            <p:strVal val="#ppt_w"/>
                                          </p:val>
                                        </p:tav>
                                      </p:tavLst>
                                    </p:anim>
                                    <p:anim to="" calcmode="lin" valueType="num">
                                      <p:cBhvr>
                                        <p:cTn id="27" dur="1500" fill="hold">
                                          <p:stCondLst>
                                            <p:cond delay="0"/>
                                          </p:stCondLst>
                                        </p:cTn>
                                        <p:tgtEl>
                                          <p:spTgt spid="6"/>
                                        </p:tgtEl>
                                        <p:attrNameLst>
                                          <p:attrName>ppt_h</p:attrName>
                                        </p:attrNameLst>
                                      </p:cBhvr>
                                      <p:tavLst>
                                        <p:tav tm="0">
                                          <p:val>
                                            <p:fltVal val="0"/>
                                          </p:val>
                                        </p:tav>
                                        <p:tav tm="100000">
                                          <p:val>
                                            <p:strVal val="#ppt_h"/>
                                          </p:val>
                                        </p:tav>
                                      </p:tavLst>
                                    </p:anim>
                                    <p:animEffect filter="fade">
                                      <p:cBhvr>
                                        <p:cTn id="28" dur="1500">
                                          <p:stCondLst>
                                            <p:cond delay="0"/>
                                          </p:stCondLst>
                                        </p:cTn>
                                        <p:tgtEl>
                                          <p:spTgt spid="6"/>
                                        </p:tgtEl>
                                      </p:cBhvr>
                                    </p:animEffect>
                                  </p:childTnLst>
                                </p:cTn>
                              </p:par>
                              <p:par>
                                <p:cTn id="29" presetID="2" presetClass="entr" presetSubtype="8" decel="100000" fill="hold" grpId="0" nodeType="withEffect">
                                  <p:stCondLst>
                                    <p:cond delay="25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500" fill="hold"/>
                                        <p:tgtEl>
                                          <p:spTgt spid="7"/>
                                        </p:tgtEl>
                                        <p:attrNameLst>
                                          <p:attrName>ppt_x</p:attrName>
                                        </p:attrNameLst>
                                      </p:cBhvr>
                                      <p:tavLst>
                                        <p:tav tm="0">
                                          <p:val>
                                            <p:strVal val="0-#ppt_w/2"/>
                                          </p:val>
                                        </p:tav>
                                        <p:tav tm="100000">
                                          <p:val>
                                            <p:strVal val="#ppt_x"/>
                                          </p:val>
                                        </p:tav>
                                      </p:tavLst>
                                    </p:anim>
                                    <p:anim calcmode="lin" valueType="num">
                                      <p:cBhvr additive="base">
                                        <p:cTn id="32" dur="1500" fill="hold"/>
                                        <p:tgtEl>
                                          <p:spTgt spid="7"/>
                                        </p:tgtEl>
                                        <p:attrNameLst>
                                          <p:attrName>ppt_y</p:attrName>
                                        </p:attrNameLst>
                                      </p:cBhvr>
                                      <p:tavLst>
                                        <p:tav tm="0">
                                          <p:val>
                                            <p:strVal val="#ppt_y"/>
                                          </p:val>
                                        </p:tav>
                                        <p:tav tm="100000">
                                          <p:val>
                                            <p:strVal val="#ppt_y"/>
                                          </p:val>
                                        </p:tav>
                                      </p:tavLst>
                                    </p:anim>
                                    <p:set>
                                      <p:cBhvr>
                                        <p:cTn id="33" dur="1" fill="hold">
                                          <p:stCondLst>
                                            <p:cond delay="0"/>
                                          </p:stCondLst>
                                        </p:cTn>
                                        <p:tgtEl>
                                          <p:spTgt spid="7"/>
                                        </p:tgtEl>
                                        <p:attrNameLst>
                                          <p:attrName>style.visibility</p:attrName>
                                        </p:attrNameLst>
                                      </p:cBhvr>
                                      <p:to>
                                        <p:strVal val="visible"/>
                                      </p:to>
                                    </p:set>
                                    <p:anim to="" calcmode="lin" valueType="num">
                                      <p:cBhvr>
                                        <p:cTn id="34" dur="1500" fill="hold">
                                          <p:stCondLst>
                                            <p:cond delay="0"/>
                                          </p:stCondLst>
                                        </p:cTn>
                                        <p:tgtEl>
                                          <p:spTgt spid="7"/>
                                        </p:tgtEl>
                                        <p:attrNameLst>
                                          <p:attrName>ppt_w</p:attrName>
                                        </p:attrNameLst>
                                      </p:cBhvr>
                                      <p:tavLst>
                                        <p:tav tm="0">
                                          <p:val>
                                            <p:fltVal val="0"/>
                                          </p:val>
                                        </p:tav>
                                        <p:tav tm="100000">
                                          <p:val>
                                            <p:strVal val="#ppt_w"/>
                                          </p:val>
                                        </p:tav>
                                      </p:tavLst>
                                    </p:anim>
                                    <p:anim to="" calcmode="lin" valueType="num">
                                      <p:cBhvr>
                                        <p:cTn id="35" dur="1500" fill="hold">
                                          <p:stCondLst>
                                            <p:cond delay="0"/>
                                          </p:stCondLst>
                                        </p:cTn>
                                        <p:tgtEl>
                                          <p:spTgt spid="7"/>
                                        </p:tgtEl>
                                        <p:attrNameLst>
                                          <p:attrName>ppt_h</p:attrName>
                                        </p:attrNameLst>
                                      </p:cBhvr>
                                      <p:tavLst>
                                        <p:tav tm="0">
                                          <p:val>
                                            <p:fltVal val="0"/>
                                          </p:val>
                                        </p:tav>
                                        <p:tav tm="100000">
                                          <p:val>
                                            <p:strVal val="#ppt_h"/>
                                          </p:val>
                                        </p:tav>
                                      </p:tavLst>
                                    </p:anim>
                                    <p:animEffect filter="fade">
                                      <p:cBhvr>
                                        <p:cTn id="36" dur="15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utoUpdateAnimBg="0"/>
      <p:bldP spid="7"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0850671" cy="6858000"/>
          </a:xfrm>
          <a:prstGeom prst="rect">
            <a:avLst/>
          </a:prstGeom>
        </p:spPr>
      </p:pic>
      <p:sp>
        <p:nvSpPr>
          <p:cNvPr id="2" name="文本框 1"/>
          <p:cNvSpPr txBox="1"/>
          <p:nvPr/>
        </p:nvSpPr>
        <p:spPr>
          <a:xfrm>
            <a:off x="8918467" y="1393299"/>
            <a:ext cx="1625060" cy="4071401"/>
          </a:xfrm>
          <a:prstGeom prst="rect">
            <a:avLst/>
          </a:prstGeom>
          <a:noFill/>
        </p:spPr>
        <p:txBody>
          <a:bodyPr vert="eaVert" wrap="square" rtlCol="0">
            <a:spAutoFit/>
          </a:bodyPr>
          <a:lstStyle/>
          <a:p>
            <a:pPr>
              <a:lnSpc>
                <a:spcPct val="130000"/>
              </a:lnSpc>
            </a:pPr>
            <a:r>
              <a:rPr lang="zh-CN" altLang="en-US" dirty="0">
                <a:solidFill>
                  <a:schemeClr val="bg1"/>
                </a:solidFill>
                <a:latin typeface="文悦古典明朝体 (非商业使用) W5" pitchFamily="50" charset="-122"/>
                <a:ea typeface="文悦古典明朝体 (非商业使用) W5" pitchFamily="50" charset="-122"/>
              </a:rPr>
              <a:t>吴姬越艳楚王妃，争弄莲舟水湿衣。</a:t>
            </a:r>
            <a:endParaRPr lang="zh-CN" altLang="en-US" dirty="0">
              <a:solidFill>
                <a:schemeClr val="bg1"/>
              </a:solidFill>
              <a:latin typeface="文悦古典明朝体 (非商业使用) W5" pitchFamily="50" charset="-122"/>
              <a:ea typeface="文悦古典明朝体 (非商业使用) W5" pitchFamily="50" charset="-122"/>
            </a:endParaRPr>
          </a:p>
          <a:p>
            <a:pPr>
              <a:lnSpc>
                <a:spcPct val="130000"/>
              </a:lnSpc>
            </a:pPr>
            <a:r>
              <a:rPr lang="zh-CN" altLang="en-US" dirty="0">
                <a:solidFill>
                  <a:schemeClr val="bg1"/>
                </a:solidFill>
                <a:latin typeface="文悦古典明朝体 (非商业使用) W5" pitchFamily="50" charset="-122"/>
                <a:ea typeface="文悦古典明朝体 (非商业使用) W5" pitchFamily="50" charset="-122"/>
              </a:rPr>
              <a:t>来时浦口花迎入，采罢江头月送归。</a:t>
            </a:r>
            <a:endParaRPr lang="zh-CN" altLang="en-US" dirty="0">
              <a:solidFill>
                <a:schemeClr val="bg1"/>
              </a:solidFill>
              <a:latin typeface="文悦古典明朝体 (非商业使用) W5" pitchFamily="50" charset="-122"/>
              <a:ea typeface="文悦古典明朝体 (非商业使用) W5" pitchFamily="50" charset="-122"/>
            </a:endParaRPr>
          </a:p>
          <a:p>
            <a:pPr>
              <a:lnSpc>
                <a:spcPct val="130000"/>
              </a:lnSpc>
            </a:pPr>
            <a:r>
              <a:rPr lang="zh-CN" altLang="en-US" dirty="0">
                <a:solidFill>
                  <a:schemeClr val="bg1"/>
                </a:solidFill>
                <a:latin typeface="文悦古典明朝体 (非商业使用) W5" pitchFamily="50" charset="-122"/>
                <a:ea typeface="文悦古典明朝体 (非商业使用) W5" pitchFamily="50" charset="-122"/>
              </a:rPr>
              <a:t>荷叶罗裙一色裁，芙蓉向脸两边开。</a:t>
            </a:r>
            <a:endParaRPr lang="zh-CN" altLang="en-US" dirty="0">
              <a:solidFill>
                <a:schemeClr val="bg1"/>
              </a:solidFill>
              <a:latin typeface="文悦古典明朝体 (非商业使用) W5" pitchFamily="50" charset="-122"/>
              <a:ea typeface="文悦古典明朝体 (非商业使用) W5" pitchFamily="50" charset="-122"/>
            </a:endParaRPr>
          </a:p>
          <a:p>
            <a:pPr>
              <a:lnSpc>
                <a:spcPct val="130000"/>
              </a:lnSpc>
            </a:pPr>
            <a:r>
              <a:rPr lang="zh-CN" altLang="en-US" dirty="0">
                <a:solidFill>
                  <a:schemeClr val="bg1"/>
                </a:solidFill>
                <a:latin typeface="文悦古典明朝体 (非商业使用) W5" pitchFamily="50" charset="-122"/>
                <a:ea typeface="文悦古典明朝体 (非商业使用) W5" pitchFamily="50" charset="-122"/>
              </a:rPr>
              <a:t>乱入池中看不见，闻歌始觉有人来。</a:t>
            </a:r>
            <a:endParaRPr lang="zh-CN" altLang="en-US" dirty="0">
              <a:solidFill>
                <a:schemeClr val="bg1"/>
              </a:solidFill>
              <a:latin typeface="文悦古典明朝体 (非商业使用) W5" pitchFamily="50" charset="-122"/>
              <a:ea typeface="文悦古典明朝体 (非商业使用) W5" pitchFamily="50" charset="-122"/>
            </a:endParaRPr>
          </a:p>
        </p:txBody>
      </p:sp>
      <p:sp>
        <p:nvSpPr>
          <p:cNvPr id="8" name="文本框 7"/>
          <p:cNvSpPr txBox="1"/>
          <p:nvPr/>
        </p:nvSpPr>
        <p:spPr>
          <a:xfrm>
            <a:off x="3851852" y="3428999"/>
            <a:ext cx="744819" cy="3041113"/>
          </a:xfrm>
          <a:prstGeom prst="rect">
            <a:avLst/>
          </a:prstGeom>
          <a:noFill/>
        </p:spPr>
        <p:txBody>
          <a:bodyPr vert="eaVert" wrap="square" rtlCol="0">
            <a:spAutoFit/>
          </a:bodyPr>
          <a:lstStyle/>
          <a:p>
            <a:pPr>
              <a:lnSpc>
                <a:spcPct val="130000"/>
              </a:lnSpc>
            </a:pPr>
            <a:r>
              <a:rPr lang="zh-CN" altLang="en-US" sz="1400" dirty="0">
                <a:solidFill>
                  <a:schemeClr val="bg1"/>
                </a:solidFill>
                <a:latin typeface="文悦古典明朝体 (非商业使用) W5" pitchFamily="50" charset="-122"/>
                <a:ea typeface="文悦古典明朝体 (非商业使用) W5" pitchFamily="50" charset="-122"/>
              </a:rPr>
              <a:t>荷叶罗裙一色裁，芙蓉向脸两边开。</a:t>
            </a:r>
            <a:endParaRPr lang="zh-CN" altLang="en-US" sz="1400" dirty="0">
              <a:solidFill>
                <a:schemeClr val="bg1"/>
              </a:solidFill>
              <a:latin typeface="文悦古典明朝体 (非商业使用) W5" pitchFamily="50" charset="-122"/>
              <a:ea typeface="文悦古典明朝体 (非商业使用) W5" pitchFamily="50" charset="-122"/>
            </a:endParaRPr>
          </a:p>
          <a:p>
            <a:pPr>
              <a:lnSpc>
                <a:spcPct val="130000"/>
              </a:lnSpc>
            </a:pPr>
            <a:r>
              <a:rPr lang="zh-CN" altLang="en-US" sz="1400" dirty="0">
                <a:solidFill>
                  <a:schemeClr val="bg1"/>
                </a:solidFill>
                <a:latin typeface="文悦古典明朝体 (非商业使用) W5" pitchFamily="50" charset="-122"/>
                <a:ea typeface="文悦古典明朝体 (非商业使用) W5" pitchFamily="50" charset="-122"/>
              </a:rPr>
              <a:t>乱入池中看不见，闻歌始觉有人来。</a:t>
            </a:r>
            <a:endParaRPr lang="zh-CN" altLang="en-US" sz="1400" dirty="0">
              <a:solidFill>
                <a:schemeClr val="bg1"/>
              </a:solidFill>
              <a:latin typeface="文悦古典明朝体 (非商业使用) W5" pitchFamily="50" charset="-122"/>
              <a:ea typeface="文悦古典明朝体 (非商业使用) W5" pitchFamily="50" charset="-122"/>
            </a:endParaRPr>
          </a:p>
        </p:txBody>
      </p:sp>
      <p:pic>
        <p:nvPicPr>
          <p:cNvPr id="10" name="图片 9"/>
          <p:cNvPicPr>
            <a:picLocks noChangeAspect="1"/>
          </p:cNvPicPr>
          <p:nvPr/>
        </p:nvPicPr>
        <p:blipFill>
          <a:blip r:embed="rId3" cstate="print"/>
          <a:stretch>
            <a:fillRect/>
          </a:stretch>
        </p:blipFill>
        <p:spPr>
          <a:xfrm>
            <a:off x="2744050" y="5942952"/>
            <a:ext cx="148966" cy="144000"/>
          </a:xfrm>
          <a:prstGeom prst="rect">
            <a:avLst/>
          </a:prstGeom>
        </p:spPr>
      </p:pic>
      <p:pic>
        <p:nvPicPr>
          <p:cNvPr id="11" name="图片 10"/>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2729023" y="6137015"/>
            <a:ext cx="144000" cy="144000"/>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1337" y="1809750"/>
            <a:ext cx="3485626"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365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5699"/>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85" y="653575"/>
            <a:ext cx="11778916" cy="6625412"/>
          </a:xfrm>
          <a:prstGeom prst="rect">
            <a:avLst/>
          </a:prstGeom>
        </p:spPr>
      </p:pic>
      <p:sp>
        <p:nvSpPr>
          <p:cNvPr id="4" name="文本框 3"/>
          <p:cNvSpPr txBox="1"/>
          <p:nvPr/>
        </p:nvSpPr>
        <p:spPr>
          <a:xfrm>
            <a:off x="5118007" y="2321004"/>
            <a:ext cx="1954381" cy="2215991"/>
          </a:xfrm>
          <a:prstGeom prst="rect">
            <a:avLst/>
          </a:prstGeom>
          <a:noFill/>
        </p:spPr>
        <p:txBody>
          <a:bodyPr wrap="none" rtlCol="0">
            <a:spAutoFit/>
          </a:bodyPr>
          <a:lstStyle/>
          <a:p>
            <a:r>
              <a:rPr lang="zh-CN" altLang="en-US" sz="13800"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rPr>
              <a:t>叁</a:t>
            </a:r>
            <a:endParaRPr lang="zh-CN" altLang="en-US" sz="13800"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8626127" y="576760"/>
            <a:ext cx="1492674" cy="3627896"/>
          </a:xfrm>
          <a:prstGeom prst="rect">
            <a:avLst/>
          </a:prstGeom>
          <a:noFill/>
          <a:effectLst>
            <a:outerShdw blurRad="50800" dist="38100" dir="2700000" algn="tl" rotWithShape="0">
              <a:prstClr val="black">
                <a:alpha val="40000"/>
              </a:prstClr>
            </a:outerShdw>
          </a:effectLst>
        </p:spPr>
        <p:txBody>
          <a:bodyPr vert="eaVert" wrap="none" lIns="68559" tIns="34280" rIns="68559" bIns="34280" rtlCol="0">
            <a:spAutoFit/>
          </a:bodyPr>
          <a:lstStyle/>
          <a:p>
            <a:pPr algn="ctr"/>
            <a:r>
              <a:rPr lang="zh-CN" altLang="en-US" sz="8800" spc="450" dirty="0">
                <a:solidFill>
                  <a:schemeClr val="bg1"/>
                </a:solidFill>
                <a:latin typeface="文悦古典明朝体 (非商业使用) W5" pitchFamily="50" charset="-122"/>
                <a:ea typeface="文悦古典明朝体 (非商业使用) W5" pitchFamily="50" charset="-122"/>
              </a:rPr>
              <a:t>中国风</a:t>
            </a:r>
            <a:endParaRPr lang="zh-CN" altLang="en-US" sz="8800" spc="450" dirty="0">
              <a:solidFill>
                <a:schemeClr val="bg1"/>
              </a:solidFill>
              <a:latin typeface="文悦古典明朝体 (非商业使用) W5" pitchFamily="50" charset="-122"/>
              <a:ea typeface="文悦古典明朝体 (非商业使用) W5" pitchFamily="50" charset="-122"/>
            </a:endParaRPr>
          </a:p>
        </p:txBody>
      </p:sp>
      <p:sp>
        <p:nvSpPr>
          <p:cNvPr id="3" name="文本框 2"/>
          <p:cNvSpPr txBox="1"/>
          <p:nvPr/>
        </p:nvSpPr>
        <p:spPr>
          <a:xfrm>
            <a:off x="8210799" y="2003534"/>
            <a:ext cx="415328" cy="2224259"/>
          </a:xfrm>
          <a:prstGeom prst="rect">
            <a:avLst/>
          </a:prstGeom>
          <a:noFill/>
          <a:effectLst>
            <a:outerShdw blurRad="50800" dist="38100" dir="2700000" algn="tl" rotWithShape="0">
              <a:prstClr val="black">
                <a:alpha val="40000"/>
              </a:prstClr>
            </a:outerShdw>
          </a:effectLst>
        </p:spPr>
        <p:txBody>
          <a:bodyPr vert="eaVert" wrap="square" lIns="68559" tIns="34280" rIns="68559" bIns="34280" rtlCol="0">
            <a:spAutoFit/>
          </a:bodyPr>
          <a:lstStyle/>
          <a:p>
            <a:r>
              <a:rPr lang="zh-CN" altLang="en-US" sz="1800" spc="225" dirty="0">
                <a:solidFill>
                  <a:schemeClr val="bg1"/>
                </a:solidFill>
                <a:latin typeface="文悦古典明朝体 (非商业使用) W5" pitchFamily="50" charset="-122"/>
                <a:ea typeface="文悦古典明朝体 (非商业使用) W5" pitchFamily="50" charset="-122"/>
              </a:rPr>
              <a:t>单击此处添加标题</a:t>
            </a:r>
            <a:endParaRPr lang="zh-CN" altLang="en-US" sz="1800" spc="225" dirty="0">
              <a:solidFill>
                <a:schemeClr val="bg1"/>
              </a:solidFill>
              <a:latin typeface="文悦古典明朝体 (非商业使用) W5" pitchFamily="50" charset="-122"/>
              <a:ea typeface="文悦古典明朝体 (非商业使用) W5" pitchFamily="50" charset="-122"/>
            </a:endParaRPr>
          </a:p>
        </p:txBody>
      </p:sp>
      <p:sp>
        <p:nvSpPr>
          <p:cNvPr id="4" name="Content Placeholder 2"/>
          <p:cNvSpPr txBox="1"/>
          <p:nvPr/>
        </p:nvSpPr>
        <p:spPr>
          <a:xfrm>
            <a:off x="6947189" y="2478736"/>
            <a:ext cx="921274" cy="2162021"/>
          </a:xfrm>
          <a:prstGeom prst="rect">
            <a:avLst/>
          </a:prstGeom>
          <a:effectLst>
            <a:outerShdw blurRad="50800" dist="38100" dir="2700000" algn="tl" rotWithShape="0">
              <a:prstClr val="black">
                <a:alpha val="40000"/>
              </a:prstClr>
            </a:outerShdw>
          </a:effectLst>
        </p:spPr>
        <p:txBody>
          <a:bodyPr vert="eaVert" lIns="68559" tIns="34280" rIns="68559" bIns="3428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200000"/>
              </a:lnSpc>
              <a:buNone/>
            </a:pPr>
            <a:r>
              <a:rPr lang="zh-CN" altLang="en-US" sz="800" dirty="0">
                <a:solidFill>
                  <a:schemeClr val="bg1"/>
                </a:solidFill>
                <a:latin typeface="文悦古典明朝体 (非商业使用) W5" pitchFamily="50" charset="-122"/>
                <a:ea typeface="文悦古典明朝体 (非商业使用) W5" pitchFamily="50" charset="-122"/>
              </a:rPr>
              <a:t>吴姬越艳楚王妃，争弄莲舟水湿衣。</a:t>
            </a:r>
            <a:endParaRPr lang="zh-CN" altLang="en-US" sz="800" dirty="0">
              <a:solidFill>
                <a:schemeClr val="bg1"/>
              </a:solidFill>
              <a:latin typeface="文悦古典明朝体 (非商业使用) W5" pitchFamily="50" charset="-122"/>
              <a:ea typeface="文悦古典明朝体 (非商业使用) W5" pitchFamily="50" charset="-122"/>
            </a:endParaRPr>
          </a:p>
          <a:p>
            <a:pPr marL="0" indent="0">
              <a:lnSpc>
                <a:spcPct val="200000"/>
              </a:lnSpc>
              <a:buNone/>
            </a:pPr>
            <a:r>
              <a:rPr lang="zh-CN" altLang="en-US" sz="800" dirty="0">
                <a:solidFill>
                  <a:schemeClr val="bg1"/>
                </a:solidFill>
                <a:latin typeface="文悦古典明朝体 (非商业使用) W5" pitchFamily="50" charset="-122"/>
                <a:ea typeface="文悦古典明朝体 (非商业使用) W5" pitchFamily="50" charset="-122"/>
              </a:rPr>
              <a:t>来时浦口花迎入，采罢江头月送归。</a:t>
            </a:r>
            <a:endParaRPr lang="zh-CN" altLang="en-US" sz="800" dirty="0">
              <a:solidFill>
                <a:schemeClr val="bg1"/>
              </a:solidFill>
              <a:latin typeface="文悦古典明朝体 (非商业使用) W5" pitchFamily="50" charset="-122"/>
              <a:ea typeface="文悦古典明朝体 (非商业使用) W5" pitchFamily="50" charset="-122"/>
            </a:endParaRPr>
          </a:p>
          <a:p>
            <a:pPr marL="0" indent="0">
              <a:lnSpc>
                <a:spcPct val="200000"/>
              </a:lnSpc>
              <a:buNone/>
            </a:pPr>
            <a:r>
              <a:rPr lang="zh-CN" altLang="en-US" sz="800" dirty="0">
                <a:solidFill>
                  <a:schemeClr val="bg1"/>
                </a:solidFill>
                <a:latin typeface="文悦古典明朝体 (非商业使用) W5" pitchFamily="50" charset="-122"/>
                <a:ea typeface="文悦古典明朝体 (非商业使用) W5" pitchFamily="50" charset="-122"/>
              </a:rPr>
              <a:t>荷叶罗裙一色裁，芙蓉向脸两边开。</a:t>
            </a:r>
            <a:endParaRPr lang="zh-CN" altLang="en-US" sz="800" dirty="0">
              <a:solidFill>
                <a:schemeClr val="bg1"/>
              </a:solidFill>
              <a:latin typeface="文悦古典明朝体 (非商业使用) W5" pitchFamily="50" charset="-122"/>
              <a:ea typeface="文悦古典明朝体 (非商业使用) W5" pitchFamily="50" charset="-122"/>
            </a:endParaRPr>
          </a:p>
          <a:p>
            <a:pPr marL="0" indent="0">
              <a:lnSpc>
                <a:spcPct val="200000"/>
              </a:lnSpc>
              <a:buNone/>
            </a:pPr>
            <a:r>
              <a:rPr lang="zh-CN" altLang="en-US" sz="800" dirty="0">
                <a:solidFill>
                  <a:schemeClr val="bg1"/>
                </a:solidFill>
                <a:latin typeface="文悦古典明朝体 (非商业使用) W5" pitchFamily="50" charset="-122"/>
                <a:ea typeface="文悦古典明朝体 (非商业使用) W5" pitchFamily="50" charset="-122"/>
              </a:rPr>
              <a:t>乱入池中看不见，闻歌始觉有人来。</a:t>
            </a:r>
            <a:endParaRPr lang="en-US" sz="800" dirty="0">
              <a:solidFill>
                <a:schemeClr val="bg1"/>
              </a:solidFill>
              <a:latin typeface="文悦古典明朝体 (非商业使用) W5" pitchFamily="50" charset="-122"/>
              <a:ea typeface="文悦古典明朝体 (非商业使用) W5" pitchFamily="50" charset="-122"/>
            </a:endParaRPr>
          </a:p>
        </p:txBody>
      </p:sp>
      <p:cxnSp>
        <p:nvCxnSpPr>
          <p:cNvPr id="5" name="直接连接符 4"/>
          <p:cNvCxnSpPr/>
          <p:nvPr/>
        </p:nvCxnSpPr>
        <p:spPr>
          <a:xfrm>
            <a:off x="8094863" y="2390708"/>
            <a:ext cx="0" cy="2084965"/>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8742734" y="1786242"/>
            <a:ext cx="0" cy="2084965"/>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7928" y="3793054"/>
            <a:ext cx="154740" cy="421900"/>
          </a:xfrm>
          <a:prstGeom prst="rect">
            <a:avLst/>
          </a:prstGeom>
          <a:effectLst>
            <a:outerShdw blurRad="50800" dist="38100" dir="2700000" algn="tl" rotWithShape="0">
              <a:prstClr val="black">
                <a:alpha val="40000"/>
              </a:prstClr>
            </a:outerShdw>
          </a:effectLst>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4651" y="542708"/>
            <a:ext cx="5523202" cy="3226838"/>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925" y="2844228"/>
            <a:ext cx="10822150" cy="49075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25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250" decel="50000" fill="hold">
                                          <p:stCondLst>
                                            <p:cond delay="0"/>
                                          </p:stCondLst>
                                        </p:cTn>
                                        <p:tgtEl>
                                          <p:spTgt spid="2"/>
                                        </p:tgtEl>
                                        <p:attrNameLst>
                                          <p:attrName>ppt_x</p:attrName>
                                          <p:attrName>ppt_y</p:attrName>
                                        </p:attrNameLst>
                                      </p:cBhvr>
                                    </p:animMotion>
                                    <p:animEffect transition="in" filter="fade">
                                      <p:cBhvr>
                                        <p:cTn id="9" dur="1250"/>
                                        <p:tgtEl>
                                          <p:spTgt spid="2"/>
                                        </p:tgtEl>
                                      </p:cBhvr>
                                    </p:animEffect>
                                  </p:childTnLst>
                                </p:cTn>
                              </p:par>
                            </p:childTnLst>
                          </p:cTn>
                        </p:par>
                        <p:par>
                          <p:cTn id="10" fill="hold">
                            <p:stCondLst>
                              <p:cond delay="15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1000"/>
                                        <p:tgtEl>
                                          <p:spTgt spid="6"/>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2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1000"/>
                                        <p:tgtEl>
                                          <p:spTgt spid="5"/>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406447" y="2109651"/>
            <a:ext cx="553998" cy="1420271"/>
          </a:xfrm>
          <a:prstGeom prst="rect">
            <a:avLst/>
          </a:prstGeom>
        </p:spPr>
        <p:txBody>
          <a:bodyPr vert="eaVert" wrap="square" anchor="ctr">
            <a:spAutoFit/>
          </a:bodyPr>
          <a:lstStyle/>
          <a:p>
            <a:pPr algn="ctr"/>
            <a:r>
              <a:rPr lang="zh-CN" altLang="en-US" sz="2400" dirty="0">
                <a:solidFill>
                  <a:schemeClr val="bg1"/>
                </a:solidFill>
                <a:latin typeface="文悦古典明朝体 (非商业使用) W5" pitchFamily="50" charset="-122"/>
                <a:ea typeface="文悦古典明朝体 (非商业使用) W5" pitchFamily="50" charset="-122"/>
              </a:rPr>
              <a:t>添加标题</a:t>
            </a:r>
            <a:endParaRPr lang="zh-CN" altLang="en-US" sz="2400" dirty="0">
              <a:solidFill>
                <a:schemeClr val="bg1"/>
              </a:solidFill>
              <a:latin typeface="文悦古典明朝体 (非商业使用) W5" pitchFamily="50" charset="-122"/>
              <a:ea typeface="文悦古典明朝体 (非商业使用) W5" pitchFamily="50" charset="-122"/>
            </a:endParaRPr>
          </a:p>
        </p:txBody>
      </p:sp>
      <p:sp>
        <p:nvSpPr>
          <p:cNvPr id="3" name="任意多边形 42"/>
          <p:cNvSpPr/>
          <p:nvPr/>
        </p:nvSpPr>
        <p:spPr bwMode="auto">
          <a:xfrm rot="10800000">
            <a:off x="2452613" y="3529922"/>
            <a:ext cx="461665" cy="231798"/>
          </a:xfrm>
          <a:custGeom>
            <a:avLst/>
            <a:gdLst>
              <a:gd name="connsiteX0" fmla="*/ 1041267 w 1620000"/>
              <a:gd name="connsiteY0" fmla="*/ 678440 h 813392"/>
              <a:gd name="connsiteX1" fmla="*/ 1105634 w 1620000"/>
              <a:gd name="connsiteY1" fmla="*/ 592794 h 813392"/>
              <a:gd name="connsiteX2" fmla="*/ 1108316 w 1620000"/>
              <a:gd name="connsiteY2" fmla="*/ 590118 h 813392"/>
              <a:gd name="connsiteX3" fmla="*/ 1215596 w 1620000"/>
              <a:gd name="connsiteY3" fmla="*/ 643646 h 813392"/>
              <a:gd name="connsiteX4" fmla="*/ 1207550 w 1620000"/>
              <a:gd name="connsiteY4" fmla="*/ 715910 h 813392"/>
              <a:gd name="connsiteX5" fmla="*/ 1210232 w 1620000"/>
              <a:gd name="connsiteY5" fmla="*/ 683793 h 813392"/>
              <a:gd name="connsiteX6" fmla="*/ 1183412 w 1620000"/>
              <a:gd name="connsiteY6" fmla="*/ 699851 h 813392"/>
              <a:gd name="connsiteX7" fmla="*/ 1242415 w 1620000"/>
              <a:gd name="connsiteY7" fmla="*/ 713234 h 813392"/>
              <a:gd name="connsiteX8" fmla="*/ 1325557 w 1620000"/>
              <a:gd name="connsiteY8" fmla="*/ 809585 h 813392"/>
              <a:gd name="connsiteX9" fmla="*/ 1323827 w 1620000"/>
              <a:gd name="connsiteY9" fmla="*/ 813392 h 813392"/>
              <a:gd name="connsiteX10" fmla="*/ 1163039 w 1620000"/>
              <a:gd name="connsiteY10" fmla="*/ 813392 h 813392"/>
              <a:gd name="connsiteX11" fmla="*/ 1164638 w 1620000"/>
              <a:gd name="connsiteY11" fmla="*/ 809585 h 813392"/>
              <a:gd name="connsiteX12" fmla="*/ 1089543 w 1620000"/>
              <a:gd name="connsiteY12" fmla="*/ 731968 h 813392"/>
              <a:gd name="connsiteX13" fmla="*/ 1041267 w 1620000"/>
              <a:gd name="connsiteY13" fmla="*/ 678440 h 813392"/>
              <a:gd name="connsiteX14" fmla="*/ 961169 w 1620000"/>
              <a:gd name="connsiteY14" fmla="*/ 691864 h 813392"/>
              <a:gd name="connsiteX15" fmla="*/ 963848 w 1620000"/>
              <a:gd name="connsiteY15" fmla="*/ 624854 h 813392"/>
              <a:gd name="connsiteX16" fmla="*/ 1105853 w 1620000"/>
              <a:gd name="connsiteY16" fmla="*/ 525680 h 813392"/>
              <a:gd name="connsiteX17" fmla="*/ 1030832 w 1620000"/>
              <a:gd name="connsiteY17" fmla="*/ 681142 h 813392"/>
              <a:gd name="connsiteX18" fmla="*/ 961169 w 1620000"/>
              <a:gd name="connsiteY18" fmla="*/ 691864 h 813392"/>
              <a:gd name="connsiteX19" fmla="*/ 951017 w 1620000"/>
              <a:gd name="connsiteY19" fmla="*/ 715735 h 813392"/>
              <a:gd name="connsiteX20" fmla="*/ 991241 w 1620000"/>
              <a:gd name="connsiteY20" fmla="*/ 707690 h 813392"/>
              <a:gd name="connsiteX21" fmla="*/ 1055600 w 1620000"/>
              <a:gd name="connsiteY21" fmla="*/ 758641 h 813392"/>
              <a:gd name="connsiteX22" fmla="*/ 1114596 w 1620000"/>
              <a:gd name="connsiteY22" fmla="*/ 809593 h 813392"/>
              <a:gd name="connsiteX23" fmla="*/ 1113022 w 1620000"/>
              <a:gd name="connsiteY23" fmla="*/ 813392 h 813392"/>
              <a:gd name="connsiteX24" fmla="*/ 985316 w 1620000"/>
              <a:gd name="connsiteY24" fmla="*/ 813392 h 813392"/>
              <a:gd name="connsiteX25" fmla="*/ 985877 w 1620000"/>
              <a:gd name="connsiteY25" fmla="*/ 809593 h 813392"/>
              <a:gd name="connsiteX26" fmla="*/ 951017 w 1620000"/>
              <a:gd name="connsiteY26" fmla="*/ 715735 h 813392"/>
              <a:gd name="connsiteX27" fmla="*/ 698881 w 1620000"/>
              <a:gd name="connsiteY27" fmla="*/ 652692 h 813392"/>
              <a:gd name="connsiteX28" fmla="*/ 755720 w 1620000"/>
              <a:gd name="connsiteY28" fmla="*/ 565918 h 813392"/>
              <a:gd name="connsiteX29" fmla="*/ 811901 w 1620000"/>
              <a:gd name="connsiteY29" fmla="*/ 525680 h 813392"/>
              <a:gd name="connsiteX30" fmla="*/ 868083 w 1620000"/>
              <a:gd name="connsiteY30" fmla="*/ 565918 h 813392"/>
              <a:gd name="connsiteX31" fmla="*/ 913563 w 1620000"/>
              <a:gd name="connsiteY31" fmla="*/ 683950 h 813392"/>
              <a:gd name="connsiteX32" fmla="*/ 811901 w 1620000"/>
              <a:gd name="connsiteY32" fmla="*/ 657125 h 813392"/>
              <a:gd name="connsiteX33" fmla="*/ 707565 w 1620000"/>
              <a:gd name="connsiteY33" fmla="*/ 683950 h 813392"/>
              <a:gd name="connsiteX34" fmla="*/ 698881 w 1620000"/>
              <a:gd name="connsiteY34" fmla="*/ 652692 h 813392"/>
              <a:gd name="connsiteX35" fmla="*/ 680264 w 1620000"/>
              <a:gd name="connsiteY35" fmla="*/ 809434 h 813392"/>
              <a:gd name="connsiteX36" fmla="*/ 808872 w 1620000"/>
              <a:gd name="connsiteY36" fmla="*/ 680558 h 813392"/>
              <a:gd name="connsiteX37" fmla="*/ 937479 w 1620000"/>
              <a:gd name="connsiteY37" fmla="*/ 809434 h 813392"/>
              <a:gd name="connsiteX38" fmla="*/ 936682 w 1620000"/>
              <a:gd name="connsiteY38" fmla="*/ 813392 h 813392"/>
              <a:gd name="connsiteX39" fmla="*/ 681062 w 1620000"/>
              <a:gd name="connsiteY39" fmla="*/ 813392 h 813392"/>
              <a:gd name="connsiteX40" fmla="*/ 573091 w 1620000"/>
              <a:gd name="connsiteY40" fmla="*/ 535612 h 813392"/>
              <a:gd name="connsiteX41" fmla="*/ 621276 w 1620000"/>
              <a:gd name="connsiteY41" fmla="*/ 433635 h 813392"/>
              <a:gd name="connsiteX42" fmla="*/ 717646 w 1620000"/>
              <a:gd name="connsiteY42" fmla="*/ 430952 h 813392"/>
              <a:gd name="connsiteX43" fmla="*/ 685522 w 1620000"/>
              <a:gd name="connsiteY43" fmla="*/ 444369 h 813392"/>
              <a:gd name="connsiteX44" fmla="*/ 723000 w 1620000"/>
              <a:gd name="connsiteY44" fmla="*/ 449737 h 813392"/>
              <a:gd name="connsiteX45" fmla="*/ 709615 w 1620000"/>
              <a:gd name="connsiteY45" fmla="*/ 398748 h 813392"/>
              <a:gd name="connsiteX46" fmla="*/ 811338 w 1620000"/>
              <a:gd name="connsiteY46" fmla="*/ 328974 h 813392"/>
              <a:gd name="connsiteX47" fmla="*/ 910385 w 1620000"/>
              <a:gd name="connsiteY47" fmla="*/ 398748 h 813392"/>
              <a:gd name="connsiteX48" fmla="*/ 897000 w 1620000"/>
              <a:gd name="connsiteY48" fmla="*/ 449737 h 813392"/>
              <a:gd name="connsiteX49" fmla="*/ 934477 w 1620000"/>
              <a:gd name="connsiteY49" fmla="*/ 444369 h 813392"/>
              <a:gd name="connsiteX50" fmla="*/ 902354 w 1620000"/>
              <a:gd name="connsiteY50" fmla="*/ 430952 h 813392"/>
              <a:gd name="connsiteX51" fmla="*/ 998723 w 1620000"/>
              <a:gd name="connsiteY51" fmla="*/ 433635 h 813392"/>
              <a:gd name="connsiteX52" fmla="*/ 1046908 w 1620000"/>
              <a:gd name="connsiteY52" fmla="*/ 535612 h 813392"/>
              <a:gd name="connsiteX53" fmla="*/ 961246 w 1620000"/>
              <a:gd name="connsiteY53" fmla="*/ 616120 h 813392"/>
              <a:gd name="connsiteX54" fmla="*/ 891646 w 1620000"/>
              <a:gd name="connsiteY54" fmla="*/ 543663 h 813392"/>
              <a:gd name="connsiteX55" fmla="*/ 811338 w 1620000"/>
              <a:gd name="connsiteY55" fmla="*/ 479256 h 813392"/>
              <a:gd name="connsiteX56" fmla="*/ 728353 w 1620000"/>
              <a:gd name="connsiteY56" fmla="*/ 543663 h 813392"/>
              <a:gd name="connsiteX57" fmla="*/ 658754 w 1620000"/>
              <a:gd name="connsiteY57" fmla="*/ 616120 h 813392"/>
              <a:gd name="connsiteX58" fmla="*/ 573091 w 1620000"/>
              <a:gd name="connsiteY58" fmla="*/ 535612 h 813392"/>
              <a:gd name="connsiteX59" fmla="*/ 514147 w 1620000"/>
              <a:gd name="connsiteY59" fmla="*/ 525680 h 813392"/>
              <a:gd name="connsiteX60" fmla="*/ 656151 w 1620000"/>
              <a:gd name="connsiteY60" fmla="*/ 624854 h 813392"/>
              <a:gd name="connsiteX61" fmla="*/ 658830 w 1620000"/>
              <a:gd name="connsiteY61" fmla="*/ 691864 h 813392"/>
              <a:gd name="connsiteX62" fmla="*/ 589168 w 1620000"/>
              <a:gd name="connsiteY62" fmla="*/ 681142 h 813392"/>
              <a:gd name="connsiteX63" fmla="*/ 514147 w 1620000"/>
              <a:gd name="connsiteY63" fmla="*/ 525680 h 813392"/>
              <a:gd name="connsiteX64" fmla="*/ 503147 w 1620000"/>
              <a:gd name="connsiteY64" fmla="*/ 809593 h 813392"/>
              <a:gd name="connsiteX65" fmla="*/ 565085 w 1620000"/>
              <a:gd name="connsiteY65" fmla="*/ 758641 h 813392"/>
              <a:gd name="connsiteX66" fmla="*/ 629716 w 1620000"/>
              <a:gd name="connsiteY66" fmla="*/ 707690 h 813392"/>
              <a:gd name="connsiteX67" fmla="*/ 670111 w 1620000"/>
              <a:gd name="connsiteY67" fmla="*/ 715735 h 813392"/>
              <a:gd name="connsiteX68" fmla="*/ 637795 w 1620000"/>
              <a:gd name="connsiteY68" fmla="*/ 809593 h 813392"/>
              <a:gd name="connsiteX69" fmla="*/ 638315 w 1620000"/>
              <a:gd name="connsiteY69" fmla="*/ 813392 h 813392"/>
              <a:gd name="connsiteX70" fmla="*/ 504800 w 1620000"/>
              <a:gd name="connsiteY70" fmla="*/ 813392 h 813392"/>
              <a:gd name="connsiteX71" fmla="*/ 294443 w 1620000"/>
              <a:gd name="connsiteY71" fmla="*/ 809585 h 813392"/>
              <a:gd name="connsiteX72" fmla="*/ 377710 w 1620000"/>
              <a:gd name="connsiteY72" fmla="*/ 713234 h 813392"/>
              <a:gd name="connsiteX73" fmla="*/ 436802 w 1620000"/>
              <a:gd name="connsiteY73" fmla="*/ 699851 h 813392"/>
              <a:gd name="connsiteX74" fmla="*/ 409942 w 1620000"/>
              <a:gd name="connsiteY74" fmla="*/ 683793 h 813392"/>
              <a:gd name="connsiteX75" fmla="*/ 412629 w 1620000"/>
              <a:gd name="connsiteY75" fmla="*/ 715910 h 813392"/>
              <a:gd name="connsiteX76" fmla="*/ 404570 w 1620000"/>
              <a:gd name="connsiteY76" fmla="*/ 643646 h 813392"/>
              <a:gd name="connsiteX77" fmla="*/ 512012 w 1620000"/>
              <a:gd name="connsiteY77" fmla="*/ 590118 h 813392"/>
              <a:gd name="connsiteX78" fmla="*/ 514698 w 1620000"/>
              <a:gd name="connsiteY78" fmla="*/ 592794 h 813392"/>
              <a:gd name="connsiteX79" fmla="*/ 576476 w 1620000"/>
              <a:gd name="connsiteY79" fmla="*/ 678440 h 813392"/>
              <a:gd name="connsiteX80" fmla="*/ 530814 w 1620000"/>
              <a:gd name="connsiteY80" fmla="*/ 731968 h 813392"/>
              <a:gd name="connsiteX81" fmla="*/ 455605 w 1620000"/>
              <a:gd name="connsiteY81" fmla="*/ 809585 h 813392"/>
              <a:gd name="connsiteX82" fmla="*/ 457207 w 1620000"/>
              <a:gd name="connsiteY82" fmla="*/ 813392 h 813392"/>
              <a:gd name="connsiteX83" fmla="*/ 296176 w 1620000"/>
              <a:gd name="connsiteY83" fmla="*/ 813392 h 813392"/>
              <a:gd name="connsiteX84" fmla="*/ 163579 w 1620000"/>
              <a:gd name="connsiteY84" fmla="*/ 812050 h 813392"/>
              <a:gd name="connsiteX85" fmla="*/ 284030 w 1620000"/>
              <a:gd name="connsiteY85" fmla="*/ 624208 h 813392"/>
              <a:gd name="connsiteX86" fmla="*/ 495488 w 1620000"/>
              <a:gd name="connsiteY86" fmla="*/ 511503 h 813392"/>
              <a:gd name="connsiteX87" fmla="*/ 527609 w 1620000"/>
              <a:gd name="connsiteY87" fmla="*/ 377331 h 813392"/>
              <a:gd name="connsiteX88" fmla="*/ 693563 w 1620000"/>
              <a:gd name="connsiteY88" fmla="*/ 256575 h 813392"/>
              <a:gd name="connsiteX89" fmla="*/ 808661 w 1620000"/>
              <a:gd name="connsiteY89" fmla="*/ 170705 h 813392"/>
              <a:gd name="connsiteX90" fmla="*/ 926435 w 1620000"/>
              <a:gd name="connsiteY90" fmla="*/ 256575 h 813392"/>
              <a:gd name="connsiteX91" fmla="*/ 1089713 w 1620000"/>
              <a:gd name="connsiteY91" fmla="*/ 377331 h 813392"/>
              <a:gd name="connsiteX92" fmla="*/ 1124510 w 1620000"/>
              <a:gd name="connsiteY92" fmla="*/ 511503 h 813392"/>
              <a:gd name="connsiteX93" fmla="*/ 1333292 w 1620000"/>
              <a:gd name="connsiteY93" fmla="*/ 624208 h 813392"/>
              <a:gd name="connsiteX94" fmla="*/ 1456420 w 1620000"/>
              <a:gd name="connsiteY94" fmla="*/ 812050 h 813392"/>
              <a:gd name="connsiteX95" fmla="*/ 1455182 w 1620000"/>
              <a:gd name="connsiteY95" fmla="*/ 813392 h 813392"/>
              <a:gd name="connsiteX96" fmla="*/ 1359953 w 1620000"/>
              <a:gd name="connsiteY96" fmla="*/ 813392 h 813392"/>
              <a:gd name="connsiteX97" fmla="*/ 1360529 w 1620000"/>
              <a:gd name="connsiteY97" fmla="*/ 812261 h 813392"/>
              <a:gd name="connsiteX98" fmla="*/ 1272123 w 1620000"/>
              <a:gd name="connsiteY98" fmla="*/ 699681 h 813392"/>
              <a:gd name="connsiteX99" fmla="*/ 1122100 w 1620000"/>
              <a:gd name="connsiteY99" fmla="*/ 554937 h 813392"/>
              <a:gd name="connsiteX100" fmla="*/ 1119421 w 1620000"/>
              <a:gd name="connsiteY100" fmla="*/ 525451 h 813392"/>
              <a:gd name="connsiteX101" fmla="*/ 1084595 w 1620000"/>
              <a:gd name="connsiteY101" fmla="*/ 520090 h 813392"/>
              <a:gd name="connsiteX102" fmla="*/ 929214 w 1620000"/>
              <a:gd name="connsiteY102" fmla="*/ 380706 h 813392"/>
              <a:gd name="connsiteX103" fmla="*/ 808660 w 1620000"/>
              <a:gd name="connsiteY103" fmla="*/ 302972 h 813392"/>
              <a:gd name="connsiteX104" fmla="*/ 690785 w 1620000"/>
              <a:gd name="connsiteY104" fmla="*/ 380706 h 813392"/>
              <a:gd name="connsiteX105" fmla="*/ 535405 w 1620000"/>
              <a:gd name="connsiteY105" fmla="*/ 520090 h 813392"/>
              <a:gd name="connsiteX106" fmla="*/ 500578 w 1620000"/>
              <a:gd name="connsiteY106" fmla="*/ 525451 h 813392"/>
              <a:gd name="connsiteX107" fmla="*/ 497899 w 1620000"/>
              <a:gd name="connsiteY107" fmla="*/ 554937 h 813392"/>
              <a:gd name="connsiteX108" fmla="*/ 347876 w 1620000"/>
              <a:gd name="connsiteY108" fmla="*/ 699681 h 813392"/>
              <a:gd name="connsiteX109" fmla="*/ 259470 w 1620000"/>
              <a:gd name="connsiteY109" fmla="*/ 812261 h 813392"/>
              <a:gd name="connsiteX110" fmla="*/ 260046 w 1620000"/>
              <a:gd name="connsiteY110" fmla="*/ 813392 h 813392"/>
              <a:gd name="connsiteX111" fmla="*/ 164816 w 1620000"/>
              <a:gd name="connsiteY111" fmla="*/ 813392 h 813392"/>
              <a:gd name="connsiteX112" fmla="*/ 0 w 1620000"/>
              <a:gd name="connsiteY112" fmla="*/ 810000 h 813392"/>
              <a:gd name="connsiteX113" fmla="*/ 139240 w 1620000"/>
              <a:gd name="connsiteY113" fmla="*/ 638344 h 813392"/>
              <a:gd name="connsiteX114" fmla="*/ 396298 w 1620000"/>
              <a:gd name="connsiteY114" fmla="*/ 421093 h 813392"/>
              <a:gd name="connsiteX115" fmla="*/ 498050 w 1620000"/>
              <a:gd name="connsiteY115" fmla="*/ 249438 h 813392"/>
              <a:gd name="connsiteX116" fmla="*/ 811339 w 1620000"/>
              <a:gd name="connsiteY116" fmla="*/ 0 h 813392"/>
              <a:gd name="connsiteX117" fmla="*/ 1121951 w 1620000"/>
              <a:gd name="connsiteY117" fmla="*/ 249438 h 813392"/>
              <a:gd name="connsiteX118" fmla="*/ 1223703 w 1620000"/>
              <a:gd name="connsiteY118" fmla="*/ 421093 h 813392"/>
              <a:gd name="connsiteX119" fmla="*/ 1483438 w 1620000"/>
              <a:gd name="connsiteY119" fmla="*/ 638344 h 813392"/>
              <a:gd name="connsiteX120" fmla="*/ 1620000 w 1620000"/>
              <a:gd name="connsiteY120" fmla="*/ 810000 h 813392"/>
              <a:gd name="connsiteX121" fmla="*/ 1606129 w 1620000"/>
              <a:gd name="connsiteY121" fmla="*/ 813392 h 813392"/>
              <a:gd name="connsiteX122" fmla="*/ 1500825 w 1620000"/>
              <a:gd name="connsiteY122" fmla="*/ 813392 h 813392"/>
              <a:gd name="connsiteX123" fmla="*/ 1504931 w 1620000"/>
              <a:gd name="connsiteY123" fmla="*/ 810001 h 813392"/>
              <a:gd name="connsiteX124" fmla="*/ 1368355 w 1620000"/>
              <a:gd name="connsiteY124" fmla="*/ 606114 h 813392"/>
              <a:gd name="connsiteX125" fmla="*/ 1162152 w 1620000"/>
              <a:gd name="connsiteY125" fmla="*/ 477343 h 813392"/>
              <a:gd name="connsiteX126" fmla="*/ 1044322 w 1620000"/>
              <a:gd name="connsiteY126" fmla="*/ 278822 h 813392"/>
              <a:gd name="connsiteX127" fmla="*/ 811339 w 1620000"/>
              <a:gd name="connsiteY127" fmla="*/ 123225 h 813392"/>
              <a:gd name="connsiteX128" fmla="*/ 578356 w 1620000"/>
              <a:gd name="connsiteY128" fmla="*/ 278822 h 813392"/>
              <a:gd name="connsiteX129" fmla="*/ 460527 w 1620000"/>
              <a:gd name="connsiteY129" fmla="*/ 477343 h 813392"/>
              <a:gd name="connsiteX130" fmla="*/ 251645 w 1620000"/>
              <a:gd name="connsiteY130" fmla="*/ 606114 h 813392"/>
              <a:gd name="connsiteX131" fmla="*/ 115070 w 1620000"/>
              <a:gd name="connsiteY131" fmla="*/ 810001 h 813392"/>
              <a:gd name="connsiteX132" fmla="*/ 119366 w 1620000"/>
              <a:gd name="connsiteY132" fmla="*/ 813392 h 813392"/>
              <a:gd name="connsiteX133" fmla="*/ 14413 w 1620000"/>
              <a:gd name="connsiteY133" fmla="*/ 813392 h 81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620000" h="813392">
                <a:moveTo>
                  <a:pt x="1041267" y="678440"/>
                </a:moveTo>
                <a:cubicBezTo>
                  <a:pt x="1041267" y="678440"/>
                  <a:pt x="1089543" y="635617"/>
                  <a:pt x="1105634" y="592794"/>
                </a:cubicBezTo>
                <a:cubicBezTo>
                  <a:pt x="1105634" y="592794"/>
                  <a:pt x="1105634" y="590118"/>
                  <a:pt x="1108316" y="590118"/>
                </a:cubicBezTo>
                <a:cubicBezTo>
                  <a:pt x="1124409" y="590118"/>
                  <a:pt x="1188776" y="592794"/>
                  <a:pt x="1215596" y="643646"/>
                </a:cubicBezTo>
                <a:cubicBezTo>
                  <a:pt x="1247779" y="702528"/>
                  <a:pt x="1223642" y="721263"/>
                  <a:pt x="1207550" y="715910"/>
                </a:cubicBezTo>
                <a:cubicBezTo>
                  <a:pt x="1188776" y="713234"/>
                  <a:pt x="1194140" y="686469"/>
                  <a:pt x="1210232" y="683793"/>
                </a:cubicBezTo>
                <a:cubicBezTo>
                  <a:pt x="1210232" y="683793"/>
                  <a:pt x="1186094" y="665058"/>
                  <a:pt x="1183412" y="699851"/>
                </a:cubicBezTo>
                <a:cubicBezTo>
                  <a:pt x="1180730" y="737321"/>
                  <a:pt x="1212914" y="734645"/>
                  <a:pt x="1242415" y="713234"/>
                </a:cubicBezTo>
                <a:cubicBezTo>
                  <a:pt x="1242415" y="713234"/>
                  <a:pt x="1312147" y="745350"/>
                  <a:pt x="1325557" y="809585"/>
                </a:cubicBezTo>
                <a:lnTo>
                  <a:pt x="1323827" y="813392"/>
                </a:lnTo>
                <a:lnTo>
                  <a:pt x="1163039" y="813392"/>
                </a:lnTo>
                <a:lnTo>
                  <a:pt x="1164638" y="809585"/>
                </a:lnTo>
                <a:cubicBezTo>
                  <a:pt x="1164638" y="772115"/>
                  <a:pt x="1089543" y="731968"/>
                  <a:pt x="1089543" y="731968"/>
                </a:cubicBezTo>
                <a:cubicBezTo>
                  <a:pt x="1073451" y="697175"/>
                  <a:pt x="1041267" y="678440"/>
                  <a:pt x="1041267" y="678440"/>
                </a:cubicBezTo>
                <a:close/>
                <a:moveTo>
                  <a:pt x="961169" y="691864"/>
                </a:moveTo>
                <a:cubicBezTo>
                  <a:pt x="961169" y="691864"/>
                  <a:pt x="963848" y="657019"/>
                  <a:pt x="963848" y="624854"/>
                </a:cubicBezTo>
                <a:cubicBezTo>
                  <a:pt x="963848" y="624854"/>
                  <a:pt x="1046908" y="536402"/>
                  <a:pt x="1105853" y="525680"/>
                </a:cubicBezTo>
                <a:cubicBezTo>
                  <a:pt x="1105853" y="525680"/>
                  <a:pt x="1111212" y="587329"/>
                  <a:pt x="1030832" y="681142"/>
                </a:cubicBezTo>
                <a:cubicBezTo>
                  <a:pt x="1030832" y="681142"/>
                  <a:pt x="985283" y="683822"/>
                  <a:pt x="961169" y="691864"/>
                </a:cubicBezTo>
                <a:close/>
                <a:moveTo>
                  <a:pt x="951017" y="715735"/>
                </a:moveTo>
                <a:cubicBezTo>
                  <a:pt x="951017" y="715735"/>
                  <a:pt x="969788" y="707690"/>
                  <a:pt x="991241" y="707690"/>
                </a:cubicBezTo>
                <a:cubicBezTo>
                  <a:pt x="1012694" y="710372"/>
                  <a:pt x="1039511" y="721098"/>
                  <a:pt x="1055600" y="758641"/>
                </a:cubicBezTo>
                <a:cubicBezTo>
                  <a:pt x="1055600" y="758641"/>
                  <a:pt x="1114596" y="772049"/>
                  <a:pt x="1114596" y="809593"/>
                </a:cubicBezTo>
                <a:lnTo>
                  <a:pt x="1113022" y="813392"/>
                </a:lnTo>
                <a:lnTo>
                  <a:pt x="985316" y="813392"/>
                </a:lnTo>
                <a:lnTo>
                  <a:pt x="985877" y="809593"/>
                </a:lnTo>
                <a:cubicBezTo>
                  <a:pt x="985877" y="755960"/>
                  <a:pt x="951017" y="715735"/>
                  <a:pt x="951017" y="715735"/>
                </a:cubicBezTo>
                <a:close/>
                <a:moveTo>
                  <a:pt x="698881" y="652692"/>
                </a:moveTo>
                <a:cubicBezTo>
                  <a:pt x="690176" y="586457"/>
                  <a:pt x="755720" y="565918"/>
                  <a:pt x="755720" y="565918"/>
                </a:cubicBezTo>
                <a:cubicBezTo>
                  <a:pt x="755720" y="565918"/>
                  <a:pt x="769097" y="525680"/>
                  <a:pt x="811901" y="525680"/>
                </a:cubicBezTo>
                <a:cubicBezTo>
                  <a:pt x="852031" y="525680"/>
                  <a:pt x="868083" y="565918"/>
                  <a:pt x="868083" y="565918"/>
                </a:cubicBezTo>
                <a:cubicBezTo>
                  <a:pt x="868083" y="565918"/>
                  <a:pt x="951017" y="592744"/>
                  <a:pt x="913563" y="683950"/>
                </a:cubicBezTo>
                <a:cubicBezTo>
                  <a:pt x="913563" y="683950"/>
                  <a:pt x="865407" y="657125"/>
                  <a:pt x="811901" y="657125"/>
                </a:cubicBezTo>
                <a:cubicBezTo>
                  <a:pt x="755720" y="657125"/>
                  <a:pt x="707565" y="683950"/>
                  <a:pt x="707565" y="683950"/>
                </a:cubicBezTo>
                <a:cubicBezTo>
                  <a:pt x="702883" y="672549"/>
                  <a:pt x="700124" y="662154"/>
                  <a:pt x="698881" y="652692"/>
                </a:cubicBezTo>
                <a:close/>
                <a:moveTo>
                  <a:pt x="680264" y="809434"/>
                </a:moveTo>
                <a:cubicBezTo>
                  <a:pt x="680264" y="738258"/>
                  <a:pt x="737844" y="680558"/>
                  <a:pt x="808872" y="680558"/>
                </a:cubicBezTo>
                <a:cubicBezTo>
                  <a:pt x="879900" y="680558"/>
                  <a:pt x="937479" y="738258"/>
                  <a:pt x="937479" y="809434"/>
                </a:cubicBezTo>
                <a:lnTo>
                  <a:pt x="936682" y="813392"/>
                </a:lnTo>
                <a:lnTo>
                  <a:pt x="681062" y="813392"/>
                </a:lnTo>
                <a:close/>
                <a:moveTo>
                  <a:pt x="573091" y="535612"/>
                </a:moveTo>
                <a:cubicBezTo>
                  <a:pt x="573091" y="535612"/>
                  <a:pt x="575768" y="473889"/>
                  <a:pt x="621276" y="433635"/>
                </a:cubicBezTo>
                <a:cubicBezTo>
                  <a:pt x="666784" y="393381"/>
                  <a:pt x="714969" y="401431"/>
                  <a:pt x="717646" y="430952"/>
                </a:cubicBezTo>
                <a:cubicBezTo>
                  <a:pt x="717646" y="460471"/>
                  <a:pt x="685522" y="444369"/>
                  <a:pt x="685522" y="444369"/>
                </a:cubicBezTo>
                <a:cubicBezTo>
                  <a:pt x="685522" y="444369"/>
                  <a:pt x="712292" y="471205"/>
                  <a:pt x="723000" y="449737"/>
                </a:cubicBezTo>
                <a:cubicBezTo>
                  <a:pt x="733707" y="428268"/>
                  <a:pt x="717646" y="406799"/>
                  <a:pt x="709615" y="398748"/>
                </a:cubicBezTo>
                <a:cubicBezTo>
                  <a:pt x="709615" y="398748"/>
                  <a:pt x="741738" y="328974"/>
                  <a:pt x="811338" y="328974"/>
                </a:cubicBezTo>
                <a:cubicBezTo>
                  <a:pt x="878261" y="328974"/>
                  <a:pt x="910385" y="398748"/>
                  <a:pt x="910385" y="398748"/>
                </a:cubicBezTo>
                <a:cubicBezTo>
                  <a:pt x="902354" y="406799"/>
                  <a:pt x="886292" y="428268"/>
                  <a:pt x="897000" y="449737"/>
                </a:cubicBezTo>
                <a:cubicBezTo>
                  <a:pt x="907708" y="471205"/>
                  <a:pt x="934477" y="444369"/>
                  <a:pt x="934477" y="444369"/>
                </a:cubicBezTo>
                <a:cubicBezTo>
                  <a:pt x="934477" y="444369"/>
                  <a:pt x="902354" y="460471"/>
                  <a:pt x="902354" y="430952"/>
                </a:cubicBezTo>
                <a:cubicBezTo>
                  <a:pt x="905031" y="401431"/>
                  <a:pt x="953215" y="393381"/>
                  <a:pt x="998723" y="433635"/>
                </a:cubicBezTo>
                <a:cubicBezTo>
                  <a:pt x="1044231" y="473889"/>
                  <a:pt x="1046908" y="535612"/>
                  <a:pt x="1046908" y="535612"/>
                </a:cubicBezTo>
                <a:cubicBezTo>
                  <a:pt x="1017462" y="557081"/>
                  <a:pt x="961246" y="616120"/>
                  <a:pt x="961246" y="616120"/>
                </a:cubicBezTo>
                <a:cubicBezTo>
                  <a:pt x="961246" y="616120"/>
                  <a:pt x="950538" y="565131"/>
                  <a:pt x="891646" y="543663"/>
                </a:cubicBezTo>
                <a:cubicBezTo>
                  <a:pt x="891646" y="543663"/>
                  <a:pt x="856846" y="479256"/>
                  <a:pt x="811338" y="479256"/>
                </a:cubicBezTo>
                <a:cubicBezTo>
                  <a:pt x="763154" y="479256"/>
                  <a:pt x="728353" y="543663"/>
                  <a:pt x="728353" y="543663"/>
                </a:cubicBezTo>
                <a:cubicBezTo>
                  <a:pt x="672138" y="565131"/>
                  <a:pt x="658754" y="616120"/>
                  <a:pt x="658754" y="616120"/>
                </a:cubicBezTo>
                <a:cubicBezTo>
                  <a:pt x="658754" y="616120"/>
                  <a:pt x="602538" y="557081"/>
                  <a:pt x="573091" y="535612"/>
                </a:cubicBezTo>
                <a:close/>
                <a:moveTo>
                  <a:pt x="514147" y="525680"/>
                </a:moveTo>
                <a:cubicBezTo>
                  <a:pt x="573092" y="536402"/>
                  <a:pt x="656151" y="624854"/>
                  <a:pt x="656151" y="624854"/>
                </a:cubicBezTo>
                <a:cubicBezTo>
                  <a:pt x="656151" y="657019"/>
                  <a:pt x="658830" y="691864"/>
                  <a:pt x="658830" y="691864"/>
                </a:cubicBezTo>
                <a:cubicBezTo>
                  <a:pt x="634716" y="683822"/>
                  <a:pt x="589168" y="681142"/>
                  <a:pt x="589168" y="681142"/>
                </a:cubicBezTo>
                <a:cubicBezTo>
                  <a:pt x="508788" y="587329"/>
                  <a:pt x="514147" y="525680"/>
                  <a:pt x="514147" y="525680"/>
                </a:cubicBezTo>
                <a:close/>
                <a:moveTo>
                  <a:pt x="503147" y="809593"/>
                </a:moveTo>
                <a:cubicBezTo>
                  <a:pt x="503147" y="772049"/>
                  <a:pt x="565085" y="758641"/>
                  <a:pt x="565085" y="758641"/>
                </a:cubicBezTo>
                <a:cubicBezTo>
                  <a:pt x="581243" y="721098"/>
                  <a:pt x="608173" y="710372"/>
                  <a:pt x="629716" y="707690"/>
                </a:cubicBezTo>
                <a:cubicBezTo>
                  <a:pt x="651261" y="707690"/>
                  <a:pt x="670111" y="715735"/>
                  <a:pt x="670111" y="715735"/>
                </a:cubicBezTo>
                <a:cubicBezTo>
                  <a:pt x="670111" y="715735"/>
                  <a:pt x="637795" y="755960"/>
                  <a:pt x="637795" y="809593"/>
                </a:cubicBezTo>
                <a:lnTo>
                  <a:pt x="638315" y="813392"/>
                </a:lnTo>
                <a:lnTo>
                  <a:pt x="504800" y="813392"/>
                </a:lnTo>
                <a:close/>
                <a:moveTo>
                  <a:pt x="294443" y="809585"/>
                </a:moveTo>
                <a:cubicBezTo>
                  <a:pt x="307873" y="745350"/>
                  <a:pt x="377710" y="713234"/>
                  <a:pt x="377710" y="713234"/>
                </a:cubicBezTo>
                <a:cubicBezTo>
                  <a:pt x="407256" y="734645"/>
                  <a:pt x="439488" y="737321"/>
                  <a:pt x="436802" y="699851"/>
                </a:cubicBezTo>
                <a:cubicBezTo>
                  <a:pt x="434117" y="665058"/>
                  <a:pt x="409942" y="683793"/>
                  <a:pt x="409942" y="683793"/>
                </a:cubicBezTo>
                <a:cubicBezTo>
                  <a:pt x="426058" y="686469"/>
                  <a:pt x="428744" y="713234"/>
                  <a:pt x="412629" y="715910"/>
                </a:cubicBezTo>
                <a:cubicBezTo>
                  <a:pt x="396512" y="721263"/>
                  <a:pt x="369651" y="702528"/>
                  <a:pt x="404570" y="643646"/>
                </a:cubicBezTo>
                <a:cubicBezTo>
                  <a:pt x="431431" y="592794"/>
                  <a:pt x="495895" y="590118"/>
                  <a:pt x="512012" y="590118"/>
                </a:cubicBezTo>
                <a:cubicBezTo>
                  <a:pt x="514698" y="590118"/>
                  <a:pt x="514698" y="592794"/>
                  <a:pt x="514698" y="592794"/>
                </a:cubicBezTo>
                <a:cubicBezTo>
                  <a:pt x="530814" y="635617"/>
                  <a:pt x="576476" y="678440"/>
                  <a:pt x="576476" y="678440"/>
                </a:cubicBezTo>
                <a:cubicBezTo>
                  <a:pt x="576476" y="678440"/>
                  <a:pt x="546930" y="697175"/>
                  <a:pt x="530814" y="731968"/>
                </a:cubicBezTo>
                <a:cubicBezTo>
                  <a:pt x="530814" y="731968"/>
                  <a:pt x="455605" y="772115"/>
                  <a:pt x="455605" y="809585"/>
                </a:cubicBezTo>
                <a:lnTo>
                  <a:pt x="457207" y="813392"/>
                </a:lnTo>
                <a:lnTo>
                  <a:pt x="296176" y="813392"/>
                </a:lnTo>
                <a:close/>
                <a:moveTo>
                  <a:pt x="163579" y="812050"/>
                </a:moveTo>
                <a:cubicBezTo>
                  <a:pt x="203729" y="779849"/>
                  <a:pt x="217112" y="726179"/>
                  <a:pt x="284030" y="624208"/>
                </a:cubicBezTo>
                <a:cubicBezTo>
                  <a:pt x="353624" y="519554"/>
                  <a:pt x="495488" y="511503"/>
                  <a:pt x="495488" y="511503"/>
                </a:cubicBezTo>
                <a:cubicBezTo>
                  <a:pt x="495488" y="511503"/>
                  <a:pt x="484781" y="436367"/>
                  <a:pt x="527609" y="377331"/>
                </a:cubicBezTo>
                <a:cubicBezTo>
                  <a:pt x="573112" y="318294"/>
                  <a:pt x="658766" y="275360"/>
                  <a:pt x="693563" y="256575"/>
                </a:cubicBezTo>
                <a:cubicBezTo>
                  <a:pt x="728360" y="240474"/>
                  <a:pt x="787247" y="194856"/>
                  <a:pt x="808661" y="170705"/>
                </a:cubicBezTo>
                <a:cubicBezTo>
                  <a:pt x="832751" y="194856"/>
                  <a:pt x="891638" y="240474"/>
                  <a:pt x="926435" y="256575"/>
                </a:cubicBezTo>
                <a:cubicBezTo>
                  <a:pt x="961232" y="275360"/>
                  <a:pt x="1046886" y="318294"/>
                  <a:pt x="1089713" y="377331"/>
                </a:cubicBezTo>
                <a:cubicBezTo>
                  <a:pt x="1135217" y="436367"/>
                  <a:pt x="1124510" y="511503"/>
                  <a:pt x="1124510" y="511503"/>
                </a:cubicBezTo>
                <a:cubicBezTo>
                  <a:pt x="1124510" y="511503"/>
                  <a:pt x="1266374" y="519554"/>
                  <a:pt x="1333292" y="624208"/>
                </a:cubicBezTo>
                <a:cubicBezTo>
                  <a:pt x="1402886" y="726179"/>
                  <a:pt x="1416270" y="779849"/>
                  <a:pt x="1456420" y="812050"/>
                </a:cubicBezTo>
                <a:lnTo>
                  <a:pt x="1455182" y="813392"/>
                </a:lnTo>
                <a:lnTo>
                  <a:pt x="1359953" y="813392"/>
                </a:lnTo>
                <a:lnTo>
                  <a:pt x="1360529" y="812261"/>
                </a:lnTo>
                <a:cubicBezTo>
                  <a:pt x="1331060" y="731847"/>
                  <a:pt x="1272123" y="699681"/>
                  <a:pt x="1272123" y="699681"/>
                </a:cubicBezTo>
                <a:cubicBezTo>
                  <a:pt x="1231938" y="568339"/>
                  <a:pt x="1122100" y="554937"/>
                  <a:pt x="1122100" y="554937"/>
                </a:cubicBezTo>
                <a:cubicBezTo>
                  <a:pt x="1119421" y="530812"/>
                  <a:pt x="1119421" y="525451"/>
                  <a:pt x="1119421" y="525451"/>
                </a:cubicBezTo>
                <a:cubicBezTo>
                  <a:pt x="1119421" y="525451"/>
                  <a:pt x="1111384" y="514729"/>
                  <a:pt x="1084595" y="520090"/>
                </a:cubicBezTo>
                <a:cubicBezTo>
                  <a:pt x="1084595" y="520090"/>
                  <a:pt x="1052447" y="404830"/>
                  <a:pt x="929214" y="380706"/>
                </a:cubicBezTo>
                <a:cubicBezTo>
                  <a:pt x="929214" y="380706"/>
                  <a:pt x="880993" y="316375"/>
                  <a:pt x="808660" y="302972"/>
                </a:cubicBezTo>
                <a:cubicBezTo>
                  <a:pt x="739007" y="316375"/>
                  <a:pt x="690785" y="380706"/>
                  <a:pt x="690785" y="380706"/>
                </a:cubicBezTo>
                <a:cubicBezTo>
                  <a:pt x="567552" y="404830"/>
                  <a:pt x="535405" y="520090"/>
                  <a:pt x="535405" y="520090"/>
                </a:cubicBezTo>
                <a:cubicBezTo>
                  <a:pt x="508615" y="514729"/>
                  <a:pt x="500578" y="525451"/>
                  <a:pt x="500578" y="525451"/>
                </a:cubicBezTo>
                <a:cubicBezTo>
                  <a:pt x="500578" y="525451"/>
                  <a:pt x="500578" y="530812"/>
                  <a:pt x="497899" y="554937"/>
                </a:cubicBezTo>
                <a:cubicBezTo>
                  <a:pt x="497899" y="554937"/>
                  <a:pt x="385382" y="568339"/>
                  <a:pt x="347876" y="699681"/>
                </a:cubicBezTo>
                <a:cubicBezTo>
                  <a:pt x="347876" y="699681"/>
                  <a:pt x="288939" y="731847"/>
                  <a:pt x="259470" y="812261"/>
                </a:cubicBezTo>
                <a:lnTo>
                  <a:pt x="260046" y="813392"/>
                </a:lnTo>
                <a:lnTo>
                  <a:pt x="164816" y="813392"/>
                </a:lnTo>
                <a:close/>
                <a:moveTo>
                  <a:pt x="0" y="810000"/>
                </a:moveTo>
                <a:cubicBezTo>
                  <a:pt x="66942" y="793908"/>
                  <a:pt x="26777" y="812683"/>
                  <a:pt x="139240" y="638344"/>
                </a:cubicBezTo>
                <a:cubicBezTo>
                  <a:pt x="249025" y="464007"/>
                  <a:pt x="396298" y="421093"/>
                  <a:pt x="396298" y="421093"/>
                </a:cubicBezTo>
                <a:cubicBezTo>
                  <a:pt x="396298" y="421093"/>
                  <a:pt x="401653" y="316490"/>
                  <a:pt x="498050" y="249438"/>
                </a:cubicBezTo>
                <a:cubicBezTo>
                  <a:pt x="597124" y="179702"/>
                  <a:pt x="747075" y="128742"/>
                  <a:pt x="811339" y="0"/>
                </a:cubicBezTo>
                <a:cubicBezTo>
                  <a:pt x="872926" y="128742"/>
                  <a:pt x="1022876" y="179702"/>
                  <a:pt x="1121951" y="249438"/>
                </a:cubicBezTo>
                <a:cubicBezTo>
                  <a:pt x="1221025" y="316490"/>
                  <a:pt x="1223703" y="421093"/>
                  <a:pt x="1223703" y="421093"/>
                </a:cubicBezTo>
                <a:cubicBezTo>
                  <a:pt x="1223703" y="421093"/>
                  <a:pt x="1370976" y="464007"/>
                  <a:pt x="1483438" y="638344"/>
                </a:cubicBezTo>
                <a:cubicBezTo>
                  <a:pt x="1593223" y="812683"/>
                  <a:pt x="1555736" y="793908"/>
                  <a:pt x="1620000" y="810000"/>
                </a:cubicBezTo>
                <a:lnTo>
                  <a:pt x="1606129" y="813392"/>
                </a:lnTo>
                <a:lnTo>
                  <a:pt x="1500825" y="813392"/>
                </a:lnTo>
                <a:lnTo>
                  <a:pt x="1504931" y="810001"/>
                </a:lnTo>
                <a:cubicBezTo>
                  <a:pt x="1454049" y="785856"/>
                  <a:pt x="1440659" y="713423"/>
                  <a:pt x="1368355" y="606114"/>
                </a:cubicBezTo>
                <a:cubicBezTo>
                  <a:pt x="1296050" y="496123"/>
                  <a:pt x="1162152" y="477343"/>
                  <a:pt x="1162152" y="477343"/>
                </a:cubicBezTo>
                <a:cubicBezTo>
                  <a:pt x="1162152" y="477343"/>
                  <a:pt x="1146084" y="351256"/>
                  <a:pt x="1044322" y="278822"/>
                </a:cubicBezTo>
                <a:cubicBezTo>
                  <a:pt x="942559" y="206389"/>
                  <a:pt x="883644" y="206389"/>
                  <a:pt x="811339" y="123225"/>
                </a:cubicBezTo>
                <a:cubicBezTo>
                  <a:pt x="739034" y="206389"/>
                  <a:pt x="680119" y="206389"/>
                  <a:pt x="578356" y="278822"/>
                </a:cubicBezTo>
                <a:cubicBezTo>
                  <a:pt x="476594" y="351256"/>
                  <a:pt x="460527" y="477343"/>
                  <a:pt x="460527" y="477343"/>
                </a:cubicBezTo>
                <a:cubicBezTo>
                  <a:pt x="460527" y="477343"/>
                  <a:pt x="323950" y="496123"/>
                  <a:pt x="251645" y="606114"/>
                </a:cubicBezTo>
                <a:cubicBezTo>
                  <a:pt x="182019" y="713423"/>
                  <a:pt x="168629" y="785856"/>
                  <a:pt x="115070" y="810001"/>
                </a:cubicBezTo>
                <a:lnTo>
                  <a:pt x="119366" y="813392"/>
                </a:lnTo>
                <a:lnTo>
                  <a:pt x="14413" y="813392"/>
                </a:lnTo>
                <a:close/>
              </a:path>
            </a:pathLst>
          </a:custGeom>
          <a:solidFill>
            <a:srgbClr val="6695A8"/>
          </a:solidFill>
          <a:ln>
            <a:noFill/>
          </a:ln>
        </p:spPr>
        <p:txBody>
          <a:bodyPr vert="horz" wrap="square" lIns="91440" tIns="45720" rIns="91440" bIns="45720" numCol="1" anchor="t" anchorCtr="0" compatLnSpc="1">
            <a:noAutofit/>
          </a:bodyPr>
          <a:lstStyle/>
          <a:p>
            <a:endParaRPr lang="zh-CN" altLang="en-US">
              <a:solidFill>
                <a:schemeClr val="bg1"/>
              </a:solidFill>
            </a:endParaRPr>
          </a:p>
        </p:txBody>
      </p:sp>
      <p:sp>
        <p:nvSpPr>
          <p:cNvPr id="4" name="任意多边形 43"/>
          <p:cNvSpPr/>
          <p:nvPr/>
        </p:nvSpPr>
        <p:spPr bwMode="auto">
          <a:xfrm flipH="1">
            <a:off x="2460066" y="1877853"/>
            <a:ext cx="461665" cy="231798"/>
          </a:xfrm>
          <a:custGeom>
            <a:avLst/>
            <a:gdLst>
              <a:gd name="connsiteX0" fmla="*/ 1041267 w 1620000"/>
              <a:gd name="connsiteY0" fmla="*/ 678440 h 813392"/>
              <a:gd name="connsiteX1" fmla="*/ 1105634 w 1620000"/>
              <a:gd name="connsiteY1" fmla="*/ 592794 h 813392"/>
              <a:gd name="connsiteX2" fmla="*/ 1108316 w 1620000"/>
              <a:gd name="connsiteY2" fmla="*/ 590118 h 813392"/>
              <a:gd name="connsiteX3" fmla="*/ 1215596 w 1620000"/>
              <a:gd name="connsiteY3" fmla="*/ 643646 h 813392"/>
              <a:gd name="connsiteX4" fmla="*/ 1207550 w 1620000"/>
              <a:gd name="connsiteY4" fmla="*/ 715910 h 813392"/>
              <a:gd name="connsiteX5" fmla="*/ 1210232 w 1620000"/>
              <a:gd name="connsiteY5" fmla="*/ 683793 h 813392"/>
              <a:gd name="connsiteX6" fmla="*/ 1183412 w 1620000"/>
              <a:gd name="connsiteY6" fmla="*/ 699851 h 813392"/>
              <a:gd name="connsiteX7" fmla="*/ 1242415 w 1620000"/>
              <a:gd name="connsiteY7" fmla="*/ 713234 h 813392"/>
              <a:gd name="connsiteX8" fmla="*/ 1325557 w 1620000"/>
              <a:gd name="connsiteY8" fmla="*/ 809585 h 813392"/>
              <a:gd name="connsiteX9" fmla="*/ 1323827 w 1620000"/>
              <a:gd name="connsiteY9" fmla="*/ 813392 h 813392"/>
              <a:gd name="connsiteX10" fmla="*/ 1163039 w 1620000"/>
              <a:gd name="connsiteY10" fmla="*/ 813392 h 813392"/>
              <a:gd name="connsiteX11" fmla="*/ 1164638 w 1620000"/>
              <a:gd name="connsiteY11" fmla="*/ 809585 h 813392"/>
              <a:gd name="connsiteX12" fmla="*/ 1089543 w 1620000"/>
              <a:gd name="connsiteY12" fmla="*/ 731968 h 813392"/>
              <a:gd name="connsiteX13" fmla="*/ 1041267 w 1620000"/>
              <a:gd name="connsiteY13" fmla="*/ 678440 h 813392"/>
              <a:gd name="connsiteX14" fmla="*/ 961169 w 1620000"/>
              <a:gd name="connsiteY14" fmla="*/ 691864 h 813392"/>
              <a:gd name="connsiteX15" fmla="*/ 963848 w 1620000"/>
              <a:gd name="connsiteY15" fmla="*/ 624854 h 813392"/>
              <a:gd name="connsiteX16" fmla="*/ 1105853 w 1620000"/>
              <a:gd name="connsiteY16" fmla="*/ 525680 h 813392"/>
              <a:gd name="connsiteX17" fmla="*/ 1030832 w 1620000"/>
              <a:gd name="connsiteY17" fmla="*/ 681142 h 813392"/>
              <a:gd name="connsiteX18" fmla="*/ 961169 w 1620000"/>
              <a:gd name="connsiteY18" fmla="*/ 691864 h 813392"/>
              <a:gd name="connsiteX19" fmla="*/ 951017 w 1620000"/>
              <a:gd name="connsiteY19" fmla="*/ 715735 h 813392"/>
              <a:gd name="connsiteX20" fmla="*/ 991241 w 1620000"/>
              <a:gd name="connsiteY20" fmla="*/ 707690 h 813392"/>
              <a:gd name="connsiteX21" fmla="*/ 1055600 w 1620000"/>
              <a:gd name="connsiteY21" fmla="*/ 758641 h 813392"/>
              <a:gd name="connsiteX22" fmla="*/ 1114596 w 1620000"/>
              <a:gd name="connsiteY22" fmla="*/ 809593 h 813392"/>
              <a:gd name="connsiteX23" fmla="*/ 1113022 w 1620000"/>
              <a:gd name="connsiteY23" fmla="*/ 813392 h 813392"/>
              <a:gd name="connsiteX24" fmla="*/ 985316 w 1620000"/>
              <a:gd name="connsiteY24" fmla="*/ 813392 h 813392"/>
              <a:gd name="connsiteX25" fmla="*/ 985877 w 1620000"/>
              <a:gd name="connsiteY25" fmla="*/ 809593 h 813392"/>
              <a:gd name="connsiteX26" fmla="*/ 951017 w 1620000"/>
              <a:gd name="connsiteY26" fmla="*/ 715735 h 813392"/>
              <a:gd name="connsiteX27" fmla="*/ 698881 w 1620000"/>
              <a:gd name="connsiteY27" fmla="*/ 652692 h 813392"/>
              <a:gd name="connsiteX28" fmla="*/ 755720 w 1620000"/>
              <a:gd name="connsiteY28" fmla="*/ 565918 h 813392"/>
              <a:gd name="connsiteX29" fmla="*/ 811901 w 1620000"/>
              <a:gd name="connsiteY29" fmla="*/ 525680 h 813392"/>
              <a:gd name="connsiteX30" fmla="*/ 868083 w 1620000"/>
              <a:gd name="connsiteY30" fmla="*/ 565918 h 813392"/>
              <a:gd name="connsiteX31" fmla="*/ 913563 w 1620000"/>
              <a:gd name="connsiteY31" fmla="*/ 683950 h 813392"/>
              <a:gd name="connsiteX32" fmla="*/ 811901 w 1620000"/>
              <a:gd name="connsiteY32" fmla="*/ 657125 h 813392"/>
              <a:gd name="connsiteX33" fmla="*/ 707565 w 1620000"/>
              <a:gd name="connsiteY33" fmla="*/ 683950 h 813392"/>
              <a:gd name="connsiteX34" fmla="*/ 698881 w 1620000"/>
              <a:gd name="connsiteY34" fmla="*/ 652692 h 813392"/>
              <a:gd name="connsiteX35" fmla="*/ 680264 w 1620000"/>
              <a:gd name="connsiteY35" fmla="*/ 809434 h 813392"/>
              <a:gd name="connsiteX36" fmla="*/ 808872 w 1620000"/>
              <a:gd name="connsiteY36" fmla="*/ 680558 h 813392"/>
              <a:gd name="connsiteX37" fmla="*/ 937479 w 1620000"/>
              <a:gd name="connsiteY37" fmla="*/ 809434 h 813392"/>
              <a:gd name="connsiteX38" fmla="*/ 936682 w 1620000"/>
              <a:gd name="connsiteY38" fmla="*/ 813392 h 813392"/>
              <a:gd name="connsiteX39" fmla="*/ 681062 w 1620000"/>
              <a:gd name="connsiteY39" fmla="*/ 813392 h 813392"/>
              <a:gd name="connsiteX40" fmla="*/ 573091 w 1620000"/>
              <a:gd name="connsiteY40" fmla="*/ 535612 h 813392"/>
              <a:gd name="connsiteX41" fmla="*/ 621276 w 1620000"/>
              <a:gd name="connsiteY41" fmla="*/ 433635 h 813392"/>
              <a:gd name="connsiteX42" fmla="*/ 717646 w 1620000"/>
              <a:gd name="connsiteY42" fmla="*/ 430952 h 813392"/>
              <a:gd name="connsiteX43" fmla="*/ 685522 w 1620000"/>
              <a:gd name="connsiteY43" fmla="*/ 444369 h 813392"/>
              <a:gd name="connsiteX44" fmla="*/ 723000 w 1620000"/>
              <a:gd name="connsiteY44" fmla="*/ 449737 h 813392"/>
              <a:gd name="connsiteX45" fmla="*/ 709615 w 1620000"/>
              <a:gd name="connsiteY45" fmla="*/ 398748 h 813392"/>
              <a:gd name="connsiteX46" fmla="*/ 811338 w 1620000"/>
              <a:gd name="connsiteY46" fmla="*/ 328974 h 813392"/>
              <a:gd name="connsiteX47" fmla="*/ 910385 w 1620000"/>
              <a:gd name="connsiteY47" fmla="*/ 398748 h 813392"/>
              <a:gd name="connsiteX48" fmla="*/ 897000 w 1620000"/>
              <a:gd name="connsiteY48" fmla="*/ 449737 h 813392"/>
              <a:gd name="connsiteX49" fmla="*/ 934477 w 1620000"/>
              <a:gd name="connsiteY49" fmla="*/ 444369 h 813392"/>
              <a:gd name="connsiteX50" fmla="*/ 902354 w 1620000"/>
              <a:gd name="connsiteY50" fmla="*/ 430952 h 813392"/>
              <a:gd name="connsiteX51" fmla="*/ 998723 w 1620000"/>
              <a:gd name="connsiteY51" fmla="*/ 433635 h 813392"/>
              <a:gd name="connsiteX52" fmla="*/ 1046908 w 1620000"/>
              <a:gd name="connsiteY52" fmla="*/ 535612 h 813392"/>
              <a:gd name="connsiteX53" fmla="*/ 961246 w 1620000"/>
              <a:gd name="connsiteY53" fmla="*/ 616120 h 813392"/>
              <a:gd name="connsiteX54" fmla="*/ 891646 w 1620000"/>
              <a:gd name="connsiteY54" fmla="*/ 543663 h 813392"/>
              <a:gd name="connsiteX55" fmla="*/ 811338 w 1620000"/>
              <a:gd name="connsiteY55" fmla="*/ 479256 h 813392"/>
              <a:gd name="connsiteX56" fmla="*/ 728353 w 1620000"/>
              <a:gd name="connsiteY56" fmla="*/ 543663 h 813392"/>
              <a:gd name="connsiteX57" fmla="*/ 658754 w 1620000"/>
              <a:gd name="connsiteY57" fmla="*/ 616120 h 813392"/>
              <a:gd name="connsiteX58" fmla="*/ 573091 w 1620000"/>
              <a:gd name="connsiteY58" fmla="*/ 535612 h 813392"/>
              <a:gd name="connsiteX59" fmla="*/ 514147 w 1620000"/>
              <a:gd name="connsiteY59" fmla="*/ 525680 h 813392"/>
              <a:gd name="connsiteX60" fmla="*/ 656151 w 1620000"/>
              <a:gd name="connsiteY60" fmla="*/ 624854 h 813392"/>
              <a:gd name="connsiteX61" fmla="*/ 658830 w 1620000"/>
              <a:gd name="connsiteY61" fmla="*/ 691864 h 813392"/>
              <a:gd name="connsiteX62" fmla="*/ 589168 w 1620000"/>
              <a:gd name="connsiteY62" fmla="*/ 681142 h 813392"/>
              <a:gd name="connsiteX63" fmla="*/ 514147 w 1620000"/>
              <a:gd name="connsiteY63" fmla="*/ 525680 h 813392"/>
              <a:gd name="connsiteX64" fmla="*/ 503147 w 1620000"/>
              <a:gd name="connsiteY64" fmla="*/ 809593 h 813392"/>
              <a:gd name="connsiteX65" fmla="*/ 565085 w 1620000"/>
              <a:gd name="connsiteY65" fmla="*/ 758641 h 813392"/>
              <a:gd name="connsiteX66" fmla="*/ 629716 w 1620000"/>
              <a:gd name="connsiteY66" fmla="*/ 707690 h 813392"/>
              <a:gd name="connsiteX67" fmla="*/ 670111 w 1620000"/>
              <a:gd name="connsiteY67" fmla="*/ 715735 h 813392"/>
              <a:gd name="connsiteX68" fmla="*/ 637795 w 1620000"/>
              <a:gd name="connsiteY68" fmla="*/ 809593 h 813392"/>
              <a:gd name="connsiteX69" fmla="*/ 638315 w 1620000"/>
              <a:gd name="connsiteY69" fmla="*/ 813392 h 813392"/>
              <a:gd name="connsiteX70" fmla="*/ 504800 w 1620000"/>
              <a:gd name="connsiteY70" fmla="*/ 813392 h 813392"/>
              <a:gd name="connsiteX71" fmla="*/ 294443 w 1620000"/>
              <a:gd name="connsiteY71" fmla="*/ 809585 h 813392"/>
              <a:gd name="connsiteX72" fmla="*/ 377710 w 1620000"/>
              <a:gd name="connsiteY72" fmla="*/ 713234 h 813392"/>
              <a:gd name="connsiteX73" fmla="*/ 436802 w 1620000"/>
              <a:gd name="connsiteY73" fmla="*/ 699851 h 813392"/>
              <a:gd name="connsiteX74" fmla="*/ 409942 w 1620000"/>
              <a:gd name="connsiteY74" fmla="*/ 683793 h 813392"/>
              <a:gd name="connsiteX75" fmla="*/ 412629 w 1620000"/>
              <a:gd name="connsiteY75" fmla="*/ 715910 h 813392"/>
              <a:gd name="connsiteX76" fmla="*/ 404570 w 1620000"/>
              <a:gd name="connsiteY76" fmla="*/ 643646 h 813392"/>
              <a:gd name="connsiteX77" fmla="*/ 512012 w 1620000"/>
              <a:gd name="connsiteY77" fmla="*/ 590118 h 813392"/>
              <a:gd name="connsiteX78" fmla="*/ 514698 w 1620000"/>
              <a:gd name="connsiteY78" fmla="*/ 592794 h 813392"/>
              <a:gd name="connsiteX79" fmla="*/ 576476 w 1620000"/>
              <a:gd name="connsiteY79" fmla="*/ 678440 h 813392"/>
              <a:gd name="connsiteX80" fmla="*/ 530814 w 1620000"/>
              <a:gd name="connsiteY80" fmla="*/ 731968 h 813392"/>
              <a:gd name="connsiteX81" fmla="*/ 455605 w 1620000"/>
              <a:gd name="connsiteY81" fmla="*/ 809585 h 813392"/>
              <a:gd name="connsiteX82" fmla="*/ 457207 w 1620000"/>
              <a:gd name="connsiteY82" fmla="*/ 813392 h 813392"/>
              <a:gd name="connsiteX83" fmla="*/ 296176 w 1620000"/>
              <a:gd name="connsiteY83" fmla="*/ 813392 h 813392"/>
              <a:gd name="connsiteX84" fmla="*/ 163579 w 1620000"/>
              <a:gd name="connsiteY84" fmla="*/ 812050 h 813392"/>
              <a:gd name="connsiteX85" fmla="*/ 284030 w 1620000"/>
              <a:gd name="connsiteY85" fmla="*/ 624208 h 813392"/>
              <a:gd name="connsiteX86" fmla="*/ 495488 w 1620000"/>
              <a:gd name="connsiteY86" fmla="*/ 511503 h 813392"/>
              <a:gd name="connsiteX87" fmla="*/ 527609 w 1620000"/>
              <a:gd name="connsiteY87" fmla="*/ 377331 h 813392"/>
              <a:gd name="connsiteX88" fmla="*/ 693563 w 1620000"/>
              <a:gd name="connsiteY88" fmla="*/ 256575 h 813392"/>
              <a:gd name="connsiteX89" fmla="*/ 808661 w 1620000"/>
              <a:gd name="connsiteY89" fmla="*/ 170705 h 813392"/>
              <a:gd name="connsiteX90" fmla="*/ 926435 w 1620000"/>
              <a:gd name="connsiteY90" fmla="*/ 256575 h 813392"/>
              <a:gd name="connsiteX91" fmla="*/ 1089713 w 1620000"/>
              <a:gd name="connsiteY91" fmla="*/ 377331 h 813392"/>
              <a:gd name="connsiteX92" fmla="*/ 1124510 w 1620000"/>
              <a:gd name="connsiteY92" fmla="*/ 511503 h 813392"/>
              <a:gd name="connsiteX93" fmla="*/ 1333292 w 1620000"/>
              <a:gd name="connsiteY93" fmla="*/ 624208 h 813392"/>
              <a:gd name="connsiteX94" fmla="*/ 1456420 w 1620000"/>
              <a:gd name="connsiteY94" fmla="*/ 812050 h 813392"/>
              <a:gd name="connsiteX95" fmla="*/ 1455182 w 1620000"/>
              <a:gd name="connsiteY95" fmla="*/ 813392 h 813392"/>
              <a:gd name="connsiteX96" fmla="*/ 1359953 w 1620000"/>
              <a:gd name="connsiteY96" fmla="*/ 813392 h 813392"/>
              <a:gd name="connsiteX97" fmla="*/ 1360529 w 1620000"/>
              <a:gd name="connsiteY97" fmla="*/ 812261 h 813392"/>
              <a:gd name="connsiteX98" fmla="*/ 1272123 w 1620000"/>
              <a:gd name="connsiteY98" fmla="*/ 699681 h 813392"/>
              <a:gd name="connsiteX99" fmla="*/ 1122100 w 1620000"/>
              <a:gd name="connsiteY99" fmla="*/ 554937 h 813392"/>
              <a:gd name="connsiteX100" fmla="*/ 1119421 w 1620000"/>
              <a:gd name="connsiteY100" fmla="*/ 525451 h 813392"/>
              <a:gd name="connsiteX101" fmla="*/ 1084595 w 1620000"/>
              <a:gd name="connsiteY101" fmla="*/ 520090 h 813392"/>
              <a:gd name="connsiteX102" fmla="*/ 929214 w 1620000"/>
              <a:gd name="connsiteY102" fmla="*/ 380706 h 813392"/>
              <a:gd name="connsiteX103" fmla="*/ 808660 w 1620000"/>
              <a:gd name="connsiteY103" fmla="*/ 302972 h 813392"/>
              <a:gd name="connsiteX104" fmla="*/ 690785 w 1620000"/>
              <a:gd name="connsiteY104" fmla="*/ 380706 h 813392"/>
              <a:gd name="connsiteX105" fmla="*/ 535405 w 1620000"/>
              <a:gd name="connsiteY105" fmla="*/ 520090 h 813392"/>
              <a:gd name="connsiteX106" fmla="*/ 500578 w 1620000"/>
              <a:gd name="connsiteY106" fmla="*/ 525451 h 813392"/>
              <a:gd name="connsiteX107" fmla="*/ 497899 w 1620000"/>
              <a:gd name="connsiteY107" fmla="*/ 554937 h 813392"/>
              <a:gd name="connsiteX108" fmla="*/ 347876 w 1620000"/>
              <a:gd name="connsiteY108" fmla="*/ 699681 h 813392"/>
              <a:gd name="connsiteX109" fmla="*/ 259470 w 1620000"/>
              <a:gd name="connsiteY109" fmla="*/ 812261 h 813392"/>
              <a:gd name="connsiteX110" fmla="*/ 260046 w 1620000"/>
              <a:gd name="connsiteY110" fmla="*/ 813392 h 813392"/>
              <a:gd name="connsiteX111" fmla="*/ 164816 w 1620000"/>
              <a:gd name="connsiteY111" fmla="*/ 813392 h 813392"/>
              <a:gd name="connsiteX112" fmla="*/ 0 w 1620000"/>
              <a:gd name="connsiteY112" fmla="*/ 810000 h 813392"/>
              <a:gd name="connsiteX113" fmla="*/ 139240 w 1620000"/>
              <a:gd name="connsiteY113" fmla="*/ 638344 h 813392"/>
              <a:gd name="connsiteX114" fmla="*/ 396298 w 1620000"/>
              <a:gd name="connsiteY114" fmla="*/ 421093 h 813392"/>
              <a:gd name="connsiteX115" fmla="*/ 498050 w 1620000"/>
              <a:gd name="connsiteY115" fmla="*/ 249438 h 813392"/>
              <a:gd name="connsiteX116" fmla="*/ 811339 w 1620000"/>
              <a:gd name="connsiteY116" fmla="*/ 0 h 813392"/>
              <a:gd name="connsiteX117" fmla="*/ 1121951 w 1620000"/>
              <a:gd name="connsiteY117" fmla="*/ 249438 h 813392"/>
              <a:gd name="connsiteX118" fmla="*/ 1223703 w 1620000"/>
              <a:gd name="connsiteY118" fmla="*/ 421093 h 813392"/>
              <a:gd name="connsiteX119" fmla="*/ 1483438 w 1620000"/>
              <a:gd name="connsiteY119" fmla="*/ 638344 h 813392"/>
              <a:gd name="connsiteX120" fmla="*/ 1620000 w 1620000"/>
              <a:gd name="connsiteY120" fmla="*/ 810000 h 813392"/>
              <a:gd name="connsiteX121" fmla="*/ 1606129 w 1620000"/>
              <a:gd name="connsiteY121" fmla="*/ 813392 h 813392"/>
              <a:gd name="connsiteX122" fmla="*/ 1500825 w 1620000"/>
              <a:gd name="connsiteY122" fmla="*/ 813392 h 813392"/>
              <a:gd name="connsiteX123" fmla="*/ 1504931 w 1620000"/>
              <a:gd name="connsiteY123" fmla="*/ 810001 h 813392"/>
              <a:gd name="connsiteX124" fmla="*/ 1368355 w 1620000"/>
              <a:gd name="connsiteY124" fmla="*/ 606114 h 813392"/>
              <a:gd name="connsiteX125" fmla="*/ 1162152 w 1620000"/>
              <a:gd name="connsiteY125" fmla="*/ 477343 h 813392"/>
              <a:gd name="connsiteX126" fmla="*/ 1044322 w 1620000"/>
              <a:gd name="connsiteY126" fmla="*/ 278822 h 813392"/>
              <a:gd name="connsiteX127" fmla="*/ 811339 w 1620000"/>
              <a:gd name="connsiteY127" fmla="*/ 123225 h 813392"/>
              <a:gd name="connsiteX128" fmla="*/ 578356 w 1620000"/>
              <a:gd name="connsiteY128" fmla="*/ 278822 h 813392"/>
              <a:gd name="connsiteX129" fmla="*/ 460527 w 1620000"/>
              <a:gd name="connsiteY129" fmla="*/ 477343 h 813392"/>
              <a:gd name="connsiteX130" fmla="*/ 251645 w 1620000"/>
              <a:gd name="connsiteY130" fmla="*/ 606114 h 813392"/>
              <a:gd name="connsiteX131" fmla="*/ 115070 w 1620000"/>
              <a:gd name="connsiteY131" fmla="*/ 810001 h 813392"/>
              <a:gd name="connsiteX132" fmla="*/ 119366 w 1620000"/>
              <a:gd name="connsiteY132" fmla="*/ 813392 h 813392"/>
              <a:gd name="connsiteX133" fmla="*/ 14413 w 1620000"/>
              <a:gd name="connsiteY133" fmla="*/ 813392 h 81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620000" h="813392">
                <a:moveTo>
                  <a:pt x="1041267" y="678440"/>
                </a:moveTo>
                <a:cubicBezTo>
                  <a:pt x="1041267" y="678440"/>
                  <a:pt x="1089543" y="635617"/>
                  <a:pt x="1105634" y="592794"/>
                </a:cubicBezTo>
                <a:cubicBezTo>
                  <a:pt x="1105634" y="592794"/>
                  <a:pt x="1105634" y="590118"/>
                  <a:pt x="1108316" y="590118"/>
                </a:cubicBezTo>
                <a:cubicBezTo>
                  <a:pt x="1124409" y="590118"/>
                  <a:pt x="1188776" y="592794"/>
                  <a:pt x="1215596" y="643646"/>
                </a:cubicBezTo>
                <a:cubicBezTo>
                  <a:pt x="1247779" y="702528"/>
                  <a:pt x="1223642" y="721263"/>
                  <a:pt x="1207550" y="715910"/>
                </a:cubicBezTo>
                <a:cubicBezTo>
                  <a:pt x="1188776" y="713234"/>
                  <a:pt x="1194140" y="686469"/>
                  <a:pt x="1210232" y="683793"/>
                </a:cubicBezTo>
                <a:cubicBezTo>
                  <a:pt x="1210232" y="683793"/>
                  <a:pt x="1186094" y="665058"/>
                  <a:pt x="1183412" y="699851"/>
                </a:cubicBezTo>
                <a:cubicBezTo>
                  <a:pt x="1180730" y="737321"/>
                  <a:pt x="1212914" y="734645"/>
                  <a:pt x="1242415" y="713234"/>
                </a:cubicBezTo>
                <a:cubicBezTo>
                  <a:pt x="1242415" y="713234"/>
                  <a:pt x="1312147" y="745350"/>
                  <a:pt x="1325557" y="809585"/>
                </a:cubicBezTo>
                <a:lnTo>
                  <a:pt x="1323827" y="813392"/>
                </a:lnTo>
                <a:lnTo>
                  <a:pt x="1163039" y="813392"/>
                </a:lnTo>
                <a:lnTo>
                  <a:pt x="1164638" y="809585"/>
                </a:lnTo>
                <a:cubicBezTo>
                  <a:pt x="1164638" y="772115"/>
                  <a:pt x="1089543" y="731968"/>
                  <a:pt x="1089543" y="731968"/>
                </a:cubicBezTo>
                <a:cubicBezTo>
                  <a:pt x="1073451" y="697175"/>
                  <a:pt x="1041267" y="678440"/>
                  <a:pt x="1041267" y="678440"/>
                </a:cubicBezTo>
                <a:close/>
                <a:moveTo>
                  <a:pt x="961169" y="691864"/>
                </a:moveTo>
                <a:cubicBezTo>
                  <a:pt x="961169" y="691864"/>
                  <a:pt x="963848" y="657019"/>
                  <a:pt x="963848" y="624854"/>
                </a:cubicBezTo>
                <a:cubicBezTo>
                  <a:pt x="963848" y="624854"/>
                  <a:pt x="1046908" y="536402"/>
                  <a:pt x="1105853" y="525680"/>
                </a:cubicBezTo>
                <a:cubicBezTo>
                  <a:pt x="1105853" y="525680"/>
                  <a:pt x="1111212" y="587329"/>
                  <a:pt x="1030832" y="681142"/>
                </a:cubicBezTo>
                <a:cubicBezTo>
                  <a:pt x="1030832" y="681142"/>
                  <a:pt x="985283" y="683822"/>
                  <a:pt x="961169" y="691864"/>
                </a:cubicBezTo>
                <a:close/>
                <a:moveTo>
                  <a:pt x="951017" y="715735"/>
                </a:moveTo>
                <a:cubicBezTo>
                  <a:pt x="951017" y="715735"/>
                  <a:pt x="969788" y="707690"/>
                  <a:pt x="991241" y="707690"/>
                </a:cubicBezTo>
                <a:cubicBezTo>
                  <a:pt x="1012694" y="710372"/>
                  <a:pt x="1039511" y="721098"/>
                  <a:pt x="1055600" y="758641"/>
                </a:cubicBezTo>
                <a:cubicBezTo>
                  <a:pt x="1055600" y="758641"/>
                  <a:pt x="1114596" y="772049"/>
                  <a:pt x="1114596" y="809593"/>
                </a:cubicBezTo>
                <a:lnTo>
                  <a:pt x="1113022" y="813392"/>
                </a:lnTo>
                <a:lnTo>
                  <a:pt x="985316" y="813392"/>
                </a:lnTo>
                <a:lnTo>
                  <a:pt x="985877" y="809593"/>
                </a:lnTo>
                <a:cubicBezTo>
                  <a:pt x="985877" y="755960"/>
                  <a:pt x="951017" y="715735"/>
                  <a:pt x="951017" y="715735"/>
                </a:cubicBezTo>
                <a:close/>
                <a:moveTo>
                  <a:pt x="698881" y="652692"/>
                </a:moveTo>
                <a:cubicBezTo>
                  <a:pt x="690176" y="586457"/>
                  <a:pt x="755720" y="565918"/>
                  <a:pt x="755720" y="565918"/>
                </a:cubicBezTo>
                <a:cubicBezTo>
                  <a:pt x="755720" y="565918"/>
                  <a:pt x="769097" y="525680"/>
                  <a:pt x="811901" y="525680"/>
                </a:cubicBezTo>
                <a:cubicBezTo>
                  <a:pt x="852031" y="525680"/>
                  <a:pt x="868083" y="565918"/>
                  <a:pt x="868083" y="565918"/>
                </a:cubicBezTo>
                <a:cubicBezTo>
                  <a:pt x="868083" y="565918"/>
                  <a:pt x="951017" y="592744"/>
                  <a:pt x="913563" y="683950"/>
                </a:cubicBezTo>
                <a:cubicBezTo>
                  <a:pt x="913563" y="683950"/>
                  <a:pt x="865407" y="657125"/>
                  <a:pt x="811901" y="657125"/>
                </a:cubicBezTo>
                <a:cubicBezTo>
                  <a:pt x="755720" y="657125"/>
                  <a:pt x="707565" y="683950"/>
                  <a:pt x="707565" y="683950"/>
                </a:cubicBezTo>
                <a:cubicBezTo>
                  <a:pt x="702883" y="672549"/>
                  <a:pt x="700124" y="662154"/>
                  <a:pt x="698881" y="652692"/>
                </a:cubicBezTo>
                <a:close/>
                <a:moveTo>
                  <a:pt x="680264" y="809434"/>
                </a:moveTo>
                <a:cubicBezTo>
                  <a:pt x="680264" y="738258"/>
                  <a:pt x="737844" y="680558"/>
                  <a:pt x="808872" y="680558"/>
                </a:cubicBezTo>
                <a:cubicBezTo>
                  <a:pt x="879900" y="680558"/>
                  <a:pt x="937479" y="738258"/>
                  <a:pt x="937479" y="809434"/>
                </a:cubicBezTo>
                <a:lnTo>
                  <a:pt x="936682" y="813392"/>
                </a:lnTo>
                <a:lnTo>
                  <a:pt x="681062" y="813392"/>
                </a:lnTo>
                <a:close/>
                <a:moveTo>
                  <a:pt x="573091" y="535612"/>
                </a:moveTo>
                <a:cubicBezTo>
                  <a:pt x="573091" y="535612"/>
                  <a:pt x="575768" y="473889"/>
                  <a:pt x="621276" y="433635"/>
                </a:cubicBezTo>
                <a:cubicBezTo>
                  <a:pt x="666784" y="393381"/>
                  <a:pt x="714969" y="401431"/>
                  <a:pt x="717646" y="430952"/>
                </a:cubicBezTo>
                <a:cubicBezTo>
                  <a:pt x="717646" y="460471"/>
                  <a:pt x="685522" y="444369"/>
                  <a:pt x="685522" y="444369"/>
                </a:cubicBezTo>
                <a:cubicBezTo>
                  <a:pt x="685522" y="444369"/>
                  <a:pt x="712292" y="471205"/>
                  <a:pt x="723000" y="449737"/>
                </a:cubicBezTo>
                <a:cubicBezTo>
                  <a:pt x="733707" y="428268"/>
                  <a:pt x="717646" y="406799"/>
                  <a:pt x="709615" y="398748"/>
                </a:cubicBezTo>
                <a:cubicBezTo>
                  <a:pt x="709615" y="398748"/>
                  <a:pt x="741738" y="328974"/>
                  <a:pt x="811338" y="328974"/>
                </a:cubicBezTo>
                <a:cubicBezTo>
                  <a:pt x="878261" y="328974"/>
                  <a:pt x="910385" y="398748"/>
                  <a:pt x="910385" y="398748"/>
                </a:cubicBezTo>
                <a:cubicBezTo>
                  <a:pt x="902354" y="406799"/>
                  <a:pt x="886292" y="428268"/>
                  <a:pt x="897000" y="449737"/>
                </a:cubicBezTo>
                <a:cubicBezTo>
                  <a:pt x="907708" y="471205"/>
                  <a:pt x="934477" y="444369"/>
                  <a:pt x="934477" y="444369"/>
                </a:cubicBezTo>
                <a:cubicBezTo>
                  <a:pt x="934477" y="444369"/>
                  <a:pt x="902354" y="460471"/>
                  <a:pt x="902354" y="430952"/>
                </a:cubicBezTo>
                <a:cubicBezTo>
                  <a:pt x="905031" y="401431"/>
                  <a:pt x="953215" y="393381"/>
                  <a:pt x="998723" y="433635"/>
                </a:cubicBezTo>
                <a:cubicBezTo>
                  <a:pt x="1044231" y="473889"/>
                  <a:pt x="1046908" y="535612"/>
                  <a:pt x="1046908" y="535612"/>
                </a:cubicBezTo>
                <a:cubicBezTo>
                  <a:pt x="1017462" y="557081"/>
                  <a:pt x="961246" y="616120"/>
                  <a:pt x="961246" y="616120"/>
                </a:cubicBezTo>
                <a:cubicBezTo>
                  <a:pt x="961246" y="616120"/>
                  <a:pt x="950538" y="565131"/>
                  <a:pt x="891646" y="543663"/>
                </a:cubicBezTo>
                <a:cubicBezTo>
                  <a:pt x="891646" y="543663"/>
                  <a:pt x="856846" y="479256"/>
                  <a:pt x="811338" y="479256"/>
                </a:cubicBezTo>
                <a:cubicBezTo>
                  <a:pt x="763154" y="479256"/>
                  <a:pt x="728353" y="543663"/>
                  <a:pt x="728353" y="543663"/>
                </a:cubicBezTo>
                <a:cubicBezTo>
                  <a:pt x="672138" y="565131"/>
                  <a:pt x="658754" y="616120"/>
                  <a:pt x="658754" y="616120"/>
                </a:cubicBezTo>
                <a:cubicBezTo>
                  <a:pt x="658754" y="616120"/>
                  <a:pt x="602538" y="557081"/>
                  <a:pt x="573091" y="535612"/>
                </a:cubicBezTo>
                <a:close/>
                <a:moveTo>
                  <a:pt x="514147" y="525680"/>
                </a:moveTo>
                <a:cubicBezTo>
                  <a:pt x="573092" y="536402"/>
                  <a:pt x="656151" y="624854"/>
                  <a:pt x="656151" y="624854"/>
                </a:cubicBezTo>
                <a:cubicBezTo>
                  <a:pt x="656151" y="657019"/>
                  <a:pt x="658830" y="691864"/>
                  <a:pt x="658830" y="691864"/>
                </a:cubicBezTo>
                <a:cubicBezTo>
                  <a:pt x="634716" y="683822"/>
                  <a:pt x="589168" y="681142"/>
                  <a:pt x="589168" y="681142"/>
                </a:cubicBezTo>
                <a:cubicBezTo>
                  <a:pt x="508788" y="587329"/>
                  <a:pt x="514147" y="525680"/>
                  <a:pt x="514147" y="525680"/>
                </a:cubicBezTo>
                <a:close/>
                <a:moveTo>
                  <a:pt x="503147" y="809593"/>
                </a:moveTo>
                <a:cubicBezTo>
                  <a:pt x="503147" y="772049"/>
                  <a:pt x="565085" y="758641"/>
                  <a:pt x="565085" y="758641"/>
                </a:cubicBezTo>
                <a:cubicBezTo>
                  <a:pt x="581243" y="721098"/>
                  <a:pt x="608173" y="710372"/>
                  <a:pt x="629716" y="707690"/>
                </a:cubicBezTo>
                <a:cubicBezTo>
                  <a:pt x="651261" y="707690"/>
                  <a:pt x="670111" y="715735"/>
                  <a:pt x="670111" y="715735"/>
                </a:cubicBezTo>
                <a:cubicBezTo>
                  <a:pt x="670111" y="715735"/>
                  <a:pt x="637795" y="755960"/>
                  <a:pt x="637795" y="809593"/>
                </a:cubicBezTo>
                <a:lnTo>
                  <a:pt x="638315" y="813392"/>
                </a:lnTo>
                <a:lnTo>
                  <a:pt x="504800" y="813392"/>
                </a:lnTo>
                <a:close/>
                <a:moveTo>
                  <a:pt x="294443" y="809585"/>
                </a:moveTo>
                <a:cubicBezTo>
                  <a:pt x="307873" y="745350"/>
                  <a:pt x="377710" y="713234"/>
                  <a:pt x="377710" y="713234"/>
                </a:cubicBezTo>
                <a:cubicBezTo>
                  <a:pt x="407256" y="734645"/>
                  <a:pt x="439488" y="737321"/>
                  <a:pt x="436802" y="699851"/>
                </a:cubicBezTo>
                <a:cubicBezTo>
                  <a:pt x="434117" y="665058"/>
                  <a:pt x="409942" y="683793"/>
                  <a:pt x="409942" y="683793"/>
                </a:cubicBezTo>
                <a:cubicBezTo>
                  <a:pt x="426058" y="686469"/>
                  <a:pt x="428744" y="713234"/>
                  <a:pt x="412629" y="715910"/>
                </a:cubicBezTo>
                <a:cubicBezTo>
                  <a:pt x="396512" y="721263"/>
                  <a:pt x="369651" y="702528"/>
                  <a:pt x="404570" y="643646"/>
                </a:cubicBezTo>
                <a:cubicBezTo>
                  <a:pt x="431431" y="592794"/>
                  <a:pt x="495895" y="590118"/>
                  <a:pt x="512012" y="590118"/>
                </a:cubicBezTo>
                <a:cubicBezTo>
                  <a:pt x="514698" y="590118"/>
                  <a:pt x="514698" y="592794"/>
                  <a:pt x="514698" y="592794"/>
                </a:cubicBezTo>
                <a:cubicBezTo>
                  <a:pt x="530814" y="635617"/>
                  <a:pt x="576476" y="678440"/>
                  <a:pt x="576476" y="678440"/>
                </a:cubicBezTo>
                <a:cubicBezTo>
                  <a:pt x="576476" y="678440"/>
                  <a:pt x="546930" y="697175"/>
                  <a:pt x="530814" y="731968"/>
                </a:cubicBezTo>
                <a:cubicBezTo>
                  <a:pt x="530814" y="731968"/>
                  <a:pt x="455605" y="772115"/>
                  <a:pt x="455605" y="809585"/>
                </a:cubicBezTo>
                <a:lnTo>
                  <a:pt x="457207" y="813392"/>
                </a:lnTo>
                <a:lnTo>
                  <a:pt x="296176" y="813392"/>
                </a:lnTo>
                <a:close/>
                <a:moveTo>
                  <a:pt x="163579" y="812050"/>
                </a:moveTo>
                <a:cubicBezTo>
                  <a:pt x="203729" y="779849"/>
                  <a:pt x="217112" y="726179"/>
                  <a:pt x="284030" y="624208"/>
                </a:cubicBezTo>
                <a:cubicBezTo>
                  <a:pt x="353624" y="519554"/>
                  <a:pt x="495488" y="511503"/>
                  <a:pt x="495488" y="511503"/>
                </a:cubicBezTo>
                <a:cubicBezTo>
                  <a:pt x="495488" y="511503"/>
                  <a:pt x="484781" y="436367"/>
                  <a:pt x="527609" y="377331"/>
                </a:cubicBezTo>
                <a:cubicBezTo>
                  <a:pt x="573112" y="318294"/>
                  <a:pt x="658766" y="275360"/>
                  <a:pt x="693563" y="256575"/>
                </a:cubicBezTo>
                <a:cubicBezTo>
                  <a:pt x="728360" y="240474"/>
                  <a:pt x="787247" y="194856"/>
                  <a:pt x="808661" y="170705"/>
                </a:cubicBezTo>
                <a:cubicBezTo>
                  <a:pt x="832751" y="194856"/>
                  <a:pt x="891638" y="240474"/>
                  <a:pt x="926435" y="256575"/>
                </a:cubicBezTo>
                <a:cubicBezTo>
                  <a:pt x="961232" y="275360"/>
                  <a:pt x="1046886" y="318294"/>
                  <a:pt x="1089713" y="377331"/>
                </a:cubicBezTo>
                <a:cubicBezTo>
                  <a:pt x="1135217" y="436367"/>
                  <a:pt x="1124510" y="511503"/>
                  <a:pt x="1124510" y="511503"/>
                </a:cubicBezTo>
                <a:cubicBezTo>
                  <a:pt x="1124510" y="511503"/>
                  <a:pt x="1266374" y="519554"/>
                  <a:pt x="1333292" y="624208"/>
                </a:cubicBezTo>
                <a:cubicBezTo>
                  <a:pt x="1402886" y="726179"/>
                  <a:pt x="1416270" y="779849"/>
                  <a:pt x="1456420" y="812050"/>
                </a:cubicBezTo>
                <a:lnTo>
                  <a:pt x="1455182" y="813392"/>
                </a:lnTo>
                <a:lnTo>
                  <a:pt x="1359953" y="813392"/>
                </a:lnTo>
                <a:lnTo>
                  <a:pt x="1360529" y="812261"/>
                </a:lnTo>
                <a:cubicBezTo>
                  <a:pt x="1331060" y="731847"/>
                  <a:pt x="1272123" y="699681"/>
                  <a:pt x="1272123" y="699681"/>
                </a:cubicBezTo>
                <a:cubicBezTo>
                  <a:pt x="1231938" y="568339"/>
                  <a:pt x="1122100" y="554937"/>
                  <a:pt x="1122100" y="554937"/>
                </a:cubicBezTo>
                <a:cubicBezTo>
                  <a:pt x="1119421" y="530812"/>
                  <a:pt x="1119421" y="525451"/>
                  <a:pt x="1119421" y="525451"/>
                </a:cubicBezTo>
                <a:cubicBezTo>
                  <a:pt x="1119421" y="525451"/>
                  <a:pt x="1111384" y="514729"/>
                  <a:pt x="1084595" y="520090"/>
                </a:cubicBezTo>
                <a:cubicBezTo>
                  <a:pt x="1084595" y="520090"/>
                  <a:pt x="1052447" y="404830"/>
                  <a:pt x="929214" y="380706"/>
                </a:cubicBezTo>
                <a:cubicBezTo>
                  <a:pt x="929214" y="380706"/>
                  <a:pt x="880993" y="316375"/>
                  <a:pt x="808660" y="302972"/>
                </a:cubicBezTo>
                <a:cubicBezTo>
                  <a:pt x="739007" y="316375"/>
                  <a:pt x="690785" y="380706"/>
                  <a:pt x="690785" y="380706"/>
                </a:cubicBezTo>
                <a:cubicBezTo>
                  <a:pt x="567552" y="404830"/>
                  <a:pt x="535405" y="520090"/>
                  <a:pt x="535405" y="520090"/>
                </a:cubicBezTo>
                <a:cubicBezTo>
                  <a:pt x="508615" y="514729"/>
                  <a:pt x="500578" y="525451"/>
                  <a:pt x="500578" y="525451"/>
                </a:cubicBezTo>
                <a:cubicBezTo>
                  <a:pt x="500578" y="525451"/>
                  <a:pt x="500578" y="530812"/>
                  <a:pt x="497899" y="554937"/>
                </a:cubicBezTo>
                <a:cubicBezTo>
                  <a:pt x="497899" y="554937"/>
                  <a:pt x="385382" y="568339"/>
                  <a:pt x="347876" y="699681"/>
                </a:cubicBezTo>
                <a:cubicBezTo>
                  <a:pt x="347876" y="699681"/>
                  <a:pt x="288939" y="731847"/>
                  <a:pt x="259470" y="812261"/>
                </a:cubicBezTo>
                <a:lnTo>
                  <a:pt x="260046" y="813392"/>
                </a:lnTo>
                <a:lnTo>
                  <a:pt x="164816" y="813392"/>
                </a:lnTo>
                <a:close/>
                <a:moveTo>
                  <a:pt x="0" y="810000"/>
                </a:moveTo>
                <a:cubicBezTo>
                  <a:pt x="66942" y="793908"/>
                  <a:pt x="26777" y="812683"/>
                  <a:pt x="139240" y="638344"/>
                </a:cubicBezTo>
                <a:cubicBezTo>
                  <a:pt x="249025" y="464007"/>
                  <a:pt x="396298" y="421093"/>
                  <a:pt x="396298" y="421093"/>
                </a:cubicBezTo>
                <a:cubicBezTo>
                  <a:pt x="396298" y="421093"/>
                  <a:pt x="401653" y="316490"/>
                  <a:pt x="498050" y="249438"/>
                </a:cubicBezTo>
                <a:cubicBezTo>
                  <a:pt x="597124" y="179702"/>
                  <a:pt x="747075" y="128742"/>
                  <a:pt x="811339" y="0"/>
                </a:cubicBezTo>
                <a:cubicBezTo>
                  <a:pt x="872926" y="128742"/>
                  <a:pt x="1022876" y="179702"/>
                  <a:pt x="1121951" y="249438"/>
                </a:cubicBezTo>
                <a:cubicBezTo>
                  <a:pt x="1221025" y="316490"/>
                  <a:pt x="1223703" y="421093"/>
                  <a:pt x="1223703" y="421093"/>
                </a:cubicBezTo>
                <a:cubicBezTo>
                  <a:pt x="1223703" y="421093"/>
                  <a:pt x="1370976" y="464007"/>
                  <a:pt x="1483438" y="638344"/>
                </a:cubicBezTo>
                <a:cubicBezTo>
                  <a:pt x="1593223" y="812683"/>
                  <a:pt x="1555736" y="793908"/>
                  <a:pt x="1620000" y="810000"/>
                </a:cubicBezTo>
                <a:lnTo>
                  <a:pt x="1606129" y="813392"/>
                </a:lnTo>
                <a:lnTo>
                  <a:pt x="1500825" y="813392"/>
                </a:lnTo>
                <a:lnTo>
                  <a:pt x="1504931" y="810001"/>
                </a:lnTo>
                <a:cubicBezTo>
                  <a:pt x="1454049" y="785856"/>
                  <a:pt x="1440659" y="713423"/>
                  <a:pt x="1368355" y="606114"/>
                </a:cubicBezTo>
                <a:cubicBezTo>
                  <a:pt x="1296050" y="496123"/>
                  <a:pt x="1162152" y="477343"/>
                  <a:pt x="1162152" y="477343"/>
                </a:cubicBezTo>
                <a:cubicBezTo>
                  <a:pt x="1162152" y="477343"/>
                  <a:pt x="1146084" y="351256"/>
                  <a:pt x="1044322" y="278822"/>
                </a:cubicBezTo>
                <a:cubicBezTo>
                  <a:pt x="942559" y="206389"/>
                  <a:pt x="883644" y="206389"/>
                  <a:pt x="811339" y="123225"/>
                </a:cubicBezTo>
                <a:cubicBezTo>
                  <a:pt x="739034" y="206389"/>
                  <a:pt x="680119" y="206389"/>
                  <a:pt x="578356" y="278822"/>
                </a:cubicBezTo>
                <a:cubicBezTo>
                  <a:pt x="476594" y="351256"/>
                  <a:pt x="460527" y="477343"/>
                  <a:pt x="460527" y="477343"/>
                </a:cubicBezTo>
                <a:cubicBezTo>
                  <a:pt x="460527" y="477343"/>
                  <a:pt x="323950" y="496123"/>
                  <a:pt x="251645" y="606114"/>
                </a:cubicBezTo>
                <a:cubicBezTo>
                  <a:pt x="182019" y="713423"/>
                  <a:pt x="168629" y="785856"/>
                  <a:pt x="115070" y="810001"/>
                </a:cubicBezTo>
                <a:lnTo>
                  <a:pt x="119366" y="813392"/>
                </a:lnTo>
                <a:lnTo>
                  <a:pt x="14413" y="813392"/>
                </a:lnTo>
                <a:close/>
              </a:path>
            </a:pathLst>
          </a:custGeom>
          <a:solidFill>
            <a:srgbClr val="6695A8"/>
          </a:solidFill>
          <a:ln>
            <a:noFill/>
          </a:ln>
        </p:spPr>
        <p:txBody>
          <a:bodyPr vert="horz" wrap="square" lIns="91440" tIns="45720" rIns="91440" bIns="45720" numCol="1" anchor="t" anchorCtr="0" compatLnSpc="1">
            <a:noAutofit/>
          </a:bodyPr>
          <a:lstStyle/>
          <a:p>
            <a:endParaRPr lang="zh-CN" altLang="en-US">
              <a:solidFill>
                <a:schemeClr val="bg1"/>
              </a:solidFill>
            </a:endParaRPr>
          </a:p>
        </p:txBody>
      </p:sp>
      <p:sp>
        <p:nvSpPr>
          <p:cNvPr id="5" name="矩形 4"/>
          <p:cNvSpPr/>
          <p:nvPr/>
        </p:nvSpPr>
        <p:spPr>
          <a:xfrm>
            <a:off x="1578332" y="1877853"/>
            <a:ext cx="923330" cy="3280144"/>
          </a:xfrm>
          <a:prstGeom prst="rect">
            <a:avLst/>
          </a:prstGeom>
        </p:spPr>
        <p:txBody>
          <a:bodyPr vert="eaVert" wrap="square">
            <a:spAutoFit/>
          </a:bodyPr>
          <a:lstStyle/>
          <a:p>
            <a:pPr algn="just">
              <a:lnSpc>
                <a:spcPct val="150000"/>
              </a:lnSpc>
            </a:pPr>
            <a:r>
              <a:rPr lang="zh-CN" altLang="en-US" sz="1600" dirty="0">
                <a:solidFill>
                  <a:schemeClr val="bg1"/>
                </a:solidFill>
                <a:latin typeface="楷体" panose="02010609060101010101" pitchFamily="49" charset="-122"/>
                <a:ea typeface="楷体" panose="02010609060101010101" pitchFamily="49" charset="-122"/>
              </a:rPr>
              <a:t>请插入您的文本内容，请插入您的文本内容，请插入您的文本内容</a:t>
            </a:r>
            <a:endParaRPr lang="zh-CN" altLang="en-US" sz="1600" dirty="0">
              <a:solidFill>
                <a:schemeClr val="bg1"/>
              </a:solidFill>
              <a:latin typeface="楷体" panose="02010609060101010101" pitchFamily="49" charset="-122"/>
              <a:ea typeface="楷体" panose="02010609060101010101" pitchFamily="49" charset="-122"/>
            </a:endParaRPr>
          </a:p>
        </p:txBody>
      </p:sp>
      <p:sp>
        <p:nvSpPr>
          <p:cNvPr id="6" name="矩形 5"/>
          <p:cNvSpPr/>
          <p:nvPr/>
        </p:nvSpPr>
        <p:spPr>
          <a:xfrm>
            <a:off x="4496849" y="2109651"/>
            <a:ext cx="553998" cy="1420271"/>
          </a:xfrm>
          <a:prstGeom prst="rect">
            <a:avLst/>
          </a:prstGeom>
        </p:spPr>
        <p:txBody>
          <a:bodyPr vert="eaVert" wrap="square" anchor="ctr">
            <a:spAutoFit/>
          </a:bodyPr>
          <a:lstStyle/>
          <a:p>
            <a:pPr algn="ctr"/>
            <a:r>
              <a:rPr lang="zh-CN" altLang="en-US" sz="2400" dirty="0">
                <a:solidFill>
                  <a:schemeClr val="bg1"/>
                </a:solidFill>
                <a:latin typeface="文悦古典明朝体 (非商业使用) W5" pitchFamily="50" charset="-122"/>
                <a:ea typeface="文悦古典明朝体 (非商业使用) W5" pitchFamily="50" charset="-122"/>
              </a:rPr>
              <a:t>添加标题</a:t>
            </a:r>
            <a:endParaRPr lang="zh-CN" altLang="en-US" sz="2400" dirty="0">
              <a:solidFill>
                <a:schemeClr val="bg1"/>
              </a:solidFill>
              <a:latin typeface="文悦古典明朝体 (非商业使用) W5" pitchFamily="50" charset="-122"/>
              <a:ea typeface="文悦古典明朝体 (非商业使用) W5" pitchFamily="50" charset="-122"/>
            </a:endParaRPr>
          </a:p>
        </p:txBody>
      </p:sp>
      <p:sp>
        <p:nvSpPr>
          <p:cNvPr id="7" name="任意多边形 46"/>
          <p:cNvSpPr/>
          <p:nvPr/>
        </p:nvSpPr>
        <p:spPr bwMode="auto">
          <a:xfrm rot="10800000">
            <a:off x="4543015" y="3529922"/>
            <a:ext cx="461665" cy="231798"/>
          </a:xfrm>
          <a:custGeom>
            <a:avLst/>
            <a:gdLst>
              <a:gd name="connsiteX0" fmla="*/ 1041267 w 1620000"/>
              <a:gd name="connsiteY0" fmla="*/ 678440 h 813392"/>
              <a:gd name="connsiteX1" fmla="*/ 1105634 w 1620000"/>
              <a:gd name="connsiteY1" fmla="*/ 592794 h 813392"/>
              <a:gd name="connsiteX2" fmla="*/ 1108316 w 1620000"/>
              <a:gd name="connsiteY2" fmla="*/ 590118 h 813392"/>
              <a:gd name="connsiteX3" fmla="*/ 1215596 w 1620000"/>
              <a:gd name="connsiteY3" fmla="*/ 643646 h 813392"/>
              <a:gd name="connsiteX4" fmla="*/ 1207550 w 1620000"/>
              <a:gd name="connsiteY4" fmla="*/ 715910 h 813392"/>
              <a:gd name="connsiteX5" fmla="*/ 1210232 w 1620000"/>
              <a:gd name="connsiteY5" fmla="*/ 683793 h 813392"/>
              <a:gd name="connsiteX6" fmla="*/ 1183412 w 1620000"/>
              <a:gd name="connsiteY6" fmla="*/ 699851 h 813392"/>
              <a:gd name="connsiteX7" fmla="*/ 1242415 w 1620000"/>
              <a:gd name="connsiteY7" fmla="*/ 713234 h 813392"/>
              <a:gd name="connsiteX8" fmla="*/ 1325557 w 1620000"/>
              <a:gd name="connsiteY8" fmla="*/ 809585 h 813392"/>
              <a:gd name="connsiteX9" fmla="*/ 1323827 w 1620000"/>
              <a:gd name="connsiteY9" fmla="*/ 813392 h 813392"/>
              <a:gd name="connsiteX10" fmla="*/ 1163039 w 1620000"/>
              <a:gd name="connsiteY10" fmla="*/ 813392 h 813392"/>
              <a:gd name="connsiteX11" fmla="*/ 1164638 w 1620000"/>
              <a:gd name="connsiteY11" fmla="*/ 809585 h 813392"/>
              <a:gd name="connsiteX12" fmla="*/ 1089543 w 1620000"/>
              <a:gd name="connsiteY12" fmla="*/ 731968 h 813392"/>
              <a:gd name="connsiteX13" fmla="*/ 1041267 w 1620000"/>
              <a:gd name="connsiteY13" fmla="*/ 678440 h 813392"/>
              <a:gd name="connsiteX14" fmla="*/ 961169 w 1620000"/>
              <a:gd name="connsiteY14" fmla="*/ 691864 h 813392"/>
              <a:gd name="connsiteX15" fmla="*/ 963848 w 1620000"/>
              <a:gd name="connsiteY15" fmla="*/ 624854 h 813392"/>
              <a:gd name="connsiteX16" fmla="*/ 1105853 w 1620000"/>
              <a:gd name="connsiteY16" fmla="*/ 525680 h 813392"/>
              <a:gd name="connsiteX17" fmla="*/ 1030832 w 1620000"/>
              <a:gd name="connsiteY17" fmla="*/ 681142 h 813392"/>
              <a:gd name="connsiteX18" fmla="*/ 961169 w 1620000"/>
              <a:gd name="connsiteY18" fmla="*/ 691864 h 813392"/>
              <a:gd name="connsiteX19" fmla="*/ 951017 w 1620000"/>
              <a:gd name="connsiteY19" fmla="*/ 715735 h 813392"/>
              <a:gd name="connsiteX20" fmla="*/ 991241 w 1620000"/>
              <a:gd name="connsiteY20" fmla="*/ 707690 h 813392"/>
              <a:gd name="connsiteX21" fmla="*/ 1055600 w 1620000"/>
              <a:gd name="connsiteY21" fmla="*/ 758641 h 813392"/>
              <a:gd name="connsiteX22" fmla="*/ 1114596 w 1620000"/>
              <a:gd name="connsiteY22" fmla="*/ 809593 h 813392"/>
              <a:gd name="connsiteX23" fmla="*/ 1113022 w 1620000"/>
              <a:gd name="connsiteY23" fmla="*/ 813392 h 813392"/>
              <a:gd name="connsiteX24" fmla="*/ 985316 w 1620000"/>
              <a:gd name="connsiteY24" fmla="*/ 813392 h 813392"/>
              <a:gd name="connsiteX25" fmla="*/ 985877 w 1620000"/>
              <a:gd name="connsiteY25" fmla="*/ 809593 h 813392"/>
              <a:gd name="connsiteX26" fmla="*/ 951017 w 1620000"/>
              <a:gd name="connsiteY26" fmla="*/ 715735 h 813392"/>
              <a:gd name="connsiteX27" fmla="*/ 698881 w 1620000"/>
              <a:gd name="connsiteY27" fmla="*/ 652692 h 813392"/>
              <a:gd name="connsiteX28" fmla="*/ 755720 w 1620000"/>
              <a:gd name="connsiteY28" fmla="*/ 565918 h 813392"/>
              <a:gd name="connsiteX29" fmla="*/ 811901 w 1620000"/>
              <a:gd name="connsiteY29" fmla="*/ 525680 h 813392"/>
              <a:gd name="connsiteX30" fmla="*/ 868083 w 1620000"/>
              <a:gd name="connsiteY30" fmla="*/ 565918 h 813392"/>
              <a:gd name="connsiteX31" fmla="*/ 913563 w 1620000"/>
              <a:gd name="connsiteY31" fmla="*/ 683950 h 813392"/>
              <a:gd name="connsiteX32" fmla="*/ 811901 w 1620000"/>
              <a:gd name="connsiteY32" fmla="*/ 657125 h 813392"/>
              <a:gd name="connsiteX33" fmla="*/ 707565 w 1620000"/>
              <a:gd name="connsiteY33" fmla="*/ 683950 h 813392"/>
              <a:gd name="connsiteX34" fmla="*/ 698881 w 1620000"/>
              <a:gd name="connsiteY34" fmla="*/ 652692 h 813392"/>
              <a:gd name="connsiteX35" fmla="*/ 680264 w 1620000"/>
              <a:gd name="connsiteY35" fmla="*/ 809434 h 813392"/>
              <a:gd name="connsiteX36" fmla="*/ 808872 w 1620000"/>
              <a:gd name="connsiteY36" fmla="*/ 680558 h 813392"/>
              <a:gd name="connsiteX37" fmla="*/ 937479 w 1620000"/>
              <a:gd name="connsiteY37" fmla="*/ 809434 h 813392"/>
              <a:gd name="connsiteX38" fmla="*/ 936682 w 1620000"/>
              <a:gd name="connsiteY38" fmla="*/ 813392 h 813392"/>
              <a:gd name="connsiteX39" fmla="*/ 681062 w 1620000"/>
              <a:gd name="connsiteY39" fmla="*/ 813392 h 813392"/>
              <a:gd name="connsiteX40" fmla="*/ 573091 w 1620000"/>
              <a:gd name="connsiteY40" fmla="*/ 535612 h 813392"/>
              <a:gd name="connsiteX41" fmla="*/ 621276 w 1620000"/>
              <a:gd name="connsiteY41" fmla="*/ 433635 h 813392"/>
              <a:gd name="connsiteX42" fmla="*/ 717646 w 1620000"/>
              <a:gd name="connsiteY42" fmla="*/ 430952 h 813392"/>
              <a:gd name="connsiteX43" fmla="*/ 685522 w 1620000"/>
              <a:gd name="connsiteY43" fmla="*/ 444369 h 813392"/>
              <a:gd name="connsiteX44" fmla="*/ 723000 w 1620000"/>
              <a:gd name="connsiteY44" fmla="*/ 449737 h 813392"/>
              <a:gd name="connsiteX45" fmla="*/ 709615 w 1620000"/>
              <a:gd name="connsiteY45" fmla="*/ 398748 h 813392"/>
              <a:gd name="connsiteX46" fmla="*/ 811338 w 1620000"/>
              <a:gd name="connsiteY46" fmla="*/ 328974 h 813392"/>
              <a:gd name="connsiteX47" fmla="*/ 910385 w 1620000"/>
              <a:gd name="connsiteY47" fmla="*/ 398748 h 813392"/>
              <a:gd name="connsiteX48" fmla="*/ 897000 w 1620000"/>
              <a:gd name="connsiteY48" fmla="*/ 449737 h 813392"/>
              <a:gd name="connsiteX49" fmla="*/ 934477 w 1620000"/>
              <a:gd name="connsiteY49" fmla="*/ 444369 h 813392"/>
              <a:gd name="connsiteX50" fmla="*/ 902354 w 1620000"/>
              <a:gd name="connsiteY50" fmla="*/ 430952 h 813392"/>
              <a:gd name="connsiteX51" fmla="*/ 998723 w 1620000"/>
              <a:gd name="connsiteY51" fmla="*/ 433635 h 813392"/>
              <a:gd name="connsiteX52" fmla="*/ 1046908 w 1620000"/>
              <a:gd name="connsiteY52" fmla="*/ 535612 h 813392"/>
              <a:gd name="connsiteX53" fmla="*/ 961246 w 1620000"/>
              <a:gd name="connsiteY53" fmla="*/ 616120 h 813392"/>
              <a:gd name="connsiteX54" fmla="*/ 891646 w 1620000"/>
              <a:gd name="connsiteY54" fmla="*/ 543663 h 813392"/>
              <a:gd name="connsiteX55" fmla="*/ 811338 w 1620000"/>
              <a:gd name="connsiteY55" fmla="*/ 479256 h 813392"/>
              <a:gd name="connsiteX56" fmla="*/ 728353 w 1620000"/>
              <a:gd name="connsiteY56" fmla="*/ 543663 h 813392"/>
              <a:gd name="connsiteX57" fmla="*/ 658754 w 1620000"/>
              <a:gd name="connsiteY57" fmla="*/ 616120 h 813392"/>
              <a:gd name="connsiteX58" fmla="*/ 573091 w 1620000"/>
              <a:gd name="connsiteY58" fmla="*/ 535612 h 813392"/>
              <a:gd name="connsiteX59" fmla="*/ 514147 w 1620000"/>
              <a:gd name="connsiteY59" fmla="*/ 525680 h 813392"/>
              <a:gd name="connsiteX60" fmla="*/ 656151 w 1620000"/>
              <a:gd name="connsiteY60" fmla="*/ 624854 h 813392"/>
              <a:gd name="connsiteX61" fmla="*/ 658830 w 1620000"/>
              <a:gd name="connsiteY61" fmla="*/ 691864 h 813392"/>
              <a:gd name="connsiteX62" fmla="*/ 589168 w 1620000"/>
              <a:gd name="connsiteY62" fmla="*/ 681142 h 813392"/>
              <a:gd name="connsiteX63" fmla="*/ 514147 w 1620000"/>
              <a:gd name="connsiteY63" fmla="*/ 525680 h 813392"/>
              <a:gd name="connsiteX64" fmla="*/ 503147 w 1620000"/>
              <a:gd name="connsiteY64" fmla="*/ 809593 h 813392"/>
              <a:gd name="connsiteX65" fmla="*/ 565085 w 1620000"/>
              <a:gd name="connsiteY65" fmla="*/ 758641 h 813392"/>
              <a:gd name="connsiteX66" fmla="*/ 629716 w 1620000"/>
              <a:gd name="connsiteY66" fmla="*/ 707690 h 813392"/>
              <a:gd name="connsiteX67" fmla="*/ 670111 w 1620000"/>
              <a:gd name="connsiteY67" fmla="*/ 715735 h 813392"/>
              <a:gd name="connsiteX68" fmla="*/ 637795 w 1620000"/>
              <a:gd name="connsiteY68" fmla="*/ 809593 h 813392"/>
              <a:gd name="connsiteX69" fmla="*/ 638315 w 1620000"/>
              <a:gd name="connsiteY69" fmla="*/ 813392 h 813392"/>
              <a:gd name="connsiteX70" fmla="*/ 504800 w 1620000"/>
              <a:gd name="connsiteY70" fmla="*/ 813392 h 813392"/>
              <a:gd name="connsiteX71" fmla="*/ 294443 w 1620000"/>
              <a:gd name="connsiteY71" fmla="*/ 809585 h 813392"/>
              <a:gd name="connsiteX72" fmla="*/ 377710 w 1620000"/>
              <a:gd name="connsiteY72" fmla="*/ 713234 h 813392"/>
              <a:gd name="connsiteX73" fmla="*/ 436802 w 1620000"/>
              <a:gd name="connsiteY73" fmla="*/ 699851 h 813392"/>
              <a:gd name="connsiteX74" fmla="*/ 409942 w 1620000"/>
              <a:gd name="connsiteY74" fmla="*/ 683793 h 813392"/>
              <a:gd name="connsiteX75" fmla="*/ 412629 w 1620000"/>
              <a:gd name="connsiteY75" fmla="*/ 715910 h 813392"/>
              <a:gd name="connsiteX76" fmla="*/ 404570 w 1620000"/>
              <a:gd name="connsiteY76" fmla="*/ 643646 h 813392"/>
              <a:gd name="connsiteX77" fmla="*/ 512012 w 1620000"/>
              <a:gd name="connsiteY77" fmla="*/ 590118 h 813392"/>
              <a:gd name="connsiteX78" fmla="*/ 514698 w 1620000"/>
              <a:gd name="connsiteY78" fmla="*/ 592794 h 813392"/>
              <a:gd name="connsiteX79" fmla="*/ 576476 w 1620000"/>
              <a:gd name="connsiteY79" fmla="*/ 678440 h 813392"/>
              <a:gd name="connsiteX80" fmla="*/ 530814 w 1620000"/>
              <a:gd name="connsiteY80" fmla="*/ 731968 h 813392"/>
              <a:gd name="connsiteX81" fmla="*/ 455605 w 1620000"/>
              <a:gd name="connsiteY81" fmla="*/ 809585 h 813392"/>
              <a:gd name="connsiteX82" fmla="*/ 457207 w 1620000"/>
              <a:gd name="connsiteY82" fmla="*/ 813392 h 813392"/>
              <a:gd name="connsiteX83" fmla="*/ 296176 w 1620000"/>
              <a:gd name="connsiteY83" fmla="*/ 813392 h 813392"/>
              <a:gd name="connsiteX84" fmla="*/ 163579 w 1620000"/>
              <a:gd name="connsiteY84" fmla="*/ 812050 h 813392"/>
              <a:gd name="connsiteX85" fmla="*/ 284030 w 1620000"/>
              <a:gd name="connsiteY85" fmla="*/ 624208 h 813392"/>
              <a:gd name="connsiteX86" fmla="*/ 495488 w 1620000"/>
              <a:gd name="connsiteY86" fmla="*/ 511503 h 813392"/>
              <a:gd name="connsiteX87" fmla="*/ 527609 w 1620000"/>
              <a:gd name="connsiteY87" fmla="*/ 377331 h 813392"/>
              <a:gd name="connsiteX88" fmla="*/ 693563 w 1620000"/>
              <a:gd name="connsiteY88" fmla="*/ 256575 h 813392"/>
              <a:gd name="connsiteX89" fmla="*/ 808661 w 1620000"/>
              <a:gd name="connsiteY89" fmla="*/ 170705 h 813392"/>
              <a:gd name="connsiteX90" fmla="*/ 926435 w 1620000"/>
              <a:gd name="connsiteY90" fmla="*/ 256575 h 813392"/>
              <a:gd name="connsiteX91" fmla="*/ 1089713 w 1620000"/>
              <a:gd name="connsiteY91" fmla="*/ 377331 h 813392"/>
              <a:gd name="connsiteX92" fmla="*/ 1124510 w 1620000"/>
              <a:gd name="connsiteY92" fmla="*/ 511503 h 813392"/>
              <a:gd name="connsiteX93" fmla="*/ 1333292 w 1620000"/>
              <a:gd name="connsiteY93" fmla="*/ 624208 h 813392"/>
              <a:gd name="connsiteX94" fmla="*/ 1456420 w 1620000"/>
              <a:gd name="connsiteY94" fmla="*/ 812050 h 813392"/>
              <a:gd name="connsiteX95" fmla="*/ 1455182 w 1620000"/>
              <a:gd name="connsiteY95" fmla="*/ 813392 h 813392"/>
              <a:gd name="connsiteX96" fmla="*/ 1359953 w 1620000"/>
              <a:gd name="connsiteY96" fmla="*/ 813392 h 813392"/>
              <a:gd name="connsiteX97" fmla="*/ 1360529 w 1620000"/>
              <a:gd name="connsiteY97" fmla="*/ 812261 h 813392"/>
              <a:gd name="connsiteX98" fmla="*/ 1272123 w 1620000"/>
              <a:gd name="connsiteY98" fmla="*/ 699681 h 813392"/>
              <a:gd name="connsiteX99" fmla="*/ 1122100 w 1620000"/>
              <a:gd name="connsiteY99" fmla="*/ 554937 h 813392"/>
              <a:gd name="connsiteX100" fmla="*/ 1119421 w 1620000"/>
              <a:gd name="connsiteY100" fmla="*/ 525451 h 813392"/>
              <a:gd name="connsiteX101" fmla="*/ 1084595 w 1620000"/>
              <a:gd name="connsiteY101" fmla="*/ 520090 h 813392"/>
              <a:gd name="connsiteX102" fmla="*/ 929214 w 1620000"/>
              <a:gd name="connsiteY102" fmla="*/ 380706 h 813392"/>
              <a:gd name="connsiteX103" fmla="*/ 808660 w 1620000"/>
              <a:gd name="connsiteY103" fmla="*/ 302972 h 813392"/>
              <a:gd name="connsiteX104" fmla="*/ 690785 w 1620000"/>
              <a:gd name="connsiteY104" fmla="*/ 380706 h 813392"/>
              <a:gd name="connsiteX105" fmla="*/ 535405 w 1620000"/>
              <a:gd name="connsiteY105" fmla="*/ 520090 h 813392"/>
              <a:gd name="connsiteX106" fmla="*/ 500578 w 1620000"/>
              <a:gd name="connsiteY106" fmla="*/ 525451 h 813392"/>
              <a:gd name="connsiteX107" fmla="*/ 497899 w 1620000"/>
              <a:gd name="connsiteY107" fmla="*/ 554937 h 813392"/>
              <a:gd name="connsiteX108" fmla="*/ 347876 w 1620000"/>
              <a:gd name="connsiteY108" fmla="*/ 699681 h 813392"/>
              <a:gd name="connsiteX109" fmla="*/ 259470 w 1620000"/>
              <a:gd name="connsiteY109" fmla="*/ 812261 h 813392"/>
              <a:gd name="connsiteX110" fmla="*/ 260046 w 1620000"/>
              <a:gd name="connsiteY110" fmla="*/ 813392 h 813392"/>
              <a:gd name="connsiteX111" fmla="*/ 164816 w 1620000"/>
              <a:gd name="connsiteY111" fmla="*/ 813392 h 813392"/>
              <a:gd name="connsiteX112" fmla="*/ 0 w 1620000"/>
              <a:gd name="connsiteY112" fmla="*/ 810000 h 813392"/>
              <a:gd name="connsiteX113" fmla="*/ 139240 w 1620000"/>
              <a:gd name="connsiteY113" fmla="*/ 638344 h 813392"/>
              <a:gd name="connsiteX114" fmla="*/ 396298 w 1620000"/>
              <a:gd name="connsiteY114" fmla="*/ 421093 h 813392"/>
              <a:gd name="connsiteX115" fmla="*/ 498050 w 1620000"/>
              <a:gd name="connsiteY115" fmla="*/ 249438 h 813392"/>
              <a:gd name="connsiteX116" fmla="*/ 811339 w 1620000"/>
              <a:gd name="connsiteY116" fmla="*/ 0 h 813392"/>
              <a:gd name="connsiteX117" fmla="*/ 1121951 w 1620000"/>
              <a:gd name="connsiteY117" fmla="*/ 249438 h 813392"/>
              <a:gd name="connsiteX118" fmla="*/ 1223703 w 1620000"/>
              <a:gd name="connsiteY118" fmla="*/ 421093 h 813392"/>
              <a:gd name="connsiteX119" fmla="*/ 1483438 w 1620000"/>
              <a:gd name="connsiteY119" fmla="*/ 638344 h 813392"/>
              <a:gd name="connsiteX120" fmla="*/ 1620000 w 1620000"/>
              <a:gd name="connsiteY120" fmla="*/ 810000 h 813392"/>
              <a:gd name="connsiteX121" fmla="*/ 1606129 w 1620000"/>
              <a:gd name="connsiteY121" fmla="*/ 813392 h 813392"/>
              <a:gd name="connsiteX122" fmla="*/ 1500825 w 1620000"/>
              <a:gd name="connsiteY122" fmla="*/ 813392 h 813392"/>
              <a:gd name="connsiteX123" fmla="*/ 1504931 w 1620000"/>
              <a:gd name="connsiteY123" fmla="*/ 810001 h 813392"/>
              <a:gd name="connsiteX124" fmla="*/ 1368355 w 1620000"/>
              <a:gd name="connsiteY124" fmla="*/ 606114 h 813392"/>
              <a:gd name="connsiteX125" fmla="*/ 1162152 w 1620000"/>
              <a:gd name="connsiteY125" fmla="*/ 477343 h 813392"/>
              <a:gd name="connsiteX126" fmla="*/ 1044322 w 1620000"/>
              <a:gd name="connsiteY126" fmla="*/ 278822 h 813392"/>
              <a:gd name="connsiteX127" fmla="*/ 811339 w 1620000"/>
              <a:gd name="connsiteY127" fmla="*/ 123225 h 813392"/>
              <a:gd name="connsiteX128" fmla="*/ 578356 w 1620000"/>
              <a:gd name="connsiteY128" fmla="*/ 278822 h 813392"/>
              <a:gd name="connsiteX129" fmla="*/ 460527 w 1620000"/>
              <a:gd name="connsiteY129" fmla="*/ 477343 h 813392"/>
              <a:gd name="connsiteX130" fmla="*/ 251645 w 1620000"/>
              <a:gd name="connsiteY130" fmla="*/ 606114 h 813392"/>
              <a:gd name="connsiteX131" fmla="*/ 115070 w 1620000"/>
              <a:gd name="connsiteY131" fmla="*/ 810001 h 813392"/>
              <a:gd name="connsiteX132" fmla="*/ 119366 w 1620000"/>
              <a:gd name="connsiteY132" fmla="*/ 813392 h 813392"/>
              <a:gd name="connsiteX133" fmla="*/ 14413 w 1620000"/>
              <a:gd name="connsiteY133" fmla="*/ 813392 h 81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620000" h="813392">
                <a:moveTo>
                  <a:pt x="1041267" y="678440"/>
                </a:moveTo>
                <a:cubicBezTo>
                  <a:pt x="1041267" y="678440"/>
                  <a:pt x="1089543" y="635617"/>
                  <a:pt x="1105634" y="592794"/>
                </a:cubicBezTo>
                <a:cubicBezTo>
                  <a:pt x="1105634" y="592794"/>
                  <a:pt x="1105634" y="590118"/>
                  <a:pt x="1108316" y="590118"/>
                </a:cubicBezTo>
                <a:cubicBezTo>
                  <a:pt x="1124409" y="590118"/>
                  <a:pt x="1188776" y="592794"/>
                  <a:pt x="1215596" y="643646"/>
                </a:cubicBezTo>
                <a:cubicBezTo>
                  <a:pt x="1247779" y="702528"/>
                  <a:pt x="1223642" y="721263"/>
                  <a:pt x="1207550" y="715910"/>
                </a:cubicBezTo>
                <a:cubicBezTo>
                  <a:pt x="1188776" y="713234"/>
                  <a:pt x="1194140" y="686469"/>
                  <a:pt x="1210232" y="683793"/>
                </a:cubicBezTo>
                <a:cubicBezTo>
                  <a:pt x="1210232" y="683793"/>
                  <a:pt x="1186094" y="665058"/>
                  <a:pt x="1183412" y="699851"/>
                </a:cubicBezTo>
                <a:cubicBezTo>
                  <a:pt x="1180730" y="737321"/>
                  <a:pt x="1212914" y="734645"/>
                  <a:pt x="1242415" y="713234"/>
                </a:cubicBezTo>
                <a:cubicBezTo>
                  <a:pt x="1242415" y="713234"/>
                  <a:pt x="1312147" y="745350"/>
                  <a:pt x="1325557" y="809585"/>
                </a:cubicBezTo>
                <a:lnTo>
                  <a:pt x="1323827" y="813392"/>
                </a:lnTo>
                <a:lnTo>
                  <a:pt x="1163039" y="813392"/>
                </a:lnTo>
                <a:lnTo>
                  <a:pt x="1164638" y="809585"/>
                </a:lnTo>
                <a:cubicBezTo>
                  <a:pt x="1164638" y="772115"/>
                  <a:pt x="1089543" y="731968"/>
                  <a:pt x="1089543" y="731968"/>
                </a:cubicBezTo>
                <a:cubicBezTo>
                  <a:pt x="1073451" y="697175"/>
                  <a:pt x="1041267" y="678440"/>
                  <a:pt x="1041267" y="678440"/>
                </a:cubicBezTo>
                <a:close/>
                <a:moveTo>
                  <a:pt x="961169" y="691864"/>
                </a:moveTo>
                <a:cubicBezTo>
                  <a:pt x="961169" y="691864"/>
                  <a:pt x="963848" y="657019"/>
                  <a:pt x="963848" y="624854"/>
                </a:cubicBezTo>
                <a:cubicBezTo>
                  <a:pt x="963848" y="624854"/>
                  <a:pt x="1046908" y="536402"/>
                  <a:pt x="1105853" y="525680"/>
                </a:cubicBezTo>
                <a:cubicBezTo>
                  <a:pt x="1105853" y="525680"/>
                  <a:pt x="1111212" y="587329"/>
                  <a:pt x="1030832" y="681142"/>
                </a:cubicBezTo>
                <a:cubicBezTo>
                  <a:pt x="1030832" y="681142"/>
                  <a:pt x="985283" y="683822"/>
                  <a:pt x="961169" y="691864"/>
                </a:cubicBezTo>
                <a:close/>
                <a:moveTo>
                  <a:pt x="951017" y="715735"/>
                </a:moveTo>
                <a:cubicBezTo>
                  <a:pt x="951017" y="715735"/>
                  <a:pt x="969788" y="707690"/>
                  <a:pt x="991241" y="707690"/>
                </a:cubicBezTo>
                <a:cubicBezTo>
                  <a:pt x="1012694" y="710372"/>
                  <a:pt x="1039511" y="721098"/>
                  <a:pt x="1055600" y="758641"/>
                </a:cubicBezTo>
                <a:cubicBezTo>
                  <a:pt x="1055600" y="758641"/>
                  <a:pt x="1114596" y="772049"/>
                  <a:pt x="1114596" y="809593"/>
                </a:cubicBezTo>
                <a:lnTo>
                  <a:pt x="1113022" y="813392"/>
                </a:lnTo>
                <a:lnTo>
                  <a:pt x="985316" y="813392"/>
                </a:lnTo>
                <a:lnTo>
                  <a:pt x="985877" y="809593"/>
                </a:lnTo>
                <a:cubicBezTo>
                  <a:pt x="985877" y="755960"/>
                  <a:pt x="951017" y="715735"/>
                  <a:pt x="951017" y="715735"/>
                </a:cubicBezTo>
                <a:close/>
                <a:moveTo>
                  <a:pt x="698881" y="652692"/>
                </a:moveTo>
                <a:cubicBezTo>
                  <a:pt x="690176" y="586457"/>
                  <a:pt x="755720" y="565918"/>
                  <a:pt x="755720" y="565918"/>
                </a:cubicBezTo>
                <a:cubicBezTo>
                  <a:pt x="755720" y="565918"/>
                  <a:pt x="769097" y="525680"/>
                  <a:pt x="811901" y="525680"/>
                </a:cubicBezTo>
                <a:cubicBezTo>
                  <a:pt x="852031" y="525680"/>
                  <a:pt x="868083" y="565918"/>
                  <a:pt x="868083" y="565918"/>
                </a:cubicBezTo>
                <a:cubicBezTo>
                  <a:pt x="868083" y="565918"/>
                  <a:pt x="951017" y="592744"/>
                  <a:pt x="913563" y="683950"/>
                </a:cubicBezTo>
                <a:cubicBezTo>
                  <a:pt x="913563" y="683950"/>
                  <a:pt x="865407" y="657125"/>
                  <a:pt x="811901" y="657125"/>
                </a:cubicBezTo>
                <a:cubicBezTo>
                  <a:pt x="755720" y="657125"/>
                  <a:pt x="707565" y="683950"/>
                  <a:pt x="707565" y="683950"/>
                </a:cubicBezTo>
                <a:cubicBezTo>
                  <a:pt x="702883" y="672549"/>
                  <a:pt x="700124" y="662154"/>
                  <a:pt x="698881" y="652692"/>
                </a:cubicBezTo>
                <a:close/>
                <a:moveTo>
                  <a:pt x="680264" y="809434"/>
                </a:moveTo>
                <a:cubicBezTo>
                  <a:pt x="680264" y="738258"/>
                  <a:pt x="737844" y="680558"/>
                  <a:pt x="808872" y="680558"/>
                </a:cubicBezTo>
                <a:cubicBezTo>
                  <a:pt x="879900" y="680558"/>
                  <a:pt x="937479" y="738258"/>
                  <a:pt x="937479" y="809434"/>
                </a:cubicBezTo>
                <a:lnTo>
                  <a:pt x="936682" y="813392"/>
                </a:lnTo>
                <a:lnTo>
                  <a:pt x="681062" y="813392"/>
                </a:lnTo>
                <a:close/>
                <a:moveTo>
                  <a:pt x="573091" y="535612"/>
                </a:moveTo>
                <a:cubicBezTo>
                  <a:pt x="573091" y="535612"/>
                  <a:pt x="575768" y="473889"/>
                  <a:pt x="621276" y="433635"/>
                </a:cubicBezTo>
                <a:cubicBezTo>
                  <a:pt x="666784" y="393381"/>
                  <a:pt x="714969" y="401431"/>
                  <a:pt x="717646" y="430952"/>
                </a:cubicBezTo>
                <a:cubicBezTo>
                  <a:pt x="717646" y="460471"/>
                  <a:pt x="685522" y="444369"/>
                  <a:pt x="685522" y="444369"/>
                </a:cubicBezTo>
                <a:cubicBezTo>
                  <a:pt x="685522" y="444369"/>
                  <a:pt x="712292" y="471205"/>
                  <a:pt x="723000" y="449737"/>
                </a:cubicBezTo>
                <a:cubicBezTo>
                  <a:pt x="733707" y="428268"/>
                  <a:pt x="717646" y="406799"/>
                  <a:pt x="709615" y="398748"/>
                </a:cubicBezTo>
                <a:cubicBezTo>
                  <a:pt x="709615" y="398748"/>
                  <a:pt x="741738" y="328974"/>
                  <a:pt x="811338" y="328974"/>
                </a:cubicBezTo>
                <a:cubicBezTo>
                  <a:pt x="878261" y="328974"/>
                  <a:pt x="910385" y="398748"/>
                  <a:pt x="910385" y="398748"/>
                </a:cubicBezTo>
                <a:cubicBezTo>
                  <a:pt x="902354" y="406799"/>
                  <a:pt x="886292" y="428268"/>
                  <a:pt x="897000" y="449737"/>
                </a:cubicBezTo>
                <a:cubicBezTo>
                  <a:pt x="907708" y="471205"/>
                  <a:pt x="934477" y="444369"/>
                  <a:pt x="934477" y="444369"/>
                </a:cubicBezTo>
                <a:cubicBezTo>
                  <a:pt x="934477" y="444369"/>
                  <a:pt x="902354" y="460471"/>
                  <a:pt x="902354" y="430952"/>
                </a:cubicBezTo>
                <a:cubicBezTo>
                  <a:pt x="905031" y="401431"/>
                  <a:pt x="953215" y="393381"/>
                  <a:pt x="998723" y="433635"/>
                </a:cubicBezTo>
                <a:cubicBezTo>
                  <a:pt x="1044231" y="473889"/>
                  <a:pt x="1046908" y="535612"/>
                  <a:pt x="1046908" y="535612"/>
                </a:cubicBezTo>
                <a:cubicBezTo>
                  <a:pt x="1017462" y="557081"/>
                  <a:pt x="961246" y="616120"/>
                  <a:pt x="961246" y="616120"/>
                </a:cubicBezTo>
                <a:cubicBezTo>
                  <a:pt x="961246" y="616120"/>
                  <a:pt x="950538" y="565131"/>
                  <a:pt x="891646" y="543663"/>
                </a:cubicBezTo>
                <a:cubicBezTo>
                  <a:pt x="891646" y="543663"/>
                  <a:pt x="856846" y="479256"/>
                  <a:pt x="811338" y="479256"/>
                </a:cubicBezTo>
                <a:cubicBezTo>
                  <a:pt x="763154" y="479256"/>
                  <a:pt x="728353" y="543663"/>
                  <a:pt x="728353" y="543663"/>
                </a:cubicBezTo>
                <a:cubicBezTo>
                  <a:pt x="672138" y="565131"/>
                  <a:pt x="658754" y="616120"/>
                  <a:pt x="658754" y="616120"/>
                </a:cubicBezTo>
                <a:cubicBezTo>
                  <a:pt x="658754" y="616120"/>
                  <a:pt x="602538" y="557081"/>
                  <a:pt x="573091" y="535612"/>
                </a:cubicBezTo>
                <a:close/>
                <a:moveTo>
                  <a:pt x="514147" y="525680"/>
                </a:moveTo>
                <a:cubicBezTo>
                  <a:pt x="573092" y="536402"/>
                  <a:pt x="656151" y="624854"/>
                  <a:pt x="656151" y="624854"/>
                </a:cubicBezTo>
                <a:cubicBezTo>
                  <a:pt x="656151" y="657019"/>
                  <a:pt x="658830" y="691864"/>
                  <a:pt x="658830" y="691864"/>
                </a:cubicBezTo>
                <a:cubicBezTo>
                  <a:pt x="634716" y="683822"/>
                  <a:pt x="589168" y="681142"/>
                  <a:pt x="589168" y="681142"/>
                </a:cubicBezTo>
                <a:cubicBezTo>
                  <a:pt x="508788" y="587329"/>
                  <a:pt x="514147" y="525680"/>
                  <a:pt x="514147" y="525680"/>
                </a:cubicBezTo>
                <a:close/>
                <a:moveTo>
                  <a:pt x="503147" y="809593"/>
                </a:moveTo>
                <a:cubicBezTo>
                  <a:pt x="503147" y="772049"/>
                  <a:pt x="565085" y="758641"/>
                  <a:pt x="565085" y="758641"/>
                </a:cubicBezTo>
                <a:cubicBezTo>
                  <a:pt x="581243" y="721098"/>
                  <a:pt x="608173" y="710372"/>
                  <a:pt x="629716" y="707690"/>
                </a:cubicBezTo>
                <a:cubicBezTo>
                  <a:pt x="651261" y="707690"/>
                  <a:pt x="670111" y="715735"/>
                  <a:pt x="670111" y="715735"/>
                </a:cubicBezTo>
                <a:cubicBezTo>
                  <a:pt x="670111" y="715735"/>
                  <a:pt x="637795" y="755960"/>
                  <a:pt x="637795" y="809593"/>
                </a:cubicBezTo>
                <a:lnTo>
                  <a:pt x="638315" y="813392"/>
                </a:lnTo>
                <a:lnTo>
                  <a:pt x="504800" y="813392"/>
                </a:lnTo>
                <a:close/>
                <a:moveTo>
                  <a:pt x="294443" y="809585"/>
                </a:moveTo>
                <a:cubicBezTo>
                  <a:pt x="307873" y="745350"/>
                  <a:pt x="377710" y="713234"/>
                  <a:pt x="377710" y="713234"/>
                </a:cubicBezTo>
                <a:cubicBezTo>
                  <a:pt x="407256" y="734645"/>
                  <a:pt x="439488" y="737321"/>
                  <a:pt x="436802" y="699851"/>
                </a:cubicBezTo>
                <a:cubicBezTo>
                  <a:pt x="434117" y="665058"/>
                  <a:pt x="409942" y="683793"/>
                  <a:pt x="409942" y="683793"/>
                </a:cubicBezTo>
                <a:cubicBezTo>
                  <a:pt x="426058" y="686469"/>
                  <a:pt x="428744" y="713234"/>
                  <a:pt x="412629" y="715910"/>
                </a:cubicBezTo>
                <a:cubicBezTo>
                  <a:pt x="396512" y="721263"/>
                  <a:pt x="369651" y="702528"/>
                  <a:pt x="404570" y="643646"/>
                </a:cubicBezTo>
                <a:cubicBezTo>
                  <a:pt x="431431" y="592794"/>
                  <a:pt x="495895" y="590118"/>
                  <a:pt x="512012" y="590118"/>
                </a:cubicBezTo>
                <a:cubicBezTo>
                  <a:pt x="514698" y="590118"/>
                  <a:pt x="514698" y="592794"/>
                  <a:pt x="514698" y="592794"/>
                </a:cubicBezTo>
                <a:cubicBezTo>
                  <a:pt x="530814" y="635617"/>
                  <a:pt x="576476" y="678440"/>
                  <a:pt x="576476" y="678440"/>
                </a:cubicBezTo>
                <a:cubicBezTo>
                  <a:pt x="576476" y="678440"/>
                  <a:pt x="546930" y="697175"/>
                  <a:pt x="530814" y="731968"/>
                </a:cubicBezTo>
                <a:cubicBezTo>
                  <a:pt x="530814" y="731968"/>
                  <a:pt x="455605" y="772115"/>
                  <a:pt x="455605" y="809585"/>
                </a:cubicBezTo>
                <a:lnTo>
                  <a:pt x="457207" y="813392"/>
                </a:lnTo>
                <a:lnTo>
                  <a:pt x="296176" y="813392"/>
                </a:lnTo>
                <a:close/>
                <a:moveTo>
                  <a:pt x="163579" y="812050"/>
                </a:moveTo>
                <a:cubicBezTo>
                  <a:pt x="203729" y="779849"/>
                  <a:pt x="217112" y="726179"/>
                  <a:pt x="284030" y="624208"/>
                </a:cubicBezTo>
                <a:cubicBezTo>
                  <a:pt x="353624" y="519554"/>
                  <a:pt x="495488" y="511503"/>
                  <a:pt x="495488" y="511503"/>
                </a:cubicBezTo>
                <a:cubicBezTo>
                  <a:pt x="495488" y="511503"/>
                  <a:pt x="484781" y="436367"/>
                  <a:pt x="527609" y="377331"/>
                </a:cubicBezTo>
                <a:cubicBezTo>
                  <a:pt x="573112" y="318294"/>
                  <a:pt x="658766" y="275360"/>
                  <a:pt x="693563" y="256575"/>
                </a:cubicBezTo>
                <a:cubicBezTo>
                  <a:pt x="728360" y="240474"/>
                  <a:pt x="787247" y="194856"/>
                  <a:pt x="808661" y="170705"/>
                </a:cubicBezTo>
                <a:cubicBezTo>
                  <a:pt x="832751" y="194856"/>
                  <a:pt x="891638" y="240474"/>
                  <a:pt x="926435" y="256575"/>
                </a:cubicBezTo>
                <a:cubicBezTo>
                  <a:pt x="961232" y="275360"/>
                  <a:pt x="1046886" y="318294"/>
                  <a:pt x="1089713" y="377331"/>
                </a:cubicBezTo>
                <a:cubicBezTo>
                  <a:pt x="1135217" y="436367"/>
                  <a:pt x="1124510" y="511503"/>
                  <a:pt x="1124510" y="511503"/>
                </a:cubicBezTo>
                <a:cubicBezTo>
                  <a:pt x="1124510" y="511503"/>
                  <a:pt x="1266374" y="519554"/>
                  <a:pt x="1333292" y="624208"/>
                </a:cubicBezTo>
                <a:cubicBezTo>
                  <a:pt x="1402886" y="726179"/>
                  <a:pt x="1416270" y="779849"/>
                  <a:pt x="1456420" y="812050"/>
                </a:cubicBezTo>
                <a:lnTo>
                  <a:pt x="1455182" y="813392"/>
                </a:lnTo>
                <a:lnTo>
                  <a:pt x="1359953" y="813392"/>
                </a:lnTo>
                <a:lnTo>
                  <a:pt x="1360529" y="812261"/>
                </a:lnTo>
                <a:cubicBezTo>
                  <a:pt x="1331060" y="731847"/>
                  <a:pt x="1272123" y="699681"/>
                  <a:pt x="1272123" y="699681"/>
                </a:cubicBezTo>
                <a:cubicBezTo>
                  <a:pt x="1231938" y="568339"/>
                  <a:pt x="1122100" y="554937"/>
                  <a:pt x="1122100" y="554937"/>
                </a:cubicBezTo>
                <a:cubicBezTo>
                  <a:pt x="1119421" y="530812"/>
                  <a:pt x="1119421" y="525451"/>
                  <a:pt x="1119421" y="525451"/>
                </a:cubicBezTo>
                <a:cubicBezTo>
                  <a:pt x="1119421" y="525451"/>
                  <a:pt x="1111384" y="514729"/>
                  <a:pt x="1084595" y="520090"/>
                </a:cubicBezTo>
                <a:cubicBezTo>
                  <a:pt x="1084595" y="520090"/>
                  <a:pt x="1052447" y="404830"/>
                  <a:pt x="929214" y="380706"/>
                </a:cubicBezTo>
                <a:cubicBezTo>
                  <a:pt x="929214" y="380706"/>
                  <a:pt x="880993" y="316375"/>
                  <a:pt x="808660" y="302972"/>
                </a:cubicBezTo>
                <a:cubicBezTo>
                  <a:pt x="739007" y="316375"/>
                  <a:pt x="690785" y="380706"/>
                  <a:pt x="690785" y="380706"/>
                </a:cubicBezTo>
                <a:cubicBezTo>
                  <a:pt x="567552" y="404830"/>
                  <a:pt x="535405" y="520090"/>
                  <a:pt x="535405" y="520090"/>
                </a:cubicBezTo>
                <a:cubicBezTo>
                  <a:pt x="508615" y="514729"/>
                  <a:pt x="500578" y="525451"/>
                  <a:pt x="500578" y="525451"/>
                </a:cubicBezTo>
                <a:cubicBezTo>
                  <a:pt x="500578" y="525451"/>
                  <a:pt x="500578" y="530812"/>
                  <a:pt x="497899" y="554937"/>
                </a:cubicBezTo>
                <a:cubicBezTo>
                  <a:pt x="497899" y="554937"/>
                  <a:pt x="385382" y="568339"/>
                  <a:pt x="347876" y="699681"/>
                </a:cubicBezTo>
                <a:cubicBezTo>
                  <a:pt x="347876" y="699681"/>
                  <a:pt x="288939" y="731847"/>
                  <a:pt x="259470" y="812261"/>
                </a:cubicBezTo>
                <a:lnTo>
                  <a:pt x="260046" y="813392"/>
                </a:lnTo>
                <a:lnTo>
                  <a:pt x="164816" y="813392"/>
                </a:lnTo>
                <a:close/>
                <a:moveTo>
                  <a:pt x="0" y="810000"/>
                </a:moveTo>
                <a:cubicBezTo>
                  <a:pt x="66942" y="793908"/>
                  <a:pt x="26777" y="812683"/>
                  <a:pt x="139240" y="638344"/>
                </a:cubicBezTo>
                <a:cubicBezTo>
                  <a:pt x="249025" y="464007"/>
                  <a:pt x="396298" y="421093"/>
                  <a:pt x="396298" y="421093"/>
                </a:cubicBezTo>
                <a:cubicBezTo>
                  <a:pt x="396298" y="421093"/>
                  <a:pt x="401653" y="316490"/>
                  <a:pt x="498050" y="249438"/>
                </a:cubicBezTo>
                <a:cubicBezTo>
                  <a:pt x="597124" y="179702"/>
                  <a:pt x="747075" y="128742"/>
                  <a:pt x="811339" y="0"/>
                </a:cubicBezTo>
                <a:cubicBezTo>
                  <a:pt x="872926" y="128742"/>
                  <a:pt x="1022876" y="179702"/>
                  <a:pt x="1121951" y="249438"/>
                </a:cubicBezTo>
                <a:cubicBezTo>
                  <a:pt x="1221025" y="316490"/>
                  <a:pt x="1223703" y="421093"/>
                  <a:pt x="1223703" y="421093"/>
                </a:cubicBezTo>
                <a:cubicBezTo>
                  <a:pt x="1223703" y="421093"/>
                  <a:pt x="1370976" y="464007"/>
                  <a:pt x="1483438" y="638344"/>
                </a:cubicBezTo>
                <a:cubicBezTo>
                  <a:pt x="1593223" y="812683"/>
                  <a:pt x="1555736" y="793908"/>
                  <a:pt x="1620000" y="810000"/>
                </a:cubicBezTo>
                <a:lnTo>
                  <a:pt x="1606129" y="813392"/>
                </a:lnTo>
                <a:lnTo>
                  <a:pt x="1500825" y="813392"/>
                </a:lnTo>
                <a:lnTo>
                  <a:pt x="1504931" y="810001"/>
                </a:lnTo>
                <a:cubicBezTo>
                  <a:pt x="1454049" y="785856"/>
                  <a:pt x="1440659" y="713423"/>
                  <a:pt x="1368355" y="606114"/>
                </a:cubicBezTo>
                <a:cubicBezTo>
                  <a:pt x="1296050" y="496123"/>
                  <a:pt x="1162152" y="477343"/>
                  <a:pt x="1162152" y="477343"/>
                </a:cubicBezTo>
                <a:cubicBezTo>
                  <a:pt x="1162152" y="477343"/>
                  <a:pt x="1146084" y="351256"/>
                  <a:pt x="1044322" y="278822"/>
                </a:cubicBezTo>
                <a:cubicBezTo>
                  <a:pt x="942559" y="206389"/>
                  <a:pt x="883644" y="206389"/>
                  <a:pt x="811339" y="123225"/>
                </a:cubicBezTo>
                <a:cubicBezTo>
                  <a:pt x="739034" y="206389"/>
                  <a:pt x="680119" y="206389"/>
                  <a:pt x="578356" y="278822"/>
                </a:cubicBezTo>
                <a:cubicBezTo>
                  <a:pt x="476594" y="351256"/>
                  <a:pt x="460527" y="477343"/>
                  <a:pt x="460527" y="477343"/>
                </a:cubicBezTo>
                <a:cubicBezTo>
                  <a:pt x="460527" y="477343"/>
                  <a:pt x="323950" y="496123"/>
                  <a:pt x="251645" y="606114"/>
                </a:cubicBezTo>
                <a:cubicBezTo>
                  <a:pt x="182019" y="713423"/>
                  <a:pt x="168629" y="785856"/>
                  <a:pt x="115070" y="810001"/>
                </a:cubicBezTo>
                <a:lnTo>
                  <a:pt x="119366" y="813392"/>
                </a:lnTo>
                <a:lnTo>
                  <a:pt x="14413" y="813392"/>
                </a:lnTo>
                <a:close/>
              </a:path>
            </a:pathLst>
          </a:custGeom>
          <a:solidFill>
            <a:srgbClr val="6695A8"/>
          </a:solidFill>
          <a:ln>
            <a:noFill/>
          </a:ln>
        </p:spPr>
        <p:txBody>
          <a:bodyPr vert="horz" wrap="square" lIns="91440" tIns="45720" rIns="91440" bIns="45720" numCol="1" anchor="t" anchorCtr="0" compatLnSpc="1">
            <a:noAutofit/>
          </a:bodyPr>
          <a:lstStyle/>
          <a:p>
            <a:endParaRPr lang="zh-CN" altLang="en-US">
              <a:solidFill>
                <a:schemeClr val="bg1"/>
              </a:solidFill>
            </a:endParaRPr>
          </a:p>
        </p:txBody>
      </p:sp>
      <p:sp>
        <p:nvSpPr>
          <p:cNvPr id="8" name="任意多边形 47"/>
          <p:cNvSpPr/>
          <p:nvPr/>
        </p:nvSpPr>
        <p:spPr bwMode="auto">
          <a:xfrm flipH="1">
            <a:off x="4550468" y="1877853"/>
            <a:ext cx="461665" cy="231798"/>
          </a:xfrm>
          <a:custGeom>
            <a:avLst/>
            <a:gdLst>
              <a:gd name="connsiteX0" fmla="*/ 1041267 w 1620000"/>
              <a:gd name="connsiteY0" fmla="*/ 678440 h 813392"/>
              <a:gd name="connsiteX1" fmla="*/ 1105634 w 1620000"/>
              <a:gd name="connsiteY1" fmla="*/ 592794 h 813392"/>
              <a:gd name="connsiteX2" fmla="*/ 1108316 w 1620000"/>
              <a:gd name="connsiteY2" fmla="*/ 590118 h 813392"/>
              <a:gd name="connsiteX3" fmla="*/ 1215596 w 1620000"/>
              <a:gd name="connsiteY3" fmla="*/ 643646 h 813392"/>
              <a:gd name="connsiteX4" fmla="*/ 1207550 w 1620000"/>
              <a:gd name="connsiteY4" fmla="*/ 715910 h 813392"/>
              <a:gd name="connsiteX5" fmla="*/ 1210232 w 1620000"/>
              <a:gd name="connsiteY5" fmla="*/ 683793 h 813392"/>
              <a:gd name="connsiteX6" fmla="*/ 1183412 w 1620000"/>
              <a:gd name="connsiteY6" fmla="*/ 699851 h 813392"/>
              <a:gd name="connsiteX7" fmla="*/ 1242415 w 1620000"/>
              <a:gd name="connsiteY7" fmla="*/ 713234 h 813392"/>
              <a:gd name="connsiteX8" fmla="*/ 1325557 w 1620000"/>
              <a:gd name="connsiteY8" fmla="*/ 809585 h 813392"/>
              <a:gd name="connsiteX9" fmla="*/ 1323827 w 1620000"/>
              <a:gd name="connsiteY9" fmla="*/ 813392 h 813392"/>
              <a:gd name="connsiteX10" fmla="*/ 1163039 w 1620000"/>
              <a:gd name="connsiteY10" fmla="*/ 813392 h 813392"/>
              <a:gd name="connsiteX11" fmla="*/ 1164638 w 1620000"/>
              <a:gd name="connsiteY11" fmla="*/ 809585 h 813392"/>
              <a:gd name="connsiteX12" fmla="*/ 1089543 w 1620000"/>
              <a:gd name="connsiteY12" fmla="*/ 731968 h 813392"/>
              <a:gd name="connsiteX13" fmla="*/ 1041267 w 1620000"/>
              <a:gd name="connsiteY13" fmla="*/ 678440 h 813392"/>
              <a:gd name="connsiteX14" fmla="*/ 961169 w 1620000"/>
              <a:gd name="connsiteY14" fmla="*/ 691864 h 813392"/>
              <a:gd name="connsiteX15" fmla="*/ 963848 w 1620000"/>
              <a:gd name="connsiteY15" fmla="*/ 624854 h 813392"/>
              <a:gd name="connsiteX16" fmla="*/ 1105853 w 1620000"/>
              <a:gd name="connsiteY16" fmla="*/ 525680 h 813392"/>
              <a:gd name="connsiteX17" fmla="*/ 1030832 w 1620000"/>
              <a:gd name="connsiteY17" fmla="*/ 681142 h 813392"/>
              <a:gd name="connsiteX18" fmla="*/ 961169 w 1620000"/>
              <a:gd name="connsiteY18" fmla="*/ 691864 h 813392"/>
              <a:gd name="connsiteX19" fmla="*/ 951017 w 1620000"/>
              <a:gd name="connsiteY19" fmla="*/ 715735 h 813392"/>
              <a:gd name="connsiteX20" fmla="*/ 991241 w 1620000"/>
              <a:gd name="connsiteY20" fmla="*/ 707690 h 813392"/>
              <a:gd name="connsiteX21" fmla="*/ 1055600 w 1620000"/>
              <a:gd name="connsiteY21" fmla="*/ 758641 h 813392"/>
              <a:gd name="connsiteX22" fmla="*/ 1114596 w 1620000"/>
              <a:gd name="connsiteY22" fmla="*/ 809593 h 813392"/>
              <a:gd name="connsiteX23" fmla="*/ 1113022 w 1620000"/>
              <a:gd name="connsiteY23" fmla="*/ 813392 h 813392"/>
              <a:gd name="connsiteX24" fmla="*/ 985316 w 1620000"/>
              <a:gd name="connsiteY24" fmla="*/ 813392 h 813392"/>
              <a:gd name="connsiteX25" fmla="*/ 985877 w 1620000"/>
              <a:gd name="connsiteY25" fmla="*/ 809593 h 813392"/>
              <a:gd name="connsiteX26" fmla="*/ 951017 w 1620000"/>
              <a:gd name="connsiteY26" fmla="*/ 715735 h 813392"/>
              <a:gd name="connsiteX27" fmla="*/ 698881 w 1620000"/>
              <a:gd name="connsiteY27" fmla="*/ 652692 h 813392"/>
              <a:gd name="connsiteX28" fmla="*/ 755720 w 1620000"/>
              <a:gd name="connsiteY28" fmla="*/ 565918 h 813392"/>
              <a:gd name="connsiteX29" fmla="*/ 811901 w 1620000"/>
              <a:gd name="connsiteY29" fmla="*/ 525680 h 813392"/>
              <a:gd name="connsiteX30" fmla="*/ 868083 w 1620000"/>
              <a:gd name="connsiteY30" fmla="*/ 565918 h 813392"/>
              <a:gd name="connsiteX31" fmla="*/ 913563 w 1620000"/>
              <a:gd name="connsiteY31" fmla="*/ 683950 h 813392"/>
              <a:gd name="connsiteX32" fmla="*/ 811901 w 1620000"/>
              <a:gd name="connsiteY32" fmla="*/ 657125 h 813392"/>
              <a:gd name="connsiteX33" fmla="*/ 707565 w 1620000"/>
              <a:gd name="connsiteY33" fmla="*/ 683950 h 813392"/>
              <a:gd name="connsiteX34" fmla="*/ 698881 w 1620000"/>
              <a:gd name="connsiteY34" fmla="*/ 652692 h 813392"/>
              <a:gd name="connsiteX35" fmla="*/ 680264 w 1620000"/>
              <a:gd name="connsiteY35" fmla="*/ 809434 h 813392"/>
              <a:gd name="connsiteX36" fmla="*/ 808872 w 1620000"/>
              <a:gd name="connsiteY36" fmla="*/ 680558 h 813392"/>
              <a:gd name="connsiteX37" fmla="*/ 937479 w 1620000"/>
              <a:gd name="connsiteY37" fmla="*/ 809434 h 813392"/>
              <a:gd name="connsiteX38" fmla="*/ 936682 w 1620000"/>
              <a:gd name="connsiteY38" fmla="*/ 813392 h 813392"/>
              <a:gd name="connsiteX39" fmla="*/ 681062 w 1620000"/>
              <a:gd name="connsiteY39" fmla="*/ 813392 h 813392"/>
              <a:gd name="connsiteX40" fmla="*/ 573091 w 1620000"/>
              <a:gd name="connsiteY40" fmla="*/ 535612 h 813392"/>
              <a:gd name="connsiteX41" fmla="*/ 621276 w 1620000"/>
              <a:gd name="connsiteY41" fmla="*/ 433635 h 813392"/>
              <a:gd name="connsiteX42" fmla="*/ 717646 w 1620000"/>
              <a:gd name="connsiteY42" fmla="*/ 430952 h 813392"/>
              <a:gd name="connsiteX43" fmla="*/ 685522 w 1620000"/>
              <a:gd name="connsiteY43" fmla="*/ 444369 h 813392"/>
              <a:gd name="connsiteX44" fmla="*/ 723000 w 1620000"/>
              <a:gd name="connsiteY44" fmla="*/ 449737 h 813392"/>
              <a:gd name="connsiteX45" fmla="*/ 709615 w 1620000"/>
              <a:gd name="connsiteY45" fmla="*/ 398748 h 813392"/>
              <a:gd name="connsiteX46" fmla="*/ 811338 w 1620000"/>
              <a:gd name="connsiteY46" fmla="*/ 328974 h 813392"/>
              <a:gd name="connsiteX47" fmla="*/ 910385 w 1620000"/>
              <a:gd name="connsiteY47" fmla="*/ 398748 h 813392"/>
              <a:gd name="connsiteX48" fmla="*/ 897000 w 1620000"/>
              <a:gd name="connsiteY48" fmla="*/ 449737 h 813392"/>
              <a:gd name="connsiteX49" fmla="*/ 934477 w 1620000"/>
              <a:gd name="connsiteY49" fmla="*/ 444369 h 813392"/>
              <a:gd name="connsiteX50" fmla="*/ 902354 w 1620000"/>
              <a:gd name="connsiteY50" fmla="*/ 430952 h 813392"/>
              <a:gd name="connsiteX51" fmla="*/ 998723 w 1620000"/>
              <a:gd name="connsiteY51" fmla="*/ 433635 h 813392"/>
              <a:gd name="connsiteX52" fmla="*/ 1046908 w 1620000"/>
              <a:gd name="connsiteY52" fmla="*/ 535612 h 813392"/>
              <a:gd name="connsiteX53" fmla="*/ 961246 w 1620000"/>
              <a:gd name="connsiteY53" fmla="*/ 616120 h 813392"/>
              <a:gd name="connsiteX54" fmla="*/ 891646 w 1620000"/>
              <a:gd name="connsiteY54" fmla="*/ 543663 h 813392"/>
              <a:gd name="connsiteX55" fmla="*/ 811338 w 1620000"/>
              <a:gd name="connsiteY55" fmla="*/ 479256 h 813392"/>
              <a:gd name="connsiteX56" fmla="*/ 728353 w 1620000"/>
              <a:gd name="connsiteY56" fmla="*/ 543663 h 813392"/>
              <a:gd name="connsiteX57" fmla="*/ 658754 w 1620000"/>
              <a:gd name="connsiteY57" fmla="*/ 616120 h 813392"/>
              <a:gd name="connsiteX58" fmla="*/ 573091 w 1620000"/>
              <a:gd name="connsiteY58" fmla="*/ 535612 h 813392"/>
              <a:gd name="connsiteX59" fmla="*/ 514147 w 1620000"/>
              <a:gd name="connsiteY59" fmla="*/ 525680 h 813392"/>
              <a:gd name="connsiteX60" fmla="*/ 656151 w 1620000"/>
              <a:gd name="connsiteY60" fmla="*/ 624854 h 813392"/>
              <a:gd name="connsiteX61" fmla="*/ 658830 w 1620000"/>
              <a:gd name="connsiteY61" fmla="*/ 691864 h 813392"/>
              <a:gd name="connsiteX62" fmla="*/ 589168 w 1620000"/>
              <a:gd name="connsiteY62" fmla="*/ 681142 h 813392"/>
              <a:gd name="connsiteX63" fmla="*/ 514147 w 1620000"/>
              <a:gd name="connsiteY63" fmla="*/ 525680 h 813392"/>
              <a:gd name="connsiteX64" fmla="*/ 503147 w 1620000"/>
              <a:gd name="connsiteY64" fmla="*/ 809593 h 813392"/>
              <a:gd name="connsiteX65" fmla="*/ 565085 w 1620000"/>
              <a:gd name="connsiteY65" fmla="*/ 758641 h 813392"/>
              <a:gd name="connsiteX66" fmla="*/ 629716 w 1620000"/>
              <a:gd name="connsiteY66" fmla="*/ 707690 h 813392"/>
              <a:gd name="connsiteX67" fmla="*/ 670111 w 1620000"/>
              <a:gd name="connsiteY67" fmla="*/ 715735 h 813392"/>
              <a:gd name="connsiteX68" fmla="*/ 637795 w 1620000"/>
              <a:gd name="connsiteY68" fmla="*/ 809593 h 813392"/>
              <a:gd name="connsiteX69" fmla="*/ 638315 w 1620000"/>
              <a:gd name="connsiteY69" fmla="*/ 813392 h 813392"/>
              <a:gd name="connsiteX70" fmla="*/ 504800 w 1620000"/>
              <a:gd name="connsiteY70" fmla="*/ 813392 h 813392"/>
              <a:gd name="connsiteX71" fmla="*/ 294443 w 1620000"/>
              <a:gd name="connsiteY71" fmla="*/ 809585 h 813392"/>
              <a:gd name="connsiteX72" fmla="*/ 377710 w 1620000"/>
              <a:gd name="connsiteY72" fmla="*/ 713234 h 813392"/>
              <a:gd name="connsiteX73" fmla="*/ 436802 w 1620000"/>
              <a:gd name="connsiteY73" fmla="*/ 699851 h 813392"/>
              <a:gd name="connsiteX74" fmla="*/ 409942 w 1620000"/>
              <a:gd name="connsiteY74" fmla="*/ 683793 h 813392"/>
              <a:gd name="connsiteX75" fmla="*/ 412629 w 1620000"/>
              <a:gd name="connsiteY75" fmla="*/ 715910 h 813392"/>
              <a:gd name="connsiteX76" fmla="*/ 404570 w 1620000"/>
              <a:gd name="connsiteY76" fmla="*/ 643646 h 813392"/>
              <a:gd name="connsiteX77" fmla="*/ 512012 w 1620000"/>
              <a:gd name="connsiteY77" fmla="*/ 590118 h 813392"/>
              <a:gd name="connsiteX78" fmla="*/ 514698 w 1620000"/>
              <a:gd name="connsiteY78" fmla="*/ 592794 h 813392"/>
              <a:gd name="connsiteX79" fmla="*/ 576476 w 1620000"/>
              <a:gd name="connsiteY79" fmla="*/ 678440 h 813392"/>
              <a:gd name="connsiteX80" fmla="*/ 530814 w 1620000"/>
              <a:gd name="connsiteY80" fmla="*/ 731968 h 813392"/>
              <a:gd name="connsiteX81" fmla="*/ 455605 w 1620000"/>
              <a:gd name="connsiteY81" fmla="*/ 809585 h 813392"/>
              <a:gd name="connsiteX82" fmla="*/ 457207 w 1620000"/>
              <a:gd name="connsiteY82" fmla="*/ 813392 h 813392"/>
              <a:gd name="connsiteX83" fmla="*/ 296176 w 1620000"/>
              <a:gd name="connsiteY83" fmla="*/ 813392 h 813392"/>
              <a:gd name="connsiteX84" fmla="*/ 163579 w 1620000"/>
              <a:gd name="connsiteY84" fmla="*/ 812050 h 813392"/>
              <a:gd name="connsiteX85" fmla="*/ 284030 w 1620000"/>
              <a:gd name="connsiteY85" fmla="*/ 624208 h 813392"/>
              <a:gd name="connsiteX86" fmla="*/ 495488 w 1620000"/>
              <a:gd name="connsiteY86" fmla="*/ 511503 h 813392"/>
              <a:gd name="connsiteX87" fmla="*/ 527609 w 1620000"/>
              <a:gd name="connsiteY87" fmla="*/ 377331 h 813392"/>
              <a:gd name="connsiteX88" fmla="*/ 693563 w 1620000"/>
              <a:gd name="connsiteY88" fmla="*/ 256575 h 813392"/>
              <a:gd name="connsiteX89" fmla="*/ 808661 w 1620000"/>
              <a:gd name="connsiteY89" fmla="*/ 170705 h 813392"/>
              <a:gd name="connsiteX90" fmla="*/ 926435 w 1620000"/>
              <a:gd name="connsiteY90" fmla="*/ 256575 h 813392"/>
              <a:gd name="connsiteX91" fmla="*/ 1089713 w 1620000"/>
              <a:gd name="connsiteY91" fmla="*/ 377331 h 813392"/>
              <a:gd name="connsiteX92" fmla="*/ 1124510 w 1620000"/>
              <a:gd name="connsiteY92" fmla="*/ 511503 h 813392"/>
              <a:gd name="connsiteX93" fmla="*/ 1333292 w 1620000"/>
              <a:gd name="connsiteY93" fmla="*/ 624208 h 813392"/>
              <a:gd name="connsiteX94" fmla="*/ 1456420 w 1620000"/>
              <a:gd name="connsiteY94" fmla="*/ 812050 h 813392"/>
              <a:gd name="connsiteX95" fmla="*/ 1455182 w 1620000"/>
              <a:gd name="connsiteY95" fmla="*/ 813392 h 813392"/>
              <a:gd name="connsiteX96" fmla="*/ 1359953 w 1620000"/>
              <a:gd name="connsiteY96" fmla="*/ 813392 h 813392"/>
              <a:gd name="connsiteX97" fmla="*/ 1360529 w 1620000"/>
              <a:gd name="connsiteY97" fmla="*/ 812261 h 813392"/>
              <a:gd name="connsiteX98" fmla="*/ 1272123 w 1620000"/>
              <a:gd name="connsiteY98" fmla="*/ 699681 h 813392"/>
              <a:gd name="connsiteX99" fmla="*/ 1122100 w 1620000"/>
              <a:gd name="connsiteY99" fmla="*/ 554937 h 813392"/>
              <a:gd name="connsiteX100" fmla="*/ 1119421 w 1620000"/>
              <a:gd name="connsiteY100" fmla="*/ 525451 h 813392"/>
              <a:gd name="connsiteX101" fmla="*/ 1084595 w 1620000"/>
              <a:gd name="connsiteY101" fmla="*/ 520090 h 813392"/>
              <a:gd name="connsiteX102" fmla="*/ 929214 w 1620000"/>
              <a:gd name="connsiteY102" fmla="*/ 380706 h 813392"/>
              <a:gd name="connsiteX103" fmla="*/ 808660 w 1620000"/>
              <a:gd name="connsiteY103" fmla="*/ 302972 h 813392"/>
              <a:gd name="connsiteX104" fmla="*/ 690785 w 1620000"/>
              <a:gd name="connsiteY104" fmla="*/ 380706 h 813392"/>
              <a:gd name="connsiteX105" fmla="*/ 535405 w 1620000"/>
              <a:gd name="connsiteY105" fmla="*/ 520090 h 813392"/>
              <a:gd name="connsiteX106" fmla="*/ 500578 w 1620000"/>
              <a:gd name="connsiteY106" fmla="*/ 525451 h 813392"/>
              <a:gd name="connsiteX107" fmla="*/ 497899 w 1620000"/>
              <a:gd name="connsiteY107" fmla="*/ 554937 h 813392"/>
              <a:gd name="connsiteX108" fmla="*/ 347876 w 1620000"/>
              <a:gd name="connsiteY108" fmla="*/ 699681 h 813392"/>
              <a:gd name="connsiteX109" fmla="*/ 259470 w 1620000"/>
              <a:gd name="connsiteY109" fmla="*/ 812261 h 813392"/>
              <a:gd name="connsiteX110" fmla="*/ 260046 w 1620000"/>
              <a:gd name="connsiteY110" fmla="*/ 813392 h 813392"/>
              <a:gd name="connsiteX111" fmla="*/ 164816 w 1620000"/>
              <a:gd name="connsiteY111" fmla="*/ 813392 h 813392"/>
              <a:gd name="connsiteX112" fmla="*/ 0 w 1620000"/>
              <a:gd name="connsiteY112" fmla="*/ 810000 h 813392"/>
              <a:gd name="connsiteX113" fmla="*/ 139240 w 1620000"/>
              <a:gd name="connsiteY113" fmla="*/ 638344 h 813392"/>
              <a:gd name="connsiteX114" fmla="*/ 396298 w 1620000"/>
              <a:gd name="connsiteY114" fmla="*/ 421093 h 813392"/>
              <a:gd name="connsiteX115" fmla="*/ 498050 w 1620000"/>
              <a:gd name="connsiteY115" fmla="*/ 249438 h 813392"/>
              <a:gd name="connsiteX116" fmla="*/ 811339 w 1620000"/>
              <a:gd name="connsiteY116" fmla="*/ 0 h 813392"/>
              <a:gd name="connsiteX117" fmla="*/ 1121951 w 1620000"/>
              <a:gd name="connsiteY117" fmla="*/ 249438 h 813392"/>
              <a:gd name="connsiteX118" fmla="*/ 1223703 w 1620000"/>
              <a:gd name="connsiteY118" fmla="*/ 421093 h 813392"/>
              <a:gd name="connsiteX119" fmla="*/ 1483438 w 1620000"/>
              <a:gd name="connsiteY119" fmla="*/ 638344 h 813392"/>
              <a:gd name="connsiteX120" fmla="*/ 1620000 w 1620000"/>
              <a:gd name="connsiteY120" fmla="*/ 810000 h 813392"/>
              <a:gd name="connsiteX121" fmla="*/ 1606129 w 1620000"/>
              <a:gd name="connsiteY121" fmla="*/ 813392 h 813392"/>
              <a:gd name="connsiteX122" fmla="*/ 1500825 w 1620000"/>
              <a:gd name="connsiteY122" fmla="*/ 813392 h 813392"/>
              <a:gd name="connsiteX123" fmla="*/ 1504931 w 1620000"/>
              <a:gd name="connsiteY123" fmla="*/ 810001 h 813392"/>
              <a:gd name="connsiteX124" fmla="*/ 1368355 w 1620000"/>
              <a:gd name="connsiteY124" fmla="*/ 606114 h 813392"/>
              <a:gd name="connsiteX125" fmla="*/ 1162152 w 1620000"/>
              <a:gd name="connsiteY125" fmla="*/ 477343 h 813392"/>
              <a:gd name="connsiteX126" fmla="*/ 1044322 w 1620000"/>
              <a:gd name="connsiteY126" fmla="*/ 278822 h 813392"/>
              <a:gd name="connsiteX127" fmla="*/ 811339 w 1620000"/>
              <a:gd name="connsiteY127" fmla="*/ 123225 h 813392"/>
              <a:gd name="connsiteX128" fmla="*/ 578356 w 1620000"/>
              <a:gd name="connsiteY128" fmla="*/ 278822 h 813392"/>
              <a:gd name="connsiteX129" fmla="*/ 460527 w 1620000"/>
              <a:gd name="connsiteY129" fmla="*/ 477343 h 813392"/>
              <a:gd name="connsiteX130" fmla="*/ 251645 w 1620000"/>
              <a:gd name="connsiteY130" fmla="*/ 606114 h 813392"/>
              <a:gd name="connsiteX131" fmla="*/ 115070 w 1620000"/>
              <a:gd name="connsiteY131" fmla="*/ 810001 h 813392"/>
              <a:gd name="connsiteX132" fmla="*/ 119366 w 1620000"/>
              <a:gd name="connsiteY132" fmla="*/ 813392 h 813392"/>
              <a:gd name="connsiteX133" fmla="*/ 14413 w 1620000"/>
              <a:gd name="connsiteY133" fmla="*/ 813392 h 81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620000" h="813392">
                <a:moveTo>
                  <a:pt x="1041267" y="678440"/>
                </a:moveTo>
                <a:cubicBezTo>
                  <a:pt x="1041267" y="678440"/>
                  <a:pt x="1089543" y="635617"/>
                  <a:pt x="1105634" y="592794"/>
                </a:cubicBezTo>
                <a:cubicBezTo>
                  <a:pt x="1105634" y="592794"/>
                  <a:pt x="1105634" y="590118"/>
                  <a:pt x="1108316" y="590118"/>
                </a:cubicBezTo>
                <a:cubicBezTo>
                  <a:pt x="1124409" y="590118"/>
                  <a:pt x="1188776" y="592794"/>
                  <a:pt x="1215596" y="643646"/>
                </a:cubicBezTo>
                <a:cubicBezTo>
                  <a:pt x="1247779" y="702528"/>
                  <a:pt x="1223642" y="721263"/>
                  <a:pt x="1207550" y="715910"/>
                </a:cubicBezTo>
                <a:cubicBezTo>
                  <a:pt x="1188776" y="713234"/>
                  <a:pt x="1194140" y="686469"/>
                  <a:pt x="1210232" y="683793"/>
                </a:cubicBezTo>
                <a:cubicBezTo>
                  <a:pt x="1210232" y="683793"/>
                  <a:pt x="1186094" y="665058"/>
                  <a:pt x="1183412" y="699851"/>
                </a:cubicBezTo>
                <a:cubicBezTo>
                  <a:pt x="1180730" y="737321"/>
                  <a:pt x="1212914" y="734645"/>
                  <a:pt x="1242415" y="713234"/>
                </a:cubicBezTo>
                <a:cubicBezTo>
                  <a:pt x="1242415" y="713234"/>
                  <a:pt x="1312147" y="745350"/>
                  <a:pt x="1325557" y="809585"/>
                </a:cubicBezTo>
                <a:lnTo>
                  <a:pt x="1323827" y="813392"/>
                </a:lnTo>
                <a:lnTo>
                  <a:pt x="1163039" y="813392"/>
                </a:lnTo>
                <a:lnTo>
                  <a:pt x="1164638" y="809585"/>
                </a:lnTo>
                <a:cubicBezTo>
                  <a:pt x="1164638" y="772115"/>
                  <a:pt x="1089543" y="731968"/>
                  <a:pt x="1089543" y="731968"/>
                </a:cubicBezTo>
                <a:cubicBezTo>
                  <a:pt x="1073451" y="697175"/>
                  <a:pt x="1041267" y="678440"/>
                  <a:pt x="1041267" y="678440"/>
                </a:cubicBezTo>
                <a:close/>
                <a:moveTo>
                  <a:pt x="961169" y="691864"/>
                </a:moveTo>
                <a:cubicBezTo>
                  <a:pt x="961169" y="691864"/>
                  <a:pt x="963848" y="657019"/>
                  <a:pt x="963848" y="624854"/>
                </a:cubicBezTo>
                <a:cubicBezTo>
                  <a:pt x="963848" y="624854"/>
                  <a:pt x="1046908" y="536402"/>
                  <a:pt x="1105853" y="525680"/>
                </a:cubicBezTo>
                <a:cubicBezTo>
                  <a:pt x="1105853" y="525680"/>
                  <a:pt x="1111212" y="587329"/>
                  <a:pt x="1030832" y="681142"/>
                </a:cubicBezTo>
                <a:cubicBezTo>
                  <a:pt x="1030832" y="681142"/>
                  <a:pt x="985283" y="683822"/>
                  <a:pt x="961169" y="691864"/>
                </a:cubicBezTo>
                <a:close/>
                <a:moveTo>
                  <a:pt x="951017" y="715735"/>
                </a:moveTo>
                <a:cubicBezTo>
                  <a:pt x="951017" y="715735"/>
                  <a:pt x="969788" y="707690"/>
                  <a:pt x="991241" y="707690"/>
                </a:cubicBezTo>
                <a:cubicBezTo>
                  <a:pt x="1012694" y="710372"/>
                  <a:pt x="1039511" y="721098"/>
                  <a:pt x="1055600" y="758641"/>
                </a:cubicBezTo>
                <a:cubicBezTo>
                  <a:pt x="1055600" y="758641"/>
                  <a:pt x="1114596" y="772049"/>
                  <a:pt x="1114596" y="809593"/>
                </a:cubicBezTo>
                <a:lnTo>
                  <a:pt x="1113022" y="813392"/>
                </a:lnTo>
                <a:lnTo>
                  <a:pt x="985316" y="813392"/>
                </a:lnTo>
                <a:lnTo>
                  <a:pt x="985877" y="809593"/>
                </a:lnTo>
                <a:cubicBezTo>
                  <a:pt x="985877" y="755960"/>
                  <a:pt x="951017" y="715735"/>
                  <a:pt x="951017" y="715735"/>
                </a:cubicBezTo>
                <a:close/>
                <a:moveTo>
                  <a:pt x="698881" y="652692"/>
                </a:moveTo>
                <a:cubicBezTo>
                  <a:pt x="690176" y="586457"/>
                  <a:pt x="755720" y="565918"/>
                  <a:pt x="755720" y="565918"/>
                </a:cubicBezTo>
                <a:cubicBezTo>
                  <a:pt x="755720" y="565918"/>
                  <a:pt x="769097" y="525680"/>
                  <a:pt x="811901" y="525680"/>
                </a:cubicBezTo>
                <a:cubicBezTo>
                  <a:pt x="852031" y="525680"/>
                  <a:pt x="868083" y="565918"/>
                  <a:pt x="868083" y="565918"/>
                </a:cubicBezTo>
                <a:cubicBezTo>
                  <a:pt x="868083" y="565918"/>
                  <a:pt x="951017" y="592744"/>
                  <a:pt x="913563" y="683950"/>
                </a:cubicBezTo>
                <a:cubicBezTo>
                  <a:pt x="913563" y="683950"/>
                  <a:pt x="865407" y="657125"/>
                  <a:pt x="811901" y="657125"/>
                </a:cubicBezTo>
                <a:cubicBezTo>
                  <a:pt x="755720" y="657125"/>
                  <a:pt x="707565" y="683950"/>
                  <a:pt x="707565" y="683950"/>
                </a:cubicBezTo>
                <a:cubicBezTo>
                  <a:pt x="702883" y="672549"/>
                  <a:pt x="700124" y="662154"/>
                  <a:pt x="698881" y="652692"/>
                </a:cubicBezTo>
                <a:close/>
                <a:moveTo>
                  <a:pt x="680264" y="809434"/>
                </a:moveTo>
                <a:cubicBezTo>
                  <a:pt x="680264" y="738258"/>
                  <a:pt x="737844" y="680558"/>
                  <a:pt x="808872" y="680558"/>
                </a:cubicBezTo>
                <a:cubicBezTo>
                  <a:pt x="879900" y="680558"/>
                  <a:pt x="937479" y="738258"/>
                  <a:pt x="937479" y="809434"/>
                </a:cubicBezTo>
                <a:lnTo>
                  <a:pt x="936682" y="813392"/>
                </a:lnTo>
                <a:lnTo>
                  <a:pt x="681062" y="813392"/>
                </a:lnTo>
                <a:close/>
                <a:moveTo>
                  <a:pt x="573091" y="535612"/>
                </a:moveTo>
                <a:cubicBezTo>
                  <a:pt x="573091" y="535612"/>
                  <a:pt x="575768" y="473889"/>
                  <a:pt x="621276" y="433635"/>
                </a:cubicBezTo>
                <a:cubicBezTo>
                  <a:pt x="666784" y="393381"/>
                  <a:pt x="714969" y="401431"/>
                  <a:pt x="717646" y="430952"/>
                </a:cubicBezTo>
                <a:cubicBezTo>
                  <a:pt x="717646" y="460471"/>
                  <a:pt x="685522" y="444369"/>
                  <a:pt x="685522" y="444369"/>
                </a:cubicBezTo>
                <a:cubicBezTo>
                  <a:pt x="685522" y="444369"/>
                  <a:pt x="712292" y="471205"/>
                  <a:pt x="723000" y="449737"/>
                </a:cubicBezTo>
                <a:cubicBezTo>
                  <a:pt x="733707" y="428268"/>
                  <a:pt x="717646" y="406799"/>
                  <a:pt x="709615" y="398748"/>
                </a:cubicBezTo>
                <a:cubicBezTo>
                  <a:pt x="709615" y="398748"/>
                  <a:pt x="741738" y="328974"/>
                  <a:pt x="811338" y="328974"/>
                </a:cubicBezTo>
                <a:cubicBezTo>
                  <a:pt x="878261" y="328974"/>
                  <a:pt x="910385" y="398748"/>
                  <a:pt x="910385" y="398748"/>
                </a:cubicBezTo>
                <a:cubicBezTo>
                  <a:pt x="902354" y="406799"/>
                  <a:pt x="886292" y="428268"/>
                  <a:pt x="897000" y="449737"/>
                </a:cubicBezTo>
                <a:cubicBezTo>
                  <a:pt x="907708" y="471205"/>
                  <a:pt x="934477" y="444369"/>
                  <a:pt x="934477" y="444369"/>
                </a:cubicBezTo>
                <a:cubicBezTo>
                  <a:pt x="934477" y="444369"/>
                  <a:pt x="902354" y="460471"/>
                  <a:pt x="902354" y="430952"/>
                </a:cubicBezTo>
                <a:cubicBezTo>
                  <a:pt x="905031" y="401431"/>
                  <a:pt x="953215" y="393381"/>
                  <a:pt x="998723" y="433635"/>
                </a:cubicBezTo>
                <a:cubicBezTo>
                  <a:pt x="1044231" y="473889"/>
                  <a:pt x="1046908" y="535612"/>
                  <a:pt x="1046908" y="535612"/>
                </a:cubicBezTo>
                <a:cubicBezTo>
                  <a:pt x="1017462" y="557081"/>
                  <a:pt x="961246" y="616120"/>
                  <a:pt x="961246" y="616120"/>
                </a:cubicBezTo>
                <a:cubicBezTo>
                  <a:pt x="961246" y="616120"/>
                  <a:pt x="950538" y="565131"/>
                  <a:pt x="891646" y="543663"/>
                </a:cubicBezTo>
                <a:cubicBezTo>
                  <a:pt x="891646" y="543663"/>
                  <a:pt x="856846" y="479256"/>
                  <a:pt x="811338" y="479256"/>
                </a:cubicBezTo>
                <a:cubicBezTo>
                  <a:pt x="763154" y="479256"/>
                  <a:pt x="728353" y="543663"/>
                  <a:pt x="728353" y="543663"/>
                </a:cubicBezTo>
                <a:cubicBezTo>
                  <a:pt x="672138" y="565131"/>
                  <a:pt x="658754" y="616120"/>
                  <a:pt x="658754" y="616120"/>
                </a:cubicBezTo>
                <a:cubicBezTo>
                  <a:pt x="658754" y="616120"/>
                  <a:pt x="602538" y="557081"/>
                  <a:pt x="573091" y="535612"/>
                </a:cubicBezTo>
                <a:close/>
                <a:moveTo>
                  <a:pt x="514147" y="525680"/>
                </a:moveTo>
                <a:cubicBezTo>
                  <a:pt x="573092" y="536402"/>
                  <a:pt x="656151" y="624854"/>
                  <a:pt x="656151" y="624854"/>
                </a:cubicBezTo>
                <a:cubicBezTo>
                  <a:pt x="656151" y="657019"/>
                  <a:pt x="658830" y="691864"/>
                  <a:pt x="658830" y="691864"/>
                </a:cubicBezTo>
                <a:cubicBezTo>
                  <a:pt x="634716" y="683822"/>
                  <a:pt x="589168" y="681142"/>
                  <a:pt x="589168" y="681142"/>
                </a:cubicBezTo>
                <a:cubicBezTo>
                  <a:pt x="508788" y="587329"/>
                  <a:pt x="514147" y="525680"/>
                  <a:pt x="514147" y="525680"/>
                </a:cubicBezTo>
                <a:close/>
                <a:moveTo>
                  <a:pt x="503147" y="809593"/>
                </a:moveTo>
                <a:cubicBezTo>
                  <a:pt x="503147" y="772049"/>
                  <a:pt x="565085" y="758641"/>
                  <a:pt x="565085" y="758641"/>
                </a:cubicBezTo>
                <a:cubicBezTo>
                  <a:pt x="581243" y="721098"/>
                  <a:pt x="608173" y="710372"/>
                  <a:pt x="629716" y="707690"/>
                </a:cubicBezTo>
                <a:cubicBezTo>
                  <a:pt x="651261" y="707690"/>
                  <a:pt x="670111" y="715735"/>
                  <a:pt x="670111" y="715735"/>
                </a:cubicBezTo>
                <a:cubicBezTo>
                  <a:pt x="670111" y="715735"/>
                  <a:pt x="637795" y="755960"/>
                  <a:pt x="637795" y="809593"/>
                </a:cubicBezTo>
                <a:lnTo>
                  <a:pt x="638315" y="813392"/>
                </a:lnTo>
                <a:lnTo>
                  <a:pt x="504800" y="813392"/>
                </a:lnTo>
                <a:close/>
                <a:moveTo>
                  <a:pt x="294443" y="809585"/>
                </a:moveTo>
                <a:cubicBezTo>
                  <a:pt x="307873" y="745350"/>
                  <a:pt x="377710" y="713234"/>
                  <a:pt x="377710" y="713234"/>
                </a:cubicBezTo>
                <a:cubicBezTo>
                  <a:pt x="407256" y="734645"/>
                  <a:pt x="439488" y="737321"/>
                  <a:pt x="436802" y="699851"/>
                </a:cubicBezTo>
                <a:cubicBezTo>
                  <a:pt x="434117" y="665058"/>
                  <a:pt x="409942" y="683793"/>
                  <a:pt x="409942" y="683793"/>
                </a:cubicBezTo>
                <a:cubicBezTo>
                  <a:pt x="426058" y="686469"/>
                  <a:pt x="428744" y="713234"/>
                  <a:pt x="412629" y="715910"/>
                </a:cubicBezTo>
                <a:cubicBezTo>
                  <a:pt x="396512" y="721263"/>
                  <a:pt x="369651" y="702528"/>
                  <a:pt x="404570" y="643646"/>
                </a:cubicBezTo>
                <a:cubicBezTo>
                  <a:pt x="431431" y="592794"/>
                  <a:pt x="495895" y="590118"/>
                  <a:pt x="512012" y="590118"/>
                </a:cubicBezTo>
                <a:cubicBezTo>
                  <a:pt x="514698" y="590118"/>
                  <a:pt x="514698" y="592794"/>
                  <a:pt x="514698" y="592794"/>
                </a:cubicBezTo>
                <a:cubicBezTo>
                  <a:pt x="530814" y="635617"/>
                  <a:pt x="576476" y="678440"/>
                  <a:pt x="576476" y="678440"/>
                </a:cubicBezTo>
                <a:cubicBezTo>
                  <a:pt x="576476" y="678440"/>
                  <a:pt x="546930" y="697175"/>
                  <a:pt x="530814" y="731968"/>
                </a:cubicBezTo>
                <a:cubicBezTo>
                  <a:pt x="530814" y="731968"/>
                  <a:pt x="455605" y="772115"/>
                  <a:pt x="455605" y="809585"/>
                </a:cubicBezTo>
                <a:lnTo>
                  <a:pt x="457207" y="813392"/>
                </a:lnTo>
                <a:lnTo>
                  <a:pt x="296176" y="813392"/>
                </a:lnTo>
                <a:close/>
                <a:moveTo>
                  <a:pt x="163579" y="812050"/>
                </a:moveTo>
                <a:cubicBezTo>
                  <a:pt x="203729" y="779849"/>
                  <a:pt x="217112" y="726179"/>
                  <a:pt x="284030" y="624208"/>
                </a:cubicBezTo>
                <a:cubicBezTo>
                  <a:pt x="353624" y="519554"/>
                  <a:pt x="495488" y="511503"/>
                  <a:pt x="495488" y="511503"/>
                </a:cubicBezTo>
                <a:cubicBezTo>
                  <a:pt x="495488" y="511503"/>
                  <a:pt x="484781" y="436367"/>
                  <a:pt x="527609" y="377331"/>
                </a:cubicBezTo>
                <a:cubicBezTo>
                  <a:pt x="573112" y="318294"/>
                  <a:pt x="658766" y="275360"/>
                  <a:pt x="693563" y="256575"/>
                </a:cubicBezTo>
                <a:cubicBezTo>
                  <a:pt x="728360" y="240474"/>
                  <a:pt x="787247" y="194856"/>
                  <a:pt x="808661" y="170705"/>
                </a:cubicBezTo>
                <a:cubicBezTo>
                  <a:pt x="832751" y="194856"/>
                  <a:pt x="891638" y="240474"/>
                  <a:pt x="926435" y="256575"/>
                </a:cubicBezTo>
                <a:cubicBezTo>
                  <a:pt x="961232" y="275360"/>
                  <a:pt x="1046886" y="318294"/>
                  <a:pt x="1089713" y="377331"/>
                </a:cubicBezTo>
                <a:cubicBezTo>
                  <a:pt x="1135217" y="436367"/>
                  <a:pt x="1124510" y="511503"/>
                  <a:pt x="1124510" y="511503"/>
                </a:cubicBezTo>
                <a:cubicBezTo>
                  <a:pt x="1124510" y="511503"/>
                  <a:pt x="1266374" y="519554"/>
                  <a:pt x="1333292" y="624208"/>
                </a:cubicBezTo>
                <a:cubicBezTo>
                  <a:pt x="1402886" y="726179"/>
                  <a:pt x="1416270" y="779849"/>
                  <a:pt x="1456420" y="812050"/>
                </a:cubicBezTo>
                <a:lnTo>
                  <a:pt x="1455182" y="813392"/>
                </a:lnTo>
                <a:lnTo>
                  <a:pt x="1359953" y="813392"/>
                </a:lnTo>
                <a:lnTo>
                  <a:pt x="1360529" y="812261"/>
                </a:lnTo>
                <a:cubicBezTo>
                  <a:pt x="1331060" y="731847"/>
                  <a:pt x="1272123" y="699681"/>
                  <a:pt x="1272123" y="699681"/>
                </a:cubicBezTo>
                <a:cubicBezTo>
                  <a:pt x="1231938" y="568339"/>
                  <a:pt x="1122100" y="554937"/>
                  <a:pt x="1122100" y="554937"/>
                </a:cubicBezTo>
                <a:cubicBezTo>
                  <a:pt x="1119421" y="530812"/>
                  <a:pt x="1119421" y="525451"/>
                  <a:pt x="1119421" y="525451"/>
                </a:cubicBezTo>
                <a:cubicBezTo>
                  <a:pt x="1119421" y="525451"/>
                  <a:pt x="1111384" y="514729"/>
                  <a:pt x="1084595" y="520090"/>
                </a:cubicBezTo>
                <a:cubicBezTo>
                  <a:pt x="1084595" y="520090"/>
                  <a:pt x="1052447" y="404830"/>
                  <a:pt x="929214" y="380706"/>
                </a:cubicBezTo>
                <a:cubicBezTo>
                  <a:pt x="929214" y="380706"/>
                  <a:pt x="880993" y="316375"/>
                  <a:pt x="808660" y="302972"/>
                </a:cubicBezTo>
                <a:cubicBezTo>
                  <a:pt x="739007" y="316375"/>
                  <a:pt x="690785" y="380706"/>
                  <a:pt x="690785" y="380706"/>
                </a:cubicBezTo>
                <a:cubicBezTo>
                  <a:pt x="567552" y="404830"/>
                  <a:pt x="535405" y="520090"/>
                  <a:pt x="535405" y="520090"/>
                </a:cubicBezTo>
                <a:cubicBezTo>
                  <a:pt x="508615" y="514729"/>
                  <a:pt x="500578" y="525451"/>
                  <a:pt x="500578" y="525451"/>
                </a:cubicBezTo>
                <a:cubicBezTo>
                  <a:pt x="500578" y="525451"/>
                  <a:pt x="500578" y="530812"/>
                  <a:pt x="497899" y="554937"/>
                </a:cubicBezTo>
                <a:cubicBezTo>
                  <a:pt x="497899" y="554937"/>
                  <a:pt x="385382" y="568339"/>
                  <a:pt x="347876" y="699681"/>
                </a:cubicBezTo>
                <a:cubicBezTo>
                  <a:pt x="347876" y="699681"/>
                  <a:pt x="288939" y="731847"/>
                  <a:pt x="259470" y="812261"/>
                </a:cubicBezTo>
                <a:lnTo>
                  <a:pt x="260046" y="813392"/>
                </a:lnTo>
                <a:lnTo>
                  <a:pt x="164816" y="813392"/>
                </a:lnTo>
                <a:close/>
                <a:moveTo>
                  <a:pt x="0" y="810000"/>
                </a:moveTo>
                <a:cubicBezTo>
                  <a:pt x="66942" y="793908"/>
                  <a:pt x="26777" y="812683"/>
                  <a:pt x="139240" y="638344"/>
                </a:cubicBezTo>
                <a:cubicBezTo>
                  <a:pt x="249025" y="464007"/>
                  <a:pt x="396298" y="421093"/>
                  <a:pt x="396298" y="421093"/>
                </a:cubicBezTo>
                <a:cubicBezTo>
                  <a:pt x="396298" y="421093"/>
                  <a:pt x="401653" y="316490"/>
                  <a:pt x="498050" y="249438"/>
                </a:cubicBezTo>
                <a:cubicBezTo>
                  <a:pt x="597124" y="179702"/>
                  <a:pt x="747075" y="128742"/>
                  <a:pt x="811339" y="0"/>
                </a:cubicBezTo>
                <a:cubicBezTo>
                  <a:pt x="872926" y="128742"/>
                  <a:pt x="1022876" y="179702"/>
                  <a:pt x="1121951" y="249438"/>
                </a:cubicBezTo>
                <a:cubicBezTo>
                  <a:pt x="1221025" y="316490"/>
                  <a:pt x="1223703" y="421093"/>
                  <a:pt x="1223703" y="421093"/>
                </a:cubicBezTo>
                <a:cubicBezTo>
                  <a:pt x="1223703" y="421093"/>
                  <a:pt x="1370976" y="464007"/>
                  <a:pt x="1483438" y="638344"/>
                </a:cubicBezTo>
                <a:cubicBezTo>
                  <a:pt x="1593223" y="812683"/>
                  <a:pt x="1555736" y="793908"/>
                  <a:pt x="1620000" y="810000"/>
                </a:cubicBezTo>
                <a:lnTo>
                  <a:pt x="1606129" y="813392"/>
                </a:lnTo>
                <a:lnTo>
                  <a:pt x="1500825" y="813392"/>
                </a:lnTo>
                <a:lnTo>
                  <a:pt x="1504931" y="810001"/>
                </a:lnTo>
                <a:cubicBezTo>
                  <a:pt x="1454049" y="785856"/>
                  <a:pt x="1440659" y="713423"/>
                  <a:pt x="1368355" y="606114"/>
                </a:cubicBezTo>
                <a:cubicBezTo>
                  <a:pt x="1296050" y="496123"/>
                  <a:pt x="1162152" y="477343"/>
                  <a:pt x="1162152" y="477343"/>
                </a:cubicBezTo>
                <a:cubicBezTo>
                  <a:pt x="1162152" y="477343"/>
                  <a:pt x="1146084" y="351256"/>
                  <a:pt x="1044322" y="278822"/>
                </a:cubicBezTo>
                <a:cubicBezTo>
                  <a:pt x="942559" y="206389"/>
                  <a:pt x="883644" y="206389"/>
                  <a:pt x="811339" y="123225"/>
                </a:cubicBezTo>
                <a:cubicBezTo>
                  <a:pt x="739034" y="206389"/>
                  <a:pt x="680119" y="206389"/>
                  <a:pt x="578356" y="278822"/>
                </a:cubicBezTo>
                <a:cubicBezTo>
                  <a:pt x="476594" y="351256"/>
                  <a:pt x="460527" y="477343"/>
                  <a:pt x="460527" y="477343"/>
                </a:cubicBezTo>
                <a:cubicBezTo>
                  <a:pt x="460527" y="477343"/>
                  <a:pt x="323950" y="496123"/>
                  <a:pt x="251645" y="606114"/>
                </a:cubicBezTo>
                <a:cubicBezTo>
                  <a:pt x="182019" y="713423"/>
                  <a:pt x="168629" y="785856"/>
                  <a:pt x="115070" y="810001"/>
                </a:cubicBezTo>
                <a:lnTo>
                  <a:pt x="119366" y="813392"/>
                </a:lnTo>
                <a:lnTo>
                  <a:pt x="14413" y="813392"/>
                </a:lnTo>
                <a:close/>
              </a:path>
            </a:pathLst>
          </a:custGeom>
          <a:solidFill>
            <a:srgbClr val="6695A8"/>
          </a:solidFill>
          <a:ln>
            <a:noFill/>
          </a:ln>
        </p:spPr>
        <p:txBody>
          <a:bodyPr vert="horz" wrap="square" lIns="91440" tIns="45720" rIns="91440" bIns="45720" numCol="1" anchor="t" anchorCtr="0" compatLnSpc="1">
            <a:noAutofit/>
          </a:bodyPr>
          <a:lstStyle/>
          <a:p>
            <a:endParaRPr lang="zh-CN" altLang="en-US">
              <a:solidFill>
                <a:schemeClr val="bg1"/>
              </a:solidFill>
            </a:endParaRPr>
          </a:p>
        </p:txBody>
      </p:sp>
      <p:sp>
        <p:nvSpPr>
          <p:cNvPr id="9" name="矩形 8"/>
          <p:cNvSpPr/>
          <p:nvPr/>
        </p:nvSpPr>
        <p:spPr>
          <a:xfrm>
            <a:off x="3299402" y="1877853"/>
            <a:ext cx="1292662" cy="3280144"/>
          </a:xfrm>
          <a:prstGeom prst="rect">
            <a:avLst/>
          </a:prstGeom>
        </p:spPr>
        <p:txBody>
          <a:bodyPr vert="eaVert" wrap="square">
            <a:spAutoFit/>
          </a:bodyPr>
          <a:lstStyle/>
          <a:p>
            <a:pPr algn="just">
              <a:lnSpc>
                <a:spcPct val="150000"/>
              </a:lnSpc>
            </a:pPr>
            <a:r>
              <a:rPr lang="zh-CN" altLang="en-US" sz="1600" dirty="0">
                <a:solidFill>
                  <a:schemeClr val="bg1"/>
                </a:solidFill>
                <a:latin typeface="楷体" panose="02010609060101010101" pitchFamily="49" charset="-122"/>
                <a:ea typeface="楷体" panose="02010609060101010101" pitchFamily="49" charset="-122"/>
              </a:rPr>
              <a:t>请插入您的文本内容，请插入您的文本内容，请插入您的文本内容</a:t>
            </a:r>
            <a:endParaRPr lang="zh-CN" altLang="en-US" sz="1600" dirty="0">
              <a:solidFill>
                <a:schemeClr val="bg1"/>
              </a:solidFill>
              <a:latin typeface="楷体" panose="02010609060101010101" pitchFamily="49" charset="-122"/>
              <a:ea typeface="楷体" panose="02010609060101010101" pitchFamily="49" charset="-122"/>
            </a:endParaRPr>
          </a:p>
          <a:p>
            <a:pPr algn="just">
              <a:lnSpc>
                <a:spcPct val="150000"/>
              </a:lnSpc>
            </a:pPr>
            <a:r>
              <a:rPr lang="zh-CN" altLang="en-US" sz="1600" dirty="0">
                <a:solidFill>
                  <a:schemeClr val="bg1"/>
                </a:solidFill>
                <a:latin typeface="楷体" panose="02010609060101010101" pitchFamily="49" charset="-122"/>
                <a:ea typeface="楷体" panose="02010609060101010101" pitchFamily="49" charset="-122"/>
              </a:rPr>
              <a:t>。</a:t>
            </a:r>
            <a:endParaRPr lang="zh-CN" altLang="en-US" sz="1600" dirty="0">
              <a:solidFill>
                <a:schemeClr val="bg1"/>
              </a:solidFill>
              <a:latin typeface="楷体" panose="02010609060101010101" pitchFamily="49" charset="-122"/>
              <a:ea typeface="楷体" panose="02010609060101010101" pitchFamily="49" charset="-122"/>
            </a:endParaRPr>
          </a:p>
        </p:txBody>
      </p:sp>
      <p:sp>
        <p:nvSpPr>
          <p:cNvPr id="10" name="矩形 9"/>
          <p:cNvSpPr/>
          <p:nvPr/>
        </p:nvSpPr>
        <p:spPr>
          <a:xfrm>
            <a:off x="7802019" y="2049966"/>
            <a:ext cx="553998" cy="1420271"/>
          </a:xfrm>
          <a:prstGeom prst="rect">
            <a:avLst/>
          </a:prstGeom>
        </p:spPr>
        <p:txBody>
          <a:bodyPr vert="eaVert" wrap="square" anchor="ctr">
            <a:spAutoFit/>
          </a:bodyPr>
          <a:lstStyle/>
          <a:p>
            <a:pPr algn="ctr"/>
            <a:r>
              <a:rPr lang="zh-CN" altLang="en-US" sz="2400" dirty="0">
                <a:solidFill>
                  <a:schemeClr val="bg1"/>
                </a:solidFill>
                <a:latin typeface="文悦古典明朝体 (非商业使用) W5" pitchFamily="50" charset="-122"/>
                <a:ea typeface="文悦古典明朝体 (非商业使用) W5" pitchFamily="50" charset="-122"/>
              </a:rPr>
              <a:t>添加标题</a:t>
            </a:r>
            <a:endParaRPr lang="zh-CN" altLang="en-US" sz="2400" dirty="0">
              <a:solidFill>
                <a:schemeClr val="bg1"/>
              </a:solidFill>
              <a:latin typeface="文悦古典明朝体 (非商业使用) W5" pitchFamily="50" charset="-122"/>
              <a:ea typeface="文悦古典明朝体 (非商业使用) W5" pitchFamily="50" charset="-122"/>
            </a:endParaRPr>
          </a:p>
        </p:txBody>
      </p:sp>
      <p:sp>
        <p:nvSpPr>
          <p:cNvPr id="11" name="任意多边形 54"/>
          <p:cNvSpPr/>
          <p:nvPr/>
        </p:nvSpPr>
        <p:spPr bwMode="auto">
          <a:xfrm rot="10800000">
            <a:off x="7848185" y="3470237"/>
            <a:ext cx="461665" cy="231798"/>
          </a:xfrm>
          <a:custGeom>
            <a:avLst/>
            <a:gdLst>
              <a:gd name="connsiteX0" fmla="*/ 1041267 w 1620000"/>
              <a:gd name="connsiteY0" fmla="*/ 678440 h 813392"/>
              <a:gd name="connsiteX1" fmla="*/ 1105634 w 1620000"/>
              <a:gd name="connsiteY1" fmla="*/ 592794 h 813392"/>
              <a:gd name="connsiteX2" fmla="*/ 1108316 w 1620000"/>
              <a:gd name="connsiteY2" fmla="*/ 590118 h 813392"/>
              <a:gd name="connsiteX3" fmla="*/ 1215596 w 1620000"/>
              <a:gd name="connsiteY3" fmla="*/ 643646 h 813392"/>
              <a:gd name="connsiteX4" fmla="*/ 1207550 w 1620000"/>
              <a:gd name="connsiteY4" fmla="*/ 715910 h 813392"/>
              <a:gd name="connsiteX5" fmla="*/ 1210232 w 1620000"/>
              <a:gd name="connsiteY5" fmla="*/ 683793 h 813392"/>
              <a:gd name="connsiteX6" fmla="*/ 1183412 w 1620000"/>
              <a:gd name="connsiteY6" fmla="*/ 699851 h 813392"/>
              <a:gd name="connsiteX7" fmla="*/ 1242415 w 1620000"/>
              <a:gd name="connsiteY7" fmla="*/ 713234 h 813392"/>
              <a:gd name="connsiteX8" fmla="*/ 1325557 w 1620000"/>
              <a:gd name="connsiteY8" fmla="*/ 809585 h 813392"/>
              <a:gd name="connsiteX9" fmla="*/ 1323827 w 1620000"/>
              <a:gd name="connsiteY9" fmla="*/ 813392 h 813392"/>
              <a:gd name="connsiteX10" fmla="*/ 1163039 w 1620000"/>
              <a:gd name="connsiteY10" fmla="*/ 813392 h 813392"/>
              <a:gd name="connsiteX11" fmla="*/ 1164638 w 1620000"/>
              <a:gd name="connsiteY11" fmla="*/ 809585 h 813392"/>
              <a:gd name="connsiteX12" fmla="*/ 1089543 w 1620000"/>
              <a:gd name="connsiteY12" fmla="*/ 731968 h 813392"/>
              <a:gd name="connsiteX13" fmla="*/ 1041267 w 1620000"/>
              <a:gd name="connsiteY13" fmla="*/ 678440 h 813392"/>
              <a:gd name="connsiteX14" fmla="*/ 961169 w 1620000"/>
              <a:gd name="connsiteY14" fmla="*/ 691864 h 813392"/>
              <a:gd name="connsiteX15" fmla="*/ 963848 w 1620000"/>
              <a:gd name="connsiteY15" fmla="*/ 624854 h 813392"/>
              <a:gd name="connsiteX16" fmla="*/ 1105853 w 1620000"/>
              <a:gd name="connsiteY16" fmla="*/ 525680 h 813392"/>
              <a:gd name="connsiteX17" fmla="*/ 1030832 w 1620000"/>
              <a:gd name="connsiteY17" fmla="*/ 681142 h 813392"/>
              <a:gd name="connsiteX18" fmla="*/ 961169 w 1620000"/>
              <a:gd name="connsiteY18" fmla="*/ 691864 h 813392"/>
              <a:gd name="connsiteX19" fmla="*/ 951017 w 1620000"/>
              <a:gd name="connsiteY19" fmla="*/ 715735 h 813392"/>
              <a:gd name="connsiteX20" fmla="*/ 991241 w 1620000"/>
              <a:gd name="connsiteY20" fmla="*/ 707690 h 813392"/>
              <a:gd name="connsiteX21" fmla="*/ 1055600 w 1620000"/>
              <a:gd name="connsiteY21" fmla="*/ 758641 h 813392"/>
              <a:gd name="connsiteX22" fmla="*/ 1114596 w 1620000"/>
              <a:gd name="connsiteY22" fmla="*/ 809593 h 813392"/>
              <a:gd name="connsiteX23" fmla="*/ 1113022 w 1620000"/>
              <a:gd name="connsiteY23" fmla="*/ 813392 h 813392"/>
              <a:gd name="connsiteX24" fmla="*/ 985316 w 1620000"/>
              <a:gd name="connsiteY24" fmla="*/ 813392 h 813392"/>
              <a:gd name="connsiteX25" fmla="*/ 985877 w 1620000"/>
              <a:gd name="connsiteY25" fmla="*/ 809593 h 813392"/>
              <a:gd name="connsiteX26" fmla="*/ 951017 w 1620000"/>
              <a:gd name="connsiteY26" fmla="*/ 715735 h 813392"/>
              <a:gd name="connsiteX27" fmla="*/ 698881 w 1620000"/>
              <a:gd name="connsiteY27" fmla="*/ 652692 h 813392"/>
              <a:gd name="connsiteX28" fmla="*/ 755720 w 1620000"/>
              <a:gd name="connsiteY28" fmla="*/ 565918 h 813392"/>
              <a:gd name="connsiteX29" fmla="*/ 811901 w 1620000"/>
              <a:gd name="connsiteY29" fmla="*/ 525680 h 813392"/>
              <a:gd name="connsiteX30" fmla="*/ 868083 w 1620000"/>
              <a:gd name="connsiteY30" fmla="*/ 565918 h 813392"/>
              <a:gd name="connsiteX31" fmla="*/ 913563 w 1620000"/>
              <a:gd name="connsiteY31" fmla="*/ 683950 h 813392"/>
              <a:gd name="connsiteX32" fmla="*/ 811901 w 1620000"/>
              <a:gd name="connsiteY32" fmla="*/ 657125 h 813392"/>
              <a:gd name="connsiteX33" fmla="*/ 707565 w 1620000"/>
              <a:gd name="connsiteY33" fmla="*/ 683950 h 813392"/>
              <a:gd name="connsiteX34" fmla="*/ 698881 w 1620000"/>
              <a:gd name="connsiteY34" fmla="*/ 652692 h 813392"/>
              <a:gd name="connsiteX35" fmla="*/ 680264 w 1620000"/>
              <a:gd name="connsiteY35" fmla="*/ 809434 h 813392"/>
              <a:gd name="connsiteX36" fmla="*/ 808872 w 1620000"/>
              <a:gd name="connsiteY36" fmla="*/ 680558 h 813392"/>
              <a:gd name="connsiteX37" fmla="*/ 937479 w 1620000"/>
              <a:gd name="connsiteY37" fmla="*/ 809434 h 813392"/>
              <a:gd name="connsiteX38" fmla="*/ 936682 w 1620000"/>
              <a:gd name="connsiteY38" fmla="*/ 813392 h 813392"/>
              <a:gd name="connsiteX39" fmla="*/ 681062 w 1620000"/>
              <a:gd name="connsiteY39" fmla="*/ 813392 h 813392"/>
              <a:gd name="connsiteX40" fmla="*/ 573091 w 1620000"/>
              <a:gd name="connsiteY40" fmla="*/ 535612 h 813392"/>
              <a:gd name="connsiteX41" fmla="*/ 621276 w 1620000"/>
              <a:gd name="connsiteY41" fmla="*/ 433635 h 813392"/>
              <a:gd name="connsiteX42" fmla="*/ 717646 w 1620000"/>
              <a:gd name="connsiteY42" fmla="*/ 430952 h 813392"/>
              <a:gd name="connsiteX43" fmla="*/ 685522 w 1620000"/>
              <a:gd name="connsiteY43" fmla="*/ 444369 h 813392"/>
              <a:gd name="connsiteX44" fmla="*/ 723000 w 1620000"/>
              <a:gd name="connsiteY44" fmla="*/ 449737 h 813392"/>
              <a:gd name="connsiteX45" fmla="*/ 709615 w 1620000"/>
              <a:gd name="connsiteY45" fmla="*/ 398748 h 813392"/>
              <a:gd name="connsiteX46" fmla="*/ 811338 w 1620000"/>
              <a:gd name="connsiteY46" fmla="*/ 328974 h 813392"/>
              <a:gd name="connsiteX47" fmla="*/ 910385 w 1620000"/>
              <a:gd name="connsiteY47" fmla="*/ 398748 h 813392"/>
              <a:gd name="connsiteX48" fmla="*/ 897000 w 1620000"/>
              <a:gd name="connsiteY48" fmla="*/ 449737 h 813392"/>
              <a:gd name="connsiteX49" fmla="*/ 934477 w 1620000"/>
              <a:gd name="connsiteY49" fmla="*/ 444369 h 813392"/>
              <a:gd name="connsiteX50" fmla="*/ 902354 w 1620000"/>
              <a:gd name="connsiteY50" fmla="*/ 430952 h 813392"/>
              <a:gd name="connsiteX51" fmla="*/ 998723 w 1620000"/>
              <a:gd name="connsiteY51" fmla="*/ 433635 h 813392"/>
              <a:gd name="connsiteX52" fmla="*/ 1046908 w 1620000"/>
              <a:gd name="connsiteY52" fmla="*/ 535612 h 813392"/>
              <a:gd name="connsiteX53" fmla="*/ 961246 w 1620000"/>
              <a:gd name="connsiteY53" fmla="*/ 616120 h 813392"/>
              <a:gd name="connsiteX54" fmla="*/ 891646 w 1620000"/>
              <a:gd name="connsiteY54" fmla="*/ 543663 h 813392"/>
              <a:gd name="connsiteX55" fmla="*/ 811338 w 1620000"/>
              <a:gd name="connsiteY55" fmla="*/ 479256 h 813392"/>
              <a:gd name="connsiteX56" fmla="*/ 728353 w 1620000"/>
              <a:gd name="connsiteY56" fmla="*/ 543663 h 813392"/>
              <a:gd name="connsiteX57" fmla="*/ 658754 w 1620000"/>
              <a:gd name="connsiteY57" fmla="*/ 616120 h 813392"/>
              <a:gd name="connsiteX58" fmla="*/ 573091 w 1620000"/>
              <a:gd name="connsiteY58" fmla="*/ 535612 h 813392"/>
              <a:gd name="connsiteX59" fmla="*/ 514147 w 1620000"/>
              <a:gd name="connsiteY59" fmla="*/ 525680 h 813392"/>
              <a:gd name="connsiteX60" fmla="*/ 656151 w 1620000"/>
              <a:gd name="connsiteY60" fmla="*/ 624854 h 813392"/>
              <a:gd name="connsiteX61" fmla="*/ 658830 w 1620000"/>
              <a:gd name="connsiteY61" fmla="*/ 691864 h 813392"/>
              <a:gd name="connsiteX62" fmla="*/ 589168 w 1620000"/>
              <a:gd name="connsiteY62" fmla="*/ 681142 h 813392"/>
              <a:gd name="connsiteX63" fmla="*/ 514147 w 1620000"/>
              <a:gd name="connsiteY63" fmla="*/ 525680 h 813392"/>
              <a:gd name="connsiteX64" fmla="*/ 503147 w 1620000"/>
              <a:gd name="connsiteY64" fmla="*/ 809593 h 813392"/>
              <a:gd name="connsiteX65" fmla="*/ 565085 w 1620000"/>
              <a:gd name="connsiteY65" fmla="*/ 758641 h 813392"/>
              <a:gd name="connsiteX66" fmla="*/ 629716 w 1620000"/>
              <a:gd name="connsiteY66" fmla="*/ 707690 h 813392"/>
              <a:gd name="connsiteX67" fmla="*/ 670111 w 1620000"/>
              <a:gd name="connsiteY67" fmla="*/ 715735 h 813392"/>
              <a:gd name="connsiteX68" fmla="*/ 637795 w 1620000"/>
              <a:gd name="connsiteY68" fmla="*/ 809593 h 813392"/>
              <a:gd name="connsiteX69" fmla="*/ 638315 w 1620000"/>
              <a:gd name="connsiteY69" fmla="*/ 813392 h 813392"/>
              <a:gd name="connsiteX70" fmla="*/ 504800 w 1620000"/>
              <a:gd name="connsiteY70" fmla="*/ 813392 h 813392"/>
              <a:gd name="connsiteX71" fmla="*/ 294443 w 1620000"/>
              <a:gd name="connsiteY71" fmla="*/ 809585 h 813392"/>
              <a:gd name="connsiteX72" fmla="*/ 377710 w 1620000"/>
              <a:gd name="connsiteY72" fmla="*/ 713234 h 813392"/>
              <a:gd name="connsiteX73" fmla="*/ 436802 w 1620000"/>
              <a:gd name="connsiteY73" fmla="*/ 699851 h 813392"/>
              <a:gd name="connsiteX74" fmla="*/ 409942 w 1620000"/>
              <a:gd name="connsiteY74" fmla="*/ 683793 h 813392"/>
              <a:gd name="connsiteX75" fmla="*/ 412629 w 1620000"/>
              <a:gd name="connsiteY75" fmla="*/ 715910 h 813392"/>
              <a:gd name="connsiteX76" fmla="*/ 404570 w 1620000"/>
              <a:gd name="connsiteY76" fmla="*/ 643646 h 813392"/>
              <a:gd name="connsiteX77" fmla="*/ 512012 w 1620000"/>
              <a:gd name="connsiteY77" fmla="*/ 590118 h 813392"/>
              <a:gd name="connsiteX78" fmla="*/ 514698 w 1620000"/>
              <a:gd name="connsiteY78" fmla="*/ 592794 h 813392"/>
              <a:gd name="connsiteX79" fmla="*/ 576476 w 1620000"/>
              <a:gd name="connsiteY79" fmla="*/ 678440 h 813392"/>
              <a:gd name="connsiteX80" fmla="*/ 530814 w 1620000"/>
              <a:gd name="connsiteY80" fmla="*/ 731968 h 813392"/>
              <a:gd name="connsiteX81" fmla="*/ 455605 w 1620000"/>
              <a:gd name="connsiteY81" fmla="*/ 809585 h 813392"/>
              <a:gd name="connsiteX82" fmla="*/ 457207 w 1620000"/>
              <a:gd name="connsiteY82" fmla="*/ 813392 h 813392"/>
              <a:gd name="connsiteX83" fmla="*/ 296176 w 1620000"/>
              <a:gd name="connsiteY83" fmla="*/ 813392 h 813392"/>
              <a:gd name="connsiteX84" fmla="*/ 163579 w 1620000"/>
              <a:gd name="connsiteY84" fmla="*/ 812050 h 813392"/>
              <a:gd name="connsiteX85" fmla="*/ 284030 w 1620000"/>
              <a:gd name="connsiteY85" fmla="*/ 624208 h 813392"/>
              <a:gd name="connsiteX86" fmla="*/ 495488 w 1620000"/>
              <a:gd name="connsiteY86" fmla="*/ 511503 h 813392"/>
              <a:gd name="connsiteX87" fmla="*/ 527609 w 1620000"/>
              <a:gd name="connsiteY87" fmla="*/ 377331 h 813392"/>
              <a:gd name="connsiteX88" fmla="*/ 693563 w 1620000"/>
              <a:gd name="connsiteY88" fmla="*/ 256575 h 813392"/>
              <a:gd name="connsiteX89" fmla="*/ 808661 w 1620000"/>
              <a:gd name="connsiteY89" fmla="*/ 170705 h 813392"/>
              <a:gd name="connsiteX90" fmla="*/ 926435 w 1620000"/>
              <a:gd name="connsiteY90" fmla="*/ 256575 h 813392"/>
              <a:gd name="connsiteX91" fmla="*/ 1089713 w 1620000"/>
              <a:gd name="connsiteY91" fmla="*/ 377331 h 813392"/>
              <a:gd name="connsiteX92" fmla="*/ 1124510 w 1620000"/>
              <a:gd name="connsiteY92" fmla="*/ 511503 h 813392"/>
              <a:gd name="connsiteX93" fmla="*/ 1333292 w 1620000"/>
              <a:gd name="connsiteY93" fmla="*/ 624208 h 813392"/>
              <a:gd name="connsiteX94" fmla="*/ 1456420 w 1620000"/>
              <a:gd name="connsiteY94" fmla="*/ 812050 h 813392"/>
              <a:gd name="connsiteX95" fmla="*/ 1455182 w 1620000"/>
              <a:gd name="connsiteY95" fmla="*/ 813392 h 813392"/>
              <a:gd name="connsiteX96" fmla="*/ 1359953 w 1620000"/>
              <a:gd name="connsiteY96" fmla="*/ 813392 h 813392"/>
              <a:gd name="connsiteX97" fmla="*/ 1360529 w 1620000"/>
              <a:gd name="connsiteY97" fmla="*/ 812261 h 813392"/>
              <a:gd name="connsiteX98" fmla="*/ 1272123 w 1620000"/>
              <a:gd name="connsiteY98" fmla="*/ 699681 h 813392"/>
              <a:gd name="connsiteX99" fmla="*/ 1122100 w 1620000"/>
              <a:gd name="connsiteY99" fmla="*/ 554937 h 813392"/>
              <a:gd name="connsiteX100" fmla="*/ 1119421 w 1620000"/>
              <a:gd name="connsiteY100" fmla="*/ 525451 h 813392"/>
              <a:gd name="connsiteX101" fmla="*/ 1084595 w 1620000"/>
              <a:gd name="connsiteY101" fmla="*/ 520090 h 813392"/>
              <a:gd name="connsiteX102" fmla="*/ 929214 w 1620000"/>
              <a:gd name="connsiteY102" fmla="*/ 380706 h 813392"/>
              <a:gd name="connsiteX103" fmla="*/ 808660 w 1620000"/>
              <a:gd name="connsiteY103" fmla="*/ 302972 h 813392"/>
              <a:gd name="connsiteX104" fmla="*/ 690785 w 1620000"/>
              <a:gd name="connsiteY104" fmla="*/ 380706 h 813392"/>
              <a:gd name="connsiteX105" fmla="*/ 535405 w 1620000"/>
              <a:gd name="connsiteY105" fmla="*/ 520090 h 813392"/>
              <a:gd name="connsiteX106" fmla="*/ 500578 w 1620000"/>
              <a:gd name="connsiteY106" fmla="*/ 525451 h 813392"/>
              <a:gd name="connsiteX107" fmla="*/ 497899 w 1620000"/>
              <a:gd name="connsiteY107" fmla="*/ 554937 h 813392"/>
              <a:gd name="connsiteX108" fmla="*/ 347876 w 1620000"/>
              <a:gd name="connsiteY108" fmla="*/ 699681 h 813392"/>
              <a:gd name="connsiteX109" fmla="*/ 259470 w 1620000"/>
              <a:gd name="connsiteY109" fmla="*/ 812261 h 813392"/>
              <a:gd name="connsiteX110" fmla="*/ 260046 w 1620000"/>
              <a:gd name="connsiteY110" fmla="*/ 813392 h 813392"/>
              <a:gd name="connsiteX111" fmla="*/ 164816 w 1620000"/>
              <a:gd name="connsiteY111" fmla="*/ 813392 h 813392"/>
              <a:gd name="connsiteX112" fmla="*/ 0 w 1620000"/>
              <a:gd name="connsiteY112" fmla="*/ 810000 h 813392"/>
              <a:gd name="connsiteX113" fmla="*/ 139240 w 1620000"/>
              <a:gd name="connsiteY113" fmla="*/ 638344 h 813392"/>
              <a:gd name="connsiteX114" fmla="*/ 396298 w 1620000"/>
              <a:gd name="connsiteY114" fmla="*/ 421093 h 813392"/>
              <a:gd name="connsiteX115" fmla="*/ 498050 w 1620000"/>
              <a:gd name="connsiteY115" fmla="*/ 249438 h 813392"/>
              <a:gd name="connsiteX116" fmla="*/ 811339 w 1620000"/>
              <a:gd name="connsiteY116" fmla="*/ 0 h 813392"/>
              <a:gd name="connsiteX117" fmla="*/ 1121951 w 1620000"/>
              <a:gd name="connsiteY117" fmla="*/ 249438 h 813392"/>
              <a:gd name="connsiteX118" fmla="*/ 1223703 w 1620000"/>
              <a:gd name="connsiteY118" fmla="*/ 421093 h 813392"/>
              <a:gd name="connsiteX119" fmla="*/ 1483438 w 1620000"/>
              <a:gd name="connsiteY119" fmla="*/ 638344 h 813392"/>
              <a:gd name="connsiteX120" fmla="*/ 1620000 w 1620000"/>
              <a:gd name="connsiteY120" fmla="*/ 810000 h 813392"/>
              <a:gd name="connsiteX121" fmla="*/ 1606129 w 1620000"/>
              <a:gd name="connsiteY121" fmla="*/ 813392 h 813392"/>
              <a:gd name="connsiteX122" fmla="*/ 1500825 w 1620000"/>
              <a:gd name="connsiteY122" fmla="*/ 813392 h 813392"/>
              <a:gd name="connsiteX123" fmla="*/ 1504931 w 1620000"/>
              <a:gd name="connsiteY123" fmla="*/ 810001 h 813392"/>
              <a:gd name="connsiteX124" fmla="*/ 1368355 w 1620000"/>
              <a:gd name="connsiteY124" fmla="*/ 606114 h 813392"/>
              <a:gd name="connsiteX125" fmla="*/ 1162152 w 1620000"/>
              <a:gd name="connsiteY125" fmla="*/ 477343 h 813392"/>
              <a:gd name="connsiteX126" fmla="*/ 1044322 w 1620000"/>
              <a:gd name="connsiteY126" fmla="*/ 278822 h 813392"/>
              <a:gd name="connsiteX127" fmla="*/ 811339 w 1620000"/>
              <a:gd name="connsiteY127" fmla="*/ 123225 h 813392"/>
              <a:gd name="connsiteX128" fmla="*/ 578356 w 1620000"/>
              <a:gd name="connsiteY128" fmla="*/ 278822 h 813392"/>
              <a:gd name="connsiteX129" fmla="*/ 460527 w 1620000"/>
              <a:gd name="connsiteY129" fmla="*/ 477343 h 813392"/>
              <a:gd name="connsiteX130" fmla="*/ 251645 w 1620000"/>
              <a:gd name="connsiteY130" fmla="*/ 606114 h 813392"/>
              <a:gd name="connsiteX131" fmla="*/ 115070 w 1620000"/>
              <a:gd name="connsiteY131" fmla="*/ 810001 h 813392"/>
              <a:gd name="connsiteX132" fmla="*/ 119366 w 1620000"/>
              <a:gd name="connsiteY132" fmla="*/ 813392 h 813392"/>
              <a:gd name="connsiteX133" fmla="*/ 14413 w 1620000"/>
              <a:gd name="connsiteY133" fmla="*/ 813392 h 81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620000" h="813392">
                <a:moveTo>
                  <a:pt x="1041267" y="678440"/>
                </a:moveTo>
                <a:cubicBezTo>
                  <a:pt x="1041267" y="678440"/>
                  <a:pt x="1089543" y="635617"/>
                  <a:pt x="1105634" y="592794"/>
                </a:cubicBezTo>
                <a:cubicBezTo>
                  <a:pt x="1105634" y="592794"/>
                  <a:pt x="1105634" y="590118"/>
                  <a:pt x="1108316" y="590118"/>
                </a:cubicBezTo>
                <a:cubicBezTo>
                  <a:pt x="1124409" y="590118"/>
                  <a:pt x="1188776" y="592794"/>
                  <a:pt x="1215596" y="643646"/>
                </a:cubicBezTo>
                <a:cubicBezTo>
                  <a:pt x="1247779" y="702528"/>
                  <a:pt x="1223642" y="721263"/>
                  <a:pt x="1207550" y="715910"/>
                </a:cubicBezTo>
                <a:cubicBezTo>
                  <a:pt x="1188776" y="713234"/>
                  <a:pt x="1194140" y="686469"/>
                  <a:pt x="1210232" y="683793"/>
                </a:cubicBezTo>
                <a:cubicBezTo>
                  <a:pt x="1210232" y="683793"/>
                  <a:pt x="1186094" y="665058"/>
                  <a:pt x="1183412" y="699851"/>
                </a:cubicBezTo>
                <a:cubicBezTo>
                  <a:pt x="1180730" y="737321"/>
                  <a:pt x="1212914" y="734645"/>
                  <a:pt x="1242415" y="713234"/>
                </a:cubicBezTo>
                <a:cubicBezTo>
                  <a:pt x="1242415" y="713234"/>
                  <a:pt x="1312147" y="745350"/>
                  <a:pt x="1325557" y="809585"/>
                </a:cubicBezTo>
                <a:lnTo>
                  <a:pt x="1323827" y="813392"/>
                </a:lnTo>
                <a:lnTo>
                  <a:pt x="1163039" y="813392"/>
                </a:lnTo>
                <a:lnTo>
                  <a:pt x="1164638" y="809585"/>
                </a:lnTo>
                <a:cubicBezTo>
                  <a:pt x="1164638" y="772115"/>
                  <a:pt x="1089543" y="731968"/>
                  <a:pt x="1089543" y="731968"/>
                </a:cubicBezTo>
                <a:cubicBezTo>
                  <a:pt x="1073451" y="697175"/>
                  <a:pt x="1041267" y="678440"/>
                  <a:pt x="1041267" y="678440"/>
                </a:cubicBezTo>
                <a:close/>
                <a:moveTo>
                  <a:pt x="961169" y="691864"/>
                </a:moveTo>
                <a:cubicBezTo>
                  <a:pt x="961169" y="691864"/>
                  <a:pt x="963848" y="657019"/>
                  <a:pt x="963848" y="624854"/>
                </a:cubicBezTo>
                <a:cubicBezTo>
                  <a:pt x="963848" y="624854"/>
                  <a:pt x="1046908" y="536402"/>
                  <a:pt x="1105853" y="525680"/>
                </a:cubicBezTo>
                <a:cubicBezTo>
                  <a:pt x="1105853" y="525680"/>
                  <a:pt x="1111212" y="587329"/>
                  <a:pt x="1030832" y="681142"/>
                </a:cubicBezTo>
                <a:cubicBezTo>
                  <a:pt x="1030832" y="681142"/>
                  <a:pt x="985283" y="683822"/>
                  <a:pt x="961169" y="691864"/>
                </a:cubicBezTo>
                <a:close/>
                <a:moveTo>
                  <a:pt x="951017" y="715735"/>
                </a:moveTo>
                <a:cubicBezTo>
                  <a:pt x="951017" y="715735"/>
                  <a:pt x="969788" y="707690"/>
                  <a:pt x="991241" y="707690"/>
                </a:cubicBezTo>
                <a:cubicBezTo>
                  <a:pt x="1012694" y="710372"/>
                  <a:pt x="1039511" y="721098"/>
                  <a:pt x="1055600" y="758641"/>
                </a:cubicBezTo>
                <a:cubicBezTo>
                  <a:pt x="1055600" y="758641"/>
                  <a:pt x="1114596" y="772049"/>
                  <a:pt x="1114596" y="809593"/>
                </a:cubicBezTo>
                <a:lnTo>
                  <a:pt x="1113022" y="813392"/>
                </a:lnTo>
                <a:lnTo>
                  <a:pt x="985316" y="813392"/>
                </a:lnTo>
                <a:lnTo>
                  <a:pt x="985877" y="809593"/>
                </a:lnTo>
                <a:cubicBezTo>
                  <a:pt x="985877" y="755960"/>
                  <a:pt x="951017" y="715735"/>
                  <a:pt x="951017" y="715735"/>
                </a:cubicBezTo>
                <a:close/>
                <a:moveTo>
                  <a:pt x="698881" y="652692"/>
                </a:moveTo>
                <a:cubicBezTo>
                  <a:pt x="690176" y="586457"/>
                  <a:pt x="755720" y="565918"/>
                  <a:pt x="755720" y="565918"/>
                </a:cubicBezTo>
                <a:cubicBezTo>
                  <a:pt x="755720" y="565918"/>
                  <a:pt x="769097" y="525680"/>
                  <a:pt x="811901" y="525680"/>
                </a:cubicBezTo>
                <a:cubicBezTo>
                  <a:pt x="852031" y="525680"/>
                  <a:pt x="868083" y="565918"/>
                  <a:pt x="868083" y="565918"/>
                </a:cubicBezTo>
                <a:cubicBezTo>
                  <a:pt x="868083" y="565918"/>
                  <a:pt x="951017" y="592744"/>
                  <a:pt x="913563" y="683950"/>
                </a:cubicBezTo>
                <a:cubicBezTo>
                  <a:pt x="913563" y="683950"/>
                  <a:pt x="865407" y="657125"/>
                  <a:pt x="811901" y="657125"/>
                </a:cubicBezTo>
                <a:cubicBezTo>
                  <a:pt x="755720" y="657125"/>
                  <a:pt x="707565" y="683950"/>
                  <a:pt x="707565" y="683950"/>
                </a:cubicBezTo>
                <a:cubicBezTo>
                  <a:pt x="702883" y="672549"/>
                  <a:pt x="700124" y="662154"/>
                  <a:pt x="698881" y="652692"/>
                </a:cubicBezTo>
                <a:close/>
                <a:moveTo>
                  <a:pt x="680264" y="809434"/>
                </a:moveTo>
                <a:cubicBezTo>
                  <a:pt x="680264" y="738258"/>
                  <a:pt x="737844" y="680558"/>
                  <a:pt x="808872" y="680558"/>
                </a:cubicBezTo>
                <a:cubicBezTo>
                  <a:pt x="879900" y="680558"/>
                  <a:pt x="937479" y="738258"/>
                  <a:pt x="937479" y="809434"/>
                </a:cubicBezTo>
                <a:lnTo>
                  <a:pt x="936682" y="813392"/>
                </a:lnTo>
                <a:lnTo>
                  <a:pt x="681062" y="813392"/>
                </a:lnTo>
                <a:close/>
                <a:moveTo>
                  <a:pt x="573091" y="535612"/>
                </a:moveTo>
                <a:cubicBezTo>
                  <a:pt x="573091" y="535612"/>
                  <a:pt x="575768" y="473889"/>
                  <a:pt x="621276" y="433635"/>
                </a:cubicBezTo>
                <a:cubicBezTo>
                  <a:pt x="666784" y="393381"/>
                  <a:pt x="714969" y="401431"/>
                  <a:pt x="717646" y="430952"/>
                </a:cubicBezTo>
                <a:cubicBezTo>
                  <a:pt x="717646" y="460471"/>
                  <a:pt x="685522" y="444369"/>
                  <a:pt x="685522" y="444369"/>
                </a:cubicBezTo>
                <a:cubicBezTo>
                  <a:pt x="685522" y="444369"/>
                  <a:pt x="712292" y="471205"/>
                  <a:pt x="723000" y="449737"/>
                </a:cubicBezTo>
                <a:cubicBezTo>
                  <a:pt x="733707" y="428268"/>
                  <a:pt x="717646" y="406799"/>
                  <a:pt x="709615" y="398748"/>
                </a:cubicBezTo>
                <a:cubicBezTo>
                  <a:pt x="709615" y="398748"/>
                  <a:pt x="741738" y="328974"/>
                  <a:pt x="811338" y="328974"/>
                </a:cubicBezTo>
                <a:cubicBezTo>
                  <a:pt x="878261" y="328974"/>
                  <a:pt x="910385" y="398748"/>
                  <a:pt x="910385" y="398748"/>
                </a:cubicBezTo>
                <a:cubicBezTo>
                  <a:pt x="902354" y="406799"/>
                  <a:pt x="886292" y="428268"/>
                  <a:pt x="897000" y="449737"/>
                </a:cubicBezTo>
                <a:cubicBezTo>
                  <a:pt x="907708" y="471205"/>
                  <a:pt x="934477" y="444369"/>
                  <a:pt x="934477" y="444369"/>
                </a:cubicBezTo>
                <a:cubicBezTo>
                  <a:pt x="934477" y="444369"/>
                  <a:pt x="902354" y="460471"/>
                  <a:pt x="902354" y="430952"/>
                </a:cubicBezTo>
                <a:cubicBezTo>
                  <a:pt x="905031" y="401431"/>
                  <a:pt x="953215" y="393381"/>
                  <a:pt x="998723" y="433635"/>
                </a:cubicBezTo>
                <a:cubicBezTo>
                  <a:pt x="1044231" y="473889"/>
                  <a:pt x="1046908" y="535612"/>
                  <a:pt x="1046908" y="535612"/>
                </a:cubicBezTo>
                <a:cubicBezTo>
                  <a:pt x="1017462" y="557081"/>
                  <a:pt x="961246" y="616120"/>
                  <a:pt x="961246" y="616120"/>
                </a:cubicBezTo>
                <a:cubicBezTo>
                  <a:pt x="961246" y="616120"/>
                  <a:pt x="950538" y="565131"/>
                  <a:pt x="891646" y="543663"/>
                </a:cubicBezTo>
                <a:cubicBezTo>
                  <a:pt x="891646" y="543663"/>
                  <a:pt x="856846" y="479256"/>
                  <a:pt x="811338" y="479256"/>
                </a:cubicBezTo>
                <a:cubicBezTo>
                  <a:pt x="763154" y="479256"/>
                  <a:pt x="728353" y="543663"/>
                  <a:pt x="728353" y="543663"/>
                </a:cubicBezTo>
                <a:cubicBezTo>
                  <a:pt x="672138" y="565131"/>
                  <a:pt x="658754" y="616120"/>
                  <a:pt x="658754" y="616120"/>
                </a:cubicBezTo>
                <a:cubicBezTo>
                  <a:pt x="658754" y="616120"/>
                  <a:pt x="602538" y="557081"/>
                  <a:pt x="573091" y="535612"/>
                </a:cubicBezTo>
                <a:close/>
                <a:moveTo>
                  <a:pt x="514147" y="525680"/>
                </a:moveTo>
                <a:cubicBezTo>
                  <a:pt x="573092" y="536402"/>
                  <a:pt x="656151" y="624854"/>
                  <a:pt x="656151" y="624854"/>
                </a:cubicBezTo>
                <a:cubicBezTo>
                  <a:pt x="656151" y="657019"/>
                  <a:pt x="658830" y="691864"/>
                  <a:pt x="658830" y="691864"/>
                </a:cubicBezTo>
                <a:cubicBezTo>
                  <a:pt x="634716" y="683822"/>
                  <a:pt x="589168" y="681142"/>
                  <a:pt x="589168" y="681142"/>
                </a:cubicBezTo>
                <a:cubicBezTo>
                  <a:pt x="508788" y="587329"/>
                  <a:pt x="514147" y="525680"/>
                  <a:pt x="514147" y="525680"/>
                </a:cubicBezTo>
                <a:close/>
                <a:moveTo>
                  <a:pt x="503147" y="809593"/>
                </a:moveTo>
                <a:cubicBezTo>
                  <a:pt x="503147" y="772049"/>
                  <a:pt x="565085" y="758641"/>
                  <a:pt x="565085" y="758641"/>
                </a:cubicBezTo>
                <a:cubicBezTo>
                  <a:pt x="581243" y="721098"/>
                  <a:pt x="608173" y="710372"/>
                  <a:pt x="629716" y="707690"/>
                </a:cubicBezTo>
                <a:cubicBezTo>
                  <a:pt x="651261" y="707690"/>
                  <a:pt x="670111" y="715735"/>
                  <a:pt x="670111" y="715735"/>
                </a:cubicBezTo>
                <a:cubicBezTo>
                  <a:pt x="670111" y="715735"/>
                  <a:pt x="637795" y="755960"/>
                  <a:pt x="637795" y="809593"/>
                </a:cubicBezTo>
                <a:lnTo>
                  <a:pt x="638315" y="813392"/>
                </a:lnTo>
                <a:lnTo>
                  <a:pt x="504800" y="813392"/>
                </a:lnTo>
                <a:close/>
                <a:moveTo>
                  <a:pt x="294443" y="809585"/>
                </a:moveTo>
                <a:cubicBezTo>
                  <a:pt x="307873" y="745350"/>
                  <a:pt x="377710" y="713234"/>
                  <a:pt x="377710" y="713234"/>
                </a:cubicBezTo>
                <a:cubicBezTo>
                  <a:pt x="407256" y="734645"/>
                  <a:pt x="439488" y="737321"/>
                  <a:pt x="436802" y="699851"/>
                </a:cubicBezTo>
                <a:cubicBezTo>
                  <a:pt x="434117" y="665058"/>
                  <a:pt x="409942" y="683793"/>
                  <a:pt x="409942" y="683793"/>
                </a:cubicBezTo>
                <a:cubicBezTo>
                  <a:pt x="426058" y="686469"/>
                  <a:pt x="428744" y="713234"/>
                  <a:pt x="412629" y="715910"/>
                </a:cubicBezTo>
                <a:cubicBezTo>
                  <a:pt x="396512" y="721263"/>
                  <a:pt x="369651" y="702528"/>
                  <a:pt x="404570" y="643646"/>
                </a:cubicBezTo>
                <a:cubicBezTo>
                  <a:pt x="431431" y="592794"/>
                  <a:pt x="495895" y="590118"/>
                  <a:pt x="512012" y="590118"/>
                </a:cubicBezTo>
                <a:cubicBezTo>
                  <a:pt x="514698" y="590118"/>
                  <a:pt x="514698" y="592794"/>
                  <a:pt x="514698" y="592794"/>
                </a:cubicBezTo>
                <a:cubicBezTo>
                  <a:pt x="530814" y="635617"/>
                  <a:pt x="576476" y="678440"/>
                  <a:pt x="576476" y="678440"/>
                </a:cubicBezTo>
                <a:cubicBezTo>
                  <a:pt x="576476" y="678440"/>
                  <a:pt x="546930" y="697175"/>
                  <a:pt x="530814" y="731968"/>
                </a:cubicBezTo>
                <a:cubicBezTo>
                  <a:pt x="530814" y="731968"/>
                  <a:pt x="455605" y="772115"/>
                  <a:pt x="455605" y="809585"/>
                </a:cubicBezTo>
                <a:lnTo>
                  <a:pt x="457207" y="813392"/>
                </a:lnTo>
                <a:lnTo>
                  <a:pt x="296176" y="813392"/>
                </a:lnTo>
                <a:close/>
                <a:moveTo>
                  <a:pt x="163579" y="812050"/>
                </a:moveTo>
                <a:cubicBezTo>
                  <a:pt x="203729" y="779849"/>
                  <a:pt x="217112" y="726179"/>
                  <a:pt x="284030" y="624208"/>
                </a:cubicBezTo>
                <a:cubicBezTo>
                  <a:pt x="353624" y="519554"/>
                  <a:pt x="495488" y="511503"/>
                  <a:pt x="495488" y="511503"/>
                </a:cubicBezTo>
                <a:cubicBezTo>
                  <a:pt x="495488" y="511503"/>
                  <a:pt x="484781" y="436367"/>
                  <a:pt x="527609" y="377331"/>
                </a:cubicBezTo>
                <a:cubicBezTo>
                  <a:pt x="573112" y="318294"/>
                  <a:pt x="658766" y="275360"/>
                  <a:pt x="693563" y="256575"/>
                </a:cubicBezTo>
                <a:cubicBezTo>
                  <a:pt x="728360" y="240474"/>
                  <a:pt x="787247" y="194856"/>
                  <a:pt x="808661" y="170705"/>
                </a:cubicBezTo>
                <a:cubicBezTo>
                  <a:pt x="832751" y="194856"/>
                  <a:pt x="891638" y="240474"/>
                  <a:pt x="926435" y="256575"/>
                </a:cubicBezTo>
                <a:cubicBezTo>
                  <a:pt x="961232" y="275360"/>
                  <a:pt x="1046886" y="318294"/>
                  <a:pt x="1089713" y="377331"/>
                </a:cubicBezTo>
                <a:cubicBezTo>
                  <a:pt x="1135217" y="436367"/>
                  <a:pt x="1124510" y="511503"/>
                  <a:pt x="1124510" y="511503"/>
                </a:cubicBezTo>
                <a:cubicBezTo>
                  <a:pt x="1124510" y="511503"/>
                  <a:pt x="1266374" y="519554"/>
                  <a:pt x="1333292" y="624208"/>
                </a:cubicBezTo>
                <a:cubicBezTo>
                  <a:pt x="1402886" y="726179"/>
                  <a:pt x="1416270" y="779849"/>
                  <a:pt x="1456420" y="812050"/>
                </a:cubicBezTo>
                <a:lnTo>
                  <a:pt x="1455182" y="813392"/>
                </a:lnTo>
                <a:lnTo>
                  <a:pt x="1359953" y="813392"/>
                </a:lnTo>
                <a:lnTo>
                  <a:pt x="1360529" y="812261"/>
                </a:lnTo>
                <a:cubicBezTo>
                  <a:pt x="1331060" y="731847"/>
                  <a:pt x="1272123" y="699681"/>
                  <a:pt x="1272123" y="699681"/>
                </a:cubicBezTo>
                <a:cubicBezTo>
                  <a:pt x="1231938" y="568339"/>
                  <a:pt x="1122100" y="554937"/>
                  <a:pt x="1122100" y="554937"/>
                </a:cubicBezTo>
                <a:cubicBezTo>
                  <a:pt x="1119421" y="530812"/>
                  <a:pt x="1119421" y="525451"/>
                  <a:pt x="1119421" y="525451"/>
                </a:cubicBezTo>
                <a:cubicBezTo>
                  <a:pt x="1119421" y="525451"/>
                  <a:pt x="1111384" y="514729"/>
                  <a:pt x="1084595" y="520090"/>
                </a:cubicBezTo>
                <a:cubicBezTo>
                  <a:pt x="1084595" y="520090"/>
                  <a:pt x="1052447" y="404830"/>
                  <a:pt x="929214" y="380706"/>
                </a:cubicBezTo>
                <a:cubicBezTo>
                  <a:pt x="929214" y="380706"/>
                  <a:pt x="880993" y="316375"/>
                  <a:pt x="808660" y="302972"/>
                </a:cubicBezTo>
                <a:cubicBezTo>
                  <a:pt x="739007" y="316375"/>
                  <a:pt x="690785" y="380706"/>
                  <a:pt x="690785" y="380706"/>
                </a:cubicBezTo>
                <a:cubicBezTo>
                  <a:pt x="567552" y="404830"/>
                  <a:pt x="535405" y="520090"/>
                  <a:pt x="535405" y="520090"/>
                </a:cubicBezTo>
                <a:cubicBezTo>
                  <a:pt x="508615" y="514729"/>
                  <a:pt x="500578" y="525451"/>
                  <a:pt x="500578" y="525451"/>
                </a:cubicBezTo>
                <a:cubicBezTo>
                  <a:pt x="500578" y="525451"/>
                  <a:pt x="500578" y="530812"/>
                  <a:pt x="497899" y="554937"/>
                </a:cubicBezTo>
                <a:cubicBezTo>
                  <a:pt x="497899" y="554937"/>
                  <a:pt x="385382" y="568339"/>
                  <a:pt x="347876" y="699681"/>
                </a:cubicBezTo>
                <a:cubicBezTo>
                  <a:pt x="347876" y="699681"/>
                  <a:pt x="288939" y="731847"/>
                  <a:pt x="259470" y="812261"/>
                </a:cubicBezTo>
                <a:lnTo>
                  <a:pt x="260046" y="813392"/>
                </a:lnTo>
                <a:lnTo>
                  <a:pt x="164816" y="813392"/>
                </a:lnTo>
                <a:close/>
                <a:moveTo>
                  <a:pt x="0" y="810000"/>
                </a:moveTo>
                <a:cubicBezTo>
                  <a:pt x="66942" y="793908"/>
                  <a:pt x="26777" y="812683"/>
                  <a:pt x="139240" y="638344"/>
                </a:cubicBezTo>
                <a:cubicBezTo>
                  <a:pt x="249025" y="464007"/>
                  <a:pt x="396298" y="421093"/>
                  <a:pt x="396298" y="421093"/>
                </a:cubicBezTo>
                <a:cubicBezTo>
                  <a:pt x="396298" y="421093"/>
                  <a:pt x="401653" y="316490"/>
                  <a:pt x="498050" y="249438"/>
                </a:cubicBezTo>
                <a:cubicBezTo>
                  <a:pt x="597124" y="179702"/>
                  <a:pt x="747075" y="128742"/>
                  <a:pt x="811339" y="0"/>
                </a:cubicBezTo>
                <a:cubicBezTo>
                  <a:pt x="872926" y="128742"/>
                  <a:pt x="1022876" y="179702"/>
                  <a:pt x="1121951" y="249438"/>
                </a:cubicBezTo>
                <a:cubicBezTo>
                  <a:pt x="1221025" y="316490"/>
                  <a:pt x="1223703" y="421093"/>
                  <a:pt x="1223703" y="421093"/>
                </a:cubicBezTo>
                <a:cubicBezTo>
                  <a:pt x="1223703" y="421093"/>
                  <a:pt x="1370976" y="464007"/>
                  <a:pt x="1483438" y="638344"/>
                </a:cubicBezTo>
                <a:cubicBezTo>
                  <a:pt x="1593223" y="812683"/>
                  <a:pt x="1555736" y="793908"/>
                  <a:pt x="1620000" y="810000"/>
                </a:cubicBezTo>
                <a:lnTo>
                  <a:pt x="1606129" y="813392"/>
                </a:lnTo>
                <a:lnTo>
                  <a:pt x="1500825" y="813392"/>
                </a:lnTo>
                <a:lnTo>
                  <a:pt x="1504931" y="810001"/>
                </a:lnTo>
                <a:cubicBezTo>
                  <a:pt x="1454049" y="785856"/>
                  <a:pt x="1440659" y="713423"/>
                  <a:pt x="1368355" y="606114"/>
                </a:cubicBezTo>
                <a:cubicBezTo>
                  <a:pt x="1296050" y="496123"/>
                  <a:pt x="1162152" y="477343"/>
                  <a:pt x="1162152" y="477343"/>
                </a:cubicBezTo>
                <a:cubicBezTo>
                  <a:pt x="1162152" y="477343"/>
                  <a:pt x="1146084" y="351256"/>
                  <a:pt x="1044322" y="278822"/>
                </a:cubicBezTo>
                <a:cubicBezTo>
                  <a:pt x="942559" y="206389"/>
                  <a:pt x="883644" y="206389"/>
                  <a:pt x="811339" y="123225"/>
                </a:cubicBezTo>
                <a:cubicBezTo>
                  <a:pt x="739034" y="206389"/>
                  <a:pt x="680119" y="206389"/>
                  <a:pt x="578356" y="278822"/>
                </a:cubicBezTo>
                <a:cubicBezTo>
                  <a:pt x="476594" y="351256"/>
                  <a:pt x="460527" y="477343"/>
                  <a:pt x="460527" y="477343"/>
                </a:cubicBezTo>
                <a:cubicBezTo>
                  <a:pt x="460527" y="477343"/>
                  <a:pt x="323950" y="496123"/>
                  <a:pt x="251645" y="606114"/>
                </a:cubicBezTo>
                <a:cubicBezTo>
                  <a:pt x="182019" y="713423"/>
                  <a:pt x="168629" y="785856"/>
                  <a:pt x="115070" y="810001"/>
                </a:cubicBezTo>
                <a:lnTo>
                  <a:pt x="119366" y="813392"/>
                </a:lnTo>
                <a:lnTo>
                  <a:pt x="14413" y="813392"/>
                </a:lnTo>
                <a:close/>
              </a:path>
            </a:pathLst>
          </a:custGeom>
          <a:solidFill>
            <a:srgbClr val="6695A8"/>
          </a:solidFill>
          <a:ln>
            <a:noFill/>
          </a:ln>
        </p:spPr>
        <p:txBody>
          <a:bodyPr vert="horz" wrap="square" lIns="91440" tIns="45720" rIns="91440" bIns="45720" numCol="1" anchor="t" anchorCtr="0" compatLnSpc="1">
            <a:noAutofit/>
          </a:bodyPr>
          <a:lstStyle/>
          <a:p>
            <a:endParaRPr lang="zh-CN" altLang="en-US">
              <a:solidFill>
                <a:schemeClr val="bg1"/>
              </a:solidFill>
            </a:endParaRPr>
          </a:p>
        </p:txBody>
      </p:sp>
      <p:sp>
        <p:nvSpPr>
          <p:cNvPr id="12" name="任意多边形 55"/>
          <p:cNvSpPr/>
          <p:nvPr/>
        </p:nvSpPr>
        <p:spPr bwMode="auto">
          <a:xfrm flipH="1">
            <a:off x="7855638" y="1818168"/>
            <a:ext cx="461665" cy="231798"/>
          </a:xfrm>
          <a:custGeom>
            <a:avLst/>
            <a:gdLst>
              <a:gd name="connsiteX0" fmla="*/ 1041267 w 1620000"/>
              <a:gd name="connsiteY0" fmla="*/ 678440 h 813392"/>
              <a:gd name="connsiteX1" fmla="*/ 1105634 w 1620000"/>
              <a:gd name="connsiteY1" fmla="*/ 592794 h 813392"/>
              <a:gd name="connsiteX2" fmla="*/ 1108316 w 1620000"/>
              <a:gd name="connsiteY2" fmla="*/ 590118 h 813392"/>
              <a:gd name="connsiteX3" fmla="*/ 1215596 w 1620000"/>
              <a:gd name="connsiteY3" fmla="*/ 643646 h 813392"/>
              <a:gd name="connsiteX4" fmla="*/ 1207550 w 1620000"/>
              <a:gd name="connsiteY4" fmla="*/ 715910 h 813392"/>
              <a:gd name="connsiteX5" fmla="*/ 1210232 w 1620000"/>
              <a:gd name="connsiteY5" fmla="*/ 683793 h 813392"/>
              <a:gd name="connsiteX6" fmla="*/ 1183412 w 1620000"/>
              <a:gd name="connsiteY6" fmla="*/ 699851 h 813392"/>
              <a:gd name="connsiteX7" fmla="*/ 1242415 w 1620000"/>
              <a:gd name="connsiteY7" fmla="*/ 713234 h 813392"/>
              <a:gd name="connsiteX8" fmla="*/ 1325557 w 1620000"/>
              <a:gd name="connsiteY8" fmla="*/ 809585 h 813392"/>
              <a:gd name="connsiteX9" fmla="*/ 1323827 w 1620000"/>
              <a:gd name="connsiteY9" fmla="*/ 813392 h 813392"/>
              <a:gd name="connsiteX10" fmla="*/ 1163039 w 1620000"/>
              <a:gd name="connsiteY10" fmla="*/ 813392 h 813392"/>
              <a:gd name="connsiteX11" fmla="*/ 1164638 w 1620000"/>
              <a:gd name="connsiteY11" fmla="*/ 809585 h 813392"/>
              <a:gd name="connsiteX12" fmla="*/ 1089543 w 1620000"/>
              <a:gd name="connsiteY12" fmla="*/ 731968 h 813392"/>
              <a:gd name="connsiteX13" fmla="*/ 1041267 w 1620000"/>
              <a:gd name="connsiteY13" fmla="*/ 678440 h 813392"/>
              <a:gd name="connsiteX14" fmla="*/ 961169 w 1620000"/>
              <a:gd name="connsiteY14" fmla="*/ 691864 h 813392"/>
              <a:gd name="connsiteX15" fmla="*/ 963848 w 1620000"/>
              <a:gd name="connsiteY15" fmla="*/ 624854 h 813392"/>
              <a:gd name="connsiteX16" fmla="*/ 1105853 w 1620000"/>
              <a:gd name="connsiteY16" fmla="*/ 525680 h 813392"/>
              <a:gd name="connsiteX17" fmla="*/ 1030832 w 1620000"/>
              <a:gd name="connsiteY17" fmla="*/ 681142 h 813392"/>
              <a:gd name="connsiteX18" fmla="*/ 961169 w 1620000"/>
              <a:gd name="connsiteY18" fmla="*/ 691864 h 813392"/>
              <a:gd name="connsiteX19" fmla="*/ 951017 w 1620000"/>
              <a:gd name="connsiteY19" fmla="*/ 715735 h 813392"/>
              <a:gd name="connsiteX20" fmla="*/ 991241 w 1620000"/>
              <a:gd name="connsiteY20" fmla="*/ 707690 h 813392"/>
              <a:gd name="connsiteX21" fmla="*/ 1055600 w 1620000"/>
              <a:gd name="connsiteY21" fmla="*/ 758641 h 813392"/>
              <a:gd name="connsiteX22" fmla="*/ 1114596 w 1620000"/>
              <a:gd name="connsiteY22" fmla="*/ 809593 h 813392"/>
              <a:gd name="connsiteX23" fmla="*/ 1113022 w 1620000"/>
              <a:gd name="connsiteY23" fmla="*/ 813392 h 813392"/>
              <a:gd name="connsiteX24" fmla="*/ 985316 w 1620000"/>
              <a:gd name="connsiteY24" fmla="*/ 813392 h 813392"/>
              <a:gd name="connsiteX25" fmla="*/ 985877 w 1620000"/>
              <a:gd name="connsiteY25" fmla="*/ 809593 h 813392"/>
              <a:gd name="connsiteX26" fmla="*/ 951017 w 1620000"/>
              <a:gd name="connsiteY26" fmla="*/ 715735 h 813392"/>
              <a:gd name="connsiteX27" fmla="*/ 698881 w 1620000"/>
              <a:gd name="connsiteY27" fmla="*/ 652692 h 813392"/>
              <a:gd name="connsiteX28" fmla="*/ 755720 w 1620000"/>
              <a:gd name="connsiteY28" fmla="*/ 565918 h 813392"/>
              <a:gd name="connsiteX29" fmla="*/ 811901 w 1620000"/>
              <a:gd name="connsiteY29" fmla="*/ 525680 h 813392"/>
              <a:gd name="connsiteX30" fmla="*/ 868083 w 1620000"/>
              <a:gd name="connsiteY30" fmla="*/ 565918 h 813392"/>
              <a:gd name="connsiteX31" fmla="*/ 913563 w 1620000"/>
              <a:gd name="connsiteY31" fmla="*/ 683950 h 813392"/>
              <a:gd name="connsiteX32" fmla="*/ 811901 w 1620000"/>
              <a:gd name="connsiteY32" fmla="*/ 657125 h 813392"/>
              <a:gd name="connsiteX33" fmla="*/ 707565 w 1620000"/>
              <a:gd name="connsiteY33" fmla="*/ 683950 h 813392"/>
              <a:gd name="connsiteX34" fmla="*/ 698881 w 1620000"/>
              <a:gd name="connsiteY34" fmla="*/ 652692 h 813392"/>
              <a:gd name="connsiteX35" fmla="*/ 680264 w 1620000"/>
              <a:gd name="connsiteY35" fmla="*/ 809434 h 813392"/>
              <a:gd name="connsiteX36" fmla="*/ 808872 w 1620000"/>
              <a:gd name="connsiteY36" fmla="*/ 680558 h 813392"/>
              <a:gd name="connsiteX37" fmla="*/ 937479 w 1620000"/>
              <a:gd name="connsiteY37" fmla="*/ 809434 h 813392"/>
              <a:gd name="connsiteX38" fmla="*/ 936682 w 1620000"/>
              <a:gd name="connsiteY38" fmla="*/ 813392 h 813392"/>
              <a:gd name="connsiteX39" fmla="*/ 681062 w 1620000"/>
              <a:gd name="connsiteY39" fmla="*/ 813392 h 813392"/>
              <a:gd name="connsiteX40" fmla="*/ 573091 w 1620000"/>
              <a:gd name="connsiteY40" fmla="*/ 535612 h 813392"/>
              <a:gd name="connsiteX41" fmla="*/ 621276 w 1620000"/>
              <a:gd name="connsiteY41" fmla="*/ 433635 h 813392"/>
              <a:gd name="connsiteX42" fmla="*/ 717646 w 1620000"/>
              <a:gd name="connsiteY42" fmla="*/ 430952 h 813392"/>
              <a:gd name="connsiteX43" fmla="*/ 685522 w 1620000"/>
              <a:gd name="connsiteY43" fmla="*/ 444369 h 813392"/>
              <a:gd name="connsiteX44" fmla="*/ 723000 w 1620000"/>
              <a:gd name="connsiteY44" fmla="*/ 449737 h 813392"/>
              <a:gd name="connsiteX45" fmla="*/ 709615 w 1620000"/>
              <a:gd name="connsiteY45" fmla="*/ 398748 h 813392"/>
              <a:gd name="connsiteX46" fmla="*/ 811338 w 1620000"/>
              <a:gd name="connsiteY46" fmla="*/ 328974 h 813392"/>
              <a:gd name="connsiteX47" fmla="*/ 910385 w 1620000"/>
              <a:gd name="connsiteY47" fmla="*/ 398748 h 813392"/>
              <a:gd name="connsiteX48" fmla="*/ 897000 w 1620000"/>
              <a:gd name="connsiteY48" fmla="*/ 449737 h 813392"/>
              <a:gd name="connsiteX49" fmla="*/ 934477 w 1620000"/>
              <a:gd name="connsiteY49" fmla="*/ 444369 h 813392"/>
              <a:gd name="connsiteX50" fmla="*/ 902354 w 1620000"/>
              <a:gd name="connsiteY50" fmla="*/ 430952 h 813392"/>
              <a:gd name="connsiteX51" fmla="*/ 998723 w 1620000"/>
              <a:gd name="connsiteY51" fmla="*/ 433635 h 813392"/>
              <a:gd name="connsiteX52" fmla="*/ 1046908 w 1620000"/>
              <a:gd name="connsiteY52" fmla="*/ 535612 h 813392"/>
              <a:gd name="connsiteX53" fmla="*/ 961246 w 1620000"/>
              <a:gd name="connsiteY53" fmla="*/ 616120 h 813392"/>
              <a:gd name="connsiteX54" fmla="*/ 891646 w 1620000"/>
              <a:gd name="connsiteY54" fmla="*/ 543663 h 813392"/>
              <a:gd name="connsiteX55" fmla="*/ 811338 w 1620000"/>
              <a:gd name="connsiteY55" fmla="*/ 479256 h 813392"/>
              <a:gd name="connsiteX56" fmla="*/ 728353 w 1620000"/>
              <a:gd name="connsiteY56" fmla="*/ 543663 h 813392"/>
              <a:gd name="connsiteX57" fmla="*/ 658754 w 1620000"/>
              <a:gd name="connsiteY57" fmla="*/ 616120 h 813392"/>
              <a:gd name="connsiteX58" fmla="*/ 573091 w 1620000"/>
              <a:gd name="connsiteY58" fmla="*/ 535612 h 813392"/>
              <a:gd name="connsiteX59" fmla="*/ 514147 w 1620000"/>
              <a:gd name="connsiteY59" fmla="*/ 525680 h 813392"/>
              <a:gd name="connsiteX60" fmla="*/ 656151 w 1620000"/>
              <a:gd name="connsiteY60" fmla="*/ 624854 h 813392"/>
              <a:gd name="connsiteX61" fmla="*/ 658830 w 1620000"/>
              <a:gd name="connsiteY61" fmla="*/ 691864 h 813392"/>
              <a:gd name="connsiteX62" fmla="*/ 589168 w 1620000"/>
              <a:gd name="connsiteY62" fmla="*/ 681142 h 813392"/>
              <a:gd name="connsiteX63" fmla="*/ 514147 w 1620000"/>
              <a:gd name="connsiteY63" fmla="*/ 525680 h 813392"/>
              <a:gd name="connsiteX64" fmla="*/ 503147 w 1620000"/>
              <a:gd name="connsiteY64" fmla="*/ 809593 h 813392"/>
              <a:gd name="connsiteX65" fmla="*/ 565085 w 1620000"/>
              <a:gd name="connsiteY65" fmla="*/ 758641 h 813392"/>
              <a:gd name="connsiteX66" fmla="*/ 629716 w 1620000"/>
              <a:gd name="connsiteY66" fmla="*/ 707690 h 813392"/>
              <a:gd name="connsiteX67" fmla="*/ 670111 w 1620000"/>
              <a:gd name="connsiteY67" fmla="*/ 715735 h 813392"/>
              <a:gd name="connsiteX68" fmla="*/ 637795 w 1620000"/>
              <a:gd name="connsiteY68" fmla="*/ 809593 h 813392"/>
              <a:gd name="connsiteX69" fmla="*/ 638315 w 1620000"/>
              <a:gd name="connsiteY69" fmla="*/ 813392 h 813392"/>
              <a:gd name="connsiteX70" fmla="*/ 504800 w 1620000"/>
              <a:gd name="connsiteY70" fmla="*/ 813392 h 813392"/>
              <a:gd name="connsiteX71" fmla="*/ 294443 w 1620000"/>
              <a:gd name="connsiteY71" fmla="*/ 809585 h 813392"/>
              <a:gd name="connsiteX72" fmla="*/ 377710 w 1620000"/>
              <a:gd name="connsiteY72" fmla="*/ 713234 h 813392"/>
              <a:gd name="connsiteX73" fmla="*/ 436802 w 1620000"/>
              <a:gd name="connsiteY73" fmla="*/ 699851 h 813392"/>
              <a:gd name="connsiteX74" fmla="*/ 409942 w 1620000"/>
              <a:gd name="connsiteY74" fmla="*/ 683793 h 813392"/>
              <a:gd name="connsiteX75" fmla="*/ 412629 w 1620000"/>
              <a:gd name="connsiteY75" fmla="*/ 715910 h 813392"/>
              <a:gd name="connsiteX76" fmla="*/ 404570 w 1620000"/>
              <a:gd name="connsiteY76" fmla="*/ 643646 h 813392"/>
              <a:gd name="connsiteX77" fmla="*/ 512012 w 1620000"/>
              <a:gd name="connsiteY77" fmla="*/ 590118 h 813392"/>
              <a:gd name="connsiteX78" fmla="*/ 514698 w 1620000"/>
              <a:gd name="connsiteY78" fmla="*/ 592794 h 813392"/>
              <a:gd name="connsiteX79" fmla="*/ 576476 w 1620000"/>
              <a:gd name="connsiteY79" fmla="*/ 678440 h 813392"/>
              <a:gd name="connsiteX80" fmla="*/ 530814 w 1620000"/>
              <a:gd name="connsiteY80" fmla="*/ 731968 h 813392"/>
              <a:gd name="connsiteX81" fmla="*/ 455605 w 1620000"/>
              <a:gd name="connsiteY81" fmla="*/ 809585 h 813392"/>
              <a:gd name="connsiteX82" fmla="*/ 457207 w 1620000"/>
              <a:gd name="connsiteY82" fmla="*/ 813392 h 813392"/>
              <a:gd name="connsiteX83" fmla="*/ 296176 w 1620000"/>
              <a:gd name="connsiteY83" fmla="*/ 813392 h 813392"/>
              <a:gd name="connsiteX84" fmla="*/ 163579 w 1620000"/>
              <a:gd name="connsiteY84" fmla="*/ 812050 h 813392"/>
              <a:gd name="connsiteX85" fmla="*/ 284030 w 1620000"/>
              <a:gd name="connsiteY85" fmla="*/ 624208 h 813392"/>
              <a:gd name="connsiteX86" fmla="*/ 495488 w 1620000"/>
              <a:gd name="connsiteY86" fmla="*/ 511503 h 813392"/>
              <a:gd name="connsiteX87" fmla="*/ 527609 w 1620000"/>
              <a:gd name="connsiteY87" fmla="*/ 377331 h 813392"/>
              <a:gd name="connsiteX88" fmla="*/ 693563 w 1620000"/>
              <a:gd name="connsiteY88" fmla="*/ 256575 h 813392"/>
              <a:gd name="connsiteX89" fmla="*/ 808661 w 1620000"/>
              <a:gd name="connsiteY89" fmla="*/ 170705 h 813392"/>
              <a:gd name="connsiteX90" fmla="*/ 926435 w 1620000"/>
              <a:gd name="connsiteY90" fmla="*/ 256575 h 813392"/>
              <a:gd name="connsiteX91" fmla="*/ 1089713 w 1620000"/>
              <a:gd name="connsiteY91" fmla="*/ 377331 h 813392"/>
              <a:gd name="connsiteX92" fmla="*/ 1124510 w 1620000"/>
              <a:gd name="connsiteY92" fmla="*/ 511503 h 813392"/>
              <a:gd name="connsiteX93" fmla="*/ 1333292 w 1620000"/>
              <a:gd name="connsiteY93" fmla="*/ 624208 h 813392"/>
              <a:gd name="connsiteX94" fmla="*/ 1456420 w 1620000"/>
              <a:gd name="connsiteY94" fmla="*/ 812050 h 813392"/>
              <a:gd name="connsiteX95" fmla="*/ 1455182 w 1620000"/>
              <a:gd name="connsiteY95" fmla="*/ 813392 h 813392"/>
              <a:gd name="connsiteX96" fmla="*/ 1359953 w 1620000"/>
              <a:gd name="connsiteY96" fmla="*/ 813392 h 813392"/>
              <a:gd name="connsiteX97" fmla="*/ 1360529 w 1620000"/>
              <a:gd name="connsiteY97" fmla="*/ 812261 h 813392"/>
              <a:gd name="connsiteX98" fmla="*/ 1272123 w 1620000"/>
              <a:gd name="connsiteY98" fmla="*/ 699681 h 813392"/>
              <a:gd name="connsiteX99" fmla="*/ 1122100 w 1620000"/>
              <a:gd name="connsiteY99" fmla="*/ 554937 h 813392"/>
              <a:gd name="connsiteX100" fmla="*/ 1119421 w 1620000"/>
              <a:gd name="connsiteY100" fmla="*/ 525451 h 813392"/>
              <a:gd name="connsiteX101" fmla="*/ 1084595 w 1620000"/>
              <a:gd name="connsiteY101" fmla="*/ 520090 h 813392"/>
              <a:gd name="connsiteX102" fmla="*/ 929214 w 1620000"/>
              <a:gd name="connsiteY102" fmla="*/ 380706 h 813392"/>
              <a:gd name="connsiteX103" fmla="*/ 808660 w 1620000"/>
              <a:gd name="connsiteY103" fmla="*/ 302972 h 813392"/>
              <a:gd name="connsiteX104" fmla="*/ 690785 w 1620000"/>
              <a:gd name="connsiteY104" fmla="*/ 380706 h 813392"/>
              <a:gd name="connsiteX105" fmla="*/ 535405 w 1620000"/>
              <a:gd name="connsiteY105" fmla="*/ 520090 h 813392"/>
              <a:gd name="connsiteX106" fmla="*/ 500578 w 1620000"/>
              <a:gd name="connsiteY106" fmla="*/ 525451 h 813392"/>
              <a:gd name="connsiteX107" fmla="*/ 497899 w 1620000"/>
              <a:gd name="connsiteY107" fmla="*/ 554937 h 813392"/>
              <a:gd name="connsiteX108" fmla="*/ 347876 w 1620000"/>
              <a:gd name="connsiteY108" fmla="*/ 699681 h 813392"/>
              <a:gd name="connsiteX109" fmla="*/ 259470 w 1620000"/>
              <a:gd name="connsiteY109" fmla="*/ 812261 h 813392"/>
              <a:gd name="connsiteX110" fmla="*/ 260046 w 1620000"/>
              <a:gd name="connsiteY110" fmla="*/ 813392 h 813392"/>
              <a:gd name="connsiteX111" fmla="*/ 164816 w 1620000"/>
              <a:gd name="connsiteY111" fmla="*/ 813392 h 813392"/>
              <a:gd name="connsiteX112" fmla="*/ 0 w 1620000"/>
              <a:gd name="connsiteY112" fmla="*/ 810000 h 813392"/>
              <a:gd name="connsiteX113" fmla="*/ 139240 w 1620000"/>
              <a:gd name="connsiteY113" fmla="*/ 638344 h 813392"/>
              <a:gd name="connsiteX114" fmla="*/ 396298 w 1620000"/>
              <a:gd name="connsiteY114" fmla="*/ 421093 h 813392"/>
              <a:gd name="connsiteX115" fmla="*/ 498050 w 1620000"/>
              <a:gd name="connsiteY115" fmla="*/ 249438 h 813392"/>
              <a:gd name="connsiteX116" fmla="*/ 811339 w 1620000"/>
              <a:gd name="connsiteY116" fmla="*/ 0 h 813392"/>
              <a:gd name="connsiteX117" fmla="*/ 1121951 w 1620000"/>
              <a:gd name="connsiteY117" fmla="*/ 249438 h 813392"/>
              <a:gd name="connsiteX118" fmla="*/ 1223703 w 1620000"/>
              <a:gd name="connsiteY118" fmla="*/ 421093 h 813392"/>
              <a:gd name="connsiteX119" fmla="*/ 1483438 w 1620000"/>
              <a:gd name="connsiteY119" fmla="*/ 638344 h 813392"/>
              <a:gd name="connsiteX120" fmla="*/ 1620000 w 1620000"/>
              <a:gd name="connsiteY120" fmla="*/ 810000 h 813392"/>
              <a:gd name="connsiteX121" fmla="*/ 1606129 w 1620000"/>
              <a:gd name="connsiteY121" fmla="*/ 813392 h 813392"/>
              <a:gd name="connsiteX122" fmla="*/ 1500825 w 1620000"/>
              <a:gd name="connsiteY122" fmla="*/ 813392 h 813392"/>
              <a:gd name="connsiteX123" fmla="*/ 1504931 w 1620000"/>
              <a:gd name="connsiteY123" fmla="*/ 810001 h 813392"/>
              <a:gd name="connsiteX124" fmla="*/ 1368355 w 1620000"/>
              <a:gd name="connsiteY124" fmla="*/ 606114 h 813392"/>
              <a:gd name="connsiteX125" fmla="*/ 1162152 w 1620000"/>
              <a:gd name="connsiteY125" fmla="*/ 477343 h 813392"/>
              <a:gd name="connsiteX126" fmla="*/ 1044322 w 1620000"/>
              <a:gd name="connsiteY126" fmla="*/ 278822 h 813392"/>
              <a:gd name="connsiteX127" fmla="*/ 811339 w 1620000"/>
              <a:gd name="connsiteY127" fmla="*/ 123225 h 813392"/>
              <a:gd name="connsiteX128" fmla="*/ 578356 w 1620000"/>
              <a:gd name="connsiteY128" fmla="*/ 278822 h 813392"/>
              <a:gd name="connsiteX129" fmla="*/ 460527 w 1620000"/>
              <a:gd name="connsiteY129" fmla="*/ 477343 h 813392"/>
              <a:gd name="connsiteX130" fmla="*/ 251645 w 1620000"/>
              <a:gd name="connsiteY130" fmla="*/ 606114 h 813392"/>
              <a:gd name="connsiteX131" fmla="*/ 115070 w 1620000"/>
              <a:gd name="connsiteY131" fmla="*/ 810001 h 813392"/>
              <a:gd name="connsiteX132" fmla="*/ 119366 w 1620000"/>
              <a:gd name="connsiteY132" fmla="*/ 813392 h 813392"/>
              <a:gd name="connsiteX133" fmla="*/ 14413 w 1620000"/>
              <a:gd name="connsiteY133" fmla="*/ 813392 h 81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620000" h="813392">
                <a:moveTo>
                  <a:pt x="1041267" y="678440"/>
                </a:moveTo>
                <a:cubicBezTo>
                  <a:pt x="1041267" y="678440"/>
                  <a:pt x="1089543" y="635617"/>
                  <a:pt x="1105634" y="592794"/>
                </a:cubicBezTo>
                <a:cubicBezTo>
                  <a:pt x="1105634" y="592794"/>
                  <a:pt x="1105634" y="590118"/>
                  <a:pt x="1108316" y="590118"/>
                </a:cubicBezTo>
                <a:cubicBezTo>
                  <a:pt x="1124409" y="590118"/>
                  <a:pt x="1188776" y="592794"/>
                  <a:pt x="1215596" y="643646"/>
                </a:cubicBezTo>
                <a:cubicBezTo>
                  <a:pt x="1247779" y="702528"/>
                  <a:pt x="1223642" y="721263"/>
                  <a:pt x="1207550" y="715910"/>
                </a:cubicBezTo>
                <a:cubicBezTo>
                  <a:pt x="1188776" y="713234"/>
                  <a:pt x="1194140" y="686469"/>
                  <a:pt x="1210232" y="683793"/>
                </a:cubicBezTo>
                <a:cubicBezTo>
                  <a:pt x="1210232" y="683793"/>
                  <a:pt x="1186094" y="665058"/>
                  <a:pt x="1183412" y="699851"/>
                </a:cubicBezTo>
                <a:cubicBezTo>
                  <a:pt x="1180730" y="737321"/>
                  <a:pt x="1212914" y="734645"/>
                  <a:pt x="1242415" y="713234"/>
                </a:cubicBezTo>
                <a:cubicBezTo>
                  <a:pt x="1242415" y="713234"/>
                  <a:pt x="1312147" y="745350"/>
                  <a:pt x="1325557" y="809585"/>
                </a:cubicBezTo>
                <a:lnTo>
                  <a:pt x="1323827" y="813392"/>
                </a:lnTo>
                <a:lnTo>
                  <a:pt x="1163039" y="813392"/>
                </a:lnTo>
                <a:lnTo>
                  <a:pt x="1164638" y="809585"/>
                </a:lnTo>
                <a:cubicBezTo>
                  <a:pt x="1164638" y="772115"/>
                  <a:pt x="1089543" y="731968"/>
                  <a:pt x="1089543" y="731968"/>
                </a:cubicBezTo>
                <a:cubicBezTo>
                  <a:pt x="1073451" y="697175"/>
                  <a:pt x="1041267" y="678440"/>
                  <a:pt x="1041267" y="678440"/>
                </a:cubicBezTo>
                <a:close/>
                <a:moveTo>
                  <a:pt x="961169" y="691864"/>
                </a:moveTo>
                <a:cubicBezTo>
                  <a:pt x="961169" y="691864"/>
                  <a:pt x="963848" y="657019"/>
                  <a:pt x="963848" y="624854"/>
                </a:cubicBezTo>
                <a:cubicBezTo>
                  <a:pt x="963848" y="624854"/>
                  <a:pt x="1046908" y="536402"/>
                  <a:pt x="1105853" y="525680"/>
                </a:cubicBezTo>
                <a:cubicBezTo>
                  <a:pt x="1105853" y="525680"/>
                  <a:pt x="1111212" y="587329"/>
                  <a:pt x="1030832" y="681142"/>
                </a:cubicBezTo>
                <a:cubicBezTo>
                  <a:pt x="1030832" y="681142"/>
                  <a:pt x="985283" y="683822"/>
                  <a:pt x="961169" y="691864"/>
                </a:cubicBezTo>
                <a:close/>
                <a:moveTo>
                  <a:pt x="951017" y="715735"/>
                </a:moveTo>
                <a:cubicBezTo>
                  <a:pt x="951017" y="715735"/>
                  <a:pt x="969788" y="707690"/>
                  <a:pt x="991241" y="707690"/>
                </a:cubicBezTo>
                <a:cubicBezTo>
                  <a:pt x="1012694" y="710372"/>
                  <a:pt x="1039511" y="721098"/>
                  <a:pt x="1055600" y="758641"/>
                </a:cubicBezTo>
                <a:cubicBezTo>
                  <a:pt x="1055600" y="758641"/>
                  <a:pt x="1114596" y="772049"/>
                  <a:pt x="1114596" y="809593"/>
                </a:cubicBezTo>
                <a:lnTo>
                  <a:pt x="1113022" y="813392"/>
                </a:lnTo>
                <a:lnTo>
                  <a:pt x="985316" y="813392"/>
                </a:lnTo>
                <a:lnTo>
                  <a:pt x="985877" y="809593"/>
                </a:lnTo>
                <a:cubicBezTo>
                  <a:pt x="985877" y="755960"/>
                  <a:pt x="951017" y="715735"/>
                  <a:pt x="951017" y="715735"/>
                </a:cubicBezTo>
                <a:close/>
                <a:moveTo>
                  <a:pt x="698881" y="652692"/>
                </a:moveTo>
                <a:cubicBezTo>
                  <a:pt x="690176" y="586457"/>
                  <a:pt x="755720" y="565918"/>
                  <a:pt x="755720" y="565918"/>
                </a:cubicBezTo>
                <a:cubicBezTo>
                  <a:pt x="755720" y="565918"/>
                  <a:pt x="769097" y="525680"/>
                  <a:pt x="811901" y="525680"/>
                </a:cubicBezTo>
                <a:cubicBezTo>
                  <a:pt x="852031" y="525680"/>
                  <a:pt x="868083" y="565918"/>
                  <a:pt x="868083" y="565918"/>
                </a:cubicBezTo>
                <a:cubicBezTo>
                  <a:pt x="868083" y="565918"/>
                  <a:pt x="951017" y="592744"/>
                  <a:pt x="913563" y="683950"/>
                </a:cubicBezTo>
                <a:cubicBezTo>
                  <a:pt x="913563" y="683950"/>
                  <a:pt x="865407" y="657125"/>
                  <a:pt x="811901" y="657125"/>
                </a:cubicBezTo>
                <a:cubicBezTo>
                  <a:pt x="755720" y="657125"/>
                  <a:pt x="707565" y="683950"/>
                  <a:pt x="707565" y="683950"/>
                </a:cubicBezTo>
                <a:cubicBezTo>
                  <a:pt x="702883" y="672549"/>
                  <a:pt x="700124" y="662154"/>
                  <a:pt x="698881" y="652692"/>
                </a:cubicBezTo>
                <a:close/>
                <a:moveTo>
                  <a:pt x="680264" y="809434"/>
                </a:moveTo>
                <a:cubicBezTo>
                  <a:pt x="680264" y="738258"/>
                  <a:pt x="737844" y="680558"/>
                  <a:pt x="808872" y="680558"/>
                </a:cubicBezTo>
                <a:cubicBezTo>
                  <a:pt x="879900" y="680558"/>
                  <a:pt x="937479" y="738258"/>
                  <a:pt x="937479" y="809434"/>
                </a:cubicBezTo>
                <a:lnTo>
                  <a:pt x="936682" y="813392"/>
                </a:lnTo>
                <a:lnTo>
                  <a:pt x="681062" y="813392"/>
                </a:lnTo>
                <a:close/>
                <a:moveTo>
                  <a:pt x="573091" y="535612"/>
                </a:moveTo>
                <a:cubicBezTo>
                  <a:pt x="573091" y="535612"/>
                  <a:pt x="575768" y="473889"/>
                  <a:pt x="621276" y="433635"/>
                </a:cubicBezTo>
                <a:cubicBezTo>
                  <a:pt x="666784" y="393381"/>
                  <a:pt x="714969" y="401431"/>
                  <a:pt x="717646" y="430952"/>
                </a:cubicBezTo>
                <a:cubicBezTo>
                  <a:pt x="717646" y="460471"/>
                  <a:pt x="685522" y="444369"/>
                  <a:pt x="685522" y="444369"/>
                </a:cubicBezTo>
                <a:cubicBezTo>
                  <a:pt x="685522" y="444369"/>
                  <a:pt x="712292" y="471205"/>
                  <a:pt x="723000" y="449737"/>
                </a:cubicBezTo>
                <a:cubicBezTo>
                  <a:pt x="733707" y="428268"/>
                  <a:pt x="717646" y="406799"/>
                  <a:pt x="709615" y="398748"/>
                </a:cubicBezTo>
                <a:cubicBezTo>
                  <a:pt x="709615" y="398748"/>
                  <a:pt x="741738" y="328974"/>
                  <a:pt x="811338" y="328974"/>
                </a:cubicBezTo>
                <a:cubicBezTo>
                  <a:pt x="878261" y="328974"/>
                  <a:pt x="910385" y="398748"/>
                  <a:pt x="910385" y="398748"/>
                </a:cubicBezTo>
                <a:cubicBezTo>
                  <a:pt x="902354" y="406799"/>
                  <a:pt x="886292" y="428268"/>
                  <a:pt x="897000" y="449737"/>
                </a:cubicBezTo>
                <a:cubicBezTo>
                  <a:pt x="907708" y="471205"/>
                  <a:pt x="934477" y="444369"/>
                  <a:pt x="934477" y="444369"/>
                </a:cubicBezTo>
                <a:cubicBezTo>
                  <a:pt x="934477" y="444369"/>
                  <a:pt x="902354" y="460471"/>
                  <a:pt x="902354" y="430952"/>
                </a:cubicBezTo>
                <a:cubicBezTo>
                  <a:pt x="905031" y="401431"/>
                  <a:pt x="953215" y="393381"/>
                  <a:pt x="998723" y="433635"/>
                </a:cubicBezTo>
                <a:cubicBezTo>
                  <a:pt x="1044231" y="473889"/>
                  <a:pt x="1046908" y="535612"/>
                  <a:pt x="1046908" y="535612"/>
                </a:cubicBezTo>
                <a:cubicBezTo>
                  <a:pt x="1017462" y="557081"/>
                  <a:pt x="961246" y="616120"/>
                  <a:pt x="961246" y="616120"/>
                </a:cubicBezTo>
                <a:cubicBezTo>
                  <a:pt x="961246" y="616120"/>
                  <a:pt x="950538" y="565131"/>
                  <a:pt x="891646" y="543663"/>
                </a:cubicBezTo>
                <a:cubicBezTo>
                  <a:pt x="891646" y="543663"/>
                  <a:pt x="856846" y="479256"/>
                  <a:pt x="811338" y="479256"/>
                </a:cubicBezTo>
                <a:cubicBezTo>
                  <a:pt x="763154" y="479256"/>
                  <a:pt x="728353" y="543663"/>
                  <a:pt x="728353" y="543663"/>
                </a:cubicBezTo>
                <a:cubicBezTo>
                  <a:pt x="672138" y="565131"/>
                  <a:pt x="658754" y="616120"/>
                  <a:pt x="658754" y="616120"/>
                </a:cubicBezTo>
                <a:cubicBezTo>
                  <a:pt x="658754" y="616120"/>
                  <a:pt x="602538" y="557081"/>
                  <a:pt x="573091" y="535612"/>
                </a:cubicBezTo>
                <a:close/>
                <a:moveTo>
                  <a:pt x="514147" y="525680"/>
                </a:moveTo>
                <a:cubicBezTo>
                  <a:pt x="573092" y="536402"/>
                  <a:pt x="656151" y="624854"/>
                  <a:pt x="656151" y="624854"/>
                </a:cubicBezTo>
                <a:cubicBezTo>
                  <a:pt x="656151" y="657019"/>
                  <a:pt x="658830" y="691864"/>
                  <a:pt x="658830" y="691864"/>
                </a:cubicBezTo>
                <a:cubicBezTo>
                  <a:pt x="634716" y="683822"/>
                  <a:pt x="589168" y="681142"/>
                  <a:pt x="589168" y="681142"/>
                </a:cubicBezTo>
                <a:cubicBezTo>
                  <a:pt x="508788" y="587329"/>
                  <a:pt x="514147" y="525680"/>
                  <a:pt x="514147" y="525680"/>
                </a:cubicBezTo>
                <a:close/>
                <a:moveTo>
                  <a:pt x="503147" y="809593"/>
                </a:moveTo>
                <a:cubicBezTo>
                  <a:pt x="503147" y="772049"/>
                  <a:pt x="565085" y="758641"/>
                  <a:pt x="565085" y="758641"/>
                </a:cubicBezTo>
                <a:cubicBezTo>
                  <a:pt x="581243" y="721098"/>
                  <a:pt x="608173" y="710372"/>
                  <a:pt x="629716" y="707690"/>
                </a:cubicBezTo>
                <a:cubicBezTo>
                  <a:pt x="651261" y="707690"/>
                  <a:pt x="670111" y="715735"/>
                  <a:pt x="670111" y="715735"/>
                </a:cubicBezTo>
                <a:cubicBezTo>
                  <a:pt x="670111" y="715735"/>
                  <a:pt x="637795" y="755960"/>
                  <a:pt x="637795" y="809593"/>
                </a:cubicBezTo>
                <a:lnTo>
                  <a:pt x="638315" y="813392"/>
                </a:lnTo>
                <a:lnTo>
                  <a:pt x="504800" y="813392"/>
                </a:lnTo>
                <a:close/>
                <a:moveTo>
                  <a:pt x="294443" y="809585"/>
                </a:moveTo>
                <a:cubicBezTo>
                  <a:pt x="307873" y="745350"/>
                  <a:pt x="377710" y="713234"/>
                  <a:pt x="377710" y="713234"/>
                </a:cubicBezTo>
                <a:cubicBezTo>
                  <a:pt x="407256" y="734645"/>
                  <a:pt x="439488" y="737321"/>
                  <a:pt x="436802" y="699851"/>
                </a:cubicBezTo>
                <a:cubicBezTo>
                  <a:pt x="434117" y="665058"/>
                  <a:pt x="409942" y="683793"/>
                  <a:pt x="409942" y="683793"/>
                </a:cubicBezTo>
                <a:cubicBezTo>
                  <a:pt x="426058" y="686469"/>
                  <a:pt x="428744" y="713234"/>
                  <a:pt x="412629" y="715910"/>
                </a:cubicBezTo>
                <a:cubicBezTo>
                  <a:pt x="396512" y="721263"/>
                  <a:pt x="369651" y="702528"/>
                  <a:pt x="404570" y="643646"/>
                </a:cubicBezTo>
                <a:cubicBezTo>
                  <a:pt x="431431" y="592794"/>
                  <a:pt x="495895" y="590118"/>
                  <a:pt x="512012" y="590118"/>
                </a:cubicBezTo>
                <a:cubicBezTo>
                  <a:pt x="514698" y="590118"/>
                  <a:pt x="514698" y="592794"/>
                  <a:pt x="514698" y="592794"/>
                </a:cubicBezTo>
                <a:cubicBezTo>
                  <a:pt x="530814" y="635617"/>
                  <a:pt x="576476" y="678440"/>
                  <a:pt x="576476" y="678440"/>
                </a:cubicBezTo>
                <a:cubicBezTo>
                  <a:pt x="576476" y="678440"/>
                  <a:pt x="546930" y="697175"/>
                  <a:pt x="530814" y="731968"/>
                </a:cubicBezTo>
                <a:cubicBezTo>
                  <a:pt x="530814" y="731968"/>
                  <a:pt x="455605" y="772115"/>
                  <a:pt x="455605" y="809585"/>
                </a:cubicBezTo>
                <a:lnTo>
                  <a:pt x="457207" y="813392"/>
                </a:lnTo>
                <a:lnTo>
                  <a:pt x="296176" y="813392"/>
                </a:lnTo>
                <a:close/>
                <a:moveTo>
                  <a:pt x="163579" y="812050"/>
                </a:moveTo>
                <a:cubicBezTo>
                  <a:pt x="203729" y="779849"/>
                  <a:pt x="217112" y="726179"/>
                  <a:pt x="284030" y="624208"/>
                </a:cubicBezTo>
                <a:cubicBezTo>
                  <a:pt x="353624" y="519554"/>
                  <a:pt x="495488" y="511503"/>
                  <a:pt x="495488" y="511503"/>
                </a:cubicBezTo>
                <a:cubicBezTo>
                  <a:pt x="495488" y="511503"/>
                  <a:pt x="484781" y="436367"/>
                  <a:pt x="527609" y="377331"/>
                </a:cubicBezTo>
                <a:cubicBezTo>
                  <a:pt x="573112" y="318294"/>
                  <a:pt x="658766" y="275360"/>
                  <a:pt x="693563" y="256575"/>
                </a:cubicBezTo>
                <a:cubicBezTo>
                  <a:pt x="728360" y="240474"/>
                  <a:pt x="787247" y="194856"/>
                  <a:pt x="808661" y="170705"/>
                </a:cubicBezTo>
                <a:cubicBezTo>
                  <a:pt x="832751" y="194856"/>
                  <a:pt x="891638" y="240474"/>
                  <a:pt x="926435" y="256575"/>
                </a:cubicBezTo>
                <a:cubicBezTo>
                  <a:pt x="961232" y="275360"/>
                  <a:pt x="1046886" y="318294"/>
                  <a:pt x="1089713" y="377331"/>
                </a:cubicBezTo>
                <a:cubicBezTo>
                  <a:pt x="1135217" y="436367"/>
                  <a:pt x="1124510" y="511503"/>
                  <a:pt x="1124510" y="511503"/>
                </a:cubicBezTo>
                <a:cubicBezTo>
                  <a:pt x="1124510" y="511503"/>
                  <a:pt x="1266374" y="519554"/>
                  <a:pt x="1333292" y="624208"/>
                </a:cubicBezTo>
                <a:cubicBezTo>
                  <a:pt x="1402886" y="726179"/>
                  <a:pt x="1416270" y="779849"/>
                  <a:pt x="1456420" y="812050"/>
                </a:cubicBezTo>
                <a:lnTo>
                  <a:pt x="1455182" y="813392"/>
                </a:lnTo>
                <a:lnTo>
                  <a:pt x="1359953" y="813392"/>
                </a:lnTo>
                <a:lnTo>
                  <a:pt x="1360529" y="812261"/>
                </a:lnTo>
                <a:cubicBezTo>
                  <a:pt x="1331060" y="731847"/>
                  <a:pt x="1272123" y="699681"/>
                  <a:pt x="1272123" y="699681"/>
                </a:cubicBezTo>
                <a:cubicBezTo>
                  <a:pt x="1231938" y="568339"/>
                  <a:pt x="1122100" y="554937"/>
                  <a:pt x="1122100" y="554937"/>
                </a:cubicBezTo>
                <a:cubicBezTo>
                  <a:pt x="1119421" y="530812"/>
                  <a:pt x="1119421" y="525451"/>
                  <a:pt x="1119421" y="525451"/>
                </a:cubicBezTo>
                <a:cubicBezTo>
                  <a:pt x="1119421" y="525451"/>
                  <a:pt x="1111384" y="514729"/>
                  <a:pt x="1084595" y="520090"/>
                </a:cubicBezTo>
                <a:cubicBezTo>
                  <a:pt x="1084595" y="520090"/>
                  <a:pt x="1052447" y="404830"/>
                  <a:pt x="929214" y="380706"/>
                </a:cubicBezTo>
                <a:cubicBezTo>
                  <a:pt x="929214" y="380706"/>
                  <a:pt x="880993" y="316375"/>
                  <a:pt x="808660" y="302972"/>
                </a:cubicBezTo>
                <a:cubicBezTo>
                  <a:pt x="739007" y="316375"/>
                  <a:pt x="690785" y="380706"/>
                  <a:pt x="690785" y="380706"/>
                </a:cubicBezTo>
                <a:cubicBezTo>
                  <a:pt x="567552" y="404830"/>
                  <a:pt x="535405" y="520090"/>
                  <a:pt x="535405" y="520090"/>
                </a:cubicBezTo>
                <a:cubicBezTo>
                  <a:pt x="508615" y="514729"/>
                  <a:pt x="500578" y="525451"/>
                  <a:pt x="500578" y="525451"/>
                </a:cubicBezTo>
                <a:cubicBezTo>
                  <a:pt x="500578" y="525451"/>
                  <a:pt x="500578" y="530812"/>
                  <a:pt x="497899" y="554937"/>
                </a:cubicBezTo>
                <a:cubicBezTo>
                  <a:pt x="497899" y="554937"/>
                  <a:pt x="385382" y="568339"/>
                  <a:pt x="347876" y="699681"/>
                </a:cubicBezTo>
                <a:cubicBezTo>
                  <a:pt x="347876" y="699681"/>
                  <a:pt x="288939" y="731847"/>
                  <a:pt x="259470" y="812261"/>
                </a:cubicBezTo>
                <a:lnTo>
                  <a:pt x="260046" y="813392"/>
                </a:lnTo>
                <a:lnTo>
                  <a:pt x="164816" y="813392"/>
                </a:lnTo>
                <a:close/>
                <a:moveTo>
                  <a:pt x="0" y="810000"/>
                </a:moveTo>
                <a:cubicBezTo>
                  <a:pt x="66942" y="793908"/>
                  <a:pt x="26777" y="812683"/>
                  <a:pt x="139240" y="638344"/>
                </a:cubicBezTo>
                <a:cubicBezTo>
                  <a:pt x="249025" y="464007"/>
                  <a:pt x="396298" y="421093"/>
                  <a:pt x="396298" y="421093"/>
                </a:cubicBezTo>
                <a:cubicBezTo>
                  <a:pt x="396298" y="421093"/>
                  <a:pt x="401653" y="316490"/>
                  <a:pt x="498050" y="249438"/>
                </a:cubicBezTo>
                <a:cubicBezTo>
                  <a:pt x="597124" y="179702"/>
                  <a:pt x="747075" y="128742"/>
                  <a:pt x="811339" y="0"/>
                </a:cubicBezTo>
                <a:cubicBezTo>
                  <a:pt x="872926" y="128742"/>
                  <a:pt x="1022876" y="179702"/>
                  <a:pt x="1121951" y="249438"/>
                </a:cubicBezTo>
                <a:cubicBezTo>
                  <a:pt x="1221025" y="316490"/>
                  <a:pt x="1223703" y="421093"/>
                  <a:pt x="1223703" y="421093"/>
                </a:cubicBezTo>
                <a:cubicBezTo>
                  <a:pt x="1223703" y="421093"/>
                  <a:pt x="1370976" y="464007"/>
                  <a:pt x="1483438" y="638344"/>
                </a:cubicBezTo>
                <a:cubicBezTo>
                  <a:pt x="1593223" y="812683"/>
                  <a:pt x="1555736" y="793908"/>
                  <a:pt x="1620000" y="810000"/>
                </a:cubicBezTo>
                <a:lnTo>
                  <a:pt x="1606129" y="813392"/>
                </a:lnTo>
                <a:lnTo>
                  <a:pt x="1500825" y="813392"/>
                </a:lnTo>
                <a:lnTo>
                  <a:pt x="1504931" y="810001"/>
                </a:lnTo>
                <a:cubicBezTo>
                  <a:pt x="1454049" y="785856"/>
                  <a:pt x="1440659" y="713423"/>
                  <a:pt x="1368355" y="606114"/>
                </a:cubicBezTo>
                <a:cubicBezTo>
                  <a:pt x="1296050" y="496123"/>
                  <a:pt x="1162152" y="477343"/>
                  <a:pt x="1162152" y="477343"/>
                </a:cubicBezTo>
                <a:cubicBezTo>
                  <a:pt x="1162152" y="477343"/>
                  <a:pt x="1146084" y="351256"/>
                  <a:pt x="1044322" y="278822"/>
                </a:cubicBezTo>
                <a:cubicBezTo>
                  <a:pt x="942559" y="206389"/>
                  <a:pt x="883644" y="206389"/>
                  <a:pt x="811339" y="123225"/>
                </a:cubicBezTo>
                <a:cubicBezTo>
                  <a:pt x="739034" y="206389"/>
                  <a:pt x="680119" y="206389"/>
                  <a:pt x="578356" y="278822"/>
                </a:cubicBezTo>
                <a:cubicBezTo>
                  <a:pt x="476594" y="351256"/>
                  <a:pt x="460527" y="477343"/>
                  <a:pt x="460527" y="477343"/>
                </a:cubicBezTo>
                <a:cubicBezTo>
                  <a:pt x="460527" y="477343"/>
                  <a:pt x="323950" y="496123"/>
                  <a:pt x="251645" y="606114"/>
                </a:cubicBezTo>
                <a:cubicBezTo>
                  <a:pt x="182019" y="713423"/>
                  <a:pt x="168629" y="785856"/>
                  <a:pt x="115070" y="810001"/>
                </a:cubicBezTo>
                <a:lnTo>
                  <a:pt x="119366" y="813392"/>
                </a:lnTo>
                <a:lnTo>
                  <a:pt x="14413" y="813392"/>
                </a:lnTo>
                <a:close/>
              </a:path>
            </a:pathLst>
          </a:custGeom>
          <a:solidFill>
            <a:srgbClr val="6695A8"/>
          </a:solidFill>
          <a:ln>
            <a:noFill/>
          </a:ln>
        </p:spPr>
        <p:txBody>
          <a:bodyPr vert="horz" wrap="square" lIns="91440" tIns="45720" rIns="91440" bIns="45720" numCol="1" anchor="t" anchorCtr="0" compatLnSpc="1">
            <a:noAutofit/>
          </a:bodyPr>
          <a:lstStyle/>
          <a:p>
            <a:endParaRPr lang="zh-CN" altLang="en-US">
              <a:solidFill>
                <a:schemeClr val="bg1"/>
              </a:solidFill>
            </a:endParaRPr>
          </a:p>
        </p:txBody>
      </p:sp>
      <p:sp>
        <p:nvSpPr>
          <p:cNvPr id="13" name="矩形 12"/>
          <p:cNvSpPr/>
          <p:nvPr/>
        </p:nvSpPr>
        <p:spPr>
          <a:xfrm>
            <a:off x="6973904" y="1818168"/>
            <a:ext cx="923330" cy="3280144"/>
          </a:xfrm>
          <a:prstGeom prst="rect">
            <a:avLst/>
          </a:prstGeom>
        </p:spPr>
        <p:txBody>
          <a:bodyPr vert="eaVert" wrap="square">
            <a:spAutoFit/>
          </a:bodyPr>
          <a:lstStyle/>
          <a:p>
            <a:pPr algn="just">
              <a:lnSpc>
                <a:spcPct val="150000"/>
              </a:lnSpc>
            </a:pPr>
            <a:r>
              <a:rPr lang="zh-CN" altLang="en-US" sz="1600" dirty="0">
                <a:solidFill>
                  <a:schemeClr val="bg1"/>
                </a:solidFill>
                <a:latin typeface="楷体" panose="02010609060101010101" pitchFamily="49" charset="-122"/>
                <a:ea typeface="楷体" panose="02010609060101010101" pitchFamily="49" charset="-122"/>
              </a:rPr>
              <a:t>请插入您的文本内容，请插入您的文本内容，请插入您的文本内容</a:t>
            </a:r>
            <a:endParaRPr lang="zh-CN" altLang="en-US" sz="1600" dirty="0">
              <a:solidFill>
                <a:schemeClr val="bg1"/>
              </a:solidFill>
              <a:latin typeface="楷体" panose="02010609060101010101" pitchFamily="49" charset="-122"/>
              <a:ea typeface="楷体" panose="02010609060101010101" pitchFamily="49" charset="-122"/>
            </a:endParaRPr>
          </a:p>
        </p:txBody>
      </p:sp>
      <p:sp>
        <p:nvSpPr>
          <p:cNvPr id="14" name="矩形 13"/>
          <p:cNvSpPr/>
          <p:nvPr/>
        </p:nvSpPr>
        <p:spPr>
          <a:xfrm>
            <a:off x="9892421" y="2049966"/>
            <a:ext cx="553998" cy="1420271"/>
          </a:xfrm>
          <a:prstGeom prst="rect">
            <a:avLst/>
          </a:prstGeom>
        </p:spPr>
        <p:txBody>
          <a:bodyPr vert="eaVert" wrap="square" anchor="ctr">
            <a:spAutoFit/>
          </a:bodyPr>
          <a:lstStyle/>
          <a:p>
            <a:pPr algn="ctr"/>
            <a:r>
              <a:rPr lang="zh-CN" altLang="en-US" sz="2400" dirty="0">
                <a:solidFill>
                  <a:schemeClr val="bg1"/>
                </a:solidFill>
                <a:latin typeface="文悦古典明朝体 (非商业使用) W5" pitchFamily="50" charset="-122"/>
                <a:ea typeface="文悦古典明朝体 (非商业使用) W5" pitchFamily="50" charset="-122"/>
              </a:rPr>
              <a:t>添加标题</a:t>
            </a:r>
            <a:endParaRPr lang="zh-CN" altLang="en-US" sz="2400" dirty="0">
              <a:solidFill>
                <a:schemeClr val="bg1"/>
              </a:solidFill>
              <a:latin typeface="文悦古典明朝体 (非商业使用) W5" pitchFamily="50" charset="-122"/>
              <a:ea typeface="文悦古典明朝体 (非商业使用) W5" pitchFamily="50" charset="-122"/>
            </a:endParaRPr>
          </a:p>
        </p:txBody>
      </p:sp>
      <p:sp>
        <p:nvSpPr>
          <p:cNvPr id="15" name="任意多边形 58"/>
          <p:cNvSpPr/>
          <p:nvPr/>
        </p:nvSpPr>
        <p:spPr bwMode="auto">
          <a:xfrm rot="10800000">
            <a:off x="9938587" y="3470237"/>
            <a:ext cx="461665" cy="231798"/>
          </a:xfrm>
          <a:custGeom>
            <a:avLst/>
            <a:gdLst>
              <a:gd name="connsiteX0" fmla="*/ 1041267 w 1620000"/>
              <a:gd name="connsiteY0" fmla="*/ 678440 h 813392"/>
              <a:gd name="connsiteX1" fmla="*/ 1105634 w 1620000"/>
              <a:gd name="connsiteY1" fmla="*/ 592794 h 813392"/>
              <a:gd name="connsiteX2" fmla="*/ 1108316 w 1620000"/>
              <a:gd name="connsiteY2" fmla="*/ 590118 h 813392"/>
              <a:gd name="connsiteX3" fmla="*/ 1215596 w 1620000"/>
              <a:gd name="connsiteY3" fmla="*/ 643646 h 813392"/>
              <a:gd name="connsiteX4" fmla="*/ 1207550 w 1620000"/>
              <a:gd name="connsiteY4" fmla="*/ 715910 h 813392"/>
              <a:gd name="connsiteX5" fmla="*/ 1210232 w 1620000"/>
              <a:gd name="connsiteY5" fmla="*/ 683793 h 813392"/>
              <a:gd name="connsiteX6" fmla="*/ 1183412 w 1620000"/>
              <a:gd name="connsiteY6" fmla="*/ 699851 h 813392"/>
              <a:gd name="connsiteX7" fmla="*/ 1242415 w 1620000"/>
              <a:gd name="connsiteY7" fmla="*/ 713234 h 813392"/>
              <a:gd name="connsiteX8" fmla="*/ 1325557 w 1620000"/>
              <a:gd name="connsiteY8" fmla="*/ 809585 h 813392"/>
              <a:gd name="connsiteX9" fmla="*/ 1323827 w 1620000"/>
              <a:gd name="connsiteY9" fmla="*/ 813392 h 813392"/>
              <a:gd name="connsiteX10" fmla="*/ 1163039 w 1620000"/>
              <a:gd name="connsiteY10" fmla="*/ 813392 h 813392"/>
              <a:gd name="connsiteX11" fmla="*/ 1164638 w 1620000"/>
              <a:gd name="connsiteY11" fmla="*/ 809585 h 813392"/>
              <a:gd name="connsiteX12" fmla="*/ 1089543 w 1620000"/>
              <a:gd name="connsiteY12" fmla="*/ 731968 h 813392"/>
              <a:gd name="connsiteX13" fmla="*/ 1041267 w 1620000"/>
              <a:gd name="connsiteY13" fmla="*/ 678440 h 813392"/>
              <a:gd name="connsiteX14" fmla="*/ 961169 w 1620000"/>
              <a:gd name="connsiteY14" fmla="*/ 691864 h 813392"/>
              <a:gd name="connsiteX15" fmla="*/ 963848 w 1620000"/>
              <a:gd name="connsiteY15" fmla="*/ 624854 h 813392"/>
              <a:gd name="connsiteX16" fmla="*/ 1105853 w 1620000"/>
              <a:gd name="connsiteY16" fmla="*/ 525680 h 813392"/>
              <a:gd name="connsiteX17" fmla="*/ 1030832 w 1620000"/>
              <a:gd name="connsiteY17" fmla="*/ 681142 h 813392"/>
              <a:gd name="connsiteX18" fmla="*/ 961169 w 1620000"/>
              <a:gd name="connsiteY18" fmla="*/ 691864 h 813392"/>
              <a:gd name="connsiteX19" fmla="*/ 951017 w 1620000"/>
              <a:gd name="connsiteY19" fmla="*/ 715735 h 813392"/>
              <a:gd name="connsiteX20" fmla="*/ 991241 w 1620000"/>
              <a:gd name="connsiteY20" fmla="*/ 707690 h 813392"/>
              <a:gd name="connsiteX21" fmla="*/ 1055600 w 1620000"/>
              <a:gd name="connsiteY21" fmla="*/ 758641 h 813392"/>
              <a:gd name="connsiteX22" fmla="*/ 1114596 w 1620000"/>
              <a:gd name="connsiteY22" fmla="*/ 809593 h 813392"/>
              <a:gd name="connsiteX23" fmla="*/ 1113022 w 1620000"/>
              <a:gd name="connsiteY23" fmla="*/ 813392 h 813392"/>
              <a:gd name="connsiteX24" fmla="*/ 985316 w 1620000"/>
              <a:gd name="connsiteY24" fmla="*/ 813392 h 813392"/>
              <a:gd name="connsiteX25" fmla="*/ 985877 w 1620000"/>
              <a:gd name="connsiteY25" fmla="*/ 809593 h 813392"/>
              <a:gd name="connsiteX26" fmla="*/ 951017 w 1620000"/>
              <a:gd name="connsiteY26" fmla="*/ 715735 h 813392"/>
              <a:gd name="connsiteX27" fmla="*/ 698881 w 1620000"/>
              <a:gd name="connsiteY27" fmla="*/ 652692 h 813392"/>
              <a:gd name="connsiteX28" fmla="*/ 755720 w 1620000"/>
              <a:gd name="connsiteY28" fmla="*/ 565918 h 813392"/>
              <a:gd name="connsiteX29" fmla="*/ 811901 w 1620000"/>
              <a:gd name="connsiteY29" fmla="*/ 525680 h 813392"/>
              <a:gd name="connsiteX30" fmla="*/ 868083 w 1620000"/>
              <a:gd name="connsiteY30" fmla="*/ 565918 h 813392"/>
              <a:gd name="connsiteX31" fmla="*/ 913563 w 1620000"/>
              <a:gd name="connsiteY31" fmla="*/ 683950 h 813392"/>
              <a:gd name="connsiteX32" fmla="*/ 811901 w 1620000"/>
              <a:gd name="connsiteY32" fmla="*/ 657125 h 813392"/>
              <a:gd name="connsiteX33" fmla="*/ 707565 w 1620000"/>
              <a:gd name="connsiteY33" fmla="*/ 683950 h 813392"/>
              <a:gd name="connsiteX34" fmla="*/ 698881 w 1620000"/>
              <a:gd name="connsiteY34" fmla="*/ 652692 h 813392"/>
              <a:gd name="connsiteX35" fmla="*/ 680264 w 1620000"/>
              <a:gd name="connsiteY35" fmla="*/ 809434 h 813392"/>
              <a:gd name="connsiteX36" fmla="*/ 808872 w 1620000"/>
              <a:gd name="connsiteY36" fmla="*/ 680558 h 813392"/>
              <a:gd name="connsiteX37" fmla="*/ 937479 w 1620000"/>
              <a:gd name="connsiteY37" fmla="*/ 809434 h 813392"/>
              <a:gd name="connsiteX38" fmla="*/ 936682 w 1620000"/>
              <a:gd name="connsiteY38" fmla="*/ 813392 h 813392"/>
              <a:gd name="connsiteX39" fmla="*/ 681062 w 1620000"/>
              <a:gd name="connsiteY39" fmla="*/ 813392 h 813392"/>
              <a:gd name="connsiteX40" fmla="*/ 573091 w 1620000"/>
              <a:gd name="connsiteY40" fmla="*/ 535612 h 813392"/>
              <a:gd name="connsiteX41" fmla="*/ 621276 w 1620000"/>
              <a:gd name="connsiteY41" fmla="*/ 433635 h 813392"/>
              <a:gd name="connsiteX42" fmla="*/ 717646 w 1620000"/>
              <a:gd name="connsiteY42" fmla="*/ 430952 h 813392"/>
              <a:gd name="connsiteX43" fmla="*/ 685522 w 1620000"/>
              <a:gd name="connsiteY43" fmla="*/ 444369 h 813392"/>
              <a:gd name="connsiteX44" fmla="*/ 723000 w 1620000"/>
              <a:gd name="connsiteY44" fmla="*/ 449737 h 813392"/>
              <a:gd name="connsiteX45" fmla="*/ 709615 w 1620000"/>
              <a:gd name="connsiteY45" fmla="*/ 398748 h 813392"/>
              <a:gd name="connsiteX46" fmla="*/ 811338 w 1620000"/>
              <a:gd name="connsiteY46" fmla="*/ 328974 h 813392"/>
              <a:gd name="connsiteX47" fmla="*/ 910385 w 1620000"/>
              <a:gd name="connsiteY47" fmla="*/ 398748 h 813392"/>
              <a:gd name="connsiteX48" fmla="*/ 897000 w 1620000"/>
              <a:gd name="connsiteY48" fmla="*/ 449737 h 813392"/>
              <a:gd name="connsiteX49" fmla="*/ 934477 w 1620000"/>
              <a:gd name="connsiteY49" fmla="*/ 444369 h 813392"/>
              <a:gd name="connsiteX50" fmla="*/ 902354 w 1620000"/>
              <a:gd name="connsiteY50" fmla="*/ 430952 h 813392"/>
              <a:gd name="connsiteX51" fmla="*/ 998723 w 1620000"/>
              <a:gd name="connsiteY51" fmla="*/ 433635 h 813392"/>
              <a:gd name="connsiteX52" fmla="*/ 1046908 w 1620000"/>
              <a:gd name="connsiteY52" fmla="*/ 535612 h 813392"/>
              <a:gd name="connsiteX53" fmla="*/ 961246 w 1620000"/>
              <a:gd name="connsiteY53" fmla="*/ 616120 h 813392"/>
              <a:gd name="connsiteX54" fmla="*/ 891646 w 1620000"/>
              <a:gd name="connsiteY54" fmla="*/ 543663 h 813392"/>
              <a:gd name="connsiteX55" fmla="*/ 811338 w 1620000"/>
              <a:gd name="connsiteY55" fmla="*/ 479256 h 813392"/>
              <a:gd name="connsiteX56" fmla="*/ 728353 w 1620000"/>
              <a:gd name="connsiteY56" fmla="*/ 543663 h 813392"/>
              <a:gd name="connsiteX57" fmla="*/ 658754 w 1620000"/>
              <a:gd name="connsiteY57" fmla="*/ 616120 h 813392"/>
              <a:gd name="connsiteX58" fmla="*/ 573091 w 1620000"/>
              <a:gd name="connsiteY58" fmla="*/ 535612 h 813392"/>
              <a:gd name="connsiteX59" fmla="*/ 514147 w 1620000"/>
              <a:gd name="connsiteY59" fmla="*/ 525680 h 813392"/>
              <a:gd name="connsiteX60" fmla="*/ 656151 w 1620000"/>
              <a:gd name="connsiteY60" fmla="*/ 624854 h 813392"/>
              <a:gd name="connsiteX61" fmla="*/ 658830 w 1620000"/>
              <a:gd name="connsiteY61" fmla="*/ 691864 h 813392"/>
              <a:gd name="connsiteX62" fmla="*/ 589168 w 1620000"/>
              <a:gd name="connsiteY62" fmla="*/ 681142 h 813392"/>
              <a:gd name="connsiteX63" fmla="*/ 514147 w 1620000"/>
              <a:gd name="connsiteY63" fmla="*/ 525680 h 813392"/>
              <a:gd name="connsiteX64" fmla="*/ 503147 w 1620000"/>
              <a:gd name="connsiteY64" fmla="*/ 809593 h 813392"/>
              <a:gd name="connsiteX65" fmla="*/ 565085 w 1620000"/>
              <a:gd name="connsiteY65" fmla="*/ 758641 h 813392"/>
              <a:gd name="connsiteX66" fmla="*/ 629716 w 1620000"/>
              <a:gd name="connsiteY66" fmla="*/ 707690 h 813392"/>
              <a:gd name="connsiteX67" fmla="*/ 670111 w 1620000"/>
              <a:gd name="connsiteY67" fmla="*/ 715735 h 813392"/>
              <a:gd name="connsiteX68" fmla="*/ 637795 w 1620000"/>
              <a:gd name="connsiteY68" fmla="*/ 809593 h 813392"/>
              <a:gd name="connsiteX69" fmla="*/ 638315 w 1620000"/>
              <a:gd name="connsiteY69" fmla="*/ 813392 h 813392"/>
              <a:gd name="connsiteX70" fmla="*/ 504800 w 1620000"/>
              <a:gd name="connsiteY70" fmla="*/ 813392 h 813392"/>
              <a:gd name="connsiteX71" fmla="*/ 294443 w 1620000"/>
              <a:gd name="connsiteY71" fmla="*/ 809585 h 813392"/>
              <a:gd name="connsiteX72" fmla="*/ 377710 w 1620000"/>
              <a:gd name="connsiteY72" fmla="*/ 713234 h 813392"/>
              <a:gd name="connsiteX73" fmla="*/ 436802 w 1620000"/>
              <a:gd name="connsiteY73" fmla="*/ 699851 h 813392"/>
              <a:gd name="connsiteX74" fmla="*/ 409942 w 1620000"/>
              <a:gd name="connsiteY74" fmla="*/ 683793 h 813392"/>
              <a:gd name="connsiteX75" fmla="*/ 412629 w 1620000"/>
              <a:gd name="connsiteY75" fmla="*/ 715910 h 813392"/>
              <a:gd name="connsiteX76" fmla="*/ 404570 w 1620000"/>
              <a:gd name="connsiteY76" fmla="*/ 643646 h 813392"/>
              <a:gd name="connsiteX77" fmla="*/ 512012 w 1620000"/>
              <a:gd name="connsiteY77" fmla="*/ 590118 h 813392"/>
              <a:gd name="connsiteX78" fmla="*/ 514698 w 1620000"/>
              <a:gd name="connsiteY78" fmla="*/ 592794 h 813392"/>
              <a:gd name="connsiteX79" fmla="*/ 576476 w 1620000"/>
              <a:gd name="connsiteY79" fmla="*/ 678440 h 813392"/>
              <a:gd name="connsiteX80" fmla="*/ 530814 w 1620000"/>
              <a:gd name="connsiteY80" fmla="*/ 731968 h 813392"/>
              <a:gd name="connsiteX81" fmla="*/ 455605 w 1620000"/>
              <a:gd name="connsiteY81" fmla="*/ 809585 h 813392"/>
              <a:gd name="connsiteX82" fmla="*/ 457207 w 1620000"/>
              <a:gd name="connsiteY82" fmla="*/ 813392 h 813392"/>
              <a:gd name="connsiteX83" fmla="*/ 296176 w 1620000"/>
              <a:gd name="connsiteY83" fmla="*/ 813392 h 813392"/>
              <a:gd name="connsiteX84" fmla="*/ 163579 w 1620000"/>
              <a:gd name="connsiteY84" fmla="*/ 812050 h 813392"/>
              <a:gd name="connsiteX85" fmla="*/ 284030 w 1620000"/>
              <a:gd name="connsiteY85" fmla="*/ 624208 h 813392"/>
              <a:gd name="connsiteX86" fmla="*/ 495488 w 1620000"/>
              <a:gd name="connsiteY86" fmla="*/ 511503 h 813392"/>
              <a:gd name="connsiteX87" fmla="*/ 527609 w 1620000"/>
              <a:gd name="connsiteY87" fmla="*/ 377331 h 813392"/>
              <a:gd name="connsiteX88" fmla="*/ 693563 w 1620000"/>
              <a:gd name="connsiteY88" fmla="*/ 256575 h 813392"/>
              <a:gd name="connsiteX89" fmla="*/ 808661 w 1620000"/>
              <a:gd name="connsiteY89" fmla="*/ 170705 h 813392"/>
              <a:gd name="connsiteX90" fmla="*/ 926435 w 1620000"/>
              <a:gd name="connsiteY90" fmla="*/ 256575 h 813392"/>
              <a:gd name="connsiteX91" fmla="*/ 1089713 w 1620000"/>
              <a:gd name="connsiteY91" fmla="*/ 377331 h 813392"/>
              <a:gd name="connsiteX92" fmla="*/ 1124510 w 1620000"/>
              <a:gd name="connsiteY92" fmla="*/ 511503 h 813392"/>
              <a:gd name="connsiteX93" fmla="*/ 1333292 w 1620000"/>
              <a:gd name="connsiteY93" fmla="*/ 624208 h 813392"/>
              <a:gd name="connsiteX94" fmla="*/ 1456420 w 1620000"/>
              <a:gd name="connsiteY94" fmla="*/ 812050 h 813392"/>
              <a:gd name="connsiteX95" fmla="*/ 1455182 w 1620000"/>
              <a:gd name="connsiteY95" fmla="*/ 813392 h 813392"/>
              <a:gd name="connsiteX96" fmla="*/ 1359953 w 1620000"/>
              <a:gd name="connsiteY96" fmla="*/ 813392 h 813392"/>
              <a:gd name="connsiteX97" fmla="*/ 1360529 w 1620000"/>
              <a:gd name="connsiteY97" fmla="*/ 812261 h 813392"/>
              <a:gd name="connsiteX98" fmla="*/ 1272123 w 1620000"/>
              <a:gd name="connsiteY98" fmla="*/ 699681 h 813392"/>
              <a:gd name="connsiteX99" fmla="*/ 1122100 w 1620000"/>
              <a:gd name="connsiteY99" fmla="*/ 554937 h 813392"/>
              <a:gd name="connsiteX100" fmla="*/ 1119421 w 1620000"/>
              <a:gd name="connsiteY100" fmla="*/ 525451 h 813392"/>
              <a:gd name="connsiteX101" fmla="*/ 1084595 w 1620000"/>
              <a:gd name="connsiteY101" fmla="*/ 520090 h 813392"/>
              <a:gd name="connsiteX102" fmla="*/ 929214 w 1620000"/>
              <a:gd name="connsiteY102" fmla="*/ 380706 h 813392"/>
              <a:gd name="connsiteX103" fmla="*/ 808660 w 1620000"/>
              <a:gd name="connsiteY103" fmla="*/ 302972 h 813392"/>
              <a:gd name="connsiteX104" fmla="*/ 690785 w 1620000"/>
              <a:gd name="connsiteY104" fmla="*/ 380706 h 813392"/>
              <a:gd name="connsiteX105" fmla="*/ 535405 w 1620000"/>
              <a:gd name="connsiteY105" fmla="*/ 520090 h 813392"/>
              <a:gd name="connsiteX106" fmla="*/ 500578 w 1620000"/>
              <a:gd name="connsiteY106" fmla="*/ 525451 h 813392"/>
              <a:gd name="connsiteX107" fmla="*/ 497899 w 1620000"/>
              <a:gd name="connsiteY107" fmla="*/ 554937 h 813392"/>
              <a:gd name="connsiteX108" fmla="*/ 347876 w 1620000"/>
              <a:gd name="connsiteY108" fmla="*/ 699681 h 813392"/>
              <a:gd name="connsiteX109" fmla="*/ 259470 w 1620000"/>
              <a:gd name="connsiteY109" fmla="*/ 812261 h 813392"/>
              <a:gd name="connsiteX110" fmla="*/ 260046 w 1620000"/>
              <a:gd name="connsiteY110" fmla="*/ 813392 h 813392"/>
              <a:gd name="connsiteX111" fmla="*/ 164816 w 1620000"/>
              <a:gd name="connsiteY111" fmla="*/ 813392 h 813392"/>
              <a:gd name="connsiteX112" fmla="*/ 0 w 1620000"/>
              <a:gd name="connsiteY112" fmla="*/ 810000 h 813392"/>
              <a:gd name="connsiteX113" fmla="*/ 139240 w 1620000"/>
              <a:gd name="connsiteY113" fmla="*/ 638344 h 813392"/>
              <a:gd name="connsiteX114" fmla="*/ 396298 w 1620000"/>
              <a:gd name="connsiteY114" fmla="*/ 421093 h 813392"/>
              <a:gd name="connsiteX115" fmla="*/ 498050 w 1620000"/>
              <a:gd name="connsiteY115" fmla="*/ 249438 h 813392"/>
              <a:gd name="connsiteX116" fmla="*/ 811339 w 1620000"/>
              <a:gd name="connsiteY116" fmla="*/ 0 h 813392"/>
              <a:gd name="connsiteX117" fmla="*/ 1121951 w 1620000"/>
              <a:gd name="connsiteY117" fmla="*/ 249438 h 813392"/>
              <a:gd name="connsiteX118" fmla="*/ 1223703 w 1620000"/>
              <a:gd name="connsiteY118" fmla="*/ 421093 h 813392"/>
              <a:gd name="connsiteX119" fmla="*/ 1483438 w 1620000"/>
              <a:gd name="connsiteY119" fmla="*/ 638344 h 813392"/>
              <a:gd name="connsiteX120" fmla="*/ 1620000 w 1620000"/>
              <a:gd name="connsiteY120" fmla="*/ 810000 h 813392"/>
              <a:gd name="connsiteX121" fmla="*/ 1606129 w 1620000"/>
              <a:gd name="connsiteY121" fmla="*/ 813392 h 813392"/>
              <a:gd name="connsiteX122" fmla="*/ 1500825 w 1620000"/>
              <a:gd name="connsiteY122" fmla="*/ 813392 h 813392"/>
              <a:gd name="connsiteX123" fmla="*/ 1504931 w 1620000"/>
              <a:gd name="connsiteY123" fmla="*/ 810001 h 813392"/>
              <a:gd name="connsiteX124" fmla="*/ 1368355 w 1620000"/>
              <a:gd name="connsiteY124" fmla="*/ 606114 h 813392"/>
              <a:gd name="connsiteX125" fmla="*/ 1162152 w 1620000"/>
              <a:gd name="connsiteY125" fmla="*/ 477343 h 813392"/>
              <a:gd name="connsiteX126" fmla="*/ 1044322 w 1620000"/>
              <a:gd name="connsiteY126" fmla="*/ 278822 h 813392"/>
              <a:gd name="connsiteX127" fmla="*/ 811339 w 1620000"/>
              <a:gd name="connsiteY127" fmla="*/ 123225 h 813392"/>
              <a:gd name="connsiteX128" fmla="*/ 578356 w 1620000"/>
              <a:gd name="connsiteY128" fmla="*/ 278822 h 813392"/>
              <a:gd name="connsiteX129" fmla="*/ 460527 w 1620000"/>
              <a:gd name="connsiteY129" fmla="*/ 477343 h 813392"/>
              <a:gd name="connsiteX130" fmla="*/ 251645 w 1620000"/>
              <a:gd name="connsiteY130" fmla="*/ 606114 h 813392"/>
              <a:gd name="connsiteX131" fmla="*/ 115070 w 1620000"/>
              <a:gd name="connsiteY131" fmla="*/ 810001 h 813392"/>
              <a:gd name="connsiteX132" fmla="*/ 119366 w 1620000"/>
              <a:gd name="connsiteY132" fmla="*/ 813392 h 813392"/>
              <a:gd name="connsiteX133" fmla="*/ 14413 w 1620000"/>
              <a:gd name="connsiteY133" fmla="*/ 813392 h 81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620000" h="813392">
                <a:moveTo>
                  <a:pt x="1041267" y="678440"/>
                </a:moveTo>
                <a:cubicBezTo>
                  <a:pt x="1041267" y="678440"/>
                  <a:pt x="1089543" y="635617"/>
                  <a:pt x="1105634" y="592794"/>
                </a:cubicBezTo>
                <a:cubicBezTo>
                  <a:pt x="1105634" y="592794"/>
                  <a:pt x="1105634" y="590118"/>
                  <a:pt x="1108316" y="590118"/>
                </a:cubicBezTo>
                <a:cubicBezTo>
                  <a:pt x="1124409" y="590118"/>
                  <a:pt x="1188776" y="592794"/>
                  <a:pt x="1215596" y="643646"/>
                </a:cubicBezTo>
                <a:cubicBezTo>
                  <a:pt x="1247779" y="702528"/>
                  <a:pt x="1223642" y="721263"/>
                  <a:pt x="1207550" y="715910"/>
                </a:cubicBezTo>
                <a:cubicBezTo>
                  <a:pt x="1188776" y="713234"/>
                  <a:pt x="1194140" y="686469"/>
                  <a:pt x="1210232" y="683793"/>
                </a:cubicBezTo>
                <a:cubicBezTo>
                  <a:pt x="1210232" y="683793"/>
                  <a:pt x="1186094" y="665058"/>
                  <a:pt x="1183412" y="699851"/>
                </a:cubicBezTo>
                <a:cubicBezTo>
                  <a:pt x="1180730" y="737321"/>
                  <a:pt x="1212914" y="734645"/>
                  <a:pt x="1242415" y="713234"/>
                </a:cubicBezTo>
                <a:cubicBezTo>
                  <a:pt x="1242415" y="713234"/>
                  <a:pt x="1312147" y="745350"/>
                  <a:pt x="1325557" y="809585"/>
                </a:cubicBezTo>
                <a:lnTo>
                  <a:pt x="1323827" y="813392"/>
                </a:lnTo>
                <a:lnTo>
                  <a:pt x="1163039" y="813392"/>
                </a:lnTo>
                <a:lnTo>
                  <a:pt x="1164638" y="809585"/>
                </a:lnTo>
                <a:cubicBezTo>
                  <a:pt x="1164638" y="772115"/>
                  <a:pt x="1089543" y="731968"/>
                  <a:pt x="1089543" y="731968"/>
                </a:cubicBezTo>
                <a:cubicBezTo>
                  <a:pt x="1073451" y="697175"/>
                  <a:pt x="1041267" y="678440"/>
                  <a:pt x="1041267" y="678440"/>
                </a:cubicBezTo>
                <a:close/>
                <a:moveTo>
                  <a:pt x="961169" y="691864"/>
                </a:moveTo>
                <a:cubicBezTo>
                  <a:pt x="961169" y="691864"/>
                  <a:pt x="963848" y="657019"/>
                  <a:pt x="963848" y="624854"/>
                </a:cubicBezTo>
                <a:cubicBezTo>
                  <a:pt x="963848" y="624854"/>
                  <a:pt x="1046908" y="536402"/>
                  <a:pt x="1105853" y="525680"/>
                </a:cubicBezTo>
                <a:cubicBezTo>
                  <a:pt x="1105853" y="525680"/>
                  <a:pt x="1111212" y="587329"/>
                  <a:pt x="1030832" y="681142"/>
                </a:cubicBezTo>
                <a:cubicBezTo>
                  <a:pt x="1030832" y="681142"/>
                  <a:pt x="985283" y="683822"/>
                  <a:pt x="961169" y="691864"/>
                </a:cubicBezTo>
                <a:close/>
                <a:moveTo>
                  <a:pt x="951017" y="715735"/>
                </a:moveTo>
                <a:cubicBezTo>
                  <a:pt x="951017" y="715735"/>
                  <a:pt x="969788" y="707690"/>
                  <a:pt x="991241" y="707690"/>
                </a:cubicBezTo>
                <a:cubicBezTo>
                  <a:pt x="1012694" y="710372"/>
                  <a:pt x="1039511" y="721098"/>
                  <a:pt x="1055600" y="758641"/>
                </a:cubicBezTo>
                <a:cubicBezTo>
                  <a:pt x="1055600" y="758641"/>
                  <a:pt x="1114596" y="772049"/>
                  <a:pt x="1114596" y="809593"/>
                </a:cubicBezTo>
                <a:lnTo>
                  <a:pt x="1113022" y="813392"/>
                </a:lnTo>
                <a:lnTo>
                  <a:pt x="985316" y="813392"/>
                </a:lnTo>
                <a:lnTo>
                  <a:pt x="985877" y="809593"/>
                </a:lnTo>
                <a:cubicBezTo>
                  <a:pt x="985877" y="755960"/>
                  <a:pt x="951017" y="715735"/>
                  <a:pt x="951017" y="715735"/>
                </a:cubicBezTo>
                <a:close/>
                <a:moveTo>
                  <a:pt x="698881" y="652692"/>
                </a:moveTo>
                <a:cubicBezTo>
                  <a:pt x="690176" y="586457"/>
                  <a:pt x="755720" y="565918"/>
                  <a:pt x="755720" y="565918"/>
                </a:cubicBezTo>
                <a:cubicBezTo>
                  <a:pt x="755720" y="565918"/>
                  <a:pt x="769097" y="525680"/>
                  <a:pt x="811901" y="525680"/>
                </a:cubicBezTo>
                <a:cubicBezTo>
                  <a:pt x="852031" y="525680"/>
                  <a:pt x="868083" y="565918"/>
                  <a:pt x="868083" y="565918"/>
                </a:cubicBezTo>
                <a:cubicBezTo>
                  <a:pt x="868083" y="565918"/>
                  <a:pt x="951017" y="592744"/>
                  <a:pt x="913563" y="683950"/>
                </a:cubicBezTo>
                <a:cubicBezTo>
                  <a:pt x="913563" y="683950"/>
                  <a:pt x="865407" y="657125"/>
                  <a:pt x="811901" y="657125"/>
                </a:cubicBezTo>
                <a:cubicBezTo>
                  <a:pt x="755720" y="657125"/>
                  <a:pt x="707565" y="683950"/>
                  <a:pt x="707565" y="683950"/>
                </a:cubicBezTo>
                <a:cubicBezTo>
                  <a:pt x="702883" y="672549"/>
                  <a:pt x="700124" y="662154"/>
                  <a:pt x="698881" y="652692"/>
                </a:cubicBezTo>
                <a:close/>
                <a:moveTo>
                  <a:pt x="680264" y="809434"/>
                </a:moveTo>
                <a:cubicBezTo>
                  <a:pt x="680264" y="738258"/>
                  <a:pt x="737844" y="680558"/>
                  <a:pt x="808872" y="680558"/>
                </a:cubicBezTo>
                <a:cubicBezTo>
                  <a:pt x="879900" y="680558"/>
                  <a:pt x="937479" y="738258"/>
                  <a:pt x="937479" y="809434"/>
                </a:cubicBezTo>
                <a:lnTo>
                  <a:pt x="936682" y="813392"/>
                </a:lnTo>
                <a:lnTo>
                  <a:pt x="681062" y="813392"/>
                </a:lnTo>
                <a:close/>
                <a:moveTo>
                  <a:pt x="573091" y="535612"/>
                </a:moveTo>
                <a:cubicBezTo>
                  <a:pt x="573091" y="535612"/>
                  <a:pt x="575768" y="473889"/>
                  <a:pt x="621276" y="433635"/>
                </a:cubicBezTo>
                <a:cubicBezTo>
                  <a:pt x="666784" y="393381"/>
                  <a:pt x="714969" y="401431"/>
                  <a:pt x="717646" y="430952"/>
                </a:cubicBezTo>
                <a:cubicBezTo>
                  <a:pt x="717646" y="460471"/>
                  <a:pt x="685522" y="444369"/>
                  <a:pt x="685522" y="444369"/>
                </a:cubicBezTo>
                <a:cubicBezTo>
                  <a:pt x="685522" y="444369"/>
                  <a:pt x="712292" y="471205"/>
                  <a:pt x="723000" y="449737"/>
                </a:cubicBezTo>
                <a:cubicBezTo>
                  <a:pt x="733707" y="428268"/>
                  <a:pt x="717646" y="406799"/>
                  <a:pt x="709615" y="398748"/>
                </a:cubicBezTo>
                <a:cubicBezTo>
                  <a:pt x="709615" y="398748"/>
                  <a:pt x="741738" y="328974"/>
                  <a:pt x="811338" y="328974"/>
                </a:cubicBezTo>
                <a:cubicBezTo>
                  <a:pt x="878261" y="328974"/>
                  <a:pt x="910385" y="398748"/>
                  <a:pt x="910385" y="398748"/>
                </a:cubicBezTo>
                <a:cubicBezTo>
                  <a:pt x="902354" y="406799"/>
                  <a:pt x="886292" y="428268"/>
                  <a:pt x="897000" y="449737"/>
                </a:cubicBezTo>
                <a:cubicBezTo>
                  <a:pt x="907708" y="471205"/>
                  <a:pt x="934477" y="444369"/>
                  <a:pt x="934477" y="444369"/>
                </a:cubicBezTo>
                <a:cubicBezTo>
                  <a:pt x="934477" y="444369"/>
                  <a:pt x="902354" y="460471"/>
                  <a:pt x="902354" y="430952"/>
                </a:cubicBezTo>
                <a:cubicBezTo>
                  <a:pt x="905031" y="401431"/>
                  <a:pt x="953215" y="393381"/>
                  <a:pt x="998723" y="433635"/>
                </a:cubicBezTo>
                <a:cubicBezTo>
                  <a:pt x="1044231" y="473889"/>
                  <a:pt x="1046908" y="535612"/>
                  <a:pt x="1046908" y="535612"/>
                </a:cubicBezTo>
                <a:cubicBezTo>
                  <a:pt x="1017462" y="557081"/>
                  <a:pt x="961246" y="616120"/>
                  <a:pt x="961246" y="616120"/>
                </a:cubicBezTo>
                <a:cubicBezTo>
                  <a:pt x="961246" y="616120"/>
                  <a:pt x="950538" y="565131"/>
                  <a:pt x="891646" y="543663"/>
                </a:cubicBezTo>
                <a:cubicBezTo>
                  <a:pt x="891646" y="543663"/>
                  <a:pt x="856846" y="479256"/>
                  <a:pt x="811338" y="479256"/>
                </a:cubicBezTo>
                <a:cubicBezTo>
                  <a:pt x="763154" y="479256"/>
                  <a:pt x="728353" y="543663"/>
                  <a:pt x="728353" y="543663"/>
                </a:cubicBezTo>
                <a:cubicBezTo>
                  <a:pt x="672138" y="565131"/>
                  <a:pt x="658754" y="616120"/>
                  <a:pt x="658754" y="616120"/>
                </a:cubicBezTo>
                <a:cubicBezTo>
                  <a:pt x="658754" y="616120"/>
                  <a:pt x="602538" y="557081"/>
                  <a:pt x="573091" y="535612"/>
                </a:cubicBezTo>
                <a:close/>
                <a:moveTo>
                  <a:pt x="514147" y="525680"/>
                </a:moveTo>
                <a:cubicBezTo>
                  <a:pt x="573092" y="536402"/>
                  <a:pt x="656151" y="624854"/>
                  <a:pt x="656151" y="624854"/>
                </a:cubicBezTo>
                <a:cubicBezTo>
                  <a:pt x="656151" y="657019"/>
                  <a:pt x="658830" y="691864"/>
                  <a:pt x="658830" y="691864"/>
                </a:cubicBezTo>
                <a:cubicBezTo>
                  <a:pt x="634716" y="683822"/>
                  <a:pt x="589168" y="681142"/>
                  <a:pt x="589168" y="681142"/>
                </a:cubicBezTo>
                <a:cubicBezTo>
                  <a:pt x="508788" y="587329"/>
                  <a:pt x="514147" y="525680"/>
                  <a:pt x="514147" y="525680"/>
                </a:cubicBezTo>
                <a:close/>
                <a:moveTo>
                  <a:pt x="503147" y="809593"/>
                </a:moveTo>
                <a:cubicBezTo>
                  <a:pt x="503147" y="772049"/>
                  <a:pt x="565085" y="758641"/>
                  <a:pt x="565085" y="758641"/>
                </a:cubicBezTo>
                <a:cubicBezTo>
                  <a:pt x="581243" y="721098"/>
                  <a:pt x="608173" y="710372"/>
                  <a:pt x="629716" y="707690"/>
                </a:cubicBezTo>
                <a:cubicBezTo>
                  <a:pt x="651261" y="707690"/>
                  <a:pt x="670111" y="715735"/>
                  <a:pt x="670111" y="715735"/>
                </a:cubicBezTo>
                <a:cubicBezTo>
                  <a:pt x="670111" y="715735"/>
                  <a:pt x="637795" y="755960"/>
                  <a:pt x="637795" y="809593"/>
                </a:cubicBezTo>
                <a:lnTo>
                  <a:pt x="638315" y="813392"/>
                </a:lnTo>
                <a:lnTo>
                  <a:pt x="504800" y="813392"/>
                </a:lnTo>
                <a:close/>
                <a:moveTo>
                  <a:pt x="294443" y="809585"/>
                </a:moveTo>
                <a:cubicBezTo>
                  <a:pt x="307873" y="745350"/>
                  <a:pt x="377710" y="713234"/>
                  <a:pt x="377710" y="713234"/>
                </a:cubicBezTo>
                <a:cubicBezTo>
                  <a:pt x="407256" y="734645"/>
                  <a:pt x="439488" y="737321"/>
                  <a:pt x="436802" y="699851"/>
                </a:cubicBezTo>
                <a:cubicBezTo>
                  <a:pt x="434117" y="665058"/>
                  <a:pt x="409942" y="683793"/>
                  <a:pt x="409942" y="683793"/>
                </a:cubicBezTo>
                <a:cubicBezTo>
                  <a:pt x="426058" y="686469"/>
                  <a:pt x="428744" y="713234"/>
                  <a:pt x="412629" y="715910"/>
                </a:cubicBezTo>
                <a:cubicBezTo>
                  <a:pt x="396512" y="721263"/>
                  <a:pt x="369651" y="702528"/>
                  <a:pt x="404570" y="643646"/>
                </a:cubicBezTo>
                <a:cubicBezTo>
                  <a:pt x="431431" y="592794"/>
                  <a:pt x="495895" y="590118"/>
                  <a:pt x="512012" y="590118"/>
                </a:cubicBezTo>
                <a:cubicBezTo>
                  <a:pt x="514698" y="590118"/>
                  <a:pt x="514698" y="592794"/>
                  <a:pt x="514698" y="592794"/>
                </a:cubicBezTo>
                <a:cubicBezTo>
                  <a:pt x="530814" y="635617"/>
                  <a:pt x="576476" y="678440"/>
                  <a:pt x="576476" y="678440"/>
                </a:cubicBezTo>
                <a:cubicBezTo>
                  <a:pt x="576476" y="678440"/>
                  <a:pt x="546930" y="697175"/>
                  <a:pt x="530814" y="731968"/>
                </a:cubicBezTo>
                <a:cubicBezTo>
                  <a:pt x="530814" y="731968"/>
                  <a:pt x="455605" y="772115"/>
                  <a:pt x="455605" y="809585"/>
                </a:cubicBezTo>
                <a:lnTo>
                  <a:pt x="457207" y="813392"/>
                </a:lnTo>
                <a:lnTo>
                  <a:pt x="296176" y="813392"/>
                </a:lnTo>
                <a:close/>
                <a:moveTo>
                  <a:pt x="163579" y="812050"/>
                </a:moveTo>
                <a:cubicBezTo>
                  <a:pt x="203729" y="779849"/>
                  <a:pt x="217112" y="726179"/>
                  <a:pt x="284030" y="624208"/>
                </a:cubicBezTo>
                <a:cubicBezTo>
                  <a:pt x="353624" y="519554"/>
                  <a:pt x="495488" y="511503"/>
                  <a:pt x="495488" y="511503"/>
                </a:cubicBezTo>
                <a:cubicBezTo>
                  <a:pt x="495488" y="511503"/>
                  <a:pt x="484781" y="436367"/>
                  <a:pt x="527609" y="377331"/>
                </a:cubicBezTo>
                <a:cubicBezTo>
                  <a:pt x="573112" y="318294"/>
                  <a:pt x="658766" y="275360"/>
                  <a:pt x="693563" y="256575"/>
                </a:cubicBezTo>
                <a:cubicBezTo>
                  <a:pt x="728360" y="240474"/>
                  <a:pt x="787247" y="194856"/>
                  <a:pt x="808661" y="170705"/>
                </a:cubicBezTo>
                <a:cubicBezTo>
                  <a:pt x="832751" y="194856"/>
                  <a:pt x="891638" y="240474"/>
                  <a:pt x="926435" y="256575"/>
                </a:cubicBezTo>
                <a:cubicBezTo>
                  <a:pt x="961232" y="275360"/>
                  <a:pt x="1046886" y="318294"/>
                  <a:pt x="1089713" y="377331"/>
                </a:cubicBezTo>
                <a:cubicBezTo>
                  <a:pt x="1135217" y="436367"/>
                  <a:pt x="1124510" y="511503"/>
                  <a:pt x="1124510" y="511503"/>
                </a:cubicBezTo>
                <a:cubicBezTo>
                  <a:pt x="1124510" y="511503"/>
                  <a:pt x="1266374" y="519554"/>
                  <a:pt x="1333292" y="624208"/>
                </a:cubicBezTo>
                <a:cubicBezTo>
                  <a:pt x="1402886" y="726179"/>
                  <a:pt x="1416270" y="779849"/>
                  <a:pt x="1456420" y="812050"/>
                </a:cubicBezTo>
                <a:lnTo>
                  <a:pt x="1455182" y="813392"/>
                </a:lnTo>
                <a:lnTo>
                  <a:pt x="1359953" y="813392"/>
                </a:lnTo>
                <a:lnTo>
                  <a:pt x="1360529" y="812261"/>
                </a:lnTo>
                <a:cubicBezTo>
                  <a:pt x="1331060" y="731847"/>
                  <a:pt x="1272123" y="699681"/>
                  <a:pt x="1272123" y="699681"/>
                </a:cubicBezTo>
                <a:cubicBezTo>
                  <a:pt x="1231938" y="568339"/>
                  <a:pt x="1122100" y="554937"/>
                  <a:pt x="1122100" y="554937"/>
                </a:cubicBezTo>
                <a:cubicBezTo>
                  <a:pt x="1119421" y="530812"/>
                  <a:pt x="1119421" y="525451"/>
                  <a:pt x="1119421" y="525451"/>
                </a:cubicBezTo>
                <a:cubicBezTo>
                  <a:pt x="1119421" y="525451"/>
                  <a:pt x="1111384" y="514729"/>
                  <a:pt x="1084595" y="520090"/>
                </a:cubicBezTo>
                <a:cubicBezTo>
                  <a:pt x="1084595" y="520090"/>
                  <a:pt x="1052447" y="404830"/>
                  <a:pt x="929214" y="380706"/>
                </a:cubicBezTo>
                <a:cubicBezTo>
                  <a:pt x="929214" y="380706"/>
                  <a:pt x="880993" y="316375"/>
                  <a:pt x="808660" y="302972"/>
                </a:cubicBezTo>
                <a:cubicBezTo>
                  <a:pt x="739007" y="316375"/>
                  <a:pt x="690785" y="380706"/>
                  <a:pt x="690785" y="380706"/>
                </a:cubicBezTo>
                <a:cubicBezTo>
                  <a:pt x="567552" y="404830"/>
                  <a:pt x="535405" y="520090"/>
                  <a:pt x="535405" y="520090"/>
                </a:cubicBezTo>
                <a:cubicBezTo>
                  <a:pt x="508615" y="514729"/>
                  <a:pt x="500578" y="525451"/>
                  <a:pt x="500578" y="525451"/>
                </a:cubicBezTo>
                <a:cubicBezTo>
                  <a:pt x="500578" y="525451"/>
                  <a:pt x="500578" y="530812"/>
                  <a:pt x="497899" y="554937"/>
                </a:cubicBezTo>
                <a:cubicBezTo>
                  <a:pt x="497899" y="554937"/>
                  <a:pt x="385382" y="568339"/>
                  <a:pt x="347876" y="699681"/>
                </a:cubicBezTo>
                <a:cubicBezTo>
                  <a:pt x="347876" y="699681"/>
                  <a:pt x="288939" y="731847"/>
                  <a:pt x="259470" y="812261"/>
                </a:cubicBezTo>
                <a:lnTo>
                  <a:pt x="260046" y="813392"/>
                </a:lnTo>
                <a:lnTo>
                  <a:pt x="164816" y="813392"/>
                </a:lnTo>
                <a:close/>
                <a:moveTo>
                  <a:pt x="0" y="810000"/>
                </a:moveTo>
                <a:cubicBezTo>
                  <a:pt x="66942" y="793908"/>
                  <a:pt x="26777" y="812683"/>
                  <a:pt x="139240" y="638344"/>
                </a:cubicBezTo>
                <a:cubicBezTo>
                  <a:pt x="249025" y="464007"/>
                  <a:pt x="396298" y="421093"/>
                  <a:pt x="396298" y="421093"/>
                </a:cubicBezTo>
                <a:cubicBezTo>
                  <a:pt x="396298" y="421093"/>
                  <a:pt x="401653" y="316490"/>
                  <a:pt x="498050" y="249438"/>
                </a:cubicBezTo>
                <a:cubicBezTo>
                  <a:pt x="597124" y="179702"/>
                  <a:pt x="747075" y="128742"/>
                  <a:pt x="811339" y="0"/>
                </a:cubicBezTo>
                <a:cubicBezTo>
                  <a:pt x="872926" y="128742"/>
                  <a:pt x="1022876" y="179702"/>
                  <a:pt x="1121951" y="249438"/>
                </a:cubicBezTo>
                <a:cubicBezTo>
                  <a:pt x="1221025" y="316490"/>
                  <a:pt x="1223703" y="421093"/>
                  <a:pt x="1223703" y="421093"/>
                </a:cubicBezTo>
                <a:cubicBezTo>
                  <a:pt x="1223703" y="421093"/>
                  <a:pt x="1370976" y="464007"/>
                  <a:pt x="1483438" y="638344"/>
                </a:cubicBezTo>
                <a:cubicBezTo>
                  <a:pt x="1593223" y="812683"/>
                  <a:pt x="1555736" y="793908"/>
                  <a:pt x="1620000" y="810000"/>
                </a:cubicBezTo>
                <a:lnTo>
                  <a:pt x="1606129" y="813392"/>
                </a:lnTo>
                <a:lnTo>
                  <a:pt x="1500825" y="813392"/>
                </a:lnTo>
                <a:lnTo>
                  <a:pt x="1504931" y="810001"/>
                </a:lnTo>
                <a:cubicBezTo>
                  <a:pt x="1454049" y="785856"/>
                  <a:pt x="1440659" y="713423"/>
                  <a:pt x="1368355" y="606114"/>
                </a:cubicBezTo>
                <a:cubicBezTo>
                  <a:pt x="1296050" y="496123"/>
                  <a:pt x="1162152" y="477343"/>
                  <a:pt x="1162152" y="477343"/>
                </a:cubicBezTo>
                <a:cubicBezTo>
                  <a:pt x="1162152" y="477343"/>
                  <a:pt x="1146084" y="351256"/>
                  <a:pt x="1044322" y="278822"/>
                </a:cubicBezTo>
                <a:cubicBezTo>
                  <a:pt x="942559" y="206389"/>
                  <a:pt x="883644" y="206389"/>
                  <a:pt x="811339" y="123225"/>
                </a:cubicBezTo>
                <a:cubicBezTo>
                  <a:pt x="739034" y="206389"/>
                  <a:pt x="680119" y="206389"/>
                  <a:pt x="578356" y="278822"/>
                </a:cubicBezTo>
                <a:cubicBezTo>
                  <a:pt x="476594" y="351256"/>
                  <a:pt x="460527" y="477343"/>
                  <a:pt x="460527" y="477343"/>
                </a:cubicBezTo>
                <a:cubicBezTo>
                  <a:pt x="460527" y="477343"/>
                  <a:pt x="323950" y="496123"/>
                  <a:pt x="251645" y="606114"/>
                </a:cubicBezTo>
                <a:cubicBezTo>
                  <a:pt x="182019" y="713423"/>
                  <a:pt x="168629" y="785856"/>
                  <a:pt x="115070" y="810001"/>
                </a:cubicBezTo>
                <a:lnTo>
                  <a:pt x="119366" y="813392"/>
                </a:lnTo>
                <a:lnTo>
                  <a:pt x="14413" y="813392"/>
                </a:lnTo>
                <a:close/>
              </a:path>
            </a:pathLst>
          </a:custGeom>
          <a:solidFill>
            <a:srgbClr val="6695A8"/>
          </a:solidFill>
          <a:ln>
            <a:noFill/>
          </a:ln>
        </p:spPr>
        <p:txBody>
          <a:bodyPr vert="horz" wrap="square" lIns="91440" tIns="45720" rIns="91440" bIns="45720" numCol="1" anchor="t" anchorCtr="0" compatLnSpc="1">
            <a:noAutofit/>
          </a:bodyPr>
          <a:lstStyle/>
          <a:p>
            <a:endParaRPr lang="zh-CN" altLang="en-US">
              <a:solidFill>
                <a:schemeClr val="bg1"/>
              </a:solidFill>
            </a:endParaRPr>
          </a:p>
        </p:txBody>
      </p:sp>
      <p:sp>
        <p:nvSpPr>
          <p:cNvPr id="16" name="任意多边形 59"/>
          <p:cNvSpPr/>
          <p:nvPr/>
        </p:nvSpPr>
        <p:spPr bwMode="auto">
          <a:xfrm flipH="1">
            <a:off x="9946040" y="1818168"/>
            <a:ext cx="461665" cy="231798"/>
          </a:xfrm>
          <a:custGeom>
            <a:avLst/>
            <a:gdLst>
              <a:gd name="connsiteX0" fmla="*/ 1041267 w 1620000"/>
              <a:gd name="connsiteY0" fmla="*/ 678440 h 813392"/>
              <a:gd name="connsiteX1" fmla="*/ 1105634 w 1620000"/>
              <a:gd name="connsiteY1" fmla="*/ 592794 h 813392"/>
              <a:gd name="connsiteX2" fmla="*/ 1108316 w 1620000"/>
              <a:gd name="connsiteY2" fmla="*/ 590118 h 813392"/>
              <a:gd name="connsiteX3" fmla="*/ 1215596 w 1620000"/>
              <a:gd name="connsiteY3" fmla="*/ 643646 h 813392"/>
              <a:gd name="connsiteX4" fmla="*/ 1207550 w 1620000"/>
              <a:gd name="connsiteY4" fmla="*/ 715910 h 813392"/>
              <a:gd name="connsiteX5" fmla="*/ 1210232 w 1620000"/>
              <a:gd name="connsiteY5" fmla="*/ 683793 h 813392"/>
              <a:gd name="connsiteX6" fmla="*/ 1183412 w 1620000"/>
              <a:gd name="connsiteY6" fmla="*/ 699851 h 813392"/>
              <a:gd name="connsiteX7" fmla="*/ 1242415 w 1620000"/>
              <a:gd name="connsiteY7" fmla="*/ 713234 h 813392"/>
              <a:gd name="connsiteX8" fmla="*/ 1325557 w 1620000"/>
              <a:gd name="connsiteY8" fmla="*/ 809585 h 813392"/>
              <a:gd name="connsiteX9" fmla="*/ 1323827 w 1620000"/>
              <a:gd name="connsiteY9" fmla="*/ 813392 h 813392"/>
              <a:gd name="connsiteX10" fmla="*/ 1163039 w 1620000"/>
              <a:gd name="connsiteY10" fmla="*/ 813392 h 813392"/>
              <a:gd name="connsiteX11" fmla="*/ 1164638 w 1620000"/>
              <a:gd name="connsiteY11" fmla="*/ 809585 h 813392"/>
              <a:gd name="connsiteX12" fmla="*/ 1089543 w 1620000"/>
              <a:gd name="connsiteY12" fmla="*/ 731968 h 813392"/>
              <a:gd name="connsiteX13" fmla="*/ 1041267 w 1620000"/>
              <a:gd name="connsiteY13" fmla="*/ 678440 h 813392"/>
              <a:gd name="connsiteX14" fmla="*/ 961169 w 1620000"/>
              <a:gd name="connsiteY14" fmla="*/ 691864 h 813392"/>
              <a:gd name="connsiteX15" fmla="*/ 963848 w 1620000"/>
              <a:gd name="connsiteY15" fmla="*/ 624854 h 813392"/>
              <a:gd name="connsiteX16" fmla="*/ 1105853 w 1620000"/>
              <a:gd name="connsiteY16" fmla="*/ 525680 h 813392"/>
              <a:gd name="connsiteX17" fmla="*/ 1030832 w 1620000"/>
              <a:gd name="connsiteY17" fmla="*/ 681142 h 813392"/>
              <a:gd name="connsiteX18" fmla="*/ 961169 w 1620000"/>
              <a:gd name="connsiteY18" fmla="*/ 691864 h 813392"/>
              <a:gd name="connsiteX19" fmla="*/ 951017 w 1620000"/>
              <a:gd name="connsiteY19" fmla="*/ 715735 h 813392"/>
              <a:gd name="connsiteX20" fmla="*/ 991241 w 1620000"/>
              <a:gd name="connsiteY20" fmla="*/ 707690 h 813392"/>
              <a:gd name="connsiteX21" fmla="*/ 1055600 w 1620000"/>
              <a:gd name="connsiteY21" fmla="*/ 758641 h 813392"/>
              <a:gd name="connsiteX22" fmla="*/ 1114596 w 1620000"/>
              <a:gd name="connsiteY22" fmla="*/ 809593 h 813392"/>
              <a:gd name="connsiteX23" fmla="*/ 1113022 w 1620000"/>
              <a:gd name="connsiteY23" fmla="*/ 813392 h 813392"/>
              <a:gd name="connsiteX24" fmla="*/ 985316 w 1620000"/>
              <a:gd name="connsiteY24" fmla="*/ 813392 h 813392"/>
              <a:gd name="connsiteX25" fmla="*/ 985877 w 1620000"/>
              <a:gd name="connsiteY25" fmla="*/ 809593 h 813392"/>
              <a:gd name="connsiteX26" fmla="*/ 951017 w 1620000"/>
              <a:gd name="connsiteY26" fmla="*/ 715735 h 813392"/>
              <a:gd name="connsiteX27" fmla="*/ 698881 w 1620000"/>
              <a:gd name="connsiteY27" fmla="*/ 652692 h 813392"/>
              <a:gd name="connsiteX28" fmla="*/ 755720 w 1620000"/>
              <a:gd name="connsiteY28" fmla="*/ 565918 h 813392"/>
              <a:gd name="connsiteX29" fmla="*/ 811901 w 1620000"/>
              <a:gd name="connsiteY29" fmla="*/ 525680 h 813392"/>
              <a:gd name="connsiteX30" fmla="*/ 868083 w 1620000"/>
              <a:gd name="connsiteY30" fmla="*/ 565918 h 813392"/>
              <a:gd name="connsiteX31" fmla="*/ 913563 w 1620000"/>
              <a:gd name="connsiteY31" fmla="*/ 683950 h 813392"/>
              <a:gd name="connsiteX32" fmla="*/ 811901 w 1620000"/>
              <a:gd name="connsiteY32" fmla="*/ 657125 h 813392"/>
              <a:gd name="connsiteX33" fmla="*/ 707565 w 1620000"/>
              <a:gd name="connsiteY33" fmla="*/ 683950 h 813392"/>
              <a:gd name="connsiteX34" fmla="*/ 698881 w 1620000"/>
              <a:gd name="connsiteY34" fmla="*/ 652692 h 813392"/>
              <a:gd name="connsiteX35" fmla="*/ 680264 w 1620000"/>
              <a:gd name="connsiteY35" fmla="*/ 809434 h 813392"/>
              <a:gd name="connsiteX36" fmla="*/ 808872 w 1620000"/>
              <a:gd name="connsiteY36" fmla="*/ 680558 h 813392"/>
              <a:gd name="connsiteX37" fmla="*/ 937479 w 1620000"/>
              <a:gd name="connsiteY37" fmla="*/ 809434 h 813392"/>
              <a:gd name="connsiteX38" fmla="*/ 936682 w 1620000"/>
              <a:gd name="connsiteY38" fmla="*/ 813392 h 813392"/>
              <a:gd name="connsiteX39" fmla="*/ 681062 w 1620000"/>
              <a:gd name="connsiteY39" fmla="*/ 813392 h 813392"/>
              <a:gd name="connsiteX40" fmla="*/ 573091 w 1620000"/>
              <a:gd name="connsiteY40" fmla="*/ 535612 h 813392"/>
              <a:gd name="connsiteX41" fmla="*/ 621276 w 1620000"/>
              <a:gd name="connsiteY41" fmla="*/ 433635 h 813392"/>
              <a:gd name="connsiteX42" fmla="*/ 717646 w 1620000"/>
              <a:gd name="connsiteY42" fmla="*/ 430952 h 813392"/>
              <a:gd name="connsiteX43" fmla="*/ 685522 w 1620000"/>
              <a:gd name="connsiteY43" fmla="*/ 444369 h 813392"/>
              <a:gd name="connsiteX44" fmla="*/ 723000 w 1620000"/>
              <a:gd name="connsiteY44" fmla="*/ 449737 h 813392"/>
              <a:gd name="connsiteX45" fmla="*/ 709615 w 1620000"/>
              <a:gd name="connsiteY45" fmla="*/ 398748 h 813392"/>
              <a:gd name="connsiteX46" fmla="*/ 811338 w 1620000"/>
              <a:gd name="connsiteY46" fmla="*/ 328974 h 813392"/>
              <a:gd name="connsiteX47" fmla="*/ 910385 w 1620000"/>
              <a:gd name="connsiteY47" fmla="*/ 398748 h 813392"/>
              <a:gd name="connsiteX48" fmla="*/ 897000 w 1620000"/>
              <a:gd name="connsiteY48" fmla="*/ 449737 h 813392"/>
              <a:gd name="connsiteX49" fmla="*/ 934477 w 1620000"/>
              <a:gd name="connsiteY49" fmla="*/ 444369 h 813392"/>
              <a:gd name="connsiteX50" fmla="*/ 902354 w 1620000"/>
              <a:gd name="connsiteY50" fmla="*/ 430952 h 813392"/>
              <a:gd name="connsiteX51" fmla="*/ 998723 w 1620000"/>
              <a:gd name="connsiteY51" fmla="*/ 433635 h 813392"/>
              <a:gd name="connsiteX52" fmla="*/ 1046908 w 1620000"/>
              <a:gd name="connsiteY52" fmla="*/ 535612 h 813392"/>
              <a:gd name="connsiteX53" fmla="*/ 961246 w 1620000"/>
              <a:gd name="connsiteY53" fmla="*/ 616120 h 813392"/>
              <a:gd name="connsiteX54" fmla="*/ 891646 w 1620000"/>
              <a:gd name="connsiteY54" fmla="*/ 543663 h 813392"/>
              <a:gd name="connsiteX55" fmla="*/ 811338 w 1620000"/>
              <a:gd name="connsiteY55" fmla="*/ 479256 h 813392"/>
              <a:gd name="connsiteX56" fmla="*/ 728353 w 1620000"/>
              <a:gd name="connsiteY56" fmla="*/ 543663 h 813392"/>
              <a:gd name="connsiteX57" fmla="*/ 658754 w 1620000"/>
              <a:gd name="connsiteY57" fmla="*/ 616120 h 813392"/>
              <a:gd name="connsiteX58" fmla="*/ 573091 w 1620000"/>
              <a:gd name="connsiteY58" fmla="*/ 535612 h 813392"/>
              <a:gd name="connsiteX59" fmla="*/ 514147 w 1620000"/>
              <a:gd name="connsiteY59" fmla="*/ 525680 h 813392"/>
              <a:gd name="connsiteX60" fmla="*/ 656151 w 1620000"/>
              <a:gd name="connsiteY60" fmla="*/ 624854 h 813392"/>
              <a:gd name="connsiteX61" fmla="*/ 658830 w 1620000"/>
              <a:gd name="connsiteY61" fmla="*/ 691864 h 813392"/>
              <a:gd name="connsiteX62" fmla="*/ 589168 w 1620000"/>
              <a:gd name="connsiteY62" fmla="*/ 681142 h 813392"/>
              <a:gd name="connsiteX63" fmla="*/ 514147 w 1620000"/>
              <a:gd name="connsiteY63" fmla="*/ 525680 h 813392"/>
              <a:gd name="connsiteX64" fmla="*/ 503147 w 1620000"/>
              <a:gd name="connsiteY64" fmla="*/ 809593 h 813392"/>
              <a:gd name="connsiteX65" fmla="*/ 565085 w 1620000"/>
              <a:gd name="connsiteY65" fmla="*/ 758641 h 813392"/>
              <a:gd name="connsiteX66" fmla="*/ 629716 w 1620000"/>
              <a:gd name="connsiteY66" fmla="*/ 707690 h 813392"/>
              <a:gd name="connsiteX67" fmla="*/ 670111 w 1620000"/>
              <a:gd name="connsiteY67" fmla="*/ 715735 h 813392"/>
              <a:gd name="connsiteX68" fmla="*/ 637795 w 1620000"/>
              <a:gd name="connsiteY68" fmla="*/ 809593 h 813392"/>
              <a:gd name="connsiteX69" fmla="*/ 638315 w 1620000"/>
              <a:gd name="connsiteY69" fmla="*/ 813392 h 813392"/>
              <a:gd name="connsiteX70" fmla="*/ 504800 w 1620000"/>
              <a:gd name="connsiteY70" fmla="*/ 813392 h 813392"/>
              <a:gd name="connsiteX71" fmla="*/ 294443 w 1620000"/>
              <a:gd name="connsiteY71" fmla="*/ 809585 h 813392"/>
              <a:gd name="connsiteX72" fmla="*/ 377710 w 1620000"/>
              <a:gd name="connsiteY72" fmla="*/ 713234 h 813392"/>
              <a:gd name="connsiteX73" fmla="*/ 436802 w 1620000"/>
              <a:gd name="connsiteY73" fmla="*/ 699851 h 813392"/>
              <a:gd name="connsiteX74" fmla="*/ 409942 w 1620000"/>
              <a:gd name="connsiteY74" fmla="*/ 683793 h 813392"/>
              <a:gd name="connsiteX75" fmla="*/ 412629 w 1620000"/>
              <a:gd name="connsiteY75" fmla="*/ 715910 h 813392"/>
              <a:gd name="connsiteX76" fmla="*/ 404570 w 1620000"/>
              <a:gd name="connsiteY76" fmla="*/ 643646 h 813392"/>
              <a:gd name="connsiteX77" fmla="*/ 512012 w 1620000"/>
              <a:gd name="connsiteY77" fmla="*/ 590118 h 813392"/>
              <a:gd name="connsiteX78" fmla="*/ 514698 w 1620000"/>
              <a:gd name="connsiteY78" fmla="*/ 592794 h 813392"/>
              <a:gd name="connsiteX79" fmla="*/ 576476 w 1620000"/>
              <a:gd name="connsiteY79" fmla="*/ 678440 h 813392"/>
              <a:gd name="connsiteX80" fmla="*/ 530814 w 1620000"/>
              <a:gd name="connsiteY80" fmla="*/ 731968 h 813392"/>
              <a:gd name="connsiteX81" fmla="*/ 455605 w 1620000"/>
              <a:gd name="connsiteY81" fmla="*/ 809585 h 813392"/>
              <a:gd name="connsiteX82" fmla="*/ 457207 w 1620000"/>
              <a:gd name="connsiteY82" fmla="*/ 813392 h 813392"/>
              <a:gd name="connsiteX83" fmla="*/ 296176 w 1620000"/>
              <a:gd name="connsiteY83" fmla="*/ 813392 h 813392"/>
              <a:gd name="connsiteX84" fmla="*/ 163579 w 1620000"/>
              <a:gd name="connsiteY84" fmla="*/ 812050 h 813392"/>
              <a:gd name="connsiteX85" fmla="*/ 284030 w 1620000"/>
              <a:gd name="connsiteY85" fmla="*/ 624208 h 813392"/>
              <a:gd name="connsiteX86" fmla="*/ 495488 w 1620000"/>
              <a:gd name="connsiteY86" fmla="*/ 511503 h 813392"/>
              <a:gd name="connsiteX87" fmla="*/ 527609 w 1620000"/>
              <a:gd name="connsiteY87" fmla="*/ 377331 h 813392"/>
              <a:gd name="connsiteX88" fmla="*/ 693563 w 1620000"/>
              <a:gd name="connsiteY88" fmla="*/ 256575 h 813392"/>
              <a:gd name="connsiteX89" fmla="*/ 808661 w 1620000"/>
              <a:gd name="connsiteY89" fmla="*/ 170705 h 813392"/>
              <a:gd name="connsiteX90" fmla="*/ 926435 w 1620000"/>
              <a:gd name="connsiteY90" fmla="*/ 256575 h 813392"/>
              <a:gd name="connsiteX91" fmla="*/ 1089713 w 1620000"/>
              <a:gd name="connsiteY91" fmla="*/ 377331 h 813392"/>
              <a:gd name="connsiteX92" fmla="*/ 1124510 w 1620000"/>
              <a:gd name="connsiteY92" fmla="*/ 511503 h 813392"/>
              <a:gd name="connsiteX93" fmla="*/ 1333292 w 1620000"/>
              <a:gd name="connsiteY93" fmla="*/ 624208 h 813392"/>
              <a:gd name="connsiteX94" fmla="*/ 1456420 w 1620000"/>
              <a:gd name="connsiteY94" fmla="*/ 812050 h 813392"/>
              <a:gd name="connsiteX95" fmla="*/ 1455182 w 1620000"/>
              <a:gd name="connsiteY95" fmla="*/ 813392 h 813392"/>
              <a:gd name="connsiteX96" fmla="*/ 1359953 w 1620000"/>
              <a:gd name="connsiteY96" fmla="*/ 813392 h 813392"/>
              <a:gd name="connsiteX97" fmla="*/ 1360529 w 1620000"/>
              <a:gd name="connsiteY97" fmla="*/ 812261 h 813392"/>
              <a:gd name="connsiteX98" fmla="*/ 1272123 w 1620000"/>
              <a:gd name="connsiteY98" fmla="*/ 699681 h 813392"/>
              <a:gd name="connsiteX99" fmla="*/ 1122100 w 1620000"/>
              <a:gd name="connsiteY99" fmla="*/ 554937 h 813392"/>
              <a:gd name="connsiteX100" fmla="*/ 1119421 w 1620000"/>
              <a:gd name="connsiteY100" fmla="*/ 525451 h 813392"/>
              <a:gd name="connsiteX101" fmla="*/ 1084595 w 1620000"/>
              <a:gd name="connsiteY101" fmla="*/ 520090 h 813392"/>
              <a:gd name="connsiteX102" fmla="*/ 929214 w 1620000"/>
              <a:gd name="connsiteY102" fmla="*/ 380706 h 813392"/>
              <a:gd name="connsiteX103" fmla="*/ 808660 w 1620000"/>
              <a:gd name="connsiteY103" fmla="*/ 302972 h 813392"/>
              <a:gd name="connsiteX104" fmla="*/ 690785 w 1620000"/>
              <a:gd name="connsiteY104" fmla="*/ 380706 h 813392"/>
              <a:gd name="connsiteX105" fmla="*/ 535405 w 1620000"/>
              <a:gd name="connsiteY105" fmla="*/ 520090 h 813392"/>
              <a:gd name="connsiteX106" fmla="*/ 500578 w 1620000"/>
              <a:gd name="connsiteY106" fmla="*/ 525451 h 813392"/>
              <a:gd name="connsiteX107" fmla="*/ 497899 w 1620000"/>
              <a:gd name="connsiteY107" fmla="*/ 554937 h 813392"/>
              <a:gd name="connsiteX108" fmla="*/ 347876 w 1620000"/>
              <a:gd name="connsiteY108" fmla="*/ 699681 h 813392"/>
              <a:gd name="connsiteX109" fmla="*/ 259470 w 1620000"/>
              <a:gd name="connsiteY109" fmla="*/ 812261 h 813392"/>
              <a:gd name="connsiteX110" fmla="*/ 260046 w 1620000"/>
              <a:gd name="connsiteY110" fmla="*/ 813392 h 813392"/>
              <a:gd name="connsiteX111" fmla="*/ 164816 w 1620000"/>
              <a:gd name="connsiteY111" fmla="*/ 813392 h 813392"/>
              <a:gd name="connsiteX112" fmla="*/ 0 w 1620000"/>
              <a:gd name="connsiteY112" fmla="*/ 810000 h 813392"/>
              <a:gd name="connsiteX113" fmla="*/ 139240 w 1620000"/>
              <a:gd name="connsiteY113" fmla="*/ 638344 h 813392"/>
              <a:gd name="connsiteX114" fmla="*/ 396298 w 1620000"/>
              <a:gd name="connsiteY114" fmla="*/ 421093 h 813392"/>
              <a:gd name="connsiteX115" fmla="*/ 498050 w 1620000"/>
              <a:gd name="connsiteY115" fmla="*/ 249438 h 813392"/>
              <a:gd name="connsiteX116" fmla="*/ 811339 w 1620000"/>
              <a:gd name="connsiteY116" fmla="*/ 0 h 813392"/>
              <a:gd name="connsiteX117" fmla="*/ 1121951 w 1620000"/>
              <a:gd name="connsiteY117" fmla="*/ 249438 h 813392"/>
              <a:gd name="connsiteX118" fmla="*/ 1223703 w 1620000"/>
              <a:gd name="connsiteY118" fmla="*/ 421093 h 813392"/>
              <a:gd name="connsiteX119" fmla="*/ 1483438 w 1620000"/>
              <a:gd name="connsiteY119" fmla="*/ 638344 h 813392"/>
              <a:gd name="connsiteX120" fmla="*/ 1620000 w 1620000"/>
              <a:gd name="connsiteY120" fmla="*/ 810000 h 813392"/>
              <a:gd name="connsiteX121" fmla="*/ 1606129 w 1620000"/>
              <a:gd name="connsiteY121" fmla="*/ 813392 h 813392"/>
              <a:gd name="connsiteX122" fmla="*/ 1500825 w 1620000"/>
              <a:gd name="connsiteY122" fmla="*/ 813392 h 813392"/>
              <a:gd name="connsiteX123" fmla="*/ 1504931 w 1620000"/>
              <a:gd name="connsiteY123" fmla="*/ 810001 h 813392"/>
              <a:gd name="connsiteX124" fmla="*/ 1368355 w 1620000"/>
              <a:gd name="connsiteY124" fmla="*/ 606114 h 813392"/>
              <a:gd name="connsiteX125" fmla="*/ 1162152 w 1620000"/>
              <a:gd name="connsiteY125" fmla="*/ 477343 h 813392"/>
              <a:gd name="connsiteX126" fmla="*/ 1044322 w 1620000"/>
              <a:gd name="connsiteY126" fmla="*/ 278822 h 813392"/>
              <a:gd name="connsiteX127" fmla="*/ 811339 w 1620000"/>
              <a:gd name="connsiteY127" fmla="*/ 123225 h 813392"/>
              <a:gd name="connsiteX128" fmla="*/ 578356 w 1620000"/>
              <a:gd name="connsiteY128" fmla="*/ 278822 h 813392"/>
              <a:gd name="connsiteX129" fmla="*/ 460527 w 1620000"/>
              <a:gd name="connsiteY129" fmla="*/ 477343 h 813392"/>
              <a:gd name="connsiteX130" fmla="*/ 251645 w 1620000"/>
              <a:gd name="connsiteY130" fmla="*/ 606114 h 813392"/>
              <a:gd name="connsiteX131" fmla="*/ 115070 w 1620000"/>
              <a:gd name="connsiteY131" fmla="*/ 810001 h 813392"/>
              <a:gd name="connsiteX132" fmla="*/ 119366 w 1620000"/>
              <a:gd name="connsiteY132" fmla="*/ 813392 h 813392"/>
              <a:gd name="connsiteX133" fmla="*/ 14413 w 1620000"/>
              <a:gd name="connsiteY133" fmla="*/ 813392 h 81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620000" h="813392">
                <a:moveTo>
                  <a:pt x="1041267" y="678440"/>
                </a:moveTo>
                <a:cubicBezTo>
                  <a:pt x="1041267" y="678440"/>
                  <a:pt x="1089543" y="635617"/>
                  <a:pt x="1105634" y="592794"/>
                </a:cubicBezTo>
                <a:cubicBezTo>
                  <a:pt x="1105634" y="592794"/>
                  <a:pt x="1105634" y="590118"/>
                  <a:pt x="1108316" y="590118"/>
                </a:cubicBezTo>
                <a:cubicBezTo>
                  <a:pt x="1124409" y="590118"/>
                  <a:pt x="1188776" y="592794"/>
                  <a:pt x="1215596" y="643646"/>
                </a:cubicBezTo>
                <a:cubicBezTo>
                  <a:pt x="1247779" y="702528"/>
                  <a:pt x="1223642" y="721263"/>
                  <a:pt x="1207550" y="715910"/>
                </a:cubicBezTo>
                <a:cubicBezTo>
                  <a:pt x="1188776" y="713234"/>
                  <a:pt x="1194140" y="686469"/>
                  <a:pt x="1210232" y="683793"/>
                </a:cubicBezTo>
                <a:cubicBezTo>
                  <a:pt x="1210232" y="683793"/>
                  <a:pt x="1186094" y="665058"/>
                  <a:pt x="1183412" y="699851"/>
                </a:cubicBezTo>
                <a:cubicBezTo>
                  <a:pt x="1180730" y="737321"/>
                  <a:pt x="1212914" y="734645"/>
                  <a:pt x="1242415" y="713234"/>
                </a:cubicBezTo>
                <a:cubicBezTo>
                  <a:pt x="1242415" y="713234"/>
                  <a:pt x="1312147" y="745350"/>
                  <a:pt x="1325557" y="809585"/>
                </a:cubicBezTo>
                <a:lnTo>
                  <a:pt x="1323827" y="813392"/>
                </a:lnTo>
                <a:lnTo>
                  <a:pt x="1163039" y="813392"/>
                </a:lnTo>
                <a:lnTo>
                  <a:pt x="1164638" y="809585"/>
                </a:lnTo>
                <a:cubicBezTo>
                  <a:pt x="1164638" y="772115"/>
                  <a:pt x="1089543" y="731968"/>
                  <a:pt x="1089543" y="731968"/>
                </a:cubicBezTo>
                <a:cubicBezTo>
                  <a:pt x="1073451" y="697175"/>
                  <a:pt x="1041267" y="678440"/>
                  <a:pt x="1041267" y="678440"/>
                </a:cubicBezTo>
                <a:close/>
                <a:moveTo>
                  <a:pt x="961169" y="691864"/>
                </a:moveTo>
                <a:cubicBezTo>
                  <a:pt x="961169" y="691864"/>
                  <a:pt x="963848" y="657019"/>
                  <a:pt x="963848" y="624854"/>
                </a:cubicBezTo>
                <a:cubicBezTo>
                  <a:pt x="963848" y="624854"/>
                  <a:pt x="1046908" y="536402"/>
                  <a:pt x="1105853" y="525680"/>
                </a:cubicBezTo>
                <a:cubicBezTo>
                  <a:pt x="1105853" y="525680"/>
                  <a:pt x="1111212" y="587329"/>
                  <a:pt x="1030832" y="681142"/>
                </a:cubicBezTo>
                <a:cubicBezTo>
                  <a:pt x="1030832" y="681142"/>
                  <a:pt x="985283" y="683822"/>
                  <a:pt x="961169" y="691864"/>
                </a:cubicBezTo>
                <a:close/>
                <a:moveTo>
                  <a:pt x="951017" y="715735"/>
                </a:moveTo>
                <a:cubicBezTo>
                  <a:pt x="951017" y="715735"/>
                  <a:pt x="969788" y="707690"/>
                  <a:pt x="991241" y="707690"/>
                </a:cubicBezTo>
                <a:cubicBezTo>
                  <a:pt x="1012694" y="710372"/>
                  <a:pt x="1039511" y="721098"/>
                  <a:pt x="1055600" y="758641"/>
                </a:cubicBezTo>
                <a:cubicBezTo>
                  <a:pt x="1055600" y="758641"/>
                  <a:pt x="1114596" y="772049"/>
                  <a:pt x="1114596" y="809593"/>
                </a:cubicBezTo>
                <a:lnTo>
                  <a:pt x="1113022" y="813392"/>
                </a:lnTo>
                <a:lnTo>
                  <a:pt x="985316" y="813392"/>
                </a:lnTo>
                <a:lnTo>
                  <a:pt x="985877" y="809593"/>
                </a:lnTo>
                <a:cubicBezTo>
                  <a:pt x="985877" y="755960"/>
                  <a:pt x="951017" y="715735"/>
                  <a:pt x="951017" y="715735"/>
                </a:cubicBezTo>
                <a:close/>
                <a:moveTo>
                  <a:pt x="698881" y="652692"/>
                </a:moveTo>
                <a:cubicBezTo>
                  <a:pt x="690176" y="586457"/>
                  <a:pt x="755720" y="565918"/>
                  <a:pt x="755720" y="565918"/>
                </a:cubicBezTo>
                <a:cubicBezTo>
                  <a:pt x="755720" y="565918"/>
                  <a:pt x="769097" y="525680"/>
                  <a:pt x="811901" y="525680"/>
                </a:cubicBezTo>
                <a:cubicBezTo>
                  <a:pt x="852031" y="525680"/>
                  <a:pt x="868083" y="565918"/>
                  <a:pt x="868083" y="565918"/>
                </a:cubicBezTo>
                <a:cubicBezTo>
                  <a:pt x="868083" y="565918"/>
                  <a:pt x="951017" y="592744"/>
                  <a:pt x="913563" y="683950"/>
                </a:cubicBezTo>
                <a:cubicBezTo>
                  <a:pt x="913563" y="683950"/>
                  <a:pt x="865407" y="657125"/>
                  <a:pt x="811901" y="657125"/>
                </a:cubicBezTo>
                <a:cubicBezTo>
                  <a:pt x="755720" y="657125"/>
                  <a:pt x="707565" y="683950"/>
                  <a:pt x="707565" y="683950"/>
                </a:cubicBezTo>
                <a:cubicBezTo>
                  <a:pt x="702883" y="672549"/>
                  <a:pt x="700124" y="662154"/>
                  <a:pt x="698881" y="652692"/>
                </a:cubicBezTo>
                <a:close/>
                <a:moveTo>
                  <a:pt x="680264" y="809434"/>
                </a:moveTo>
                <a:cubicBezTo>
                  <a:pt x="680264" y="738258"/>
                  <a:pt x="737844" y="680558"/>
                  <a:pt x="808872" y="680558"/>
                </a:cubicBezTo>
                <a:cubicBezTo>
                  <a:pt x="879900" y="680558"/>
                  <a:pt x="937479" y="738258"/>
                  <a:pt x="937479" y="809434"/>
                </a:cubicBezTo>
                <a:lnTo>
                  <a:pt x="936682" y="813392"/>
                </a:lnTo>
                <a:lnTo>
                  <a:pt x="681062" y="813392"/>
                </a:lnTo>
                <a:close/>
                <a:moveTo>
                  <a:pt x="573091" y="535612"/>
                </a:moveTo>
                <a:cubicBezTo>
                  <a:pt x="573091" y="535612"/>
                  <a:pt x="575768" y="473889"/>
                  <a:pt x="621276" y="433635"/>
                </a:cubicBezTo>
                <a:cubicBezTo>
                  <a:pt x="666784" y="393381"/>
                  <a:pt x="714969" y="401431"/>
                  <a:pt x="717646" y="430952"/>
                </a:cubicBezTo>
                <a:cubicBezTo>
                  <a:pt x="717646" y="460471"/>
                  <a:pt x="685522" y="444369"/>
                  <a:pt x="685522" y="444369"/>
                </a:cubicBezTo>
                <a:cubicBezTo>
                  <a:pt x="685522" y="444369"/>
                  <a:pt x="712292" y="471205"/>
                  <a:pt x="723000" y="449737"/>
                </a:cubicBezTo>
                <a:cubicBezTo>
                  <a:pt x="733707" y="428268"/>
                  <a:pt x="717646" y="406799"/>
                  <a:pt x="709615" y="398748"/>
                </a:cubicBezTo>
                <a:cubicBezTo>
                  <a:pt x="709615" y="398748"/>
                  <a:pt x="741738" y="328974"/>
                  <a:pt x="811338" y="328974"/>
                </a:cubicBezTo>
                <a:cubicBezTo>
                  <a:pt x="878261" y="328974"/>
                  <a:pt x="910385" y="398748"/>
                  <a:pt x="910385" y="398748"/>
                </a:cubicBezTo>
                <a:cubicBezTo>
                  <a:pt x="902354" y="406799"/>
                  <a:pt x="886292" y="428268"/>
                  <a:pt x="897000" y="449737"/>
                </a:cubicBezTo>
                <a:cubicBezTo>
                  <a:pt x="907708" y="471205"/>
                  <a:pt x="934477" y="444369"/>
                  <a:pt x="934477" y="444369"/>
                </a:cubicBezTo>
                <a:cubicBezTo>
                  <a:pt x="934477" y="444369"/>
                  <a:pt x="902354" y="460471"/>
                  <a:pt x="902354" y="430952"/>
                </a:cubicBezTo>
                <a:cubicBezTo>
                  <a:pt x="905031" y="401431"/>
                  <a:pt x="953215" y="393381"/>
                  <a:pt x="998723" y="433635"/>
                </a:cubicBezTo>
                <a:cubicBezTo>
                  <a:pt x="1044231" y="473889"/>
                  <a:pt x="1046908" y="535612"/>
                  <a:pt x="1046908" y="535612"/>
                </a:cubicBezTo>
                <a:cubicBezTo>
                  <a:pt x="1017462" y="557081"/>
                  <a:pt x="961246" y="616120"/>
                  <a:pt x="961246" y="616120"/>
                </a:cubicBezTo>
                <a:cubicBezTo>
                  <a:pt x="961246" y="616120"/>
                  <a:pt x="950538" y="565131"/>
                  <a:pt x="891646" y="543663"/>
                </a:cubicBezTo>
                <a:cubicBezTo>
                  <a:pt x="891646" y="543663"/>
                  <a:pt x="856846" y="479256"/>
                  <a:pt x="811338" y="479256"/>
                </a:cubicBezTo>
                <a:cubicBezTo>
                  <a:pt x="763154" y="479256"/>
                  <a:pt x="728353" y="543663"/>
                  <a:pt x="728353" y="543663"/>
                </a:cubicBezTo>
                <a:cubicBezTo>
                  <a:pt x="672138" y="565131"/>
                  <a:pt x="658754" y="616120"/>
                  <a:pt x="658754" y="616120"/>
                </a:cubicBezTo>
                <a:cubicBezTo>
                  <a:pt x="658754" y="616120"/>
                  <a:pt x="602538" y="557081"/>
                  <a:pt x="573091" y="535612"/>
                </a:cubicBezTo>
                <a:close/>
                <a:moveTo>
                  <a:pt x="514147" y="525680"/>
                </a:moveTo>
                <a:cubicBezTo>
                  <a:pt x="573092" y="536402"/>
                  <a:pt x="656151" y="624854"/>
                  <a:pt x="656151" y="624854"/>
                </a:cubicBezTo>
                <a:cubicBezTo>
                  <a:pt x="656151" y="657019"/>
                  <a:pt x="658830" y="691864"/>
                  <a:pt x="658830" y="691864"/>
                </a:cubicBezTo>
                <a:cubicBezTo>
                  <a:pt x="634716" y="683822"/>
                  <a:pt x="589168" y="681142"/>
                  <a:pt x="589168" y="681142"/>
                </a:cubicBezTo>
                <a:cubicBezTo>
                  <a:pt x="508788" y="587329"/>
                  <a:pt x="514147" y="525680"/>
                  <a:pt x="514147" y="525680"/>
                </a:cubicBezTo>
                <a:close/>
                <a:moveTo>
                  <a:pt x="503147" y="809593"/>
                </a:moveTo>
                <a:cubicBezTo>
                  <a:pt x="503147" y="772049"/>
                  <a:pt x="565085" y="758641"/>
                  <a:pt x="565085" y="758641"/>
                </a:cubicBezTo>
                <a:cubicBezTo>
                  <a:pt x="581243" y="721098"/>
                  <a:pt x="608173" y="710372"/>
                  <a:pt x="629716" y="707690"/>
                </a:cubicBezTo>
                <a:cubicBezTo>
                  <a:pt x="651261" y="707690"/>
                  <a:pt x="670111" y="715735"/>
                  <a:pt x="670111" y="715735"/>
                </a:cubicBezTo>
                <a:cubicBezTo>
                  <a:pt x="670111" y="715735"/>
                  <a:pt x="637795" y="755960"/>
                  <a:pt x="637795" y="809593"/>
                </a:cubicBezTo>
                <a:lnTo>
                  <a:pt x="638315" y="813392"/>
                </a:lnTo>
                <a:lnTo>
                  <a:pt x="504800" y="813392"/>
                </a:lnTo>
                <a:close/>
                <a:moveTo>
                  <a:pt x="294443" y="809585"/>
                </a:moveTo>
                <a:cubicBezTo>
                  <a:pt x="307873" y="745350"/>
                  <a:pt x="377710" y="713234"/>
                  <a:pt x="377710" y="713234"/>
                </a:cubicBezTo>
                <a:cubicBezTo>
                  <a:pt x="407256" y="734645"/>
                  <a:pt x="439488" y="737321"/>
                  <a:pt x="436802" y="699851"/>
                </a:cubicBezTo>
                <a:cubicBezTo>
                  <a:pt x="434117" y="665058"/>
                  <a:pt x="409942" y="683793"/>
                  <a:pt x="409942" y="683793"/>
                </a:cubicBezTo>
                <a:cubicBezTo>
                  <a:pt x="426058" y="686469"/>
                  <a:pt x="428744" y="713234"/>
                  <a:pt x="412629" y="715910"/>
                </a:cubicBezTo>
                <a:cubicBezTo>
                  <a:pt x="396512" y="721263"/>
                  <a:pt x="369651" y="702528"/>
                  <a:pt x="404570" y="643646"/>
                </a:cubicBezTo>
                <a:cubicBezTo>
                  <a:pt x="431431" y="592794"/>
                  <a:pt x="495895" y="590118"/>
                  <a:pt x="512012" y="590118"/>
                </a:cubicBezTo>
                <a:cubicBezTo>
                  <a:pt x="514698" y="590118"/>
                  <a:pt x="514698" y="592794"/>
                  <a:pt x="514698" y="592794"/>
                </a:cubicBezTo>
                <a:cubicBezTo>
                  <a:pt x="530814" y="635617"/>
                  <a:pt x="576476" y="678440"/>
                  <a:pt x="576476" y="678440"/>
                </a:cubicBezTo>
                <a:cubicBezTo>
                  <a:pt x="576476" y="678440"/>
                  <a:pt x="546930" y="697175"/>
                  <a:pt x="530814" y="731968"/>
                </a:cubicBezTo>
                <a:cubicBezTo>
                  <a:pt x="530814" y="731968"/>
                  <a:pt x="455605" y="772115"/>
                  <a:pt x="455605" y="809585"/>
                </a:cubicBezTo>
                <a:lnTo>
                  <a:pt x="457207" y="813392"/>
                </a:lnTo>
                <a:lnTo>
                  <a:pt x="296176" y="813392"/>
                </a:lnTo>
                <a:close/>
                <a:moveTo>
                  <a:pt x="163579" y="812050"/>
                </a:moveTo>
                <a:cubicBezTo>
                  <a:pt x="203729" y="779849"/>
                  <a:pt x="217112" y="726179"/>
                  <a:pt x="284030" y="624208"/>
                </a:cubicBezTo>
                <a:cubicBezTo>
                  <a:pt x="353624" y="519554"/>
                  <a:pt x="495488" y="511503"/>
                  <a:pt x="495488" y="511503"/>
                </a:cubicBezTo>
                <a:cubicBezTo>
                  <a:pt x="495488" y="511503"/>
                  <a:pt x="484781" y="436367"/>
                  <a:pt x="527609" y="377331"/>
                </a:cubicBezTo>
                <a:cubicBezTo>
                  <a:pt x="573112" y="318294"/>
                  <a:pt x="658766" y="275360"/>
                  <a:pt x="693563" y="256575"/>
                </a:cubicBezTo>
                <a:cubicBezTo>
                  <a:pt x="728360" y="240474"/>
                  <a:pt x="787247" y="194856"/>
                  <a:pt x="808661" y="170705"/>
                </a:cubicBezTo>
                <a:cubicBezTo>
                  <a:pt x="832751" y="194856"/>
                  <a:pt x="891638" y="240474"/>
                  <a:pt x="926435" y="256575"/>
                </a:cubicBezTo>
                <a:cubicBezTo>
                  <a:pt x="961232" y="275360"/>
                  <a:pt x="1046886" y="318294"/>
                  <a:pt x="1089713" y="377331"/>
                </a:cubicBezTo>
                <a:cubicBezTo>
                  <a:pt x="1135217" y="436367"/>
                  <a:pt x="1124510" y="511503"/>
                  <a:pt x="1124510" y="511503"/>
                </a:cubicBezTo>
                <a:cubicBezTo>
                  <a:pt x="1124510" y="511503"/>
                  <a:pt x="1266374" y="519554"/>
                  <a:pt x="1333292" y="624208"/>
                </a:cubicBezTo>
                <a:cubicBezTo>
                  <a:pt x="1402886" y="726179"/>
                  <a:pt x="1416270" y="779849"/>
                  <a:pt x="1456420" y="812050"/>
                </a:cubicBezTo>
                <a:lnTo>
                  <a:pt x="1455182" y="813392"/>
                </a:lnTo>
                <a:lnTo>
                  <a:pt x="1359953" y="813392"/>
                </a:lnTo>
                <a:lnTo>
                  <a:pt x="1360529" y="812261"/>
                </a:lnTo>
                <a:cubicBezTo>
                  <a:pt x="1331060" y="731847"/>
                  <a:pt x="1272123" y="699681"/>
                  <a:pt x="1272123" y="699681"/>
                </a:cubicBezTo>
                <a:cubicBezTo>
                  <a:pt x="1231938" y="568339"/>
                  <a:pt x="1122100" y="554937"/>
                  <a:pt x="1122100" y="554937"/>
                </a:cubicBezTo>
                <a:cubicBezTo>
                  <a:pt x="1119421" y="530812"/>
                  <a:pt x="1119421" y="525451"/>
                  <a:pt x="1119421" y="525451"/>
                </a:cubicBezTo>
                <a:cubicBezTo>
                  <a:pt x="1119421" y="525451"/>
                  <a:pt x="1111384" y="514729"/>
                  <a:pt x="1084595" y="520090"/>
                </a:cubicBezTo>
                <a:cubicBezTo>
                  <a:pt x="1084595" y="520090"/>
                  <a:pt x="1052447" y="404830"/>
                  <a:pt x="929214" y="380706"/>
                </a:cubicBezTo>
                <a:cubicBezTo>
                  <a:pt x="929214" y="380706"/>
                  <a:pt x="880993" y="316375"/>
                  <a:pt x="808660" y="302972"/>
                </a:cubicBezTo>
                <a:cubicBezTo>
                  <a:pt x="739007" y="316375"/>
                  <a:pt x="690785" y="380706"/>
                  <a:pt x="690785" y="380706"/>
                </a:cubicBezTo>
                <a:cubicBezTo>
                  <a:pt x="567552" y="404830"/>
                  <a:pt x="535405" y="520090"/>
                  <a:pt x="535405" y="520090"/>
                </a:cubicBezTo>
                <a:cubicBezTo>
                  <a:pt x="508615" y="514729"/>
                  <a:pt x="500578" y="525451"/>
                  <a:pt x="500578" y="525451"/>
                </a:cubicBezTo>
                <a:cubicBezTo>
                  <a:pt x="500578" y="525451"/>
                  <a:pt x="500578" y="530812"/>
                  <a:pt x="497899" y="554937"/>
                </a:cubicBezTo>
                <a:cubicBezTo>
                  <a:pt x="497899" y="554937"/>
                  <a:pt x="385382" y="568339"/>
                  <a:pt x="347876" y="699681"/>
                </a:cubicBezTo>
                <a:cubicBezTo>
                  <a:pt x="347876" y="699681"/>
                  <a:pt x="288939" y="731847"/>
                  <a:pt x="259470" y="812261"/>
                </a:cubicBezTo>
                <a:lnTo>
                  <a:pt x="260046" y="813392"/>
                </a:lnTo>
                <a:lnTo>
                  <a:pt x="164816" y="813392"/>
                </a:lnTo>
                <a:close/>
                <a:moveTo>
                  <a:pt x="0" y="810000"/>
                </a:moveTo>
                <a:cubicBezTo>
                  <a:pt x="66942" y="793908"/>
                  <a:pt x="26777" y="812683"/>
                  <a:pt x="139240" y="638344"/>
                </a:cubicBezTo>
                <a:cubicBezTo>
                  <a:pt x="249025" y="464007"/>
                  <a:pt x="396298" y="421093"/>
                  <a:pt x="396298" y="421093"/>
                </a:cubicBezTo>
                <a:cubicBezTo>
                  <a:pt x="396298" y="421093"/>
                  <a:pt x="401653" y="316490"/>
                  <a:pt x="498050" y="249438"/>
                </a:cubicBezTo>
                <a:cubicBezTo>
                  <a:pt x="597124" y="179702"/>
                  <a:pt x="747075" y="128742"/>
                  <a:pt x="811339" y="0"/>
                </a:cubicBezTo>
                <a:cubicBezTo>
                  <a:pt x="872926" y="128742"/>
                  <a:pt x="1022876" y="179702"/>
                  <a:pt x="1121951" y="249438"/>
                </a:cubicBezTo>
                <a:cubicBezTo>
                  <a:pt x="1221025" y="316490"/>
                  <a:pt x="1223703" y="421093"/>
                  <a:pt x="1223703" y="421093"/>
                </a:cubicBezTo>
                <a:cubicBezTo>
                  <a:pt x="1223703" y="421093"/>
                  <a:pt x="1370976" y="464007"/>
                  <a:pt x="1483438" y="638344"/>
                </a:cubicBezTo>
                <a:cubicBezTo>
                  <a:pt x="1593223" y="812683"/>
                  <a:pt x="1555736" y="793908"/>
                  <a:pt x="1620000" y="810000"/>
                </a:cubicBezTo>
                <a:lnTo>
                  <a:pt x="1606129" y="813392"/>
                </a:lnTo>
                <a:lnTo>
                  <a:pt x="1500825" y="813392"/>
                </a:lnTo>
                <a:lnTo>
                  <a:pt x="1504931" y="810001"/>
                </a:lnTo>
                <a:cubicBezTo>
                  <a:pt x="1454049" y="785856"/>
                  <a:pt x="1440659" y="713423"/>
                  <a:pt x="1368355" y="606114"/>
                </a:cubicBezTo>
                <a:cubicBezTo>
                  <a:pt x="1296050" y="496123"/>
                  <a:pt x="1162152" y="477343"/>
                  <a:pt x="1162152" y="477343"/>
                </a:cubicBezTo>
                <a:cubicBezTo>
                  <a:pt x="1162152" y="477343"/>
                  <a:pt x="1146084" y="351256"/>
                  <a:pt x="1044322" y="278822"/>
                </a:cubicBezTo>
                <a:cubicBezTo>
                  <a:pt x="942559" y="206389"/>
                  <a:pt x="883644" y="206389"/>
                  <a:pt x="811339" y="123225"/>
                </a:cubicBezTo>
                <a:cubicBezTo>
                  <a:pt x="739034" y="206389"/>
                  <a:pt x="680119" y="206389"/>
                  <a:pt x="578356" y="278822"/>
                </a:cubicBezTo>
                <a:cubicBezTo>
                  <a:pt x="476594" y="351256"/>
                  <a:pt x="460527" y="477343"/>
                  <a:pt x="460527" y="477343"/>
                </a:cubicBezTo>
                <a:cubicBezTo>
                  <a:pt x="460527" y="477343"/>
                  <a:pt x="323950" y="496123"/>
                  <a:pt x="251645" y="606114"/>
                </a:cubicBezTo>
                <a:cubicBezTo>
                  <a:pt x="182019" y="713423"/>
                  <a:pt x="168629" y="785856"/>
                  <a:pt x="115070" y="810001"/>
                </a:cubicBezTo>
                <a:lnTo>
                  <a:pt x="119366" y="813392"/>
                </a:lnTo>
                <a:lnTo>
                  <a:pt x="14413" y="813392"/>
                </a:lnTo>
                <a:close/>
              </a:path>
            </a:pathLst>
          </a:custGeom>
          <a:solidFill>
            <a:srgbClr val="6695A8"/>
          </a:solidFill>
          <a:ln>
            <a:noFill/>
          </a:ln>
        </p:spPr>
        <p:txBody>
          <a:bodyPr vert="horz" wrap="square" lIns="91440" tIns="45720" rIns="91440" bIns="45720" numCol="1" anchor="t" anchorCtr="0" compatLnSpc="1">
            <a:noAutofit/>
          </a:bodyPr>
          <a:lstStyle/>
          <a:p>
            <a:endParaRPr lang="zh-CN" altLang="en-US">
              <a:solidFill>
                <a:schemeClr val="bg1"/>
              </a:solidFill>
            </a:endParaRPr>
          </a:p>
        </p:txBody>
      </p:sp>
      <p:sp>
        <p:nvSpPr>
          <p:cNvPr id="17" name="矩形 16"/>
          <p:cNvSpPr/>
          <p:nvPr/>
        </p:nvSpPr>
        <p:spPr>
          <a:xfrm>
            <a:off x="8694974" y="1818168"/>
            <a:ext cx="1292662" cy="3280144"/>
          </a:xfrm>
          <a:prstGeom prst="rect">
            <a:avLst/>
          </a:prstGeom>
        </p:spPr>
        <p:txBody>
          <a:bodyPr vert="eaVert" wrap="square">
            <a:spAutoFit/>
          </a:bodyPr>
          <a:lstStyle/>
          <a:p>
            <a:pPr algn="just">
              <a:lnSpc>
                <a:spcPct val="150000"/>
              </a:lnSpc>
            </a:pPr>
            <a:r>
              <a:rPr lang="zh-CN" altLang="en-US" sz="1600" dirty="0">
                <a:solidFill>
                  <a:schemeClr val="bg1"/>
                </a:solidFill>
                <a:latin typeface="楷体" panose="02010609060101010101" pitchFamily="49" charset="-122"/>
                <a:ea typeface="楷体" panose="02010609060101010101" pitchFamily="49" charset="-122"/>
              </a:rPr>
              <a:t>请插入您的文本内容，请插入您的文本内容，请插入您的文本内容</a:t>
            </a:r>
            <a:endParaRPr lang="zh-CN" altLang="en-US" sz="1600" dirty="0">
              <a:solidFill>
                <a:schemeClr val="bg1"/>
              </a:solidFill>
              <a:latin typeface="楷体" panose="02010609060101010101" pitchFamily="49" charset="-122"/>
              <a:ea typeface="楷体" panose="02010609060101010101" pitchFamily="49" charset="-122"/>
            </a:endParaRPr>
          </a:p>
          <a:p>
            <a:pPr algn="just">
              <a:lnSpc>
                <a:spcPct val="150000"/>
              </a:lnSpc>
            </a:pPr>
            <a:r>
              <a:rPr lang="zh-CN" altLang="en-US" sz="1600" dirty="0">
                <a:solidFill>
                  <a:schemeClr val="bg1"/>
                </a:solidFill>
                <a:latin typeface="楷体" panose="02010609060101010101" pitchFamily="49" charset="-122"/>
                <a:ea typeface="楷体" panose="02010609060101010101" pitchFamily="49" charset="-122"/>
              </a:rPr>
              <a:t>。</a:t>
            </a:r>
            <a:endParaRPr lang="zh-CN" altLang="en-US" sz="1600" dirty="0">
              <a:solidFill>
                <a:schemeClr val="bg1"/>
              </a:solidFill>
              <a:latin typeface="楷体" panose="02010609060101010101" pitchFamily="49" charset="-122"/>
              <a:ea typeface="楷体" panose="02010609060101010101" pitchFamily="49" charset="-122"/>
            </a:endParaRPr>
          </a:p>
        </p:txBody>
      </p:sp>
      <p:pic>
        <p:nvPicPr>
          <p:cNvPr id="19" name="图片 18"/>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rot="5400000">
            <a:off x="2608561" y="767381"/>
            <a:ext cx="7424517" cy="58897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500"/>
                            </p:stCondLst>
                            <p:childTnLst>
                              <p:par>
                                <p:cTn id="15" presetID="35" presetClass="entr" presetSubtype="0" fill="hold" grpId="0" nodeType="after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style.rotation</p:attrName>
                                        </p:attrNameLst>
                                      </p:cBhvr>
                                      <p:tavLst>
                                        <p:tav tm="0">
                                          <p:val>
                                            <p:fltVal val="720"/>
                                          </p:val>
                                        </p:tav>
                                        <p:tav tm="100000">
                                          <p:val>
                                            <p:fltVal val="0"/>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ppt_w</p:attrName>
                                        </p:attrNameLst>
                                      </p:cBhvr>
                                      <p:tavLst>
                                        <p:tav tm="0">
                                          <p:val>
                                            <p:fltVal val="0"/>
                                          </p:val>
                                        </p:tav>
                                        <p:tav tm="100000">
                                          <p:val>
                                            <p:strVal val="#ppt_w"/>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par>
                          <p:cTn id="32" fill="hold">
                            <p:stCondLst>
                              <p:cond delay="500"/>
                            </p:stCondLst>
                            <p:childTnLst>
                              <p:par>
                                <p:cTn id="33" presetID="35" presetClass="entr" presetSubtype="0" fill="hold" grpId="0" nodeType="afterEffect">
                                  <p:stCondLst>
                                    <p:cond delay="0"/>
                                  </p:stCondLst>
                                  <p:iterate type="lt">
                                    <p:tmPct val="10000"/>
                                  </p:iterate>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anim calcmode="lin" valueType="num">
                                      <p:cBhvr>
                                        <p:cTn id="36" dur="500" fill="hold"/>
                                        <p:tgtEl>
                                          <p:spTgt spid="5"/>
                                        </p:tgtEl>
                                        <p:attrNameLst>
                                          <p:attrName>style.rotation</p:attrName>
                                        </p:attrNameLst>
                                      </p:cBhvr>
                                      <p:tavLst>
                                        <p:tav tm="0">
                                          <p:val>
                                            <p:fltVal val="720"/>
                                          </p:val>
                                        </p:tav>
                                        <p:tav tm="100000">
                                          <p:val>
                                            <p:fltVal val="0"/>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 calcmode="lin" valueType="num">
                                      <p:cBhvr>
                                        <p:cTn id="38" dur="500" fill="hold"/>
                                        <p:tgtEl>
                                          <p:spTgt spid="5"/>
                                        </p:tgtEl>
                                        <p:attrNameLst>
                                          <p:attrName>ppt_w</p:attrName>
                                        </p:attrNameLst>
                                      </p:cBhvr>
                                      <p:tavLst>
                                        <p:tav tm="0">
                                          <p:val>
                                            <p:fltVal val="0"/>
                                          </p:val>
                                        </p:tav>
                                        <p:tav tm="100000">
                                          <p:val>
                                            <p:strVal val="#ppt_w"/>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par>
                          <p:cTn id="50" fill="hold">
                            <p:stCondLst>
                              <p:cond delay="500"/>
                            </p:stCondLst>
                            <p:childTnLst>
                              <p:par>
                                <p:cTn id="51" presetID="35" presetClass="entr" presetSubtype="0" fill="hold" grpId="0" nodeType="afterEffect">
                                  <p:stCondLst>
                                    <p:cond delay="0"/>
                                  </p:stCondLst>
                                  <p:iterate type="lt">
                                    <p:tmPct val="10000"/>
                                  </p:iterate>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anim calcmode="lin" valueType="num">
                                      <p:cBhvr>
                                        <p:cTn id="54" dur="500" fill="hold"/>
                                        <p:tgtEl>
                                          <p:spTgt spid="17"/>
                                        </p:tgtEl>
                                        <p:attrNameLst>
                                          <p:attrName>style.rotation</p:attrName>
                                        </p:attrNameLst>
                                      </p:cBhvr>
                                      <p:tavLst>
                                        <p:tav tm="0">
                                          <p:val>
                                            <p:fltVal val="720"/>
                                          </p:val>
                                        </p:tav>
                                        <p:tav tm="100000">
                                          <p:val>
                                            <p:fltVal val="0"/>
                                          </p:val>
                                        </p:tav>
                                      </p:tavLst>
                                    </p:anim>
                                    <p:anim calcmode="lin" valueType="num">
                                      <p:cBhvr>
                                        <p:cTn id="55" dur="500" fill="hold"/>
                                        <p:tgtEl>
                                          <p:spTgt spid="17"/>
                                        </p:tgtEl>
                                        <p:attrNameLst>
                                          <p:attrName>ppt_h</p:attrName>
                                        </p:attrNameLst>
                                      </p:cBhvr>
                                      <p:tavLst>
                                        <p:tav tm="0">
                                          <p:val>
                                            <p:fltVal val="0"/>
                                          </p:val>
                                        </p:tav>
                                        <p:tav tm="100000">
                                          <p:val>
                                            <p:strVal val="#ppt_h"/>
                                          </p:val>
                                        </p:tav>
                                      </p:tavLst>
                                    </p:anim>
                                    <p:anim calcmode="lin" valueType="num">
                                      <p:cBhvr>
                                        <p:cTn id="56" dur="500" fill="hold"/>
                                        <p:tgtEl>
                                          <p:spTgt spid="17"/>
                                        </p:tgtEl>
                                        <p:attrNameLst>
                                          <p:attrName>ppt_w</p:attrName>
                                        </p:attrNameLst>
                                      </p:cBhvr>
                                      <p:tavLst>
                                        <p:tav tm="0">
                                          <p:val>
                                            <p:fltVal val="0"/>
                                          </p:val>
                                        </p:tav>
                                        <p:tav tm="100000">
                                          <p:val>
                                            <p:strVal val="#ppt_w"/>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childTnLst>
                          </p:cTn>
                        </p:par>
                        <p:par>
                          <p:cTn id="68" fill="hold">
                            <p:stCondLst>
                              <p:cond delay="500"/>
                            </p:stCondLst>
                            <p:childTnLst>
                              <p:par>
                                <p:cTn id="69" presetID="35" presetClass="entr" presetSubtype="0" fill="hold" grpId="0" nodeType="afterEffect">
                                  <p:stCondLst>
                                    <p:cond delay="0"/>
                                  </p:stCondLst>
                                  <p:iterate type="lt">
                                    <p:tmPct val="10000"/>
                                  </p:iterate>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anim calcmode="lin" valueType="num">
                                      <p:cBhvr>
                                        <p:cTn id="72" dur="500" fill="hold"/>
                                        <p:tgtEl>
                                          <p:spTgt spid="13"/>
                                        </p:tgtEl>
                                        <p:attrNameLst>
                                          <p:attrName>style.rotation</p:attrName>
                                        </p:attrNameLst>
                                      </p:cBhvr>
                                      <p:tavLst>
                                        <p:tav tm="0">
                                          <p:val>
                                            <p:fltVal val="720"/>
                                          </p:val>
                                        </p:tav>
                                        <p:tav tm="100000">
                                          <p:val>
                                            <p:fltVal val="0"/>
                                          </p:val>
                                        </p:tav>
                                      </p:tavLst>
                                    </p:anim>
                                    <p:anim calcmode="lin" valueType="num">
                                      <p:cBhvr>
                                        <p:cTn id="73" dur="500" fill="hold"/>
                                        <p:tgtEl>
                                          <p:spTgt spid="13"/>
                                        </p:tgtEl>
                                        <p:attrNameLst>
                                          <p:attrName>ppt_h</p:attrName>
                                        </p:attrNameLst>
                                      </p:cBhvr>
                                      <p:tavLst>
                                        <p:tav tm="0">
                                          <p:val>
                                            <p:fltVal val="0"/>
                                          </p:val>
                                        </p:tav>
                                        <p:tav tm="100000">
                                          <p:val>
                                            <p:strVal val="#ppt_h"/>
                                          </p:val>
                                        </p:tav>
                                      </p:tavLst>
                                    </p:anim>
                                    <p:anim calcmode="lin" valueType="num">
                                      <p:cBhvr>
                                        <p:cTn id="74" dur="500" fill="hold"/>
                                        <p:tgtEl>
                                          <p:spTgt spid="1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p:bldP spid="6" grpId="0"/>
      <p:bldP spid="7" grpId="0" animBg="1"/>
      <p:bldP spid="8" grpId="0" animBg="1"/>
      <p:bldP spid="9" grpId="0"/>
      <p:bldP spid="10" grpId="0"/>
      <p:bldP spid="11" grpId="0" animBg="1"/>
      <p:bldP spid="12" grpId="0" animBg="1"/>
      <p:bldP spid="13" grpId="0"/>
      <p:bldP spid="14" grpId="0"/>
      <p:bldP spid="15" grpId="0" animBg="1"/>
      <p:bldP spid="16"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43225" y="-139249"/>
            <a:ext cx="11933414" cy="6727423"/>
          </a:xfrm>
          <a:prstGeom prst="rect">
            <a:avLst/>
          </a:prstGeom>
        </p:spPr>
      </p:pic>
      <p:sp>
        <p:nvSpPr>
          <p:cNvPr id="3" name="TextBox 20"/>
          <p:cNvSpPr txBox="1"/>
          <p:nvPr/>
        </p:nvSpPr>
        <p:spPr>
          <a:xfrm>
            <a:off x="5792219" y="4357797"/>
            <a:ext cx="5078313" cy="1572578"/>
          </a:xfrm>
          <a:prstGeom prst="rect">
            <a:avLst/>
          </a:prstGeom>
          <a:noFill/>
        </p:spPr>
        <p:txBody>
          <a:bodyPr vert="eaVert" wrap="square" rtlCol="0">
            <a:spAutoFit/>
          </a:bodyPr>
          <a:lstStyle/>
          <a:p>
            <a:pPr>
              <a:lnSpc>
                <a:spcPct val="300000"/>
              </a:lnSpc>
            </a:pPr>
            <a:r>
              <a:rPr lang="zh-CN" altLang="en-US" sz="1200" dirty="0">
                <a:solidFill>
                  <a:schemeClr val="bg1"/>
                </a:solidFill>
                <a:latin typeface="文悦古典明朝体 (非商业使用) W5" pitchFamily="50" charset="-122"/>
                <a:ea typeface="文悦古典明朝体 (非商业使用) W5" pitchFamily="50" charset="-122"/>
              </a:rPr>
              <a:t>秋风起兮白云飞，草木黄落兮雁南归。</a:t>
            </a:r>
            <a:br>
              <a:rPr lang="zh-CN" altLang="en-US" sz="1200" dirty="0">
                <a:solidFill>
                  <a:schemeClr val="bg1"/>
                </a:solidFill>
                <a:latin typeface="文悦古典明朝体 (非商业使用) W5" pitchFamily="50" charset="-122"/>
                <a:ea typeface="文悦古典明朝体 (非商业使用) W5" pitchFamily="50" charset="-122"/>
              </a:rPr>
            </a:br>
            <a:r>
              <a:rPr lang="zh-CN" altLang="en-US" sz="1200" dirty="0">
                <a:solidFill>
                  <a:schemeClr val="bg1"/>
                </a:solidFill>
                <a:latin typeface="文悦古典明朝体 (非商业使用) W5" pitchFamily="50" charset="-122"/>
                <a:ea typeface="文悦古典明朝体 (非商业使用) W5" pitchFamily="50" charset="-122"/>
              </a:rPr>
              <a:t>兰有秀兮菊有芳，怀佳人兮不能忘。</a:t>
            </a:r>
            <a:br>
              <a:rPr lang="zh-CN" altLang="en-US" sz="1200" dirty="0">
                <a:solidFill>
                  <a:schemeClr val="bg1"/>
                </a:solidFill>
                <a:latin typeface="文悦古典明朝体 (非商业使用) W5" pitchFamily="50" charset="-122"/>
                <a:ea typeface="文悦古典明朝体 (非商业使用) W5" pitchFamily="50" charset="-122"/>
              </a:rPr>
            </a:br>
            <a:r>
              <a:rPr lang="zh-CN" altLang="en-US" sz="1200" dirty="0">
                <a:solidFill>
                  <a:schemeClr val="bg1"/>
                </a:solidFill>
                <a:latin typeface="文悦古典明朝体 (非商业使用) W5" pitchFamily="50" charset="-122"/>
                <a:ea typeface="文悦古典明朝体 (非商业使用) W5" pitchFamily="50" charset="-122"/>
              </a:rPr>
              <a:t>泛楼船兮济汾河，横中流兮扬素波。</a:t>
            </a:r>
            <a:br>
              <a:rPr lang="zh-CN" altLang="en-US" sz="1200" dirty="0">
                <a:solidFill>
                  <a:schemeClr val="bg1"/>
                </a:solidFill>
                <a:latin typeface="文悦古典明朝体 (非商业使用) W5" pitchFamily="50" charset="-122"/>
                <a:ea typeface="文悦古典明朝体 (非商业使用) W5" pitchFamily="50" charset="-122"/>
              </a:rPr>
            </a:br>
            <a:r>
              <a:rPr lang="zh-CN" altLang="en-US" sz="1200" dirty="0">
                <a:solidFill>
                  <a:schemeClr val="bg1"/>
                </a:solidFill>
                <a:latin typeface="文悦古典明朝体 (非商业使用) W5" pitchFamily="50" charset="-122"/>
                <a:ea typeface="文悦古典明朝体 (非商业使用) W5" pitchFamily="50" charset="-122"/>
              </a:rPr>
              <a:t>箫鼓鸣兮发棹歌，欢说极兮哀情多。</a:t>
            </a:r>
            <a:br>
              <a:rPr lang="zh-CN" altLang="en-US" sz="1200" dirty="0">
                <a:solidFill>
                  <a:schemeClr val="bg1"/>
                </a:solidFill>
                <a:latin typeface="文悦古典明朝体 (非商业使用) W5" pitchFamily="50" charset="-122"/>
                <a:ea typeface="文悦古典明朝体 (非商业使用) W5" pitchFamily="50" charset="-122"/>
              </a:rPr>
            </a:br>
            <a:r>
              <a:rPr lang="zh-CN" altLang="en-US" sz="1200" dirty="0">
                <a:solidFill>
                  <a:schemeClr val="bg1"/>
                </a:solidFill>
                <a:latin typeface="文悦古典明朝体 (非商业使用) W5" pitchFamily="50" charset="-122"/>
                <a:ea typeface="文悦古典明朝体 (非商业使用) W5" pitchFamily="50" charset="-122"/>
              </a:rPr>
              <a:t>少壮几时兮奈老何！</a:t>
            </a:r>
            <a:endParaRPr lang="zh-CN" altLang="en-US" sz="1200" dirty="0">
              <a:solidFill>
                <a:schemeClr val="bg1"/>
              </a:solidFill>
              <a:latin typeface="文悦古典明朝体 (非商业使用) W5" pitchFamily="50" charset="-122"/>
              <a:ea typeface="文悦古典明朝体 (非商业使用) W5" pitchFamily="50" charset="-122"/>
            </a:endParaRPr>
          </a:p>
        </p:txBody>
      </p:sp>
      <p:sp>
        <p:nvSpPr>
          <p:cNvPr id="4" name="文本框 3"/>
          <p:cNvSpPr txBox="1"/>
          <p:nvPr/>
        </p:nvSpPr>
        <p:spPr>
          <a:xfrm>
            <a:off x="1538808" y="3260558"/>
            <a:ext cx="738664" cy="2862322"/>
          </a:xfrm>
          <a:prstGeom prst="rect">
            <a:avLst/>
          </a:prstGeom>
          <a:noFill/>
          <a:ln>
            <a:solidFill>
              <a:srgbClr val="5B6A0E"/>
            </a:solidFill>
          </a:ln>
        </p:spPr>
        <p:txBody>
          <a:bodyPr vert="eaVert" wrap="none" rtlCol="0">
            <a:spAutoFit/>
          </a:bodyPr>
          <a:lstStyle/>
          <a:p>
            <a:r>
              <a:rPr lang="zh-CN" altLang="en-US" sz="3600" dirty="0">
                <a:solidFill>
                  <a:schemeClr val="bg1"/>
                </a:solidFill>
                <a:latin typeface="文悦古典明朝体 (非商业使用) W5" pitchFamily="50" charset="-122"/>
                <a:ea typeface="文悦古典明朝体 (非商业使用) W5" pitchFamily="50" charset="-122"/>
              </a:rPr>
              <a:t>这里输入标题</a:t>
            </a:r>
            <a:endParaRPr lang="zh-CN" altLang="en-US" sz="3600" dirty="0">
              <a:solidFill>
                <a:schemeClr val="bg1"/>
              </a:solidFill>
              <a:latin typeface="文悦古典明朝体 (非商业使用) W5" pitchFamily="50" charset="-122"/>
              <a:ea typeface="文悦古典明朝体 (非商业使用) W5" pitchFamily="50" charset="-122"/>
            </a:endParaRPr>
          </a:p>
        </p:txBody>
      </p:sp>
      <p:cxnSp>
        <p:nvCxnSpPr>
          <p:cNvPr id="5" name="直接连接符 4"/>
          <p:cNvCxnSpPr/>
          <p:nvPr/>
        </p:nvCxnSpPr>
        <p:spPr>
          <a:xfrm>
            <a:off x="5861977" y="4401339"/>
            <a:ext cx="0" cy="152903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6362043" y="4401339"/>
            <a:ext cx="0" cy="13215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6933547" y="4401339"/>
            <a:ext cx="0" cy="13215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7505051" y="4401339"/>
            <a:ext cx="0" cy="12897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076555" y="4401339"/>
            <a:ext cx="0" cy="12897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8648059" y="4401339"/>
            <a:ext cx="0" cy="12897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9153386" y="4401339"/>
            <a:ext cx="0" cy="12897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9648191" y="4401339"/>
            <a:ext cx="0" cy="152903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0219695" y="4401339"/>
            <a:ext cx="0" cy="13215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2347230" y="3224463"/>
            <a:ext cx="923330" cy="3280144"/>
          </a:xfrm>
          <a:prstGeom prst="rect">
            <a:avLst/>
          </a:prstGeom>
        </p:spPr>
        <p:txBody>
          <a:bodyPr vert="eaVert" wrap="square">
            <a:spAutoFit/>
          </a:bodyPr>
          <a:lstStyle/>
          <a:p>
            <a:pPr algn="just">
              <a:lnSpc>
                <a:spcPct val="150000"/>
              </a:lnSpc>
            </a:pPr>
            <a:r>
              <a:rPr lang="zh-CN" altLang="en-US" sz="1600" dirty="0">
                <a:solidFill>
                  <a:schemeClr val="bg1"/>
                </a:solidFill>
                <a:latin typeface="楷体" panose="02010609060101010101" pitchFamily="49" charset="-122"/>
                <a:ea typeface="楷体" panose="02010609060101010101" pitchFamily="49" charset="-122"/>
              </a:rPr>
              <a:t>请插入您的文本内容，请插入您的文本内容，请插入您的文本内容</a:t>
            </a:r>
            <a:endParaRPr lang="zh-CN" altLang="en-US" sz="1600" dirty="0">
              <a:solidFill>
                <a:schemeClr val="bg1"/>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anim calcmode="lin" valueType="num">
                                      <p:cBhvr>
                                        <p:cTn id="8" dur="1250" fill="hold"/>
                                        <p:tgtEl>
                                          <p:spTgt spid="3"/>
                                        </p:tgtEl>
                                        <p:attrNameLst>
                                          <p:attrName>ppt_x</p:attrName>
                                        </p:attrNameLst>
                                      </p:cBhvr>
                                      <p:tavLst>
                                        <p:tav tm="0">
                                          <p:val>
                                            <p:strVal val="#ppt_x"/>
                                          </p:val>
                                        </p:tav>
                                        <p:tav tm="100000">
                                          <p:val>
                                            <p:strVal val="#ppt_x"/>
                                          </p:val>
                                        </p:tav>
                                      </p:tavLst>
                                    </p:anim>
                                    <p:anim calcmode="lin" valueType="num">
                                      <p:cBhvr>
                                        <p:cTn id="9" dur="12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250"/>
                                        <p:tgtEl>
                                          <p:spTgt spid="4"/>
                                        </p:tgtEl>
                                      </p:cBhvr>
                                    </p:animEffect>
                                    <p:anim calcmode="lin" valueType="num">
                                      <p:cBhvr>
                                        <p:cTn id="14" dur="1250" fill="hold"/>
                                        <p:tgtEl>
                                          <p:spTgt spid="4"/>
                                        </p:tgtEl>
                                        <p:attrNameLst>
                                          <p:attrName>ppt_x</p:attrName>
                                        </p:attrNameLst>
                                      </p:cBhvr>
                                      <p:tavLst>
                                        <p:tav tm="0">
                                          <p:val>
                                            <p:strVal val="#ppt_x"/>
                                          </p:val>
                                        </p:tav>
                                        <p:tav tm="100000">
                                          <p:val>
                                            <p:strVal val="#ppt_x"/>
                                          </p:val>
                                        </p:tav>
                                      </p:tavLst>
                                    </p:anim>
                                    <p:anim calcmode="lin" valueType="num">
                                      <p:cBhvr>
                                        <p:cTn id="15" dur="125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250"/>
                                        <p:tgtEl>
                                          <p:spTgt spid="5"/>
                                        </p:tgtEl>
                                      </p:cBhvr>
                                    </p:animEffect>
                                    <p:anim calcmode="lin" valueType="num">
                                      <p:cBhvr>
                                        <p:cTn id="20" dur="1250" fill="hold"/>
                                        <p:tgtEl>
                                          <p:spTgt spid="5"/>
                                        </p:tgtEl>
                                        <p:attrNameLst>
                                          <p:attrName>ppt_x</p:attrName>
                                        </p:attrNameLst>
                                      </p:cBhvr>
                                      <p:tavLst>
                                        <p:tav tm="0">
                                          <p:val>
                                            <p:strVal val="#ppt_x"/>
                                          </p:val>
                                        </p:tav>
                                        <p:tav tm="100000">
                                          <p:val>
                                            <p:strVal val="#ppt_x"/>
                                          </p:val>
                                        </p:tav>
                                      </p:tavLst>
                                    </p:anim>
                                    <p:anim calcmode="lin" valueType="num">
                                      <p:cBhvr>
                                        <p:cTn id="21" dur="125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250"/>
                                        <p:tgtEl>
                                          <p:spTgt spid="6"/>
                                        </p:tgtEl>
                                      </p:cBhvr>
                                    </p:animEffect>
                                    <p:anim calcmode="lin" valueType="num">
                                      <p:cBhvr>
                                        <p:cTn id="26" dur="1250" fill="hold"/>
                                        <p:tgtEl>
                                          <p:spTgt spid="6"/>
                                        </p:tgtEl>
                                        <p:attrNameLst>
                                          <p:attrName>ppt_x</p:attrName>
                                        </p:attrNameLst>
                                      </p:cBhvr>
                                      <p:tavLst>
                                        <p:tav tm="0">
                                          <p:val>
                                            <p:strVal val="#ppt_x"/>
                                          </p:val>
                                        </p:tav>
                                        <p:tav tm="100000">
                                          <p:val>
                                            <p:strVal val="#ppt_x"/>
                                          </p:val>
                                        </p:tav>
                                      </p:tavLst>
                                    </p:anim>
                                    <p:anim calcmode="lin" valueType="num">
                                      <p:cBhvr>
                                        <p:cTn id="27" dur="125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6000"/>
                            </p:stCondLst>
                            <p:childTnLst>
                              <p:par>
                                <p:cTn id="29" presetID="42"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50"/>
                                        <p:tgtEl>
                                          <p:spTgt spid="7"/>
                                        </p:tgtEl>
                                      </p:cBhvr>
                                    </p:animEffect>
                                    <p:anim calcmode="lin" valueType="num">
                                      <p:cBhvr>
                                        <p:cTn id="32" dur="1250" fill="hold"/>
                                        <p:tgtEl>
                                          <p:spTgt spid="7"/>
                                        </p:tgtEl>
                                        <p:attrNameLst>
                                          <p:attrName>ppt_x</p:attrName>
                                        </p:attrNameLst>
                                      </p:cBhvr>
                                      <p:tavLst>
                                        <p:tav tm="0">
                                          <p:val>
                                            <p:strVal val="#ppt_x"/>
                                          </p:val>
                                        </p:tav>
                                        <p:tav tm="100000">
                                          <p:val>
                                            <p:strVal val="#ppt_x"/>
                                          </p:val>
                                        </p:tav>
                                      </p:tavLst>
                                    </p:anim>
                                    <p:anim calcmode="lin" valueType="num">
                                      <p:cBhvr>
                                        <p:cTn id="33" dur="1250" fill="hold"/>
                                        <p:tgtEl>
                                          <p:spTgt spid="7"/>
                                        </p:tgtEl>
                                        <p:attrNameLst>
                                          <p:attrName>ppt_y</p:attrName>
                                        </p:attrNameLst>
                                      </p:cBhvr>
                                      <p:tavLst>
                                        <p:tav tm="0">
                                          <p:val>
                                            <p:strVal val="#ppt_y+.1"/>
                                          </p:val>
                                        </p:tav>
                                        <p:tav tm="100000">
                                          <p:val>
                                            <p:strVal val="#ppt_y"/>
                                          </p:val>
                                        </p:tav>
                                      </p:tavLst>
                                    </p:anim>
                                  </p:childTnLst>
                                </p:cTn>
                              </p:par>
                            </p:childTnLst>
                          </p:cTn>
                        </p:par>
                        <p:par>
                          <p:cTn id="34" fill="hold">
                            <p:stCondLst>
                              <p:cond delay="7500"/>
                            </p:stCondLst>
                            <p:childTnLst>
                              <p:par>
                                <p:cTn id="35" presetID="42"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250"/>
                                        <p:tgtEl>
                                          <p:spTgt spid="8"/>
                                        </p:tgtEl>
                                      </p:cBhvr>
                                    </p:animEffect>
                                    <p:anim calcmode="lin" valueType="num">
                                      <p:cBhvr>
                                        <p:cTn id="38" dur="1250" fill="hold"/>
                                        <p:tgtEl>
                                          <p:spTgt spid="8"/>
                                        </p:tgtEl>
                                        <p:attrNameLst>
                                          <p:attrName>ppt_x</p:attrName>
                                        </p:attrNameLst>
                                      </p:cBhvr>
                                      <p:tavLst>
                                        <p:tav tm="0">
                                          <p:val>
                                            <p:strVal val="#ppt_x"/>
                                          </p:val>
                                        </p:tav>
                                        <p:tav tm="100000">
                                          <p:val>
                                            <p:strVal val="#ppt_x"/>
                                          </p:val>
                                        </p:tav>
                                      </p:tavLst>
                                    </p:anim>
                                    <p:anim calcmode="lin" valueType="num">
                                      <p:cBhvr>
                                        <p:cTn id="39" dur="1250" fill="hold"/>
                                        <p:tgtEl>
                                          <p:spTgt spid="8"/>
                                        </p:tgtEl>
                                        <p:attrNameLst>
                                          <p:attrName>ppt_y</p:attrName>
                                        </p:attrNameLst>
                                      </p:cBhvr>
                                      <p:tavLst>
                                        <p:tav tm="0">
                                          <p:val>
                                            <p:strVal val="#ppt_y+.1"/>
                                          </p:val>
                                        </p:tav>
                                        <p:tav tm="100000">
                                          <p:val>
                                            <p:strVal val="#ppt_y"/>
                                          </p:val>
                                        </p:tav>
                                      </p:tavLst>
                                    </p:anim>
                                  </p:childTnLst>
                                </p:cTn>
                              </p:par>
                            </p:childTnLst>
                          </p:cTn>
                        </p:par>
                        <p:par>
                          <p:cTn id="40" fill="hold">
                            <p:stCondLst>
                              <p:cond delay="9000"/>
                            </p:stCondLst>
                            <p:childTnLst>
                              <p:par>
                                <p:cTn id="41" presetID="42" presetClass="entr" presetSubtype="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250"/>
                                        <p:tgtEl>
                                          <p:spTgt spid="9"/>
                                        </p:tgtEl>
                                      </p:cBhvr>
                                    </p:animEffect>
                                    <p:anim calcmode="lin" valueType="num">
                                      <p:cBhvr>
                                        <p:cTn id="44" dur="1250" fill="hold"/>
                                        <p:tgtEl>
                                          <p:spTgt spid="9"/>
                                        </p:tgtEl>
                                        <p:attrNameLst>
                                          <p:attrName>ppt_x</p:attrName>
                                        </p:attrNameLst>
                                      </p:cBhvr>
                                      <p:tavLst>
                                        <p:tav tm="0">
                                          <p:val>
                                            <p:strVal val="#ppt_x"/>
                                          </p:val>
                                        </p:tav>
                                        <p:tav tm="100000">
                                          <p:val>
                                            <p:strVal val="#ppt_x"/>
                                          </p:val>
                                        </p:tav>
                                      </p:tavLst>
                                    </p:anim>
                                    <p:anim calcmode="lin" valueType="num">
                                      <p:cBhvr>
                                        <p:cTn id="45" dur="1250" fill="hold"/>
                                        <p:tgtEl>
                                          <p:spTgt spid="9"/>
                                        </p:tgtEl>
                                        <p:attrNameLst>
                                          <p:attrName>ppt_y</p:attrName>
                                        </p:attrNameLst>
                                      </p:cBhvr>
                                      <p:tavLst>
                                        <p:tav tm="0">
                                          <p:val>
                                            <p:strVal val="#ppt_y+.1"/>
                                          </p:val>
                                        </p:tav>
                                        <p:tav tm="100000">
                                          <p:val>
                                            <p:strVal val="#ppt_y"/>
                                          </p:val>
                                        </p:tav>
                                      </p:tavLst>
                                    </p:anim>
                                  </p:childTnLst>
                                </p:cTn>
                              </p:par>
                            </p:childTnLst>
                          </p:cTn>
                        </p:par>
                        <p:par>
                          <p:cTn id="46" fill="hold">
                            <p:stCondLst>
                              <p:cond delay="10500"/>
                            </p:stCondLst>
                            <p:childTnLst>
                              <p:par>
                                <p:cTn id="47" presetID="42"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250"/>
                                        <p:tgtEl>
                                          <p:spTgt spid="10"/>
                                        </p:tgtEl>
                                      </p:cBhvr>
                                    </p:animEffect>
                                    <p:anim calcmode="lin" valueType="num">
                                      <p:cBhvr>
                                        <p:cTn id="50" dur="1250" fill="hold"/>
                                        <p:tgtEl>
                                          <p:spTgt spid="10"/>
                                        </p:tgtEl>
                                        <p:attrNameLst>
                                          <p:attrName>ppt_x</p:attrName>
                                        </p:attrNameLst>
                                      </p:cBhvr>
                                      <p:tavLst>
                                        <p:tav tm="0">
                                          <p:val>
                                            <p:strVal val="#ppt_x"/>
                                          </p:val>
                                        </p:tav>
                                        <p:tav tm="100000">
                                          <p:val>
                                            <p:strVal val="#ppt_x"/>
                                          </p:val>
                                        </p:tav>
                                      </p:tavLst>
                                    </p:anim>
                                    <p:anim calcmode="lin" valueType="num">
                                      <p:cBhvr>
                                        <p:cTn id="51" dur="1250" fill="hold"/>
                                        <p:tgtEl>
                                          <p:spTgt spid="10"/>
                                        </p:tgtEl>
                                        <p:attrNameLst>
                                          <p:attrName>ppt_y</p:attrName>
                                        </p:attrNameLst>
                                      </p:cBhvr>
                                      <p:tavLst>
                                        <p:tav tm="0">
                                          <p:val>
                                            <p:strVal val="#ppt_y+.1"/>
                                          </p:val>
                                        </p:tav>
                                        <p:tav tm="100000">
                                          <p:val>
                                            <p:strVal val="#ppt_y"/>
                                          </p:val>
                                        </p:tav>
                                      </p:tavLst>
                                    </p:anim>
                                  </p:childTnLst>
                                </p:cTn>
                              </p:par>
                            </p:childTnLst>
                          </p:cTn>
                        </p:par>
                        <p:par>
                          <p:cTn id="52" fill="hold">
                            <p:stCondLst>
                              <p:cond delay="12000"/>
                            </p:stCondLst>
                            <p:childTnLst>
                              <p:par>
                                <p:cTn id="53" presetID="42" presetClass="entr" presetSubtype="0"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250"/>
                                        <p:tgtEl>
                                          <p:spTgt spid="11"/>
                                        </p:tgtEl>
                                      </p:cBhvr>
                                    </p:animEffect>
                                    <p:anim calcmode="lin" valueType="num">
                                      <p:cBhvr>
                                        <p:cTn id="56" dur="1250" fill="hold"/>
                                        <p:tgtEl>
                                          <p:spTgt spid="11"/>
                                        </p:tgtEl>
                                        <p:attrNameLst>
                                          <p:attrName>ppt_x</p:attrName>
                                        </p:attrNameLst>
                                      </p:cBhvr>
                                      <p:tavLst>
                                        <p:tav tm="0">
                                          <p:val>
                                            <p:strVal val="#ppt_x"/>
                                          </p:val>
                                        </p:tav>
                                        <p:tav tm="100000">
                                          <p:val>
                                            <p:strVal val="#ppt_x"/>
                                          </p:val>
                                        </p:tav>
                                      </p:tavLst>
                                    </p:anim>
                                    <p:anim calcmode="lin" valueType="num">
                                      <p:cBhvr>
                                        <p:cTn id="57" dur="1250" fill="hold"/>
                                        <p:tgtEl>
                                          <p:spTgt spid="11"/>
                                        </p:tgtEl>
                                        <p:attrNameLst>
                                          <p:attrName>ppt_y</p:attrName>
                                        </p:attrNameLst>
                                      </p:cBhvr>
                                      <p:tavLst>
                                        <p:tav tm="0">
                                          <p:val>
                                            <p:strVal val="#ppt_y+.1"/>
                                          </p:val>
                                        </p:tav>
                                        <p:tav tm="100000">
                                          <p:val>
                                            <p:strVal val="#ppt_y"/>
                                          </p:val>
                                        </p:tav>
                                      </p:tavLst>
                                    </p:anim>
                                  </p:childTnLst>
                                </p:cTn>
                              </p:par>
                            </p:childTnLst>
                          </p:cTn>
                        </p:par>
                        <p:par>
                          <p:cTn id="58" fill="hold">
                            <p:stCondLst>
                              <p:cond delay="13500"/>
                            </p:stCondLst>
                            <p:childTnLst>
                              <p:par>
                                <p:cTn id="59" presetID="42" presetClass="entr" presetSubtype="0" fill="hold"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250"/>
                                        <p:tgtEl>
                                          <p:spTgt spid="12"/>
                                        </p:tgtEl>
                                      </p:cBhvr>
                                    </p:animEffect>
                                    <p:anim calcmode="lin" valueType="num">
                                      <p:cBhvr>
                                        <p:cTn id="62" dur="1250" fill="hold"/>
                                        <p:tgtEl>
                                          <p:spTgt spid="12"/>
                                        </p:tgtEl>
                                        <p:attrNameLst>
                                          <p:attrName>ppt_x</p:attrName>
                                        </p:attrNameLst>
                                      </p:cBhvr>
                                      <p:tavLst>
                                        <p:tav tm="0">
                                          <p:val>
                                            <p:strVal val="#ppt_x"/>
                                          </p:val>
                                        </p:tav>
                                        <p:tav tm="100000">
                                          <p:val>
                                            <p:strVal val="#ppt_x"/>
                                          </p:val>
                                        </p:tav>
                                      </p:tavLst>
                                    </p:anim>
                                    <p:anim calcmode="lin" valueType="num">
                                      <p:cBhvr>
                                        <p:cTn id="63" dur="1250" fill="hold"/>
                                        <p:tgtEl>
                                          <p:spTgt spid="12"/>
                                        </p:tgtEl>
                                        <p:attrNameLst>
                                          <p:attrName>ppt_y</p:attrName>
                                        </p:attrNameLst>
                                      </p:cBhvr>
                                      <p:tavLst>
                                        <p:tav tm="0">
                                          <p:val>
                                            <p:strVal val="#ppt_y+.1"/>
                                          </p:val>
                                        </p:tav>
                                        <p:tav tm="100000">
                                          <p:val>
                                            <p:strVal val="#ppt_y"/>
                                          </p:val>
                                        </p:tav>
                                      </p:tavLst>
                                    </p:anim>
                                  </p:childTnLst>
                                </p:cTn>
                              </p:par>
                            </p:childTnLst>
                          </p:cTn>
                        </p:par>
                        <p:par>
                          <p:cTn id="64" fill="hold">
                            <p:stCondLst>
                              <p:cond delay="15000"/>
                            </p:stCondLst>
                            <p:childTnLst>
                              <p:par>
                                <p:cTn id="65" presetID="42" presetClass="entr" presetSubtype="0" fill="hold"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250"/>
                                        <p:tgtEl>
                                          <p:spTgt spid="13"/>
                                        </p:tgtEl>
                                      </p:cBhvr>
                                    </p:animEffect>
                                    <p:anim calcmode="lin" valueType="num">
                                      <p:cBhvr>
                                        <p:cTn id="68" dur="1250" fill="hold"/>
                                        <p:tgtEl>
                                          <p:spTgt spid="13"/>
                                        </p:tgtEl>
                                        <p:attrNameLst>
                                          <p:attrName>ppt_x</p:attrName>
                                        </p:attrNameLst>
                                      </p:cBhvr>
                                      <p:tavLst>
                                        <p:tav tm="0">
                                          <p:val>
                                            <p:strVal val="#ppt_x"/>
                                          </p:val>
                                        </p:tav>
                                        <p:tav tm="100000">
                                          <p:val>
                                            <p:strVal val="#ppt_x"/>
                                          </p:val>
                                        </p:tav>
                                      </p:tavLst>
                                    </p:anim>
                                    <p:anim calcmode="lin" valueType="num">
                                      <p:cBhvr>
                                        <p:cTn id="69" dur="1250" fill="hold"/>
                                        <p:tgtEl>
                                          <p:spTgt spid="13"/>
                                        </p:tgtEl>
                                        <p:attrNameLst>
                                          <p:attrName>ppt_y</p:attrName>
                                        </p:attrNameLst>
                                      </p:cBhvr>
                                      <p:tavLst>
                                        <p:tav tm="0">
                                          <p:val>
                                            <p:strVal val="#ppt_y+.1"/>
                                          </p:val>
                                        </p:tav>
                                        <p:tav tm="100000">
                                          <p:val>
                                            <p:strVal val="#ppt_y"/>
                                          </p:val>
                                        </p:tav>
                                      </p:tavLst>
                                    </p:anim>
                                  </p:childTnLst>
                                </p:cTn>
                              </p:par>
                            </p:childTnLst>
                          </p:cTn>
                        </p:par>
                        <p:par>
                          <p:cTn id="70" fill="hold">
                            <p:stCondLst>
                              <p:cond delay="16500"/>
                            </p:stCondLst>
                            <p:childTnLst>
                              <p:par>
                                <p:cTn id="71" presetID="35" presetClass="entr" presetSubtype="0" fill="hold" grpId="0" nodeType="afterEffect">
                                  <p:stCondLst>
                                    <p:cond delay="0"/>
                                  </p:stCondLst>
                                  <p:iterate type="lt">
                                    <p:tmPct val="10000"/>
                                  </p:iterate>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anim calcmode="lin" valueType="num">
                                      <p:cBhvr>
                                        <p:cTn id="74" dur="500" fill="hold"/>
                                        <p:tgtEl>
                                          <p:spTgt spid="14"/>
                                        </p:tgtEl>
                                        <p:attrNameLst>
                                          <p:attrName>style.rotation</p:attrName>
                                        </p:attrNameLst>
                                      </p:cBhvr>
                                      <p:tavLst>
                                        <p:tav tm="0">
                                          <p:val>
                                            <p:fltVal val="720"/>
                                          </p:val>
                                        </p:tav>
                                        <p:tav tm="100000">
                                          <p:val>
                                            <p:fltVal val="0"/>
                                          </p:val>
                                        </p:tav>
                                      </p:tavLst>
                                    </p:anim>
                                    <p:anim calcmode="lin" valueType="num">
                                      <p:cBhvr>
                                        <p:cTn id="75" dur="500" fill="hold"/>
                                        <p:tgtEl>
                                          <p:spTgt spid="14"/>
                                        </p:tgtEl>
                                        <p:attrNameLst>
                                          <p:attrName>ppt_h</p:attrName>
                                        </p:attrNameLst>
                                      </p:cBhvr>
                                      <p:tavLst>
                                        <p:tav tm="0">
                                          <p:val>
                                            <p:fltVal val="0"/>
                                          </p:val>
                                        </p:tav>
                                        <p:tav tm="100000">
                                          <p:val>
                                            <p:strVal val="#ppt_h"/>
                                          </p:val>
                                        </p:tav>
                                      </p:tavLst>
                                    </p:anim>
                                    <p:anim calcmode="lin" valueType="num">
                                      <p:cBhvr>
                                        <p:cTn id="76" dur="500" fill="hold"/>
                                        <p:tgtEl>
                                          <p:spTgt spid="1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4992426" y="1725523"/>
            <a:ext cx="2393993" cy="4120089"/>
            <a:chOff x="4630476" y="1687423"/>
            <a:chExt cx="2992453" cy="5150045"/>
          </a:xfrm>
        </p:grpSpPr>
        <p:sp>
          <p:nvSpPr>
            <p:cNvPr id="33" name="矩形 32"/>
            <p:cNvSpPr/>
            <p:nvPr/>
          </p:nvSpPr>
          <p:spPr>
            <a:xfrm>
              <a:off x="4630476" y="1687423"/>
              <a:ext cx="2979174" cy="5132438"/>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21170B"/>
                </a:solidFill>
              </a:endParaRPr>
            </a:p>
          </p:txBody>
        </p:sp>
        <p:grpSp>
          <p:nvGrpSpPr>
            <p:cNvPr id="34" name="组合 33"/>
            <p:cNvGrpSpPr/>
            <p:nvPr/>
          </p:nvGrpSpPr>
          <p:grpSpPr>
            <a:xfrm>
              <a:off x="4704904" y="2109196"/>
              <a:ext cx="2815262" cy="2530906"/>
              <a:chOff x="4751750" y="2730887"/>
              <a:chExt cx="2815262" cy="2530906"/>
            </a:xfrm>
          </p:grpSpPr>
          <p:grpSp>
            <p:nvGrpSpPr>
              <p:cNvPr id="35" name="组合 34"/>
              <p:cNvGrpSpPr/>
              <p:nvPr/>
            </p:nvGrpSpPr>
            <p:grpSpPr>
              <a:xfrm>
                <a:off x="4751750" y="2730887"/>
                <a:ext cx="2815262" cy="630275"/>
                <a:chOff x="7188371" y="1129437"/>
                <a:chExt cx="3722478" cy="630275"/>
              </a:xfrm>
            </p:grpSpPr>
            <p:sp>
              <p:nvSpPr>
                <p:cNvPr id="38" name="文本框 37"/>
                <p:cNvSpPr txBox="1"/>
                <p:nvPr/>
              </p:nvSpPr>
              <p:spPr>
                <a:xfrm>
                  <a:off x="7317543" y="1129437"/>
                  <a:ext cx="3470622" cy="500131"/>
                </a:xfrm>
                <a:prstGeom prst="rect">
                  <a:avLst/>
                </a:prstGeom>
                <a:noFill/>
              </p:spPr>
              <p:txBody>
                <a:bodyPr vert="horz" wrap="square" rtlCol="0">
                  <a:spAutoFit/>
                </a:bodyPr>
                <a:lstStyle/>
                <a:p>
                  <a:pPr algn="dist"/>
                  <a:r>
                    <a:rPr lang="zh-CN" altLang="en-US" sz="2000" dirty="0">
                      <a:solidFill>
                        <a:srgbClr val="21170B"/>
                      </a:solidFill>
                      <a:latin typeface="李旭科书法 v1.4" panose="02000603000000000000" pitchFamily="2" charset="-122"/>
                      <a:ea typeface="李旭科书法 v1.4" panose="02000603000000000000" pitchFamily="2" charset="-122"/>
                    </a:rPr>
                    <a:t>输入您的标题</a:t>
                  </a:r>
                  <a:endParaRPr lang="zh-CN" altLang="en-US" sz="2000" dirty="0">
                    <a:solidFill>
                      <a:srgbClr val="21170B"/>
                    </a:solidFill>
                    <a:latin typeface="李旭科书法 v1.4" panose="02000603000000000000" pitchFamily="2" charset="-122"/>
                    <a:ea typeface="李旭科书法 v1.4" panose="02000603000000000000" pitchFamily="2" charset="-122"/>
                  </a:endParaRPr>
                </a:p>
              </p:txBody>
            </p:sp>
            <p:cxnSp>
              <p:nvCxnSpPr>
                <p:cNvPr id="40" name="直接连接符 39"/>
                <p:cNvCxnSpPr/>
                <p:nvPr/>
              </p:nvCxnSpPr>
              <p:spPr>
                <a:xfrm>
                  <a:off x="10614644" y="1759712"/>
                  <a:ext cx="29620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7188371" y="1759712"/>
                  <a:ext cx="29620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6" name="矩形 35"/>
              <p:cNvSpPr/>
              <p:nvPr/>
            </p:nvSpPr>
            <p:spPr>
              <a:xfrm>
                <a:off x="4836760" y="3668430"/>
                <a:ext cx="2591505" cy="1593363"/>
              </a:xfrm>
              <a:prstGeom prst="rect">
                <a:avLst/>
              </a:prstGeom>
              <a:noFill/>
            </p:spPr>
            <p:txBody>
              <a:bodyPr vert="horz" wrap="square" rtlCol="0">
                <a:spAutoFit/>
              </a:bodyPr>
              <a:lstStyle/>
              <a:p>
                <a:pPr algn="ctr">
                  <a:lnSpc>
                    <a:spcPct val="200000"/>
                  </a:lnSpc>
                </a:pPr>
                <a:r>
                  <a:rPr lang="zh-CN" altLang="en-US" sz="1000" dirty="0">
                    <a:solidFill>
                      <a:srgbClr val="21170B"/>
                    </a:solidFill>
                    <a:latin typeface="李旭科书法 v1.4" panose="02000603000000000000" pitchFamily="2" charset="-122"/>
                    <a:ea typeface="李旭科书法 v1.4" panose="02000603000000000000" pitchFamily="2" charset="-122"/>
                  </a:rPr>
                  <a:t>云想衣裳花相容，春风拂槛露华浓。若非群玉山头见，会向瑶台月下逢。一枝秾艳露凝香，云雨巫山枉断肠。借问汉宫谁得似</a:t>
                </a:r>
                <a:endParaRPr lang="zh-CN" altLang="en-US" sz="1000" dirty="0">
                  <a:solidFill>
                    <a:srgbClr val="21170B"/>
                  </a:solidFill>
                  <a:latin typeface="李旭科书法 v1.4" panose="02000603000000000000" pitchFamily="2" charset="-122"/>
                  <a:ea typeface="李旭科书法 v1.4" panose="02000603000000000000" pitchFamily="2" charset="-122"/>
                </a:endParaRPr>
              </a:p>
            </p:txBody>
          </p:sp>
          <p:cxnSp>
            <p:nvCxnSpPr>
              <p:cNvPr id="37" name="直接连接符 36"/>
              <p:cNvCxnSpPr/>
              <p:nvPr/>
            </p:nvCxnSpPr>
            <p:spPr>
              <a:xfrm>
                <a:off x="5939554" y="3656926"/>
                <a:ext cx="38591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2" name="图片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0477" y="3845016"/>
              <a:ext cx="2992452" cy="2992452"/>
            </a:xfrm>
            <a:prstGeom prst="rect">
              <a:avLst/>
            </a:prstGeom>
          </p:spPr>
        </p:pic>
      </p:grpSp>
      <p:grpSp>
        <p:nvGrpSpPr>
          <p:cNvPr id="2" name="组合 1"/>
          <p:cNvGrpSpPr/>
          <p:nvPr/>
        </p:nvGrpSpPr>
        <p:grpSpPr>
          <a:xfrm>
            <a:off x="2217891" y="1717049"/>
            <a:ext cx="2383372" cy="4114477"/>
            <a:chOff x="1141532" y="1694438"/>
            <a:chExt cx="2979176" cy="5143030"/>
          </a:xfrm>
        </p:grpSpPr>
        <p:sp>
          <p:nvSpPr>
            <p:cNvPr id="43" name="矩形 42"/>
            <p:cNvSpPr/>
            <p:nvPr/>
          </p:nvSpPr>
          <p:spPr>
            <a:xfrm>
              <a:off x="1141534" y="1694438"/>
              <a:ext cx="2979174" cy="5132438"/>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21170B"/>
                </a:solidFill>
              </a:endParaRPr>
            </a:p>
          </p:txBody>
        </p:sp>
        <p:grpSp>
          <p:nvGrpSpPr>
            <p:cNvPr id="44" name="组合 43"/>
            <p:cNvGrpSpPr/>
            <p:nvPr/>
          </p:nvGrpSpPr>
          <p:grpSpPr>
            <a:xfrm>
              <a:off x="1215962" y="2116211"/>
              <a:ext cx="2815262" cy="2554718"/>
              <a:chOff x="4751750" y="2730887"/>
              <a:chExt cx="2815262" cy="2554718"/>
            </a:xfrm>
          </p:grpSpPr>
          <p:grpSp>
            <p:nvGrpSpPr>
              <p:cNvPr id="45" name="组合 44"/>
              <p:cNvGrpSpPr/>
              <p:nvPr/>
            </p:nvGrpSpPr>
            <p:grpSpPr>
              <a:xfrm>
                <a:off x="4751750" y="2730887"/>
                <a:ext cx="2815262" cy="630275"/>
                <a:chOff x="7188371" y="1129437"/>
                <a:chExt cx="3722478" cy="630275"/>
              </a:xfrm>
            </p:grpSpPr>
            <p:sp>
              <p:nvSpPr>
                <p:cNvPr id="48" name="文本框 47"/>
                <p:cNvSpPr txBox="1"/>
                <p:nvPr/>
              </p:nvSpPr>
              <p:spPr>
                <a:xfrm>
                  <a:off x="7317543" y="1129437"/>
                  <a:ext cx="3470623" cy="500131"/>
                </a:xfrm>
                <a:prstGeom prst="rect">
                  <a:avLst/>
                </a:prstGeom>
                <a:noFill/>
              </p:spPr>
              <p:txBody>
                <a:bodyPr vert="horz" wrap="square" rtlCol="0">
                  <a:spAutoFit/>
                </a:bodyPr>
                <a:lstStyle/>
                <a:p>
                  <a:pPr algn="dist"/>
                  <a:r>
                    <a:rPr lang="zh-CN" altLang="en-US" sz="2000" dirty="0">
                      <a:solidFill>
                        <a:srgbClr val="21170B"/>
                      </a:solidFill>
                      <a:latin typeface="李旭科书法 v1.4" panose="02000603000000000000" pitchFamily="2" charset="-122"/>
                      <a:ea typeface="李旭科书法 v1.4" panose="02000603000000000000" pitchFamily="2" charset="-122"/>
                    </a:rPr>
                    <a:t>输入您的标题</a:t>
                  </a:r>
                  <a:endParaRPr lang="zh-CN" altLang="en-US" sz="2000" dirty="0">
                    <a:solidFill>
                      <a:srgbClr val="21170B"/>
                    </a:solidFill>
                    <a:latin typeface="李旭科书法 v1.4" panose="02000603000000000000" pitchFamily="2" charset="-122"/>
                    <a:ea typeface="李旭科书法 v1.4" panose="02000603000000000000" pitchFamily="2" charset="-122"/>
                  </a:endParaRPr>
                </a:p>
              </p:txBody>
            </p:sp>
            <p:cxnSp>
              <p:nvCxnSpPr>
                <p:cNvPr id="50" name="直接连接符 49"/>
                <p:cNvCxnSpPr/>
                <p:nvPr/>
              </p:nvCxnSpPr>
              <p:spPr>
                <a:xfrm>
                  <a:off x="10614644" y="1759712"/>
                  <a:ext cx="29620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7188371" y="1759712"/>
                  <a:ext cx="29620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6" name="矩形 45"/>
              <p:cNvSpPr/>
              <p:nvPr/>
            </p:nvSpPr>
            <p:spPr>
              <a:xfrm>
                <a:off x="4836760" y="3692242"/>
                <a:ext cx="2591505" cy="1593363"/>
              </a:xfrm>
              <a:prstGeom prst="rect">
                <a:avLst/>
              </a:prstGeom>
              <a:noFill/>
            </p:spPr>
            <p:txBody>
              <a:bodyPr vert="horz" wrap="square" rtlCol="0">
                <a:spAutoFit/>
              </a:bodyPr>
              <a:lstStyle/>
              <a:p>
                <a:pPr algn="ctr">
                  <a:lnSpc>
                    <a:spcPct val="200000"/>
                  </a:lnSpc>
                </a:pPr>
                <a:r>
                  <a:rPr lang="zh-CN" altLang="en-US" sz="1000" dirty="0">
                    <a:solidFill>
                      <a:srgbClr val="21170B"/>
                    </a:solidFill>
                    <a:latin typeface="李旭科书法 v1.4" panose="02000603000000000000" pitchFamily="2" charset="-122"/>
                    <a:ea typeface="李旭科书法 v1.4" panose="02000603000000000000" pitchFamily="2" charset="-122"/>
                  </a:rPr>
                  <a:t>云想衣裳花相容，春风拂槛露华浓。若非群玉山头见，会向瑶台月下逢。一枝秾艳露凝香，云雨巫山枉断肠。借问汉宫谁得似</a:t>
                </a:r>
                <a:endParaRPr lang="zh-CN" altLang="en-US" sz="1000" dirty="0">
                  <a:solidFill>
                    <a:srgbClr val="21170B"/>
                  </a:solidFill>
                  <a:latin typeface="李旭科书法 v1.4" panose="02000603000000000000" pitchFamily="2" charset="-122"/>
                  <a:ea typeface="李旭科书法 v1.4" panose="02000603000000000000" pitchFamily="2" charset="-122"/>
                </a:endParaRPr>
              </a:p>
            </p:txBody>
          </p:sp>
          <p:cxnSp>
            <p:nvCxnSpPr>
              <p:cNvPr id="47" name="直接连接符 46"/>
              <p:cNvCxnSpPr/>
              <p:nvPr/>
            </p:nvCxnSpPr>
            <p:spPr>
              <a:xfrm>
                <a:off x="5939554" y="3656926"/>
                <a:ext cx="38591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61"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1532" y="4938105"/>
              <a:ext cx="2965897" cy="1899363"/>
            </a:xfrm>
            <a:prstGeom prst="rect">
              <a:avLst/>
            </a:prstGeom>
          </p:spPr>
        </p:pic>
      </p:grpSp>
      <p:grpSp>
        <p:nvGrpSpPr>
          <p:cNvPr id="5" name="组合 4"/>
          <p:cNvGrpSpPr/>
          <p:nvPr/>
        </p:nvGrpSpPr>
        <p:grpSpPr>
          <a:xfrm>
            <a:off x="6604940" y="1730547"/>
            <a:ext cx="3635277" cy="4115065"/>
            <a:chOff x="6598319" y="1714235"/>
            <a:chExt cx="4544038" cy="5143765"/>
          </a:xfrm>
        </p:grpSpPr>
        <p:grpSp>
          <p:nvGrpSpPr>
            <p:cNvPr id="4" name="组合 3"/>
            <p:cNvGrpSpPr/>
            <p:nvPr/>
          </p:nvGrpSpPr>
          <p:grpSpPr>
            <a:xfrm>
              <a:off x="8132696" y="1714235"/>
              <a:ext cx="2979174" cy="5132438"/>
              <a:chOff x="8132696" y="1714235"/>
              <a:chExt cx="2979174" cy="5132438"/>
            </a:xfrm>
          </p:grpSpPr>
          <p:sp>
            <p:nvSpPr>
              <p:cNvPr id="52" name="矩形 51"/>
              <p:cNvSpPr/>
              <p:nvPr/>
            </p:nvSpPr>
            <p:spPr>
              <a:xfrm>
                <a:off x="8132696" y="1714235"/>
                <a:ext cx="2979174" cy="5132438"/>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21170B"/>
                  </a:solidFill>
                </a:endParaRPr>
              </a:p>
            </p:txBody>
          </p:sp>
          <p:grpSp>
            <p:nvGrpSpPr>
              <p:cNvPr id="53" name="组合 52"/>
              <p:cNvGrpSpPr/>
              <p:nvPr/>
            </p:nvGrpSpPr>
            <p:grpSpPr>
              <a:xfrm>
                <a:off x="8207124" y="2136008"/>
                <a:ext cx="2815262" cy="2507096"/>
                <a:chOff x="4751750" y="2730887"/>
                <a:chExt cx="2815262" cy="2507096"/>
              </a:xfrm>
            </p:grpSpPr>
            <p:grpSp>
              <p:nvGrpSpPr>
                <p:cNvPr id="54" name="组合 53"/>
                <p:cNvGrpSpPr/>
                <p:nvPr/>
              </p:nvGrpSpPr>
              <p:grpSpPr>
                <a:xfrm>
                  <a:off x="4751750" y="2730887"/>
                  <a:ext cx="2815262" cy="630275"/>
                  <a:chOff x="7188371" y="1129437"/>
                  <a:chExt cx="3722478" cy="630275"/>
                </a:xfrm>
              </p:grpSpPr>
              <p:sp>
                <p:nvSpPr>
                  <p:cNvPr id="57" name="文本框 56"/>
                  <p:cNvSpPr txBox="1"/>
                  <p:nvPr/>
                </p:nvSpPr>
                <p:spPr>
                  <a:xfrm>
                    <a:off x="7317543" y="1129437"/>
                    <a:ext cx="3470623" cy="500131"/>
                  </a:xfrm>
                  <a:prstGeom prst="rect">
                    <a:avLst/>
                  </a:prstGeom>
                  <a:noFill/>
                </p:spPr>
                <p:txBody>
                  <a:bodyPr vert="horz" wrap="square" rtlCol="0">
                    <a:spAutoFit/>
                  </a:bodyPr>
                  <a:lstStyle/>
                  <a:p>
                    <a:pPr algn="dist"/>
                    <a:r>
                      <a:rPr lang="zh-CN" altLang="en-US" sz="2000" dirty="0">
                        <a:solidFill>
                          <a:srgbClr val="21170B"/>
                        </a:solidFill>
                        <a:latin typeface="李旭科书法 v1.4" panose="02000603000000000000" pitchFamily="2" charset="-122"/>
                        <a:ea typeface="李旭科书法 v1.4" panose="02000603000000000000" pitchFamily="2" charset="-122"/>
                      </a:rPr>
                      <a:t>输入您的标题</a:t>
                    </a:r>
                    <a:endParaRPr lang="zh-CN" altLang="en-US" sz="2000" dirty="0">
                      <a:solidFill>
                        <a:srgbClr val="21170B"/>
                      </a:solidFill>
                      <a:latin typeface="李旭科书法 v1.4" panose="02000603000000000000" pitchFamily="2" charset="-122"/>
                      <a:ea typeface="李旭科书法 v1.4" panose="02000603000000000000" pitchFamily="2" charset="-122"/>
                    </a:endParaRPr>
                  </a:p>
                </p:txBody>
              </p:sp>
              <p:cxnSp>
                <p:nvCxnSpPr>
                  <p:cNvPr id="59" name="直接连接符 58"/>
                  <p:cNvCxnSpPr/>
                  <p:nvPr/>
                </p:nvCxnSpPr>
                <p:spPr>
                  <a:xfrm>
                    <a:off x="10614644" y="1759712"/>
                    <a:ext cx="29620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7188371" y="1759712"/>
                    <a:ext cx="29620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5" name="矩形 54"/>
                <p:cNvSpPr/>
                <p:nvPr/>
              </p:nvSpPr>
              <p:spPr>
                <a:xfrm>
                  <a:off x="4836760" y="3644617"/>
                  <a:ext cx="2591505" cy="1593366"/>
                </a:xfrm>
                <a:prstGeom prst="rect">
                  <a:avLst/>
                </a:prstGeom>
                <a:noFill/>
              </p:spPr>
              <p:txBody>
                <a:bodyPr vert="horz" wrap="square" rtlCol="0">
                  <a:spAutoFit/>
                </a:bodyPr>
                <a:lstStyle/>
                <a:p>
                  <a:pPr algn="ctr">
                    <a:lnSpc>
                      <a:spcPct val="200000"/>
                    </a:lnSpc>
                  </a:pPr>
                  <a:r>
                    <a:rPr lang="zh-CN" altLang="en-US" sz="1000" dirty="0">
                      <a:solidFill>
                        <a:srgbClr val="21170B"/>
                      </a:solidFill>
                      <a:latin typeface="李旭科书法 v1.4" panose="02000603000000000000" pitchFamily="2" charset="-122"/>
                      <a:ea typeface="李旭科书法 v1.4" panose="02000603000000000000" pitchFamily="2" charset="-122"/>
                    </a:rPr>
                    <a:t>云想衣裳花相容，春风拂槛露华浓。若非群玉山头见，会向瑶台月下逢。一枝秾艳露凝香，云雨巫山枉断肠。借问汉宫谁得似</a:t>
                  </a:r>
                  <a:endParaRPr lang="zh-CN" altLang="en-US" sz="1000" dirty="0">
                    <a:solidFill>
                      <a:srgbClr val="21170B"/>
                    </a:solidFill>
                    <a:latin typeface="李旭科书法 v1.4" panose="02000603000000000000" pitchFamily="2" charset="-122"/>
                    <a:ea typeface="李旭科书法 v1.4" panose="02000603000000000000" pitchFamily="2" charset="-122"/>
                  </a:endParaRPr>
                </a:p>
              </p:txBody>
            </p:sp>
            <p:cxnSp>
              <p:nvCxnSpPr>
                <p:cNvPr id="56" name="直接连接符 55"/>
                <p:cNvCxnSpPr/>
                <p:nvPr/>
              </p:nvCxnSpPr>
              <p:spPr>
                <a:xfrm>
                  <a:off x="5939554" y="3656926"/>
                  <a:ext cx="38591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62" name="图片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8319" y="3828642"/>
              <a:ext cx="4544038" cy="302935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8"/>
            <a:ext cx="12192000" cy="6857764"/>
          </a:xfrm>
          <a:prstGeom prst="rect">
            <a:avLst/>
          </a:prstGeom>
        </p:spPr>
      </p:pic>
      <p:sp>
        <p:nvSpPr>
          <p:cNvPr id="16" name="文本框 15"/>
          <p:cNvSpPr txBox="1"/>
          <p:nvPr/>
        </p:nvSpPr>
        <p:spPr>
          <a:xfrm>
            <a:off x="5118007" y="536064"/>
            <a:ext cx="1954381" cy="2215991"/>
          </a:xfrm>
          <a:prstGeom prst="rect">
            <a:avLst/>
          </a:prstGeom>
          <a:noFill/>
        </p:spPr>
        <p:txBody>
          <a:bodyPr wrap="none" rtlCol="0">
            <a:spAutoFit/>
          </a:bodyPr>
          <a:lstStyle/>
          <a:p>
            <a:r>
              <a:rPr lang="zh-CN" altLang="en-US" sz="13800"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rPr>
              <a:t>肆</a:t>
            </a:r>
            <a:endParaRPr lang="zh-CN" altLang="en-US" sz="13800"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endParaRPr>
          </a:p>
        </p:txBody>
      </p:sp>
      <p:grpSp>
        <p:nvGrpSpPr>
          <p:cNvPr id="17" name="组合 16"/>
          <p:cNvGrpSpPr/>
          <p:nvPr/>
        </p:nvGrpSpPr>
        <p:grpSpPr>
          <a:xfrm>
            <a:off x="4504098" y="5486864"/>
            <a:ext cx="3182198" cy="925255"/>
            <a:chOff x="4864336" y="1686308"/>
            <a:chExt cx="2386649" cy="693941"/>
          </a:xfrm>
        </p:grpSpPr>
        <p:sp>
          <p:nvSpPr>
            <p:cNvPr id="18" name="TextBox 17"/>
            <p:cNvSpPr txBox="1"/>
            <p:nvPr/>
          </p:nvSpPr>
          <p:spPr>
            <a:xfrm>
              <a:off x="5569752" y="1686308"/>
              <a:ext cx="975815" cy="283845"/>
            </a:xfrm>
            <a:prstGeom prst="rect">
              <a:avLst/>
            </a:prstGeom>
            <a:noFill/>
          </p:spPr>
          <p:txBody>
            <a:bodyPr wrap="square" rtlCol="0">
              <a:spAutoFit/>
            </a:bodyPr>
            <a:lstStyle/>
            <a:p>
              <a:pPr algn="ctr"/>
              <a:r>
                <a:rPr lang="en-US" altLang="zh-CN" sz="1865" b="1" dirty="0">
                  <a:solidFill>
                    <a:schemeClr val="bg1"/>
                  </a:solidFill>
                  <a:latin typeface="微软雅黑" panose="020B0503020204020204" pitchFamily="34" charset="-122"/>
                  <a:ea typeface="微软雅黑" panose="020B0503020204020204" pitchFamily="34" charset="-122"/>
                </a:rPr>
                <a:t>XXXX</a:t>
              </a:r>
              <a:endParaRPr lang="en-US" altLang="zh-CN" sz="1865" b="1" dirty="0">
                <a:solidFill>
                  <a:schemeClr val="bg1"/>
                </a:solidFill>
                <a:latin typeface="微软雅黑" panose="020B0503020204020204" pitchFamily="34" charset="-122"/>
                <a:ea typeface="微软雅黑" panose="020B0503020204020204" pitchFamily="34" charset="-122"/>
              </a:endParaRPr>
            </a:p>
          </p:txBody>
        </p:sp>
        <p:sp>
          <p:nvSpPr>
            <p:cNvPr id="19" name="TextBox 18"/>
            <p:cNvSpPr txBox="1"/>
            <p:nvPr/>
          </p:nvSpPr>
          <p:spPr>
            <a:xfrm>
              <a:off x="4864336" y="1971050"/>
              <a:ext cx="2386649" cy="409199"/>
            </a:xfrm>
            <a:prstGeom prst="rect">
              <a:avLst/>
            </a:prstGeom>
            <a:noFill/>
          </p:spPr>
          <p:txBody>
            <a:bodyPr wrap="square" rtlCol="0">
              <a:spAutoFit/>
            </a:bodyPr>
            <a:lstStyle/>
            <a:p>
              <a:pPr algn="ctr">
                <a:lnSpc>
                  <a:spcPts val="1865"/>
                </a:lnSpc>
              </a:pPr>
              <a:r>
                <a:rPr lang="en-US" altLang="zh-CN" sz="8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Lato" panose="020F0502020204030203"/>
                </a:rPr>
                <a:t>The activities of a company associated with buying and selling a product or service. It includes advertising, The</a:t>
              </a:r>
              <a:endParaRPr lang="zh-CN" altLang="en-US" sz="800" dirty="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Effect transition="in" filter="fade">
                                      <p:cBhvr>
                                        <p:cTn id="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9" name="椭圆 8"/>
          <p:cNvSpPr/>
          <p:nvPr/>
        </p:nvSpPr>
        <p:spPr>
          <a:xfrm>
            <a:off x="2406316" y="1864894"/>
            <a:ext cx="1227221" cy="1227221"/>
          </a:xfrm>
          <a:prstGeom prst="ellipse">
            <a:avLst/>
          </a:prstGeom>
          <a:solidFill>
            <a:srgbClr val="21170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2371172" y="1858057"/>
            <a:ext cx="1345636" cy="1101706"/>
            <a:chOff x="2475349" y="2339996"/>
            <a:chExt cx="1791805" cy="1494707"/>
          </a:xfrm>
        </p:grpSpPr>
        <p:grpSp>
          <p:nvGrpSpPr>
            <p:cNvPr id="11" name="组合 10"/>
            <p:cNvGrpSpPr/>
            <p:nvPr/>
          </p:nvGrpSpPr>
          <p:grpSpPr>
            <a:xfrm>
              <a:off x="2475349" y="3403074"/>
              <a:ext cx="1791805" cy="431629"/>
              <a:chOff x="2546216" y="3856021"/>
              <a:chExt cx="1791805" cy="431629"/>
            </a:xfrm>
          </p:grpSpPr>
          <p:sp>
            <p:nvSpPr>
              <p:cNvPr id="13" name="文本框 12"/>
              <p:cNvSpPr txBox="1"/>
              <p:nvPr/>
            </p:nvSpPr>
            <p:spPr>
              <a:xfrm>
                <a:off x="2546216" y="3869647"/>
                <a:ext cx="1791805" cy="418003"/>
              </a:xfrm>
              <a:prstGeom prst="rect">
                <a:avLst/>
              </a:prstGeom>
              <a:noFill/>
            </p:spPr>
            <p:txBody>
              <a:bodyPr wrap="square" rtlCol="0">
                <a:spAutoFit/>
              </a:bodyPr>
              <a:lstStyle/>
              <a:p>
                <a:pPr algn="ctr">
                  <a:lnSpc>
                    <a:spcPct val="130000"/>
                  </a:lnSpc>
                </a:pPr>
                <a:r>
                  <a:rPr lang="zh-CN" altLang="en-US" sz="1200" b="1" dirty="0">
                    <a:solidFill>
                      <a:schemeClr val="bg1"/>
                    </a:solidFill>
                    <a:latin typeface="文悦古典明朝体 (非商业使用) W5" pitchFamily="50" charset="-122"/>
                    <a:ea typeface="文悦古典明朝体 (非商业使用) W5" pitchFamily="50" charset="-122"/>
                  </a:rPr>
                  <a:t>输入您的标题</a:t>
                </a:r>
                <a:endParaRPr lang="zh-CN" altLang="en-US" sz="1200" b="1" dirty="0">
                  <a:solidFill>
                    <a:schemeClr val="bg1"/>
                  </a:solidFill>
                  <a:latin typeface="文悦古典明朝体 (非商业使用) W5" pitchFamily="50" charset="-122"/>
                  <a:ea typeface="文悦古典明朝体 (非商业使用) W5" pitchFamily="50" charset="-122"/>
                </a:endParaRPr>
              </a:p>
            </p:txBody>
          </p:sp>
          <p:cxnSp>
            <p:nvCxnSpPr>
              <p:cNvPr id="14" name="直接连接符 13"/>
              <p:cNvCxnSpPr/>
              <p:nvPr/>
            </p:nvCxnSpPr>
            <p:spPr>
              <a:xfrm>
                <a:off x="2834601" y="3856021"/>
                <a:ext cx="1144855"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12" name="文本框 11"/>
            <p:cNvSpPr txBox="1"/>
            <p:nvPr/>
          </p:nvSpPr>
          <p:spPr>
            <a:xfrm>
              <a:off x="2726648" y="2339996"/>
              <a:ext cx="1168002" cy="1252701"/>
            </a:xfrm>
            <a:prstGeom prst="rect">
              <a:avLst/>
            </a:prstGeom>
            <a:noFill/>
          </p:spPr>
          <p:txBody>
            <a:bodyPr wrap="none" rtlCol="0">
              <a:spAutoFit/>
            </a:bodyPr>
            <a:lstStyle/>
            <a:p>
              <a:r>
                <a:rPr lang="zh-CN" altLang="en-US" sz="5400" dirty="0">
                  <a:solidFill>
                    <a:schemeClr val="bg1"/>
                  </a:solidFill>
                  <a:latin typeface="文悦古典明朝体 (非商业使用) W5" pitchFamily="50" charset="-122"/>
                  <a:ea typeface="文悦古典明朝体 (非商业使用) W5" pitchFamily="50" charset="-122"/>
                </a:rPr>
                <a:t>壹</a:t>
              </a:r>
              <a:endParaRPr lang="zh-CN" altLang="en-US" sz="5400" dirty="0">
                <a:solidFill>
                  <a:schemeClr val="bg1"/>
                </a:solidFill>
                <a:latin typeface="文悦古典明朝体 (非商业使用) W5" pitchFamily="50" charset="-122"/>
                <a:ea typeface="文悦古典明朝体 (非商业使用) W5" pitchFamily="50" charset="-122"/>
              </a:endParaRPr>
            </a:p>
          </p:txBody>
        </p:sp>
      </p:grpSp>
      <p:sp>
        <p:nvSpPr>
          <p:cNvPr id="15" name="椭圆 14"/>
          <p:cNvSpPr/>
          <p:nvPr/>
        </p:nvSpPr>
        <p:spPr>
          <a:xfrm>
            <a:off x="5205664" y="3098952"/>
            <a:ext cx="1227221" cy="1227221"/>
          </a:xfrm>
          <a:prstGeom prst="ellipse">
            <a:avLst/>
          </a:prstGeom>
          <a:solidFill>
            <a:srgbClr val="21170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p:nvGrpSpPr>
        <p:grpSpPr>
          <a:xfrm>
            <a:off x="5170520" y="3092115"/>
            <a:ext cx="1345636" cy="1101706"/>
            <a:chOff x="2475349" y="2339996"/>
            <a:chExt cx="1791805" cy="1494707"/>
          </a:xfrm>
        </p:grpSpPr>
        <p:grpSp>
          <p:nvGrpSpPr>
            <p:cNvPr id="17" name="组合 16"/>
            <p:cNvGrpSpPr/>
            <p:nvPr/>
          </p:nvGrpSpPr>
          <p:grpSpPr>
            <a:xfrm>
              <a:off x="2475349" y="3403074"/>
              <a:ext cx="1791805" cy="431629"/>
              <a:chOff x="2546216" y="3856021"/>
              <a:chExt cx="1791805" cy="431629"/>
            </a:xfrm>
          </p:grpSpPr>
          <p:sp>
            <p:nvSpPr>
              <p:cNvPr id="19" name="文本框 18"/>
              <p:cNvSpPr txBox="1"/>
              <p:nvPr/>
            </p:nvSpPr>
            <p:spPr>
              <a:xfrm>
                <a:off x="2546216" y="3869647"/>
                <a:ext cx="1791805" cy="418003"/>
              </a:xfrm>
              <a:prstGeom prst="rect">
                <a:avLst/>
              </a:prstGeom>
              <a:noFill/>
            </p:spPr>
            <p:txBody>
              <a:bodyPr wrap="square" rtlCol="0">
                <a:spAutoFit/>
              </a:bodyPr>
              <a:lstStyle/>
              <a:p>
                <a:pPr algn="ctr">
                  <a:lnSpc>
                    <a:spcPct val="130000"/>
                  </a:lnSpc>
                </a:pPr>
                <a:r>
                  <a:rPr lang="zh-CN" altLang="en-US" sz="1200" b="1" dirty="0">
                    <a:solidFill>
                      <a:schemeClr val="bg1"/>
                    </a:solidFill>
                    <a:latin typeface="文悦古典明朝体 (非商业使用) W5" pitchFamily="50" charset="-122"/>
                    <a:ea typeface="文悦古典明朝体 (非商业使用) W5" pitchFamily="50" charset="-122"/>
                  </a:rPr>
                  <a:t>输入您的标题</a:t>
                </a:r>
                <a:endParaRPr lang="zh-CN" altLang="en-US" sz="1200" b="1" dirty="0">
                  <a:solidFill>
                    <a:schemeClr val="bg1"/>
                  </a:solidFill>
                  <a:latin typeface="文悦古典明朝体 (非商业使用) W5" pitchFamily="50" charset="-122"/>
                  <a:ea typeface="文悦古典明朝体 (非商业使用) W5" pitchFamily="50" charset="-122"/>
                </a:endParaRPr>
              </a:p>
            </p:txBody>
          </p:sp>
          <p:cxnSp>
            <p:nvCxnSpPr>
              <p:cNvPr id="20" name="直接连接符 19"/>
              <p:cNvCxnSpPr/>
              <p:nvPr/>
            </p:nvCxnSpPr>
            <p:spPr>
              <a:xfrm>
                <a:off x="2834601" y="3856021"/>
                <a:ext cx="1144855"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18" name="文本框 17"/>
            <p:cNvSpPr txBox="1"/>
            <p:nvPr/>
          </p:nvSpPr>
          <p:spPr>
            <a:xfrm>
              <a:off x="2726648" y="2339996"/>
              <a:ext cx="1168002" cy="1252701"/>
            </a:xfrm>
            <a:prstGeom prst="rect">
              <a:avLst/>
            </a:prstGeom>
            <a:noFill/>
          </p:spPr>
          <p:txBody>
            <a:bodyPr wrap="none" rtlCol="0">
              <a:spAutoFit/>
            </a:bodyPr>
            <a:lstStyle/>
            <a:p>
              <a:r>
                <a:rPr lang="zh-CN" altLang="en-US" sz="5400" dirty="0">
                  <a:solidFill>
                    <a:schemeClr val="bg1"/>
                  </a:solidFill>
                  <a:latin typeface="文悦古典明朝体 (非商业使用) W5" pitchFamily="50" charset="-122"/>
                  <a:ea typeface="文悦古典明朝体 (非商业使用) W5" pitchFamily="50" charset="-122"/>
                </a:rPr>
                <a:t>贰</a:t>
              </a:r>
              <a:endParaRPr lang="zh-CN" altLang="en-US" sz="5400" dirty="0">
                <a:solidFill>
                  <a:schemeClr val="bg1"/>
                </a:solidFill>
                <a:latin typeface="文悦古典明朝体 (非商业使用) W5" pitchFamily="50" charset="-122"/>
                <a:ea typeface="文悦古典明朝体 (非商业使用) W5" pitchFamily="50" charset="-122"/>
              </a:endParaRPr>
            </a:p>
          </p:txBody>
        </p:sp>
      </p:grpSp>
      <p:sp>
        <p:nvSpPr>
          <p:cNvPr id="21" name="椭圆 20"/>
          <p:cNvSpPr/>
          <p:nvPr/>
        </p:nvSpPr>
        <p:spPr>
          <a:xfrm>
            <a:off x="6950242" y="3342500"/>
            <a:ext cx="1648485" cy="1648485"/>
          </a:xfrm>
          <a:prstGeom prst="ellipse">
            <a:avLst/>
          </a:prstGeom>
          <a:solidFill>
            <a:srgbClr val="21170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6915098" y="3335662"/>
            <a:ext cx="1807548" cy="1479885"/>
            <a:chOff x="2475349" y="2339996"/>
            <a:chExt cx="1791805" cy="1494707"/>
          </a:xfrm>
        </p:grpSpPr>
        <p:grpSp>
          <p:nvGrpSpPr>
            <p:cNvPr id="23" name="组合 22"/>
            <p:cNvGrpSpPr/>
            <p:nvPr/>
          </p:nvGrpSpPr>
          <p:grpSpPr>
            <a:xfrm>
              <a:off x="2475349" y="3403074"/>
              <a:ext cx="1791805" cy="431629"/>
              <a:chOff x="2546216" y="3856021"/>
              <a:chExt cx="1791805" cy="431629"/>
            </a:xfrm>
          </p:grpSpPr>
          <p:sp>
            <p:nvSpPr>
              <p:cNvPr id="25" name="文本框 24"/>
              <p:cNvSpPr txBox="1"/>
              <p:nvPr/>
            </p:nvSpPr>
            <p:spPr>
              <a:xfrm>
                <a:off x="2546216" y="3869647"/>
                <a:ext cx="1791805" cy="418003"/>
              </a:xfrm>
              <a:prstGeom prst="rect">
                <a:avLst/>
              </a:prstGeom>
              <a:noFill/>
            </p:spPr>
            <p:txBody>
              <a:bodyPr wrap="square" rtlCol="0">
                <a:spAutoFit/>
              </a:bodyPr>
              <a:lstStyle/>
              <a:p>
                <a:pPr algn="ctr">
                  <a:lnSpc>
                    <a:spcPct val="130000"/>
                  </a:lnSpc>
                </a:pPr>
                <a:r>
                  <a:rPr lang="zh-CN" altLang="en-US" sz="1200" b="1" dirty="0">
                    <a:solidFill>
                      <a:schemeClr val="bg1"/>
                    </a:solidFill>
                    <a:latin typeface="文悦古典明朝体 (非商业使用) W5" pitchFamily="50" charset="-122"/>
                    <a:ea typeface="文悦古典明朝体 (非商业使用) W5" pitchFamily="50" charset="-122"/>
                  </a:rPr>
                  <a:t>输入您的标题</a:t>
                </a:r>
                <a:endParaRPr lang="zh-CN" altLang="en-US" sz="1200" b="1" dirty="0">
                  <a:solidFill>
                    <a:schemeClr val="bg1"/>
                  </a:solidFill>
                  <a:latin typeface="文悦古典明朝体 (非商业使用) W5" pitchFamily="50" charset="-122"/>
                  <a:ea typeface="文悦古典明朝体 (非商业使用) W5" pitchFamily="50" charset="-122"/>
                </a:endParaRPr>
              </a:p>
            </p:txBody>
          </p:sp>
          <p:cxnSp>
            <p:nvCxnSpPr>
              <p:cNvPr id="26" name="直接连接符 25"/>
              <p:cNvCxnSpPr/>
              <p:nvPr/>
            </p:nvCxnSpPr>
            <p:spPr>
              <a:xfrm>
                <a:off x="2834601" y="3856021"/>
                <a:ext cx="1144855"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4" name="文本框 23"/>
            <p:cNvSpPr txBox="1"/>
            <p:nvPr/>
          </p:nvSpPr>
          <p:spPr>
            <a:xfrm>
              <a:off x="2762430" y="2339996"/>
              <a:ext cx="1098346" cy="1212351"/>
            </a:xfrm>
            <a:prstGeom prst="rect">
              <a:avLst/>
            </a:prstGeom>
            <a:noFill/>
          </p:spPr>
          <p:txBody>
            <a:bodyPr wrap="none" rtlCol="0">
              <a:spAutoFit/>
            </a:bodyPr>
            <a:lstStyle/>
            <a:p>
              <a:r>
                <a:rPr lang="zh-CN" altLang="en-US" sz="7200" dirty="0">
                  <a:solidFill>
                    <a:schemeClr val="bg1"/>
                  </a:solidFill>
                  <a:latin typeface="文悦古典明朝体 (非商业使用) W5" pitchFamily="50" charset="-122"/>
                  <a:ea typeface="文悦古典明朝体 (非商业使用) W5" pitchFamily="50" charset="-122"/>
                </a:rPr>
                <a:t>叁</a:t>
              </a:r>
              <a:endParaRPr lang="zh-CN" altLang="en-US" sz="7200" dirty="0">
                <a:solidFill>
                  <a:schemeClr val="bg1"/>
                </a:solidFill>
                <a:latin typeface="文悦古典明朝体 (非商业使用) W5" pitchFamily="50" charset="-122"/>
                <a:ea typeface="文悦古典明朝体 (非商业使用) W5" pitchFamily="50" charset="-122"/>
              </a:endParaRPr>
            </a:p>
          </p:txBody>
        </p:sp>
      </p:grpSp>
      <p:sp>
        <p:nvSpPr>
          <p:cNvPr id="27" name="椭圆 26"/>
          <p:cNvSpPr/>
          <p:nvPr/>
        </p:nvSpPr>
        <p:spPr>
          <a:xfrm>
            <a:off x="8492560" y="2081997"/>
            <a:ext cx="1503419" cy="1503419"/>
          </a:xfrm>
          <a:prstGeom prst="ellipse">
            <a:avLst/>
          </a:prstGeom>
          <a:solidFill>
            <a:srgbClr val="21170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a:off x="8457416" y="2103409"/>
            <a:ext cx="1648484" cy="1349655"/>
            <a:chOff x="2475349" y="2339996"/>
            <a:chExt cx="1791805" cy="1494707"/>
          </a:xfrm>
        </p:grpSpPr>
        <p:grpSp>
          <p:nvGrpSpPr>
            <p:cNvPr id="29" name="组合 28"/>
            <p:cNvGrpSpPr/>
            <p:nvPr/>
          </p:nvGrpSpPr>
          <p:grpSpPr>
            <a:xfrm>
              <a:off x="2475349" y="3403074"/>
              <a:ext cx="1791805" cy="431629"/>
              <a:chOff x="2546216" y="3856021"/>
              <a:chExt cx="1791805" cy="431629"/>
            </a:xfrm>
          </p:grpSpPr>
          <p:sp>
            <p:nvSpPr>
              <p:cNvPr id="31" name="文本框 30"/>
              <p:cNvSpPr txBox="1"/>
              <p:nvPr/>
            </p:nvSpPr>
            <p:spPr>
              <a:xfrm>
                <a:off x="2546216" y="3869647"/>
                <a:ext cx="1791805" cy="418003"/>
              </a:xfrm>
              <a:prstGeom prst="rect">
                <a:avLst/>
              </a:prstGeom>
              <a:noFill/>
            </p:spPr>
            <p:txBody>
              <a:bodyPr wrap="square" rtlCol="0">
                <a:spAutoFit/>
              </a:bodyPr>
              <a:lstStyle/>
              <a:p>
                <a:pPr algn="ctr">
                  <a:lnSpc>
                    <a:spcPct val="130000"/>
                  </a:lnSpc>
                </a:pPr>
                <a:r>
                  <a:rPr lang="zh-CN" altLang="en-US" sz="1200" b="1" dirty="0">
                    <a:solidFill>
                      <a:schemeClr val="bg1"/>
                    </a:solidFill>
                    <a:latin typeface="文悦古典明朝体 (非商业使用) W5" pitchFamily="50" charset="-122"/>
                    <a:ea typeface="文悦古典明朝体 (非商业使用) W5" pitchFamily="50" charset="-122"/>
                  </a:rPr>
                  <a:t>输入您的标题</a:t>
                </a:r>
                <a:endParaRPr lang="zh-CN" altLang="en-US" sz="1200" b="1" dirty="0">
                  <a:solidFill>
                    <a:schemeClr val="bg1"/>
                  </a:solidFill>
                  <a:latin typeface="文悦古典明朝体 (非商业使用) W5" pitchFamily="50" charset="-122"/>
                  <a:ea typeface="文悦古典明朝体 (非商业使用) W5" pitchFamily="50" charset="-122"/>
                </a:endParaRPr>
              </a:p>
            </p:txBody>
          </p:sp>
          <p:cxnSp>
            <p:nvCxnSpPr>
              <p:cNvPr id="32" name="直接连接符 31"/>
              <p:cNvCxnSpPr/>
              <p:nvPr/>
            </p:nvCxnSpPr>
            <p:spPr>
              <a:xfrm>
                <a:off x="2834601" y="3856021"/>
                <a:ext cx="1144855"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30" name="文本框 29"/>
            <p:cNvSpPr txBox="1"/>
            <p:nvPr/>
          </p:nvSpPr>
          <p:spPr>
            <a:xfrm>
              <a:off x="2726648" y="2339996"/>
              <a:ext cx="1120692" cy="1227076"/>
            </a:xfrm>
            <a:prstGeom prst="rect">
              <a:avLst/>
            </a:prstGeom>
            <a:noFill/>
          </p:spPr>
          <p:txBody>
            <a:bodyPr wrap="none" rtlCol="0">
              <a:spAutoFit/>
            </a:bodyPr>
            <a:lstStyle/>
            <a:p>
              <a:r>
                <a:rPr lang="zh-CN" altLang="en-US" sz="6600" dirty="0">
                  <a:solidFill>
                    <a:schemeClr val="bg1"/>
                  </a:solidFill>
                  <a:latin typeface="文悦古典明朝体 (非商业使用) W5" pitchFamily="50" charset="-122"/>
                  <a:ea typeface="文悦古典明朝体 (非商业使用) W5" pitchFamily="50" charset="-122"/>
                </a:rPr>
                <a:t>肆</a:t>
              </a:r>
              <a:endParaRPr lang="zh-CN" altLang="en-US" sz="6600" dirty="0">
                <a:solidFill>
                  <a:schemeClr val="bg1"/>
                </a:solidFill>
                <a:latin typeface="文悦古典明朝体 (非商业使用) W5" pitchFamily="50" charset="-122"/>
                <a:ea typeface="文悦古典明朝体 (非商业使用) W5" pitchFamily="50" charset="-122"/>
              </a:endParaRPr>
            </a:p>
          </p:txBody>
        </p:sp>
      </p:grpSp>
      <p:sp>
        <p:nvSpPr>
          <p:cNvPr id="34" name="椭圆 33"/>
          <p:cNvSpPr/>
          <p:nvPr/>
        </p:nvSpPr>
        <p:spPr>
          <a:xfrm>
            <a:off x="1770019" y="3558115"/>
            <a:ext cx="852004" cy="852004"/>
          </a:xfrm>
          <a:prstGeom prst="ellipse">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PA_库_文本框 22"/>
          <p:cNvSpPr txBox="1"/>
          <p:nvPr>
            <p:custDataLst>
              <p:tags r:id="rId2"/>
            </p:custDataLst>
          </p:nvPr>
        </p:nvSpPr>
        <p:spPr>
          <a:xfrm>
            <a:off x="1626520" y="3547725"/>
            <a:ext cx="1107996" cy="1503420"/>
          </a:xfrm>
          <a:prstGeom prst="rect">
            <a:avLst/>
          </a:prstGeom>
          <a:noFill/>
        </p:spPr>
        <p:txBody>
          <a:bodyPr vert="eaVert" wrap="square" rtlCol="0">
            <a:spAutoFit/>
          </a:bodyPr>
          <a:lstStyle/>
          <a:p>
            <a:r>
              <a:rPr lang="zh-CN" altLang="en-US" sz="6000" dirty="0">
                <a:solidFill>
                  <a:srgbClr val="21170B"/>
                </a:solidFill>
                <a:latin typeface="文悦古典明朝体 (非商业使用) W5" pitchFamily="50" charset="-122"/>
                <a:ea typeface="文悦古典明朝体 (非商业使用) W5" pitchFamily="50" charset="-122"/>
              </a:rPr>
              <a:t>录</a:t>
            </a:r>
            <a:endParaRPr lang="zh-CN" altLang="en-US" sz="6000" dirty="0">
              <a:solidFill>
                <a:srgbClr val="21170B"/>
              </a:solidFill>
              <a:latin typeface="文悦古典明朝体 (非商业使用) W5" pitchFamily="50" charset="-122"/>
              <a:ea typeface="文悦古典明朝体 (非商业使用) W5" pitchFamily="5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275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8" dur="27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50000">
                                          <p:cBhvr additive="base">
                                            <p:cTn id="11" dur="275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12" dur="275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50000">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50000">
                                          <p:cBhvr additive="base">
                                            <p:cTn id="15" dur="2750" fill="hold"/>
                                            <p:tgtEl>
                                              <p:spTgt spid="22"/>
                                            </p:tgtEl>
                                            <p:attrNameLst>
                                              <p:attrName>ppt_x</p:attrName>
                                            </p:attrNameLst>
                                          </p:cBhvr>
                                          <p:tavLst>
                                            <p:tav tm="0">
                                              <p:val>
                                                <p:strVal val="0-#ppt_w/2"/>
                                              </p:val>
                                            </p:tav>
                                            <p:tav tm="100000">
                                              <p:val>
                                                <p:strVal val="#ppt_x"/>
                                              </p:val>
                                            </p:tav>
                                          </p:tavLst>
                                        </p:anim>
                                        <p:anim calcmode="lin" valueType="num" p14:bounceEnd="50000">
                                          <p:cBhvr additive="base">
                                            <p:cTn id="16" dur="275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50000">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14:bounceEnd="50000">
                                          <p:cBhvr additive="base">
                                            <p:cTn id="19" dur="2750" fill="hold"/>
                                            <p:tgtEl>
                                              <p:spTgt spid="28"/>
                                            </p:tgtEl>
                                            <p:attrNameLst>
                                              <p:attrName>ppt_x</p:attrName>
                                            </p:attrNameLst>
                                          </p:cBhvr>
                                          <p:tavLst>
                                            <p:tav tm="0">
                                              <p:val>
                                                <p:strVal val="0-#ppt_w/2"/>
                                              </p:val>
                                            </p:tav>
                                            <p:tav tm="100000">
                                              <p:val>
                                                <p:strVal val="#ppt_x"/>
                                              </p:val>
                                            </p:tav>
                                          </p:tavLst>
                                        </p:anim>
                                        <p:anim calcmode="lin" valueType="num" p14:bounceEnd="50000">
                                          <p:cBhvr additive="base">
                                            <p:cTn id="20" dur="2750" fill="hold"/>
                                            <p:tgtEl>
                                              <p:spTgt spid="28"/>
                                            </p:tgtEl>
                                            <p:attrNameLst>
                                              <p:attrName>ppt_y</p:attrName>
                                            </p:attrNameLst>
                                          </p:cBhvr>
                                          <p:tavLst>
                                            <p:tav tm="0">
                                              <p:val>
                                                <p:strVal val="#ppt_y"/>
                                              </p:val>
                                            </p:tav>
                                            <p:tav tm="100000">
                                              <p:val>
                                                <p:strVal val="#ppt_y"/>
                                              </p:val>
                                            </p:tav>
                                          </p:tavLst>
                                        </p:anim>
                                      </p:childTnLst>
                                    </p:cTn>
                                  </p:par>
                                  <p:par>
                                    <p:cTn id="21" presetID="2" presetClass="entr" presetSubtype="4" decel="100000" fill="hold" grpId="0" nodeType="withEffect">
                                      <p:stCondLst>
                                        <p:cond delay="25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1500" fill="hold"/>
                                            <p:tgtEl>
                                              <p:spTgt spid="35"/>
                                            </p:tgtEl>
                                            <p:attrNameLst>
                                              <p:attrName>ppt_x</p:attrName>
                                            </p:attrNameLst>
                                          </p:cBhvr>
                                          <p:tavLst>
                                            <p:tav tm="0">
                                              <p:val>
                                                <p:strVal val="#ppt_x"/>
                                              </p:val>
                                            </p:tav>
                                            <p:tav tm="100000">
                                              <p:val>
                                                <p:strVal val="#ppt_x"/>
                                              </p:val>
                                            </p:tav>
                                          </p:tavLst>
                                        </p:anim>
                                        <p:anim calcmode="lin" valueType="num">
                                          <p:cBhvr additive="base">
                                            <p:cTn id="24" dur="1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utoUpdateAnimBg="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750" fill="hold"/>
                                            <p:tgtEl>
                                              <p:spTgt spid="10"/>
                                            </p:tgtEl>
                                            <p:attrNameLst>
                                              <p:attrName>ppt_x</p:attrName>
                                            </p:attrNameLst>
                                          </p:cBhvr>
                                          <p:tavLst>
                                            <p:tav tm="0">
                                              <p:val>
                                                <p:strVal val="0-#ppt_w/2"/>
                                              </p:val>
                                            </p:tav>
                                            <p:tav tm="100000">
                                              <p:val>
                                                <p:strVal val="#ppt_x"/>
                                              </p:val>
                                            </p:tav>
                                          </p:tavLst>
                                        </p:anim>
                                        <p:anim calcmode="lin" valueType="num">
                                          <p:cBhvr additive="base">
                                            <p:cTn id="8" dur="27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2750" fill="hold"/>
                                            <p:tgtEl>
                                              <p:spTgt spid="16"/>
                                            </p:tgtEl>
                                            <p:attrNameLst>
                                              <p:attrName>ppt_x</p:attrName>
                                            </p:attrNameLst>
                                          </p:cBhvr>
                                          <p:tavLst>
                                            <p:tav tm="0">
                                              <p:val>
                                                <p:strVal val="0-#ppt_w/2"/>
                                              </p:val>
                                            </p:tav>
                                            <p:tav tm="100000">
                                              <p:val>
                                                <p:strVal val="#ppt_x"/>
                                              </p:val>
                                            </p:tav>
                                          </p:tavLst>
                                        </p:anim>
                                        <p:anim calcmode="lin" valueType="num">
                                          <p:cBhvr additive="base">
                                            <p:cTn id="12" dur="275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2750" fill="hold"/>
                                            <p:tgtEl>
                                              <p:spTgt spid="22"/>
                                            </p:tgtEl>
                                            <p:attrNameLst>
                                              <p:attrName>ppt_x</p:attrName>
                                            </p:attrNameLst>
                                          </p:cBhvr>
                                          <p:tavLst>
                                            <p:tav tm="0">
                                              <p:val>
                                                <p:strVal val="0-#ppt_w/2"/>
                                              </p:val>
                                            </p:tav>
                                            <p:tav tm="100000">
                                              <p:val>
                                                <p:strVal val="#ppt_x"/>
                                              </p:val>
                                            </p:tav>
                                          </p:tavLst>
                                        </p:anim>
                                        <p:anim calcmode="lin" valueType="num">
                                          <p:cBhvr additive="base">
                                            <p:cTn id="16" dur="275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2750" fill="hold"/>
                                            <p:tgtEl>
                                              <p:spTgt spid="28"/>
                                            </p:tgtEl>
                                            <p:attrNameLst>
                                              <p:attrName>ppt_x</p:attrName>
                                            </p:attrNameLst>
                                          </p:cBhvr>
                                          <p:tavLst>
                                            <p:tav tm="0">
                                              <p:val>
                                                <p:strVal val="0-#ppt_w/2"/>
                                              </p:val>
                                            </p:tav>
                                            <p:tav tm="100000">
                                              <p:val>
                                                <p:strVal val="#ppt_x"/>
                                              </p:val>
                                            </p:tav>
                                          </p:tavLst>
                                        </p:anim>
                                        <p:anim calcmode="lin" valueType="num">
                                          <p:cBhvr additive="base">
                                            <p:cTn id="20" dur="2750" fill="hold"/>
                                            <p:tgtEl>
                                              <p:spTgt spid="28"/>
                                            </p:tgtEl>
                                            <p:attrNameLst>
                                              <p:attrName>ppt_y</p:attrName>
                                            </p:attrNameLst>
                                          </p:cBhvr>
                                          <p:tavLst>
                                            <p:tav tm="0">
                                              <p:val>
                                                <p:strVal val="#ppt_y"/>
                                              </p:val>
                                            </p:tav>
                                            <p:tav tm="100000">
                                              <p:val>
                                                <p:strVal val="#ppt_y"/>
                                              </p:val>
                                            </p:tav>
                                          </p:tavLst>
                                        </p:anim>
                                      </p:childTnLst>
                                    </p:cTn>
                                  </p:par>
                                  <p:par>
                                    <p:cTn id="21" presetID="2" presetClass="entr" presetSubtype="4" decel="100000" fill="hold" grpId="0" nodeType="withEffect">
                                      <p:stCondLst>
                                        <p:cond delay="25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1500" fill="hold"/>
                                            <p:tgtEl>
                                              <p:spTgt spid="35"/>
                                            </p:tgtEl>
                                            <p:attrNameLst>
                                              <p:attrName>ppt_x</p:attrName>
                                            </p:attrNameLst>
                                          </p:cBhvr>
                                          <p:tavLst>
                                            <p:tav tm="0">
                                              <p:val>
                                                <p:strVal val="#ppt_x"/>
                                              </p:val>
                                            </p:tav>
                                            <p:tav tm="100000">
                                              <p:val>
                                                <p:strVal val="#ppt_x"/>
                                              </p:val>
                                            </p:tav>
                                          </p:tavLst>
                                        </p:anim>
                                        <p:anim calcmode="lin" valueType="num">
                                          <p:cBhvr additive="base">
                                            <p:cTn id="24" dur="1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utoUpdateAnimBg="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936174" y="264697"/>
            <a:ext cx="5715000" cy="2562166"/>
          </a:xfrm>
          <a:prstGeom prst="rect">
            <a:avLst/>
          </a:prstGeom>
        </p:spPr>
      </p:pic>
      <p:sp>
        <p:nvSpPr>
          <p:cNvPr id="3" name="矩形 2"/>
          <p:cNvSpPr/>
          <p:nvPr/>
        </p:nvSpPr>
        <p:spPr>
          <a:xfrm>
            <a:off x="4669536" y="647139"/>
            <a:ext cx="2852928" cy="5371524"/>
          </a:xfrm>
          <a:prstGeom prst="rect">
            <a:avLst/>
          </a:prstGeom>
          <a:solidFill>
            <a:schemeClr val="bg1">
              <a:alpha val="76000"/>
            </a:schemeClr>
          </a:solidFill>
          <a:ln w="53975" cmpd="tri">
            <a:solidFill>
              <a:srgbClr val="595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5B6A0E"/>
              </a:solidFill>
              <a:latin typeface="李旭科书法 v1.4" panose="02000603000000000000" pitchFamily="2" charset="-122"/>
              <a:ea typeface="李旭科书法 v1.4" panose="02000603000000000000" pitchFamily="2" charset="-122"/>
            </a:endParaRPr>
          </a:p>
        </p:txBody>
      </p:sp>
      <p:sp>
        <p:nvSpPr>
          <p:cNvPr id="4" name="文本框 3"/>
          <p:cNvSpPr txBox="1"/>
          <p:nvPr/>
        </p:nvSpPr>
        <p:spPr>
          <a:xfrm>
            <a:off x="7308801" y="1624155"/>
            <a:ext cx="530352" cy="3046988"/>
          </a:xfrm>
          <a:prstGeom prst="rect">
            <a:avLst/>
          </a:prstGeom>
          <a:solidFill>
            <a:srgbClr val="21170B"/>
          </a:solidFill>
        </p:spPr>
        <p:txBody>
          <a:bodyPr vert="horz" wrap="square" rtlCol="0">
            <a:spAutoFit/>
          </a:bodyPr>
          <a:lstStyle>
            <a:defPPr>
              <a:defRPr lang="zh-CN"/>
            </a:defPPr>
            <a:lvl1pPr algn="dist">
              <a:defRPr sz="2800">
                <a:solidFill>
                  <a:srgbClr val="2C3B5A"/>
                </a:solidFill>
                <a:latin typeface="方正魏碑简体" panose="02010601030101010101" pitchFamily="65" charset="-122"/>
                <a:ea typeface="方正魏碑简体" panose="02010601030101010101" pitchFamily="65" charset="-122"/>
              </a:defRPr>
            </a:lvl1pPr>
          </a:lstStyle>
          <a:p>
            <a:r>
              <a:rPr lang="zh-CN" altLang="en-US" sz="3200" spc="300" dirty="0">
                <a:solidFill>
                  <a:schemeClr val="bg1"/>
                </a:solidFill>
                <a:latin typeface="李旭科书法 v1.4" panose="02000603000000000000" pitchFamily="2" charset="-122"/>
                <a:ea typeface="李旭科书法 v1.4" panose="02000603000000000000" pitchFamily="2" charset="-122"/>
              </a:rPr>
              <a:t>输入您的标题</a:t>
            </a:r>
            <a:endParaRPr lang="zh-CN" altLang="en-US" sz="3200" spc="300" dirty="0">
              <a:solidFill>
                <a:schemeClr val="bg1"/>
              </a:solidFill>
              <a:latin typeface="李旭科书法 v1.4" panose="02000603000000000000" pitchFamily="2" charset="-122"/>
              <a:ea typeface="李旭科书法 v1.4" panose="02000603000000000000" pitchFamily="2" charset="-122"/>
            </a:endParaRPr>
          </a:p>
        </p:txBody>
      </p:sp>
      <p:sp>
        <p:nvSpPr>
          <p:cNvPr id="5" name="矩形 4"/>
          <p:cNvSpPr/>
          <p:nvPr/>
        </p:nvSpPr>
        <p:spPr>
          <a:xfrm>
            <a:off x="4772561" y="1275164"/>
            <a:ext cx="2646878" cy="2682398"/>
          </a:xfrm>
          <a:prstGeom prst="rect">
            <a:avLst/>
          </a:prstGeom>
          <a:noFill/>
        </p:spPr>
        <p:txBody>
          <a:bodyPr vert="eaVert" wrap="square" rtlCol="0">
            <a:spAutoFit/>
          </a:bodyPr>
          <a:lstStyle/>
          <a:p>
            <a:pPr>
              <a:lnSpc>
                <a:spcPct val="200000"/>
              </a:lnSpc>
            </a:pPr>
            <a:r>
              <a:rPr lang="zh-CN" altLang="en-US" sz="2000" spc="600" dirty="0">
                <a:latin typeface="李旭科书法 v1.4" panose="02000603000000000000" pitchFamily="2" charset="-122"/>
                <a:ea typeface="李旭科书法 v1.4" panose="02000603000000000000" pitchFamily="2" charset="-122"/>
              </a:rPr>
              <a:t>云想衣裳花相容，春风拂槛露华浓。若非群玉山头见，会向瑶台月下逢。</a:t>
            </a:r>
            <a:endParaRPr lang="zh-CN" altLang="en-US" sz="2000" spc="600" dirty="0">
              <a:latin typeface="李旭科书法 v1.4" panose="02000603000000000000" pitchFamily="2" charset="-122"/>
              <a:ea typeface="李旭科书法 v1.4" panose="02000603000000000000" pitchFamily="2" charset="-122"/>
            </a:endParaRPr>
          </a:p>
        </p:txBody>
      </p:sp>
      <p:sp>
        <p:nvSpPr>
          <p:cNvPr id="6" name="矩形 5"/>
          <p:cNvSpPr/>
          <p:nvPr/>
        </p:nvSpPr>
        <p:spPr>
          <a:xfrm>
            <a:off x="5115292" y="4619492"/>
            <a:ext cx="1961416" cy="630942"/>
          </a:xfrm>
          <a:prstGeom prst="rect">
            <a:avLst/>
          </a:prstGeom>
          <a:noFill/>
        </p:spPr>
        <p:txBody>
          <a:bodyPr vert="horz" wrap="square" rtlCol="0">
            <a:spAutoFit/>
          </a:bodyPr>
          <a:lstStyle/>
          <a:p>
            <a:pPr algn="dist">
              <a:lnSpc>
                <a:spcPct val="200000"/>
              </a:lnSpc>
            </a:pPr>
            <a:r>
              <a:rPr lang="en-US" altLang="zh-CN" sz="2000" spc="600" dirty="0">
                <a:latin typeface="李旭科书法 v1.4" panose="02000603000000000000" pitchFamily="2" charset="-122"/>
                <a:ea typeface="李旭科书法 v1.4" panose="02000603000000000000" pitchFamily="2" charset="-122"/>
              </a:rPr>
              <a:t>《</a:t>
            </a:r>
            <a:r>
              <a:rPr lang="zh-CN" altLang="en-US" sz="2000" spc="600" dirty="0">
                <a:latin typeface="李旭科书法 v1.4" panose="02000603000000000000" pitchFamily="2" charset="-122"/>
                <a:ea typeface="李旭科书法 v1.4" panose="02000603000000000000" pitchFamily="2" charset="-122"/>
              </a:rPr>
              <a:t>荷花调词</a:t>
            </a:r>
            <a:r>
              <a:rPr lang="en-US" altLang="zh-CN" sz="2000" spc="600" dirty="0">
                <a:latin typeface="李旭科书法 v1.4" panose="02000603000000000000" pitchFamily="2" charset="-122"/>
                <a:ea typeface="李旭科书法 v1.4" panose="02000603000000000000" pitchFamily="2" charset="-122"/>
              </a:rPr>
              <a:t>》</a:t>
            </a:r>
            <a:endParaRPr lang="zh-CN" altLang="en-US" sz="2000" spc="600" dirty="0">
              <a:latin typeface="李旭科书法 v1.4" panose="02000603000000000000" pitchFamily="2" charset="-122"/>
              <a:ea typeface="李旭科书法 v1.4" panose="02000603000000000000" pitchFamily="2" charset="-122"/>
            </a:endParaRPr>
          </a:p>
        </p:txBody>
      </p:sp>
      <p:sp>
        <p:nvSpPr>
          <p:cNvPr id="7" name="矩形 6"/>
          <p:cNvSpPr/>
          <p:nvPr/>
        </p:nvSpPr>
        <p:spPr>
          <a:xfrm>
            <a:off x="6039695" y="5191354"/>
            <a:ext cx="1140038" cy="388568"/>
          </a:xfrm>
          <a:prstGeom prst="rect">
            <a:avLst/>
          </a:prstGeom>
          <a:noFill/>
        </p:spPr>
        <p:txBody>
          <a:bodyPr vert="horz" wrap="square" rtlCol="0">
            <a:spAutoFit/>
          </a:bodyPr>
          <a:lstStyle/>
          <a:p>
            <a:pPr algn="dist">
              <a:lnSpc>
                <a:spcPct val="200000"/>
              </a:lnSpc>
            </a:pPr>
            <a:r>
              <a:rPr lang="zh-CN" altLang="en-US" sz="1100" spc="300" dirty="0">
                <a:latin typeface="李旭科书法 v1.4" panose="02000603000000000000" pitchFamily="2" charset="-122"/>
                <a:ea typeface="李旭科书法 v1.4" panose="02000603000000000000" pitchFamily="2" charset="-122"/>
              </a:rPr>
              <a:t>唐</a:t>
            </a:r>
            <a:r>
              <a:rPr lang="en-US" altLang="zh-CN" sz="1100" spc="300" dirty="0">
                <a:latin typeface="李旭科书法 v1.4" panose="02000603000000000000" pitchFamily="2" charset="-122"/>
                <a:ea typeface="李旭科书法 v1.4" panose="02000603000000000000" pitchFamily="2" charset="-122"/>
              </a:rPr>
              <a:t>·</a:t>
            </a:r>
            <a:r>
              <a:rPr lang="zh-CN" altLang="en-US" sz="1100" spc="300" dirty="0">
                <a:latin typeface="李旭科书法 v1.4" panose="02000603000000000000" pitchFamily="2" charset="-122"/>
                <a:ea typeface="李旭科书法 v1.4" panose="02000603000000000000" pitchFamily="2" charset="-122"/>
              </a:rPr>
              <a:t>李白</a:t>
            </a:r>
            <a:endParaRPr lang="zh-CN" altLang="en-US" sz="1100" spc="300" dirty="0">
              <a:latin typeface="李旭科书法 v1.4" panose="02000603000000000000" pitchFamily="2" charset="-122"/>
              <a:ea typeface="李旭科书法 v1.4" panose="02000603000000000000" pitchFamily="2" charset="-122"/>
            </a:endParaRPr>
          </a:p>
        </p:txBody>
      </p:sp>
      <p:cxnSp>
        <p:nvCxnSpPr>
          <p:cNvPr id="8" name="直接连接符 7"/>
          <p:cNvCxnSpPr/>
          <p:nvPr/>
        </p:nvCxnSpPr>
        <p:spPr>
          <a:xfrm>
            <a:off x="5966301" y="5440981"/>
            <a:ext cx="121155" cy="0"/>
          </a:xfrm>
          <a:prstGeom prst="line">
            <a:avLst/>
          </a:prstGeom>
          <a:ln w="12700">
            <a:solidFill>
              <a:srgbClr val="444444"/>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2095735" y="2343646"/>
            <a:ext cx="2123658" cy="3438602"/>
          </a:xfrm>
          <a:prstGeom prst="rect">
            <a:avLst/>
          </a:prstGeom>
        </p:spPr>
        <p:txBody>
          <a:bodyPr vert="eaVert" wrap="square">
            <a:spAutoFit/>
          </a:bodyPr>
          <a:lstStyle/>
          <a:p>
            <a:pPr algn="ctr">
              <a:lnSpc>
                <a:spcPct val="150000"/>
              </a:lnSpc>
            </a:pPr>
            <a:r>
              <a:rPr lang="zh-CN" altLang="en-US" sz="1400" dirty="0">
                <a:solidFill>
                  <a:schemeClr val="bg1"/>
                </a:solidFill>
                <a:latin typeface="方正宋刻本秀楷简体" panose="02000000000000000000" pitchFamily="2" charset="-122"/>
                <a:ea typeface="方正宋刻本秀楷简体" panose="02000000000000000000" pitchFamily="2" charset="-122"/>
              </a:rPr>
              <a:t>水墨主题请在此输入文字</a:t>
            </a:r>
            <a:r>
              <a:rPr lang="en-US" altLang="zh-CN" sz="1400" dirty="0">
                <a:solidFill>
                  <a:schemeClr val="bg1"/>
                </a:solidFill>
                <a:latin typeface="方正宋刻本秀楷简体" panose="02000000000000000000" pitchFamily="2" charset="-122"/>
                <a:ea typeface="方正宋刻本秀楷简体" panose="02000000000000000000" pitchFamily="2" charset="-122"/>
              </a:rPr>
              <a:t>  </a:t>
            </a:r>
            <a:r>
              <a:rPr lang="zh-CN" altLang="en-US" sz="1400" dirty="0">
                <a:solidFill>
                  <a:schemeClr val="bg1"/>
                </a:solidFill>
                <a:latin typeface="方正宋刻本秀楷简体" panose="02000000000000000000" pitchFamily="2" charset="-122"/>
                <a:ea typeface="方正宋刻本秀楷简体" panose="02000000000000000000" pitchFamily="2" charset="-122"/>
              </a:rPr>
              <a:t>水墨主题请在此输入文字  水墨主题请在此输入文字水</a:t>
            </a:r>
            <a:endParaRPr lang="en-US" altLang="zh-CN" sz="1400" dirty="0">
              <a:solidFill>
                <a:schemeClr val="bg1"/>
              </a:solidFill>
              <a:latin typeface="方正宋刻本秀楷简体" panose="02000000000000000000" pitchFamily="2" charset="-122"/>
              <a:ea typeface="方正宋刻本秀楷简体" panose="02000000000000000000" pitchFamily="2" charset="-122"/>
            </a:endParaRPr>
          </a:p>
          <a:p>
            <a:pPr algn="ctr">
              <a:lnSpc>
                <a:spcPct val="150000"/>
              </a:lnSpc>
            </a:pPr>
            <a:endParaRPr lang="en-US" altLang="zh-CN" sz="1400" dirty="0">
              <a:solidFill>
                <a:schemeClr val="bg1"/>
              </a:solidFill>
              <a:latin typeface="方正宋刻本秀楷简体" panose="02000000000000000000" pitchFamily="2" charset="-122"/>
              <a:ea typeface="方正宋刻本秀楷简体" panose="02000000000000000000" pitchFamily="2" charset="-122"/>
            </a:endParaRPr>
          </a:p>
          <a:p>
            <a:pPr algn="ctr">
              <a:lnSpc>
                <a:spcPct val="150000"/>
              </a:lnSpc>
            </a:pPr>
            <a:endParaRPr lang="en-US" altLang="zh-CN" sz="1400" dirty="0">
              <a:solidFill>
                <a:schemeClr val="bg1"/>
              </a:solidFill>
              <a:latin typeface="方正宋刻本秀楷简体" panose="02000000000000000000" pitchFamily="2" charset="-122"/>
              <a:ea typeface="方正宋刻本秀楷简体" panose="02000000000000000000" pitchFamily="2" charset="-122"/>
            </a:endParaRPr>
          </a:p>
          <a:p>
            <a:pPr algn="ctr">
              <a:lnSpc>
                <a:spcPct val="150000"/>
              </a:lnSpc>
            </a:pPr>
            <a:r>
              <a:rPr lang="zh-CN" altLang="en-US" sz="1400" dirty="0">
                <a:solidFill>
                  <a:schemeClr val="bg1"/>
                </a:solidFill>
                <a:latin typeface="方正宋刻本秀楷简体" panose="02000000000000000000" pitchFamily="2" charset="-122"/>
                <a:ea typeface="方正宋刻本秀楷简体" panose="02000000000000000000" pitchFamily="2" charset="-122"/>
              </a:rPr>
              <a:t>墨主题请在此输入文字  水墨主题请在此输入文字</a:t>
            </a:r>
            <a:r>
              <a:rPr lang="en-US" altLang="zh-CN" sz="1400" dirty="0">
                <a:solidFill>
                  <a:schemeClr val="bg1"/>
                </a:solidFill>
                <a:latin typeface="方正宋刻本秀楷简体" panose="02000000000000000000" pitchFamily="2" charset="-122"/>
                <a:ea typeface="方正宋刻本秀楷简体" panose="02000000000000000000" pitchFamily="2" charset="-122"/>
              </a:rPr>
              <a:t> </a:t>
            </a:r>
            <a:r>
              <a:rPr lang="zh-CN" altLang="en-US" sz="1400" dirty="0">
                <a:solidFill>
                  <a:schemeClr val="bg1"/>
                </a:solidFill>
                <a:latin typeface="方正宋刻本秀楷简体" panose="02000000000000000000" pitchFamily="2" charset="-122"/>
                <a:ea typeface="方正宋刻本秀楷简体" panose="02000000000000000000" pitchFamily="2" charset="-122"/>
              </a:rPr>
              <a:t> 水墨主题请在此输入文字 </a:t>
            </a:r>
            <a:endParaRPr lang="en-US" altLang="zh-CN" sz="1400" dirty="0">
              <a:solidFill>
                <a:schemeClr val="bg1"/>
              </a:solidFill>
              <a:latin typeface="方正宋刻本秀楷简体" panose="02000000000000000000" pitchFamily="2" charset="-122"/>
              <a:ea typeface="方正宋刻本秀楷简体" panose="02000000000000000000" pitchFamily="2" charset="-122"/>
            </a:endParaRPr>
          </a:p>
        </p:txBody>
      </p:sp>
      <p:sp>
        <p:nvSpPr>
          <p:cNvPr id="10" name="矩形 9"/>
          <p:cNvSpPr/>
          <p:nvPr/>
        </p:nvSpPr>
        <p:spPr>
          <a:xfrm>
            <a:off x="9198267" y="2478712"/>
            <a:ext cx="777380" cy="3227832"/>
          </a:xfrm>
          <a:prstGeom prst="rect">
            <a:avLst/>
          </a:prstGeom>
          <a:solidFill>
            <a:schemeClr val="bg1"/>
          </a:solidFill>
          <a:ln>
            <a:solidFill>
              <a:srgbClr val="669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1170B"/>
              </a:solidFill>
            </a:endParaRPr>
          </a:p>
        </p:txBody>
      </p:sp>
      <p:sp>
        <p:nvSpPr>
          <p:cNvPr id="11" name="文本框 5"/>
          <p:cNvSpPr txBox="1"/>
          <p:nvPr/>
        </p:nvSpPr>
        <p:spPr>
          <a:xfrm>
            <a:off x="9298595" y="2892769"/>
            <a:ext cx="677052" cy="2554517"/>
          </a:xfrm>
          <a:prstGeom prst="rect">
            <a:avLst/>
          </a:prstGeom>
          <a:noFill/>
          <a:ln>
            <a:noFill/>
          </a:ln>
        </p:spPr>
        <p:txBody>
          <a:bodyPr vert="eaVert" wrap="none" lIns="91412" tIns="45706" rIns="91412" bIns="45706" rtlCol="0">
            <a:spAutoFit/>
          </a:bodyPr>
          <a:lstStyle/>
          <a:p>
            <a:r>
              <a:rPr lang="zh-CN" altLang="en-US" sz="3200" dirty="0">
                <a:solidFill>
                  <a:srgbClr val="21170B"/>
                </a:solidFill>
                <a:latin typeface="文悦古典明朝体 (非商业使用) W5" pitchFamily="50" charset="-122"/>
                <a:ea typeface="文悦古典明朝体 (非商业使用) W5" pitchFamily="50" charset="-122"/>
              </a:rPr>
              <a:t>添加优美标题</a:t>
            </a:r>
            <a:endParaRPr lang="zh-CN" altLang="en-US" sz="3200" dirty="0">
              <a:solidFill>
                <a:srgbClr val="21170B"/>
              </a:solidFill>
              <a:latin typeface="文悦古典明朝体 (非商业使用) W5" pitchFamily="50" charset="-122"/>
              <a:ea typeface="文悦古典明朝体 (非商业使用) W5" pitchFamily="5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6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9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2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5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250"/>
                                        <p:tgtEl>
                                          <p:spTgt spid="11"/>
                                        </p:tgtEl>
                                      </p:cBhvr>
                                    </p:animEffect>
                                    <p:anim calcmode="lin" valueType="num">
                                      <p:cBhvr>
                                        <p:cTn id="46" dur="1250" fill="hold"/>
                                        <p:tgtEl>
                                          <p:spTgt spid="11"/>
                                        </p:tgtEl>
                                        <p:attrNameLst>
                                          <p:attrName>ppt_x</p:attrName>
                                        </p:attrNameLst>
                                      </p:cBhvr>
                                      <p:tavLst>
                                        <p:tav tm="0">
                                          <p:val>
                                            <p:strVal val="#ppt_x"/>
                                          </p:val>
                                        </p:tav>
                                        <p:tav tm="100000">
                                          <p:val>
                                            <p:strVal val="#ppt_x"/>
                                          </p:val>
                                        </p:tav>
                                      </p:tavLst>
                                    </p:anim>
                                    <p:anim calcmode="lin" valueType="num">
                                      <p:cBhvr>
                                        <p:cTn id="47" dur="12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P spid="7" grpId="0"/>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rot="2700000">
            <a:off x="2487193" y="1430290"/>
            <a:ext cx="3782178" cy="37810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rtlCol="0" anchor="ctr"/>
          <a:lstStyle/>
          <a:p>
            <a:pPr algn="ctr"/>
            <a:endParaRPr lang="zh-CN" altLang="en-US" sz="1800" dirty="0">
              <a:latin typeface="文悦古典明朝体 (非商业使用) W5" pitchFamily="50" charset="-122"/>
              <a:ea typeface="文悦古典明朝体 (非商业使用) W5" pitchFamily="50" charset="-122"/>
            </a:endParaRPr>
          </a:p>
        </p:txBody>
      </p:sp>
      <p:sp>
        <p:nvSpPr>
          <p:cNvPr id="3" name="矩形 2"/>
          <p:cNvSpPr/>
          <p:nvPr/>
        </p:nvSpPr>
        <p:spPr>
          <a:xfrm rot="2700000">
            <a:off x="2856266" y="1671694"/>
            <a:ext cx="3782178" cy="3096404"/>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rtlCol="0" anchor="ctr"/>
          <a:lstStyle/>
          <a:p>
            <a:pPr algn="ctr"/>
            <a:endParaRPr lang="zh-CN" altLang="en-US" sz="1800" dirty="0">
              <a:latin typeface="文悦古典明朝体 (非商业使用) W5" pitchFamily="50" charset="-122"/>
              <a:ea typeface="文悦古典明朝体 (非商业使用) W5" pitchFamily="50" charset="-122"/>
            </a:endParaRPr>
          </a:p>
        </p:txBody>
      </p:sp>
      <p:sp>
        <p:nvSpPr>
          <p:cNvPr id="4" name="文本框 3"/>
          <p:cNvSpPr txBox="1"/>
          <p:nvPr/>
        </p:nvSpPr>
        <p:spPr>
          <a:xfrm>
            <a:off x="7667499" y="1553993"/>
            <a:ext cx="2354448" cy="3270671"/>
          </a:xfrm>
          <a:prstGeom prst="rect">
            <a:avLst/>
          </a:prstGeom>
          <a:noFill/>
          <a:effectLst>
            <a:outerShdw blurRad="50800" dist="38100" dir="2700000" algn="tl" rotWithShape="0">
              <a:prstClr val="black">
                <a:alpha val="40000"/>
              </a:prstClr>
            </a:outerShdw>
          </a:effectLst>
        </p:spPr>
        <p:txBody>
          <a:bodyPr vert="eaVert" wrap="square" lIns="68559" tIns="34280" rIns="68559" bIns="34280" rtlCol="0" anchor="ctr">
            <a:spAutoFit/>
          </a:bodyPr>
          <a:lstStyle/>
          <a:p>
            <a:pPr algn="just">
              <a:lnSpc>
                <a:spcPct val="150000"/>
              </a:lnSpc>
            </a:pPr>
            <a:r>
              <a:rPr lang="zh-CN" altLang="zh-CN" sz="1200" spc="225" dirty="0">
                <a:solidFill>
                  <a:schemeClr val="bg1"/>
                </a:solidFill>
                <a:latin typeface="文悦古典明朝体 (非商业使用) W5" pitchFamily="50" charset="-122"/>
                <a:ea typeface="文悦古典明朝体 (非商业使用) W5" pitchFamily="50" charset="-122"/>
              </a:rPr>
              <a:t>设计师不是艺术家，我们要表达的是客户、是市场！不仅要全面认识自己，更需要全面理解客户！</a:t>
            </a:r>
            <a:r>
              <a:rPr lang="zh-CN" altLang="en-US" sz="1200" spc="225" dirty="0">
                <a:solidFill>
                  <a:schemeClr val="bg1"/>
                </a:solidFill>
                <a:latin typeface="文悦古典明朝体 (非商业使用) W5" pitchFamily="50" charset="-122"/>
                <a:ea typeface="文悦古典明朝体 (非商业使用) W5" pitchFamily="50" charset="-122"/>
              </a:rPr>
              <a:t>荷叶罗裙一色裁，芙蓉向脸两边开。</a:t>
            </a:r>
            <a:r>
              <a:rPr lang="zh-CN" altLang="zh-CN" sz="1200" spc="225" dirty="0">
                <a:solidFill>
                  <a:schemeClr val="bg1"/>
                </a:solidFill>
                <a:latin typeface="文悦古典明朝体 (非商业使用) W5" pitchFamily="50" charset="-122"/>
                <a:ea typeface="文悦古典明朝体 (非商业使用) W5" pitchFamily="50" charset="-122"/>
              </a:rPr>
              <a:t>，好的设计都是以客户特色为基线通过自己的缜密安排、成熟的视觉语言诠释出其要表达思想概念！——</a:t>
            </a:r>
            <a:r>
              <a:rPr lang="zh-CN" altLang="en-US" sz="1200" spc="225" dirty="0">
                <a:solidFill>
                  <a:schemeClr val="bg1"/>
                </a:solidFill>
                <a:latin typeface="文悦古典明朝体 (非商业使用) W5" pitchFamily="50" charset="-122"/>
                <a:ea typeface="文悦古典明朝体 (非商业使用) W5" pitchFamily="50" charset="-122"/>
              </a:rPr>
              <a:t>中国风</a:t>
            </a:r>
            <a:endParaRPr lang="zh-CN" altLang="zh-CN" sz="1200" spc="225" dirty="0">
              <a:solidFill>
                <a:schemeClr val="bg1"/>
              </a:solidFill>
              <a:latin typeface="文悦古典明朝体 (非商业使用) W5" pitchFamily="50" charset="-122"/>
              <a:ea typeface="文悦古典明朝体 (非商业使用) W5" pitchFamily="50" charset="-122"/>
            </a:endParaRPr>
          </a:p>
          <a:p>
            <a:pPr algn="just">
              <a:lnSpc>
                <a:spcPct val="150000"/>
              </a:lnSpc>
            </a:pPr>
            <a:endParaRPr lang="zh-CN" altLang="en-US" sz="1200" spc="225" dirty="0">
              <a:solidFill>
                <a:schemeClr val="bg1"/>
              </a:solidFill>
              <a:latin typeface="文悦古典明朝体 (非商业使用) W5" pitchFamily="50" charset="-122"/>
              <a:ea typeface="文悦古典明朝体 (非商业使用) W5" pitchFamily="50" charset="-122"/>
            </a:endParaRPr>
          </a:p>
        </p:txBody>
      </p:sp>
      <p:sp>
        <p:nvSpPr>
          <p:cNvPr id="5" name="文本框 4"/>
          <p:cNvSpPr txBox="1"/>
          <p:nvPr/>
        </p:nvSpPr>
        <p:spPr>
          <a:xfrm>
            <a:off x="7036439" y="1469686"/>
            <a:ext cx="754010" cy="3452251"/>
          </a:xfrm>
          <a:prstGeom prst="rect">
            <a:avLst/>
          </a:prstGeom>
          <a:noFill/>
          <a:effectLst>
            <a:outerShdw blurRad="50800" dist="38100" algn="l" rotWithShape="0">
              <a:prstClr val="black">
                <a:alpha val="40000"/>
              </a:prstClr>
            </a:outerShdw>
          </a:effectLst>
        </p:spPr>
        <p:txBody>
          <a:bodyPr vert="eaVert" wrap="square" lIns="68559" tIns="34280" rIns="68559" bIns="34280" rtlCol="0">
            <a:spAutoFit/>
          </a:bodyPr>
          <a:lstStyle/>
          <a:p>
            <a:r>
              <a:rPr lang="zh-CN" altLang="en-US" sz="4000" spc="225" dirty="0">
                <a:solidFill>
                  <a:schemeClr val="bg1"/>
                </a:solidFill>
                <a:latin typeface="文悦古典明朝体 (非商业使用) W5" pitchFamily="50" charset="-122"/>
                <a:ea typeface="文悦古典明朝体 (非商业使用) W5" pitchFamily="50" charset="-122"/>
              </a:rPr>
              <a:t>此处添加标题</a:t>
            </a:r>
            <a:endParaRPr lang="zh-CN" altLang="en-US" sz="4000" spc="225" dirty="0">
              <a:solidFill>
                <a:schemeClr val="bg1"/>
              </a:solidFill>
              <a:latin typeface="文悦古典明朝体 (非商业使用) W5" pitchFamily="50" charset="-122"/>
              <a:ea typeface="文悦古典明朝体 (非商业使用) W5" pitchFamily="50" charset="-122"/>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6642" y="4376335"/>
            <a:ext cx="379360" cy="379477"/>
          </a:xfrm>
          <a:prstGeom prst="rect">
            <a:avLst/>
          </a:prstGeom>
        </p:spPr>
      </p:pic>
      <p:pic>
        <p:nvPicPr>
          <p:cNvPr id="7" name="图片 6"/>
          <p:cNvPicPr>
            <a:picLocks noChangeAspect="1"/>
          </p:cNvPicPr>
          <p:nvPr/>
        </p:nvPicPr>
        <p:blipFill rotWithShape="1">
          <a:blip r:embed="rId4" cstate="print">
            <a:biLevel thresh="25000"/>
            <a:extLst>
              <a:ext uri="{28A0092B-C50C-407E-A947-70E740481C1C}">
                <a14:useLocalDpi xmlns:a14="http://schemas.microsoft.com/office/drawing/2010/main" val="0"/>
              </a:ext>
            </a:extLst>
          </a:blip>
          <a:srcRect l="41431" t="58931" r="34329" b="33645"/>
          <a:stretch>
            <a:fillRect/>
          </a:stretch>
        </p:blipFill>
        <p:spPr>
          <a:xfrm>
            <a:off x="1239952" y="4281086"/>
            <a:ext cx="4065884" cy="17609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Effect transition="in" filter="fade">
                                      <p:cBhvr>
                                        <p:cTn id="14" dur="10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Effect transition="in" filter="fade">
                                      <p:cBhvr>
                                        <p:cTn id="19" dur="10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childTnLst>
                          </p:cTn>
                        </p:par>
                        <p:par>
                          <p:cTn id="23" fill="hold">
                            <p:stCondLst>
                              <p:cond delay="1500"/>
                            </p:stCondLst>
                            <p:childTnLst>
                              <p:par>
                                <p:cTn id="24" presetID="18" presetClass="entr" presetSubtype="12"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strips(downLeft)">
                                      <p:cBhvr>
                                        <p:cTn id="26" dur="1000"/>
                                        <p:tgtEl>
                                          <p:spTgt spid="4"/>
                                        </p:tgtEl>
                                      </p:cBhvr>
                                    </p:animEffect>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1941130" y="5113309"/>
            <a:ext cx="4807745" cy="1029962"/>
          </a:xfrm>
          <a:prstGeom prst="rect">
            <a:avLst/>
          </a:prstGeom>
        </p:spPr>
        <p:txBody>
          <a:bodyPr wrap="square">
            <a:spAutoFit/>
          </a:bodyPr>
          <a:lstStyle/>
          <a:p>
            <a:pPr latinLnBrk="1">
              <a:lnSpc>
                <a:spcPct val="130000"/>
              </a:lnSpc>
            </a:pPr>
            <a:r>
              <a:rPr lang="en-US" altLang="zh-CN" sz="1200" dirty="0">
                <a:solidFill>
                  <a:schemeClr val="bg1"/>
                </a:solidFill>
                <a:latin typeface="文悦古典明朝体 (非商业使用) W5" pitchFamily="50" charset="-122"/>
                <a:ea typeface="文悦古典明朝体 (非商业使用) W5" pitchFamily="50" charset="-122"/>
              </a:rPr>
              <a:t>The twelve years, continued Mrs Dean, following that dismal period, were the happiest of my life: my greatest troubles in their passage rose from our little lady's trifling illnesses, which she had to experience in common with all children, rich and poor. For the rest, after the first six months, she grew like a larch </a:t>
            </a:r>
            <a:endParaRPr lang="zh-CN" altLang="en-US" sz="1200" dirty="0">
              <a:solidFill>
                <a:schemeClr val="bg1"/>
              </a:solidFill>
              <a:latin typeface="文悦古典明朝体 (非商业使用) W5" pitchFamily="50" charset="-122"/>
              <a:ea typeface="文悦古典明朝体 (非商业使用) W5" pitchFamily="50" charset="-122"/>
            </a:endParaRPr>
          </a:p>
        </p:txBody>
      </p:sp>
      <p:grpSp>
        <p:nvGrpSpPr>
          <p:cNvPr id="3" name="组合 2"/>
          <p:cNvGrpSpPr/>
          <p:nvPr/>
        </p:nvGrpSpPr>
        <p:grpSpPr>
          <a:xfrm>
            <a:off x="4844599" y="673769"/>
            <a:ext cx="582713" cy="3069668"/>
            <a:chOff x="1497367" y="1229864"/>
            <a:chExt cx="582713" cy="2379098"/>
          </a:xfrm>
        </p:grpSpPr>
        <p:sp>
          <p:nvSpPr>
            <p:cNvPr id="4" name="文本框 3"/>
            <p:cNvSpPr txBox="1"/>
            <p:nvPr/>
          </p:nvSpPr>
          <p:spPr>
            <a:xfrm>
              <a:off x="1516488" y="1229864"/>
              <a:ext cx="553998" cy="2379097"/>
            </a:xfrm>
            <a:prstGeom prst="rect">
              <a:avLst/>
            </a:prstGeom>
            <a:noFill/>
            <a:ln>
              <a:noFill/>
            </a:ln>
          </p:spPr>
          <p:txBody>
            <a:bodyPr vert="eaVert" wrap="square" rtlCol="0">
              <a:spAutoFit/>
            </a:bodyPr>
            <a:lstStyle/>
            <a:p>
              <a:pPr algn="r"/>
              <a:r>
                <a:rPr lang="zh-CN" altLang="en-US" sz="2400" b="1" spc="600" dirty="0">
                  <a:solidFill>
                    <a:schemeClr val="bg1"/>
                  </a:solidFill>
                  <a:latin typeface="文悦古典明朝体 (非商业使用) W5" pitchFamily="50" charset="-122"/>
                  <a:ea typeface="文悦古典明朝体 (非商业使用) W5" pitchFamily="50" charset="-122"/>
                </a:rPr>
                <a:t>王昌龄</a:t>
              </a:r>
              <a:r>
                <a:rPr lang="en-US" altLang="zh-CN" sz="2400" b="1" spc="600" dirty="0">
                  <a:solidFill>
                    <a:schemeClr val="bg1"/>
                  </a:solidFill>
                  <a:latin typeface="文悦古典明朝体 (非商业使用) W5" pitchFamily="50" charset="-122"/>
                  <a:ea typeface="文悦古典明朝体 (非商业使用) W5" pitchFamily="50" charset="-122"/>
                </a:rPr>
                <a:t>.</a:t>
              </a:r>
              <a:r>
                <a:rPr lang="zh-CN" altLang="en-US" sz="2400" b="1" spc="600" dirty="0">
                  <a:solidFill>
                    <a:schemeClr val="bg1"/>
                  </a:solidFill>
                  <a:latin typeface="文悦古典明朝体 (非商业使用) W5" pitchFamily="50" charset="-122"/>
                  <a:ea typeface="文悦古典明朝体 (非商业使用) W5" pitchFamily="50" charset="-122"/>
                </a:rPr>
                <a:t>采莲曲</a:t>
              </a:r>
              <a:endParaRPr lang="zh-CN" altLang="en-US" sz="2400" b="1" spc="600" dirty="0">
                <a:solidFill>
                  <a:schemeClr val="bg1"/>
                </a:solidFill>
                <a:latin typeface="文悦古典明朝体 (非商业使用) W5" pitchFamily="50" charset="-122"/>
                <a:ea typeface="文悦古典明朝体 (非商业使用) W5" pitchFamily="50" charset="-122"/>
              </a:endParaRPr>
            </a:p>
          </p:txBody>
        </p:sp>
        <p:cxnSp>
          <p:nvCxnSpPr>
            <p:cNvPr id="5" name="直接连接符 4"/>
            <p:cNvCxnSpPr/>
            <p:nvPr/>
          </p:nvCxnSpPr>
          <p:spPr>
            <a:xfrm>
              <a:off x="1497367" y="3608962"/>
              <a:ext cx="555319" cy="0"/>
            </a:xfrm>
            <a:prstGeom prst="line">
              <a:avLst/>
            </a:prstGeom>
            <a:ln w="63500" cmpd="thinThick">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1524761" y="1471749"/>
              <a:ext cx="555319" cy="0"/>
            </a:xfrm>
            <a:prstGeom prst="line">
              <a:avLst/>
            </a:prstGeom>
            <a:ln w="63500" cmpd="thinThick">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文本框 6"/>
          <p:cNvSpPr txBox="1"/>
          <p:nvPr/>
        </p:nvSpPr>
        <p:spPr>
          <a:xfrm>
            <a:off x="1941130" y="1561141"/>
            <a:ext cx="2492990" cy="2513261"/>
          </a:xfrm>
          <a:prstGeom prst="rect">
            <a:avLst/>
          </a:prstGeom>
          <a:noFill/>
        </p:spPr>
        <p:txBody>
          <a:bodyPr vert="eaVert" wrap="square" rtlCol="0" anchor="ctr">
            <a:spAutoFit/>
          </a:bodyPr>
          <a:lstStyle/>
          <a:p>
            <a:pPr>
              <a:lnSpc>
                <a:spcPct val="150000"/>
              </a:lnSpc>
            </a:pPr>
            <a:r>
              <a:rPr lang="zh-CN" altLang="en-US" sz="2000" spc="300" dirty="0">
                <a:solidFill>
                  <a:schemeClr val="bg1"/>
                </a:solidFill>
                <a:latin typeface="文悦古典明朝体 (非商业使用) W5" pitchFamily="50" charset="-122"/>
                <a:ea typeface="文悦古典明朝体 (非商业使用) W5" pitchFamily="50" charset="-122"/>
              </a:rPr>
              <a:t>荷叶罗裙一色裁，芙蓉向脸两边开。</a:t>
            </a:r>
            <a:endParaRPr lang="zh-CN" altLang="en-US" sz="2000" spc="300" dirty="0">
              <a:solidFill>
                <a:schemeClr val="bg1"/>
              </a:solidFill>
              <a:latin typeface="文悦古典明朝体 (非商业使用) W5" pitchFamily="50" charset="-122"/>
              <a:ea typeface="文悦古典明朝体 (非商业使用) W5" pitchFamily="50" charset="-122"/>
            </a:endParaRPr>
          </a:p>
          <a:p>
            <a:pPr>
              <a:lnSpc>
                <a:spcPct val="150000"/>
              </a:lnSpc>
            </a:pPr>
            <a:r>
              <a:rPr lang="zh-CN" altLang="en-US" sz="2000" spc="300" dirty="0">
                <a:solidFill>
                  <a:schemeClr val="bg1"/>
                </a:solidFill>
                <a:latin typeface="文悦古典明朝体 (非商业使用) W5" pitchFamily="50" charset="-122"/>
                <a:ea typeface="文悦古典明朝体 (非商业使用) W5" pitchFamily="50" charset="-122"/>
              </a:rPr>
              <a:t>乱入池中看不见，闻歌始觉有人来。</a:t>
            </a:r>
            <a:endParaRPr lang="zh-CN" altLang="en-US" sz="2000" spc="300" dirty="0">
              <a:solidFill>
                <a:schemeClr val="bg1"/>
              </a:solidFill>
              <a:latin typeface="文悦古典明朝体 (非商业使用) W5" pitchFamily="50" charset="-122"/>
              <a:ea typeface="文悦古典明朝体 (非商业使用) W5" pitchFamily="50" charset="-122"/>
            </a:endParaRP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747" y="408808"/>
            <a:ext cx="4122398" cy="41850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25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3" name="图片占位符 2"/>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3551752" y="-143324"/>
            <a:ext cx="3977032" cy="7071623"/>
          </a:xfrm>
          <a:prstGeom prst="rect">
            <a:avLst/>
          </a:prstGeom>
        </p:spPr>
      </p:pic>
      <p:sp>
        <p:nvSpPr>
          <p:cNvPr id="4" name="矩形 3"/>
          <p:cNvSpPr/>
          <p:nvPr/>
        </p:nvSpPr>
        <p:spPr>
          <a:xfrm>
            <a:off x="7615144" y="4496872"/>
            <a:ext cx="2977526" cy="1346907"/>
          </a:xfrm>
          <a:prstGeom prst="rect">
            <a:avLst/>
          </a:prstGeom>
        </p:spPr>
        <p:txBody>
          <a:bodyPr wrap="square">
            <a:spAutoFit/>
          </a:bodyPr>
          <a:lstStyle/>
          <a:p>
            <a:pPr>
              <a:lnSpc>
                <a:spcPct val="150000"/>
              </a:lnSpc>
            </a:pPr>
            <a:r>
              <a:rPr lang="zh-CN" altLang="en-US" sz="1400" dirty="0">
                <a:solidFill>
                  <a:schemeClr val="bg1"/>
                </a:solidFill>
                <a:latin typeface="文悦古典明朝体 (非商业使用) W5" pitchFamily="50" charset="-122"/>
                <a:ea typeface="文悦古典明朝体 (非商业使用) W5" pitchFamily="50" charset="-122"/>
              </a:rPr>
              <a:t>吴姬越艳楚王妃，争弄莲舟水湿衣。</a:t>
            </a:r>
            <a:endParaRPr lang="zh-CN" altLang="en-US" sz="1400" dirty="0">
              <a:solidFill>
                <a:schemeClr val="bg1"/>
              </a:solidFill>
              <a:latin typeface="文悦古典明朝体 (非商业使用) W5" pitchFamily="50" charset="-122"/>
              <a:ea typeface="文悦古典明朝体 (非商业使用) W5" pitchFamily="50" charset="-122"/>
            </a:endParaRPr>
          </a:p>
          <a:p>
            <a:pPr>
              <a:lnSpc>
                <a:spcPct val="150000"/>
              </a:lnSpc>
            </a:pPr>
            <a:r>
              <a:rPr lang="zh-CN" altLang="en-US" sz="1400" dirty="0">
                <a:solidFill>
                  <a:schemeClr val="bg1"/>
                </a:solidFill>
                <a:latin typeface="文悦古典明朝体 (非商业使用) W5" pitchFamily="50" charset="-122"/>
                <a:ea typeface="文悦古典明朝体 (非商业使用) W5" pitchFamily="50" charset="-122"/>
              </a:rPr>
              <a:t>来时浦口花迎入，采罢江头月送归。</a:t>
            </a:r>
            <a:endParaRPr lang="zh-CN" altLang="en-US" sz="1400" dirty="0">
              <a:solidFill>
                <a:schemeClr val="bg1"/>
              </a:solidFill>
              <a:latin typeface="文悦古典明朝体 (非商业使用) W5" pitchFamily="50" charset="-122"/>
              <a:ea typeface="文悦古典明朝体 (非商业使用) W5" pitchFamily="50" charset="-122"/>
            </a:endParaRPr>
          </a:p>
          <a:p>
            <a:pPr>
              <a:lnSpc>
                <a:spcPct val="150000"/>
              </a:lnSpc>
            </a:pPr>
            <a:r>
              <a:rPr lang="zh-CN" altLang="en-US" sz="1400" dirty="0">
                <a:solidFill>
                  <a:schemeClr val="bg1"/>
                </a:solidFill>
                <a:latin typeface="文悦古典明朝体 (非商业使用) W5" pitchFamily="50" charset="-122"/>
                <a:ea typeface="文悦古典明朝体 (非商业使用) W5" pitchFamily="50" charset="-122"/>
              </a:rPr>
              <a:t>荷叶罗裙一色裁，芙蓉向脸两边开。</a:t>
            </a:r>
            <a:endParaRPr lang="zh-CN" altLang="en-US" sz="1400" dirty="0">
              <a:solidFill>
                <a:schemeClr val="bg1"/>
              </a:solidFill>
              <a:latin typeface="文悦古典明朝体 (非商业使用) W5" pitchFamily="50" charset="-122"/>
              <a:ea typeface="文悦古典明朝体 (非商业使用) W5" pitchFamily="50" charset="-122"/>
            </a:endParaRPr>
          </a:p>
          <a:p>
            <a:pPr>
              <a:lnSpc>
                <a:spcPct val="150000"/>
              </a:lnSpc>
            </a:pPr>
            <a:r>
              <a:rPr lang="zh-CN" altLang="en-US" sz="1400" dirty="0">
                <a:solidFill>
                  <a:schemeClr val="bg1"/>
                </a:solidFill>
                <a:latin typeface="文悦古典明朝体 (非商业使用) W5" pitchFamily="50" charset="-122"/>
                <a:ea typeface="文悦古典明朝体 (非商业使用) W5" pitchFamily="50" charset="-122"/>
              </a:rPr>
              <a:t>乱入池中看不见，闻歌始觉有人来。</a:t>
            </a:r>
            <a:endParaRPr lang="zh-CN" altLang="en-US" sz="1400" dirty="0">
              <a:solidFill>
                <a:schemeClr val="bg1"/>
              </a:solidFill>
              <a:latin typeface="文悦古典明朝体 (非商业使用) W5" pitchFamily="50" charset="-122"/>
              <a:ea typeface="文悦古典明朝体 (非商业使用) W5" pitchFamily="50" charset="-122"/>
            </a:endParaRPr>
          </a:p>
        </p:txBody>
      </p:sp>
      <p:sp>
        <p:nvSpPr>
          <p:cNvPr id="5" name="矩形 4"/>
          <p:cNvSpPr/>
          <p:nvPr/>
        </p:nvSpPr>
        <p:spPr>
          <a:xfrm>
            <a:off x="8234014" y="1923826"/>
            <a:ext cx="858530" cy="85853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文悦古典明朝体 (非商业使用) W5" pitchFamily="50" charset="-122"/>
              <a:ea typeface="文悦古典明朝体 (非商业使用) W5" pitchFamily="50" charset="-122"/>
            </a:endParaRPr>
          </a:p>
        </p:txBody>
      </p:sp>
      <p:sp>
        <p:nvSpPr>
          <p:cNvPr id="6" name="矩形 5"/>
          <p:cNvSpPr/>
          <p:nvPr/>
        </p:nvSpPr>
        <p:spPr>
          <a:xfrm>
            <a:off x="9335661" y="1923826"/>
            <a:ext cx="858530" cy="85853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文悦古典明朝体 (非商业使用) W5" pitchFamily="50" charset="-122"/>
              <a:ea typeface="文悦古典明朝体 (非商业使用) W5" pitchFamily="50" charset="-122"/>
            </a:endParaRPr>
          </a:p>
        </p:txBody>
      </p:sp>
      <p:sp>
        <p:nvSpPr>
          <p:cNvPr id="7" name="Freeform 766"/>
          <p:cNvSpPr>
            <a:spLocks noEditPoints="1"/>
          </p:cNvSpPr>
          <p:nvPr/>
        </p:nvSpPr>
        <p:spPr bwMode="auto">
          <a:xfrm>
            <a:off x="8574045" y="2234028"/>
            <a:ext cx="241300" cy="238125"/>
          </a:xfrm>
          <a:custGeom>
            <a:avLst/>
            <a:gdLst>
              <a:gd name="T0" fmla="*/ 0 w 144"/>
              <a:gd name="T1" fmla="*/ 0 h 142"/>
              <a:gd name="T2" fmla="*/ 19 w 144"/>
              <a:gd name="T3" fmla="*/ 0 h 142"/>
              <a:gd name="T4" fmla="*/ 19 w 144"/>
              <a:gd name="T5" fmla="*/ 132 h 142"/>
              <a:gd name="T6" fmla="*/ 144 w 144"/>
              <a:gd name="T7" fmla="*/ 132 h 142"/>
              <a:gd name="T8" fmla="*/ 144 w 144"/>
              <a:gd name="T9" fmla="*/ 142 h 142"/>
              <a:gd name="T10" fmla="*/ 19 w 144"/>
              <a:gd name="T11" fmla="*/ 142 h 142"/>
              <a:gd name="T12" fmla="*/ 0 w 144"/>
              <a:gd name="T13" fmla="*/ 142 h 142"/>
              <a:gd name="T14" fmla="*/ 0 w 144"/>
              <a:gd name="T15" fmla="*/ 132 h 142"/>
              <a:gd name="T16" fmla="*/ 0 w 144"/>
              <a:gd name="T17" fmla="*/ 0 h 142"/>
              <a:gd name="T18" fmla="*/ 0 w 144"/>
              <a:gd name="T19" fmla="*/ 0 h 142"/>
              <a:gd name="T20" fmla="*/ 26 w 144"/>
              <a:gd name="T21" fmla="*/ 40 h 142"/>
              <a:gd name="T22" fmla="*/ 111 w 144"/>
              <a:gd name="T23" fmla="*/ 40 h 142"/>
              <a:gd name="T24" fmla="*/ 111 w 144"/>
              <a:gd name="T25" fmla="*/ 26 h 142"/>
              <a:gd name="T26" fmla="*/ 26 w 144"/>
              <a:gd name="T27" fmla="*/ 26 h 142"/>
              <a:gd name="T28" fmla="*/ 26 w 144"/>
              <a:gd name="T29" fmla="*/ 40 h 142"/>
              <a:gd name="T30" fmla="*/ 26 w 144"/>
              <a:gd name="T31" fmla="*/ 40 h 142"/>
              <a:gd name="T32" fmla="*/ 26 w 144"/>
              <a:gd name="T33" fmla="*/ 49 h 142"/>
              <a:gd name="T34" fmla="*/ 137 w 144"/>
              <a:gd name="T35" fmla="*/ 49 h 142"/>
              <a:gd name="T36" fmla="*/ 137 w 144"/>
              <a:gd name="T37" fmla="*/ 45 h 142"/>
              <a:gd name="T38" fmla="*/ 26 w 144"/>
              <a:gd name="T39" fmla="*/ 45 h 142"/>
              <a:gd name="T40" fmla="*/ 26 w 144"/>
              <a:gd name="T41" fmla="*/ 49 h 142"/>
              <a:gd name="T42" fmla="*/ 26 w 144"/>
              <a:gd name="T43" fmla="*/ 49 h 142"/>
              <a:gd name="T44" fmla="*/ 26 w 144"/>
              <a:gd name="T45" fmla="*/ 73 h 142"/>
              <a:gd name="T46" fmla="*/ 66 w 144"/>
              <a:gd name="T47" fmla="*/ 73 h 142"/>
              <a:gd name="T48" fmla="*/ 66 w 144"/>
              <a:gd name="T49" fmla="*/ 59 h 142"/>
              <a:gd name="T50" fmla="*/ 26 w 144"/>
              <a:gd name="T51" fmla="*/ 59 h 142"/>
              <a:gd name="T52" fmla="*/ 26 w 144"/>
              <a:gd name="T53" fmla="*/ 73 h 142"/>
              <a:gd name="T54" fmla="*/ 26 w 144"/>
              <a:gd name="T55" fmla="*/ 73 h 142"/>
              <a:gd name="T56" fmla="*/ 26 w 144"/>
              <a:gd name="T57" fmla="*/ 85 h 142"/>
              <a:gd name="T58" fmla="*/ 78 w 144"/>
              <a:gd name="T59" fmla="*/ 85 h 142"/>
              <a:gd name="T60" fmla="*/ 78 w 144"/>
              <a:gd name="T61" fmla="*/ 78 h 142"/>
              <a:gd name="T62" fmla="*/ 26 w 144"/>
              <a:gd name="T63" fmla="*/ 78 h 142"/>
              <a:gd name="T64" fmla="*/ 26 w 144"/>
              <a:gd name="T65" fmla="*/ 85 h 142"/>
              <a:gd name="T66" fmla="*/ 26 w 144"/>
              <a:gd name="T67" fmla="*/ 85 h 142"/>
              <a:gd name="T68" fmla="*/ 26 w 144"/>
              <a:gd name="T69" fmla="*/ 106 h 142"/>
              <a:gd name="T70" fmla="*/ 90 w 144"/>
              <a:gd name="T71" fmla="*/ 106 h 142"/>
              <a:gd name="T72" fmla="*/ 90 w 144"/>
              <a:gd name="T73" fmla="*/ 94 h 142"/>
              <a:gd name="T74" fmla="*/ 26 w 144"/>
              <a:gd name="T75" fmla="*/ 94 h 142"/>
              <a:gd name="T76" fmla="*/ 26 w 144"/>
              <a:gd name="T77" fmla="*/ 106 h 142"/>
              <a:gd name="T78" fmla="*/ 26 w 144"/>
              <a:gd name="T79" fmla="*/ 106 h 142"/>
              <a:gd name="T80" fmla="*/ 26 w 144"/>
              <a:gd name="T81" fmla="*/ 118 h 142"/>
              <a:gd name="T82" fmla="*/ 111 w 144"/>
              <a:gd name="T83" fmla="*/ 118 h 142"/>
              <a:gd name="T84" fmla="*/ 111 w 144"/>
              <a:gd name="T85" fmla="*/ 111 h 142"/>
              <a:gd name="T86" fmla="*/ 26 w 144"/>
              <a:gd name="T87" fmla="*/ 111 h 142"/>
              <a:gd name="T88" fmla="*/ 26 w 144"/>
              <a:gd name="T89" fmla="*/ 1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 h="142">
                <a:moveTo>
                  <a:pt x="0" y="0"/>
                </a:moveTo>
                <a:lnTo>
                  <a:pt x="19" y="0"/>
                </a:lnTo>
                <a:lnTo>
                  <a:pt x="19" y="132"/>
                </a:lnTo>
                <a:lnTo>
                  <a:pt x="144" y="132"/>
                </a:lnTo>
                <a:lnTo>
                  <a:pt x="144" y="142"/>
                </a:lnTo>
                <a:lnTo>
                  <a:pt x="19" y="142"/>
                </a:lnTo>
                <a:lnTo>
                  <a:pt x="0" y="142"/>
                </a:lnTo>
                <a:lnTo>
                  <a:pt x="0" y="132"/>
                </a:lnTo>
                <a:lnTo>
                  <a:pt x="0" y="0"/>
                </a:lnTo>
                <a:lnTo>
                  <a:pt x="0" y="0"/>
                </a:lnTo>
                <a:close/>
                <a:moveTo>
                  <a:pt x="26" y="40"/>
                </a:moveTo>
                <a:lnTo>
                  <a:pt x="111" y="40"/>
                </a:lnTo>
                <a:lnTo>
                  <a:pt x="111" y="26"/>
                </a:lnTo>
                <a:lnTo>
                  <a:pt x="26" y="26"/>
                </a:lnTo>
                <a:lnTo>
                  <a:pt x="26" y="40"/>
                </a:lnTo>
                <a:lnTo>
                  <a:pt x="26" y="40"/>
                </a:lnTo>
                <a:close/>
                <a:moveTo>
                  <a:pt x="26" y="49"/>
                </a:moveTo>
                <a:lnTo>
                  <a:pt x="137" y="49"/>
                </a:lnTo>
                <a:lnTo>
                  <a:pt x="137" y="45"/>
                </a:lnTo>
                <a:lnTo>
                  <a:pt x="26" y="45"/>
                </a:lnTo>
                <a:lnTo>
                  <a:pt x="26" y="49"/>
                </a:lnTo>
                <a:lnTo>
                  <a:pt x="26" y="49"/>
                </a:lnTo>
                <a:close/>
                <a:moveTo>
                  <a:pt x="26" y="73"/>
                </a:moveTo>
                <a:lnTo>
                  <a:pt x="66" y="73"/>
                </a:lnTo>
                <a:lnTo>
                  <a:pt x="66" y="59"/>
                </a:lnTo>
                <a:lnTo>
                  <a:pt x="26" y="59"/>
                </a:lnTo>
                <a:lnTo>
                  <a:pt x="26" y="73"/>
                </a:lnTo>
                <a:lnTo>
                  <a:pt x="26" y="73"/>
                </a:lnTo>
                <a:close/>
                <a:moveTo>
                  <a:pt x="26" y="85"/>
                </a:moveTo>
                <a:lnTo>
                  <a:pt x="78" y="85"/>
                </a:lnTo>
                <a:lnTo>
                  <a:pt x="78" y="78"/>
                </a:lnTo>
                <a:lnTo>
                  <a:pt x="26" y="78"/>
                </a:lnTo>
                <a:lnTo>
                  <a:pt x="26" y="85"/>
                </a:lnTo>
                <a:lnTo>
                  <a:pt x="26" y="85"/>
                </a:lnTo>
                <a:close/>
                <a:moveTo>
                  <a:pt x="26" y="106"/>
                </a:moveTo>
                <a:lnTo>
                  <a:pt x="90" y="106"/>
                </a:lnTo>
                <a:lnTo>
                  <a:pt x="90" y="94"/>
                </a:lnTo>
                <a:lnTo>
                  <a:pt x="26" y="94"/>
                </a:lnTo>
                <a:lnTo>
                  <a:pt x="26" y="106"/>
                </a:lnTo>
                <a:lnTo>
                  <a:pt x="26" y="106"/>
                </a:lnTo>
                <a:close/>
                <a:moveTo>
                  <a:pt x="26" y="118"/>
                </a:moveTo>
                <a:lnTo>
                  <a:pt x="111" y="118"/>
                </a:lnTo>
                <a:lnTo>
                  <a:pt x="111" y="111"/>
                </a:lnTo>
                <a:lnTo>
                  <a:pt x="26" y="111"/>
                </a:lnTo>
                <a:lnTo>
                  <a:pt x="26" y="118"/>
                </a:lnTo>
                <a:close/>
              </a:path>
            </a:pathLst>
          </a:custGeom>
          <a:solidFill>
            <a:srgbClr val="6D8781"/>
          </a:solidFill>
          <a:ln>
            <a:solidFill>
              <a:schemeClr val="bg1"/>
            </a:solidFill>
          </a:ln>
        </p:spPr>
        <p:txBody>
          <a:bodyPr lIns="34290" tIns="17145" rIns="34290" bIns="17145"/>
          <a:lstStyle/>
          <a:p>
            <a:pPr algn="ctr">
              <a:defRPr/>
            </a:pPr>
            <a:endParaRPr lang="zh-CN" altLang="en-US" sz="675" kern="0">
              <a:solidFill>
                <a:schemeClr val="bg1"/>
              </a:solidFill>
              <a:latin typeface="文悦古典明朝体 (非商业使用) W5" pitchFamily="50" charset="-122"/>
              <a:ea typeface="文悦古典明朝体 (非商业使用) W5" pitchFamily="50" charset="-122"/>
            </a:endParaRPr>
          </a:p>
        </p:txBody>
      </p:sp>
      <p:sp>
        <p:nvSpPr>
          <p:cNvPr id="8" name="Freeform 675"/>
          <p:cNvSpPr>
            <a:spLocks noEditPoints="1"/>
          </p:cNvSpPr>
          <p:nvPr/>
        </p:nvSpPr>
        <p:spPr bwMode="auto">
          <a:xfrm>
            <a:off x="9715476" y="2218570"/>
            <a:ext cx="147638" cy="246856"/>
          </a:xfrm>
          <a:custGeom>
            <a:avLst/>
            <a:gdLst>
              <a:gd name="T0" fmla="*/ 20 w 41"/>
              <a:gd name="T1" fmla="*/ 0 h 69"/>
              <a:gd name="T2" fmla="*/ 41 w 41"/>
              <a:gd name="T3" fmla="*/ 16 h 69"/>
              <a:gd name="T4" fmla="*/ 35 w 41"/>
              <a:gd name="T5" fmla="*/ 40 h 69"/>
              <a:gd name="T6" fmla="*/ 32 w 41"/>
              <a:gd name="T7" fmla="*/ 47 h 69"/>
              <a:gd name="T8" fmla="*/ 33 w 41"/>
              <a:gd name="T9" fmla="*/ 49 h 69"/>
              <a:gd name="T10" fmla="*/ 33 w 41"/>
              <a:gd name="T11" fmla="*/ 49 h 69"/>
              <a:gd name="T12" fmla="*/ 30 w 41"/>
              <a:gd name="T13" fmla="*/ 53 h 69"/>
              <a:gd name="T14" fmla="*/ 11 w 41"/>
              <a:gd name="T15" fmla="*/ 55 h 69"/>
              <a:gd name="T16" fmla="*/ 7 w 41"/>
              <a:gd name="T17" fmla="*/ 51 h 69"/>
              <a:gd name="T18" fmla="*/ 7 w 41"/>
              <a:gd name="T19" fmla="*/ 51 h 69"/>
              <a:gd name="T20" fmla="*/ 8 w 41"/>
              <a:gd name="T21" fmla="*/ 49 h 69"/>
              <a:gd name="T22" fmla="*/ 8 w 41"/>
              <a:gd name="T23" fmla="*/ 48 h 69"/>
              <a:gd name="T24" fmla="*/ 5 w 41"/>
              <a:gd name="T25" fmla="*/ 39 h 69"/>
              <a:gd name="T26" fmla="*/ 0 w 41"/>
              <a:gd name="T27" fmla="*/ 17 h 69"/>
              <a:gd name="T28" fmla="*/ 20 w 41"/>
              <a:gd name="T29" fmla="*/ 0 h 69"/>
              <a:gd name="T30" fmla="*/ 17 w 41"/>
              <a:gd name="T31" fmla="*/ 45 h 69"/>
              <a:gd name="T32" fmla="*/ 12 w 41"/>
              <a:gd name="T33" fmla="*/ 29 h 69"/>
              <a:gd name="T34" fmla="*/ 12 w 41"/>
              <a:gd name="T35" fmla="*/ 27 h 69"/>
              <a:gd name="T36" fmla="*/ 13 w 41"/>
              <a:gd name="T37" fmla="*/ 27 h 69"/>
              <a:gd name="T38" fmla="*/ 28 w 41"/>
              <a:gd name="T39" fmla="*/ 27 h 69"/>
              <a:gd name="T40" fmla="*/ 29 w 41"/>
              <a:gd name="T41" fmla="*/ 27 h 69"/>
              <a:gd name="T42" fmla="*/ 29 w 41"/>
              <a:gd name="T43" fmla="*/ 29 h 69"/>
              <a:gd name="T44" fmla="*/ 25 w 41"/>
              <a:gd name="T45" fmla="*/ 45 h 69"/>
              <a:gd name="T46" fmla="*/ 26 w 41"/>
              <a:gd name="T47" fmla="*/ 45 h 69"/>
              <a:gd name="T48" fmla="*/ 29 w 41"/>
              <a:gd name="T49" fmla="*/ 37 h 69"/>
              <a:gd name="T50" fmla="*/ 35 w 41"/>
              <a:gd name="T51" fmla="*/ 16 h 69"/>
              <a:gd name="T52" fmla="*/ 20 w 41"/>
              <a:gd name="T53" fmla="*/ 6 h 69"/>
              <a:gd name="T54" fmla="*/ 6 w 41"/>
              <a:gd name="T55" fmla="*/ 17 h 69"/>
              <a:gd name="T56" fmla="*/ 12 w 41"/>
              <a:gd name="T57" fmla="*/ 37 h 69"/>
              <a:gd name="T58" fmla="*/ 14 w 41"/>
              <a:gd name="T59" fmla="*/ 45 h 69"/>
              <a:gd name="T60" fmla="*/ 17 w 41"/>
              <a:gd name="T61" fmla="*/ 45 h 69"/>
              <a:gd name="T62" fmla="*/ 23 w 41"/>
              <a:gd name="T63" fmla="*/ 45 h 69"/>
              <a:gd name="T64" fmla="*/ 27 w 41"/>
              <a:gd name="T65" fmla="*/ 29 h 69"/>
              <a:gd name="T66" fmla="*/ 14 w 41"/>
              <a:gd name="T67" fmla="*/ 29 h 69"/>
              <a:gd name="T68" fmla="*/ 19 w 41"/>
              <a:gd name="T69" fmla="*/ 45 h 69"/>
              <a:gd name="T70" fmla="*/ 23 w 41"/>
              <a:gd name="T71" fmla="*/ 45 h 69"/>
              <a:gd name="T72" fmla="*/ 25 w 41"/>
              <a:gd name="T73" fmla="*/ 63 h 69"/>
              <a:gd name="T74" fmla="*/ 25 w 41"/>
              <a:gd name="T75" fmla="*/ 64 h 69"/>
              <a:gd name="T76" fmla="*/ 21 w 41"/>
              <a:gd name="T77" fmla="*/ 69 h 69"/>
              <a:gd name="T78" fmla="*/ 16 w 41"/>
              <a:gd name="T79" fmla="*/ 64 h 69"/>
              <a:gd name="T80" fmla="*/ 16 w 41"/>
              <a:gd name="T81" fmla="*/ 63 h 69"/>
              <a:gd name="T82" fmla="*/ 11 w 41"/>
              <a:gd name="T83" fmla="*/ 64 h 69"/>
              <a:gd name="T84" fmla="*/ 7 w 41"/>
              <a:gd name="T85" fmla="*/ 61 h 69"/>
              <a:gd name="T86" fmla="*/ 7 w 41"/>
              <a:gd name="T87" fmla="*/ 61 h 69"/>
              <a:gd name="T88" fmla="*/ 11 w 41"/>
              <a:gd name="T89" fmla="*/ 57 h 69"/>
              <a:gd name="T90" fmla="*/ 30 w 41"/>
              <a:gd name="T91" fmla="*/ 55 h 69"/>
              <a:gd name="T92" fmla="*/ 33 w 41"/>
              <a:gd name="T93" fmla="*/ 58 h 69"/>
              <a:gd name="T94" fmla="*/ 33 w 41"/>
              <a:gd name="T95" fmla="*/ 58 h 69"/>
              <a:gd name="T96" fmla="*/ 30 w 41"/>
              <a:gd name="T97" fmla="*/ 62 h 69"/>
              <a:gd name="T98" fmla="*/ 25 w 41"/>
              <a:gd name="T99" fmla="*/ 6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 h="69">
                <a:moveTo>
                  <a:pt x="20" y="0"/>
                </a:moveTo>
                <a:cubicBezTo>
                  <a:pt x="37" y="0"/>
                  <a:pt x="41" y="7"/>
                  <a:pt x="41" y="16"/>
                </a:cubicBezTo>
                <a:cubicBezTo>
                  <a:pt x="41" y="24"/>
                  <a:pt x="38" y="33"/>
                  <a:pt x="35" y="40"/>
                </a:cubicBezTo>
                <a:cubicBezTo>
                  <a:pt x="34" y="43"/>
                  <a:pt x="33" y="45"/>
                  <a:pt x="32" y="47"/>
                </a:cubicBezTo>
                <a:cubicBezTo>
                  <a:pt x="33" y="47"/>
                  <a:pt x="33" y="48"/>
                  <a:pt x="33" y="49"/>
                </a:cubicBezTo>
                <a:cubicBezTo>
                  <a:pt x="33" y="49"/>
                  <a:pt x="33" y="49"/>
                  <a:pt x="33" y="49"/>
                </a:cubicBezTo>
                <a:cubicBezTo>
                  <a:pt x="33" y="51"/>
                  <a:pt x="32" y="53"/>
                  <a:pt x="30" y="53"/>
                </a:cubicBezTo>
                <a:cubicBezTo>
                  <a:pt x="11" y="55"/>
                  <a:pt x="11" y="55"/>
                  <a:pt x="11" y="55"/>
                </a:cubicBezTo>
                <a:cubicBezTo>
                  <a:pt x="9" y="55"/>
                  <a:pt x="7" y="53"/>
                  <a:pt x="7" y="51"/>
                </a:cubicBezTo>
                <a:cubicBezTo>
                  <a:pt x="7" y="51"/>
                  <a:pt x="7" y="51"/>
                  <a:pt x="7" y="51"/>
                </a:cubicBezTo>
                <a:cubicBezTo>
                  <a:pt x="7" y="50"/>
                  <a:pt x="8" y="50"/>
                  <a:pt x="8" y="49"/>
                </a:cubicBezTo>
                <a:cubicBezTo>
                  <a:pt x="8" y="48"/>
                  <a:pt x="8" y="48"/>
                  <a:pt x="8" y="48"/>
                </a:cubicBezTo>
                <a:cubicBezTo>
                  <a:pt x="8" y="47"/>
                  <a:pt x="7" y="43"/>
                  <a:pt x="5" y="39"/>
                </a:cubicBezTo>
                <a:cubicBezTo>
                  <a:pt x="3" y="32"/>
                  <a:pt x="0" y="24"/>
                  <a:pt x="0" y="17"/>
                </a:cubicBezTo>
                <a:cubicBezTo>
                  <a:pt x="0" y="7"/>
                  <a:pt x="4" y="0"/>
                  <a:pt x="20" y="0"/>
                </a:cubicBezTo>
                <a:close/>
                <a:moveTo>
                  <a:pt x="17" y="45"/>
                </a:moveTo>
                <a:cubicBezTo>
                  <a:pt x="12" y="29"/>
                  <a:pt x="12" y="29"/>
                  <a:pt x="12" y="29"/>
                </a:cubicBezTo>
                <a:cubicBezTo>
                  <a:pt x="12" y="27"/>
                  <a:pt x="12" y="27"/>
                  <a:pt x="12" y="27"/>
                </a:cubicBezTo>
                <a:cubicBezTo>
                  <a:pt x="13" y="27"/>
                  <a:pt x="13" y="27"/>
                  <a:pt x="13" y="27"/>
                </a:cubicBezTo>
                <a:cubicBezTo>
                  <a:pt x="28" y="27"/>
                  <a:pt x="28" y="27"/>
                  <a:pt x="28" y="27"/>
                </a:cubicBezTo>
                <a:cubicBezTo>
                  <a:pt x="29" y="27"/>
                  <a:pt x="29" y="27"/>
                  <a:pt x="29" y="27"/>
                </a:cubicBezTo>
                <a:cubicBezTo>
                  <a:pt x="29" y="29"/>
                  <a:pt x="29" y="29"/>
                  <a:pt x="29" y="29"/>
                </a:cubicBezTo>
                <a:cubicBezTo>
                  <a:pt x="25" y="45"/>
                  <a:pt x="25" y="45"/>
                  <a:pt x="25" y="45"/>
                </a:cubicBezTo>
                <a:cubicBezTo>
                  <a:pt x="26" y="45"/>
                  <a:pt x="26" y="45"/>
                  <a:pt x="26" y="45"/>
                </a:cubicBezTo>
                <a:cubicBezTo>
                  <a:pt x="27" y="43"/>
                  <a:pt x="28" y="40"/>
                  <a:pt x="29" y="37"/>
                </a:cubicBezTo>
                <a:cubicBezTo>
                  <a:pt x="31" y="31"/>
                  <a:pt x="35" y="23"/>
                  <a:pt x="35" y="16"/>
                </a:cubicBezTo>
                <a:cubicBezTo>
                  <a:pt x="35" y="11"/>
                  <a:pt x="31" y="6"/>
                  <a:pt x="20" y="6"/>
                </a:cubicBezTo>
                <a:cubicBezTo>
                  <a:pt x="10" y="6"/>
                  <a:pt x="6" y="11"/>
                  <a:pt x="6" y="17"/>
                </a:cubicBezTo>
                <a:cubicBezTo>
                  <a:pt x="6" y="23"/>
                  <a:pt x="9" y="31"/>
                  <a:pt x="12" y="37"/>
                </a:cubicBezTo>
                <a:cubicBezTo>
                  <a:pt x="13" y="40"/>
                  <a:pt x="14" y="42"/>
                  <a:pt x="14" y="45"/>
                </a:cubicBezTo>
                <a:cubicBezTo>
                  <a:pt x="17" y="45"/>
                  <a:pt x="17" y="45"/>
                  <a:pt x="17" y="45"/>
                </a:cubicBezTo>
                <a:close/>
                <a:moveTo>
                  <a:pt x="23" y="45"/>
                </a:moveTo>
                <a:cubicBezTo>
                  <a:pt x="27" y="29"/>
                  <a:pt x="27" y="29"/>
                  <a:pt x="27" y="29"/>
                </a:cubicBezTo>
                <a:cubicBezTo>
                  <a:pt x="14" y="29"/>
                  <a:pt x="14" y="29"/>
                  <a:pt x="14" y="29"/>
                </a:cubicBezTo>
                <a:cubicBezTo>
                  <a:pt x="19" y="45"/>
                  <a:pt x="19" y="45"/>
                  <a:pt x="19" y="45"/>
                </a:cubicBezTo>
                <a:cubicBezTo>
                  <a:pt x="23" y="45"/>
                  <a:pt x="23" y="45"/>
                  <a:pt x="23" y="45"/>
                </a:cubicBezTo>
                <a:close/>
                <a:moveTo>
                  <a:pt x="25" y="63"/>
                </a:moveTo>
                <a:cubicBezTo>
                  <a:pt x="25" y="63"/>
                  <a:pt x="25" y="63"/>
                  <a:pt x="25" y="64"/>
                </a:cubicBezTo>
                <a:cubicBezTo>
                  <a:pt x="25" y="66"/>
                  <a:pt x="23" y="69"/>
                  <a:pt x="21" y="69"/>
                </a:cubicBezTo>
                <a:cubicBezTo>
                  <a:pt x="18" y="69"/>
                  <a:pt x="16" y="66"/>
                  <a:pt x="16" y="64"/>
                </a:cubicBezTo>
                <a:cubicBezTo>
                  <a:pt x="16" y="64"/>
                  <a:pt x="16" y="63"/>
                  <a:pt x="16" y="63"/>
                </a:cubicBezTo>
                <a:cubicBezTo>
                  <a:pt x="11" y="64"/>
                  <a:pt x="11" y="64"/>
                  <a:pt x="11" y="64"/>
                </a:cubicBezTo>
                <a:cubicBezTo>
                  <a:pt x="9" y="64"/>
                  <a:pt x="7" y="62"/>
                  <a:pt x="7" y="61"/>
                </a:cubicBezTo>
                <a:cubicBezTo>
                  <a:pt x="7" y="61"/>
                  <a:pt x="7" y="61"/>
                  <a:pt x="7" y="61"/>
                </a:cubicBezTo>
                <a:cubicBezTo>
                  <a:pt x="7" y="59"/>
                  <a:pt x="9" y="57"/>
                  <a:pt x="11" y="57"/>
                </a:cubicBezTo>
                <a:cubicBezTo>
                  <a:pt x="30" y="55"/>
                  <a:pt x="30" y="55"/>
                  <a:pt x="30" y="55"/>
                </a:cubicBezTo>
                <a:cubicBezTo>
                  <a:pt x="32" y="55"/>
                  <a:pt x="33" y="56"/>
                  <a:pt x="33" y="58"/>
                </a:cubicBezTo>
                <a:cubicBezTo>
                  <a:pt x="33" y="58"/>
                  <a:pt x="33" y="58"/>
                  <a:pt x="33" y="58"/>
                </a:cubicBezTo>
                <a:cubicBezTo>
                  <a:pt x="33" y="60"/>
                  <a:pt x="32" y="62"/>
                  <a:pt x="30" y="62"/>
                </a:cubicBezTo>
                <a:lnTo>
                  <a:pt x="25" y="63"/>
                </a:lnTo>
                <a:close/>
              </a:path>
            </a:pathLst>
          </a:custGeom>
          <a:solidFill>
            <a:srgbClr val="6D8781"/>
          </a:solidFill>
          <a:ln>
            <a:solidFill>
              <a:schemeClr val="bg1"/>
            </a:solidFill>
          </a:ln>
        </p:spPr>
        <p:txBody>
          <a:bodyPr lIns="34290" tIns="17145" rIns="34290" bIns="17145"/>
          <a:lstStyle/>
          <a:p>
            <a:pPr algn="ctr">
              <a:defRPr/>
            </a:pPr>
            <a:endParaRPr lang="zh-CN" altLang="en-US" sz="675" kern="0">
              <a:solidFill>
                <a:schemeClr val="bg1"/>
              </a:solidFill>
              <a:latin typeface="文悦古典明朝体 (非商业使用) W5" pitchFamily="50" charset="-122"/>
              <a:ea typeface="文悦古典明朝体 (非商业使用) W5" pitchFamily="50" charset="-122"/>
            </a:endParaRPr>
          </a:p>
        </p:txBody>
      </p:sp>
      <p:grpSp>
        <p:nvGrpSpPr>
          <p:cNvPr id="9" name="组合 8"/>
          <p:cNvGrpSpPr/>
          <p:nvPr/>
        </p:nvGrpSpPr>
        <p:grpSpPr>
          <a:xfrm>
            <a:off x="2328886" y="1923826"/>
            <a:ext cx="582713" cy="3328205"/>
            <a:chOff x="1497367" y="1471749"/>
            <a:chExt cx="582713" cy="2137213"/>
          </a:xfrm>
        </p:grpSpPr>
        <p:sp>
          <p:nvSpPr>
            <p:cNvPr id="10" name="文本框 9"/>
            <p:cNvSpPr txBox="1"/>
            <p:nvPr/>
          </p:nvSpPr>
          <p:spPr>
            <a:xfrm>
              <a:off x="1516488" y="1707513"/>
              <a:ext cx="553998" cy="1848982"/>
            </a:xfrm>
            <a:prstGeom prst="rect">
              <a:avLst/>
            </a:prstGeom>
            <a:noFill/>
            <a:ln>
              <a:noFill/>
            </a:ln>
          </p:spPr>
          <p:txBody>
            <a:bodyPr vert="eaVert" wrap="square" rtlCol="0">
              <a:spAutoFit/>
            </a:bodyPr>
            <a:lstStyle/>
            <a:p>
              <a:pPr algn="r"/>
              <a:r>
                <a:rPr lang="zh-CN" altLang="en-US" sz="2400" b="1" spc="600" dirty="0">
                  <a:solidFill>
                    <a:schemeClr val="bg1"/>
                  </a:solidFill>
                  <a:latin typeface="文悦古典明朝体 (非商业使用) W5" pitchFamily="50" charset="-122"/>
                  <a:ea typeface="文悦古典明朝体 (非商业使用) W5" pitchFamily="50" charset="-122"/>
                </a:rPr>
                <a:t>王昌龄</a:t>
              </a:r>
              <a:r>
                <a:rPr lang="en-US" altLang="zh-CN" sz="2400" b="1" spc="600" dirty="0">
                  <a:solidFill>
                    <a:schemeClr val="bg1"/>
                  </a:solidFill>
                  <a:latin typeface="文悦古典明朝体 (非商业使用) W5" pitchFamily="50" charset="-122"/>
                  <a:ea typeface="文悦古典明朝体 (非商业使用) W5" pitchFamily="50" charset="-122"/>
                </a:rPr>
                <a:t>. </a:t>
              </a:r>
              <a:r>
                <a:rPr lang="zh-CN" altLang="en-US" sz="2400" b="1" spc="600" dirty="0">
                  <a:solidFill>
                    <a:schemeClr val="bg1"/>
                  </a:solidFill>
                  <a:latin typeface="文悦古典明朝体 (非商业使用) W5" pitchFamily="50" charset="-122"/>
                  <a:ea typeface="文悦古典明朝体 (非商业使用) W5" pitchFamily="50" charset="-122"/>
                </a:rPr>
                <a:t>采莲曲</a:t>
              </a:r>
              <a:endParaRPr lang="zh-CN" altLang="en-US" sz="2400" b="1" spc="600" dirty="0">
                <a:solidFill>
                  <a:schemeClr val="bg1"/>
                </a:solidFill>
                <a:latin typeface="文悦古典明朝体 (非商业使用) W5" pitchFamily="50" charset="-122"/>
                <a:ea typeface="文悦古典明朝体 (非商业使用) W5" pitchFamily="50" charset="-122"/>
              </a:endParaRPr>
            </a:p>
          </p:txBody>
        </p:sp>
        <p:cxnSp>
          <p:nvCxnSpPr>
            <p:cNvPr id="11" name="直接连接符 10"/>
            <p:cNvCxnSpPr/>
            <p:nvPr/>
          </p:nvCxnSpPr>
          <p:spPr>
            <a:xfrm>
              <a:off x="1497367" y="3608962"/>
              <a:ext cx="555319" cy="0"/>
            </a:xfrm>
            <a:prstGeom prst="line">
              <a:avLst/>
            </a:prstGeom>
            <a:ln w="63500" cmpd="thinThick">
              <a:solidFill>
                <a:srgbClr val="6D878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1524761" y="1471749"/>
              <a:ext cx="555319" cy="0"/>
            </a:xfrm>
            <a:prstGeom prst="line">
              <a:avLst/>
            </a:prstGeom>
            <a:ln w="63500" cmpd="thinThick">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35" presetClass="path" presetSubtype="0" accel="50000" decel="50000" fill="hold" grpId="1" nodeType="withEffect">
                                  <p:stCondLst>
                                    <p:cond delay="1000"/>
                                  </p:stCondLst>
                                  <p:childTnLst>
                                    <p:animMotion origin="layout" path="M -0.10117 4.44444E-6 L 3.125E-6 4.44444E-6 " pathEditMode="relative" rAng="0" ptsTypes="AA">
                                      <p:cBhvr>
                                        <p:cTn id="10" dur="1000" fill="hold"/>
                                        <p:tgtEl>
                                          <p:spTgt spid="5"/>
                                        </p:tgtEl>
                                        <p:attrNameLst>
                                          <p:attrName>ppt_x</p:attrName>
                                          <p:attrName>ppt_y</p:attrName>
                                        </p:attrNameLst>
                                      </p:cBhvr>
                                      <p:rCtr x="5052" y="0"/>
                                    </p:animMotion>
                                  </p:childTnLst>
                                </p:cTn>
                              </p:par>
                              <p:par>
                                <p:cTn id="11" presetID="23" presetClass="entr" presetSubtype="16" fill="hold" grpId="0" nodeType="withEffect">
                                  <p:stCondLst>
                                    <p:cond delay="100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par>
                                <p:cTn id="15" presetID="35" presetClass="path" presetSubtype="0" accel="50000" decel="50000" fill="hold" grpId="1" nodeType="withEffect">
                                  <p:stCondLst>
                                    <p:cond delay="1000"/>
                                  </p:stCondLst>
                                  <p:childTnLst>
                                    <p:animMotion origin="layout" path="M -0.10117 4.44444E-6 L -1.04167E-6 4.44444E-6 " pathEditMode="relative" rAng="0" ptsTypes="AA">
                                      <p:cBhvr>
                                        <p:cTn id="16" dur="1000" fill="hold"/>
                                        <p:tgtEl>
                                          <p:spTgt spid="7"/>
                                        </p:tgtEl>
                                        <p:attrNameLst>
                                          <p:attrName>ppt_x</p:attrName>
                                          <p:attrName>ppt_y</p:attrName>
                                        </p:attrNameLst>
                                      </p:cBhvr>
                                      <p:rCtr x="5052" y="0"/>
                                    </p:animMotion>
                                  </p:childTnLst>
                                </p:cTn>
                              </p:par>
                              <p:par>
                                <p:cTn id="17" presetID="23" presetClass="entr" presetSubtype="16" fill="hold" grpId="0" nodeType="withEffect">
                                  <p:stCondLst>
                                    <p:cond delay="100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par>
                                <p:cTn id="21" presetID="35" presetClass="path" presetSubtype="0" accel="50000" decel="50000" fill="hold" grpId="1" nodeType="withEffect">
                                  <p:stCondLst>
                                    <p:cond delay="1000"/>
                                  </p:stCondLst>
                                  <p:childTnLst>
                                    <p:animMotion origin="layout" path="M -0.10117 4.44444E-6 L -1.45833E-6 4.44444E-6 " pathEditMode="relative" rAng="0" ptsTypes="AA">
                                      <p:cBhvr>
                                        <p:cTn id="22" dur="1000" fill="hold"/>
                                        <p:tgtEl>
                                          <p:spTgt spid="6"/>
                                        </p:tgtEl>
                                        <p:attrNameLst>
                                          <p:attrName>ppt_x</p:attrName>
                                          <p:attrName>ppt_y</p:attrName>
                                        </p:attrNameLst>
                                      </p:cBhvr>
                                      <p:rCtr x="5052" y="0"/>
                                    </p:animMotion>
                                  </p:childTnLst>
                                </p:cTn>
                              </p:par>
                              <p:par>
                                <p:cTn id="23" presetID="12" presetClass="entr" presetSubtype="8" fill="hold" grpId="0" nodeType="withEffect">
                                  <p:stCondLst>
                                    <p:cond delay="100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1000"/>
                                        <p:tgtEl>
                                          <p:spTgt spid="4"/>
                                        </p:tgtEl>
                                        <p:attrNameLst>
                                          <p:attrName>ppt_x</p:attrName>
                                        </p:attrNameLst>
                                      </p:cBhvr>
                                      <p:tavLst>
                                        <p:tav tm="0">
                                          <p:val>
                                            <p:strVal val="#ppt_x-#ppt_w*1.125000"/>
                                          </p:val>
                                        </p:tav>
                                        <p:tav tm="100000">
                                          <p:val>
                                            <p:strVal val="#ppt_x"/>
                                          </p:val>
                                        </p:tav>
                                      </p:tavLst>
                                    </p:anim>
                                    <p:animEffect transition="in" filter="wipe(right)">
                                      <p:cBhvr>
                                        <p:cTn id="26" dur="1000"/>
                                        <p:tgtEl>
                                          <p:spTgt spid="4"/>
                                        </p:tgtEl>
                                      </p:cBhvr>
                                    </p:animEffect>
                                  </p:childTnLst>
                                </p:cTn>
                              </p:par>
                              <p:par>
                                <p:cTn id="27" presetID="22" presetClass="entr" presetSubtype="1"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1250"/>
                                        <p:tgtEl>
                                          <p:spTgt spid="9"/>
                                        </p:tgtEl>
                                      </p:cBhvr>
                                    </p:animEffect>
                                  </p:childTnLst>
                                </p:cTn>
                              </p:par>
                              <p:par>
                                <p:cTn id="30" presetID="23" presetClass="entr" presetSubtype="16" fill="hold" grpId="0" nodeType="withEffect">
                                  <p:stCondLst>
                                    <p:cond delay="100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childTnLst>
                                </p:cTn>
                              </p:par>
                              <p:par>
                                <p:cTn id="34" presetID="35" presetClass="path" presetSubtype="0" accel="50000" decel="50000" fill="hold" grpId="1" nodeType="withEffect">
                                  <p:stCondLst>
                                    <p:cond delay="1000"/>
                                  </p:stCondLst>
                                  <p:childTnLst>
                                    <p:animMotion origin="layout" path="M -0.10117 4.81481E-6 L -4.58333E-6 4.81481E-6 " pathEditMode="relative" rAng="0" ptsTypes="AA">
                                      <p:cBhvr>
                                        <p:cTn id="35" dur="1000" fill="hold"/>
                                        <p:tgtEl>
                                          <p:spTgt spid="8"/>
                                        </p:tgtEl>
                                        <p:attrNameLst>
                                          <p:attrName>ppt_x</p:attrName>
                                          <p:attrName>ppt_y</p:attrName>
                                        </p:attrNameLst>
                                      </p:cBhvr>
                                      <p:rCtr x="505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P spid="6" grpId="0" animBg="1"/>
      <p:bldP spid="6" grpId="1" animBg="1"/>
      <p:bldP spid="7" grpId="0" animBg="1"/>
      <p:bldP spid="7" grpId="1" animBg="1"/>
      <p:bldP spid="8" grpId="0" animBg="1"/>
      <p:bldP spid="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542" y="0"/>
            <a:ext cx="11778916" cy="6625412"/>
          </a:xfrm>
          <a:prstGeom prst="rect">
            <a:avLst/>
          </a:prstGeom>
        </p:spPr>
      </p:pic>
      <p:sp>
        <p:nvSpPr>
          <p:cNvPr id="9" name="矩形 8"/>
          <p:cNvSpPr/>
          <p:nvPr/>
        </p:nvSpPr>
        <p:spPr>
          <a:xfrm>
            <a:off x="4105894" y="5890312"/>
            <a:ext cx="5651564" cy="554254"/>
          </a:xfrm>
          <a:prstGeom prst="rect">
            <a:avLst/>
          </a:prstGeom>
          <a:noFill/>
        </p:spPr>
        <p:txBody>
          <a:bodyPr wrap="square">
            <a:spAutoFit/>
          </a:bodyPr>
          <a:lstStyle/>
          <a:p>
            <a:pPr algn="ctr" latinLnBrk="1">
              <a:lnSpc>
                <a:spcPct val="130000"/>
              </a:lnSpc>
            </a:pPr>
            <a:r>
              <a:rPr lang="en-US" altLang="zh-CN" sz="1200" dirty="0">
                <a:solidFill>
                  <a:schemeClr val="bg1">
                    <a:alpha val="80000"/>
                  </a:schemeClr>
                </a:solidFill>
                <a:latin typeface="文悦古典明朝体 (非商业使用) W5" pitchFamily="50" charset="-122"/>
                <a:ea typeface="文悦古典明朝体 (非商业使用) W5" pitchFamily="50" charset="-122"/>
              </a:rPr>
              <a:t>I only discovered the truth on the first day I was able to get up</a:t>
            </a:r>
            <a:r>
              <a:rPr lang="zh-CN" altLang="en-US" sz="1200" dirty="0">
                <a:solidFill>
                  <a:schemeClr val="bg1">
                    <a:alpha val="80000"/>
                  </a:schemeClr>
                </a:solidFill>
                <a:latin typeface="文悦古典明朝体 (非商业使用) W5" pitchFamily="50" charset="-122"/>
                <a:ea typeface="文悦古典明朝体 (非商业使用) W5" pitchFamily="50" charset="-122"/>
              </a:rPr>
              <a:t>．</a:t>
            </a:r>
            <a:r>
              <a:rPr lang="en-US" altLang="zh-CN" sz="1200" dirty="0">
                <a:solidFill>
                  <a:schemeClr val="bg1">
                    <a:alpha val="80000"/>
                  </a:schemeClr>
                </a:solidFill>
                <a:latin typeface="文悦古典明朝体 (非商业使用) W5" pitchFamily="50" charset="-122"/>
                <a:ea typeface="文悦古典明朝体 (非商业使用) W5" pitchFamily="50" charset="-122"/>
              </a:rPr>
              <a:t>In the evening I asked her to read to me</a:t>
            </a:r>
            <a:r>
              <a:rPr lang="zh-CN" altLang="en-US" sz="1200" dirty="0">
                <a:solidFill>
                  <a:schemeClr val="bg1">
                    <a:alpha val="80000"/>
                  </a:schemeClr>
                </a:solidFill>
                <a:latin typeface="文悦古典明朝体 (非商业使用) W5" pitchFamily="50" charset="-122"/>
                <a:ea typeface="文悦古典明朝体 (非商业使用) W5" pitchFamily="50" charset="-122"/>
              </a:rPr>
              <a:t>，</a:t>
            </a:r>
            <a:r>
              <a:rPr lang="en-US" altLang="zh-CN" sz="1200" dirty="0">
                <a:solidFill>
                  <a:schemeClr val="bg1">
                    <a:alpha val="80000"/>
                  </a:schemeClr>
                </a:solidFill>
                <a:latin typeface="文悦古典明朝体 (非商业使用) W5" pitchFamily="50" charset="-122"/>
                <a:ea typeface="文悦古典明朝体 (非商业使用) W5" pitchFamily="50" charset="-122"/>
              </a:rPr>
              <a:t>and was surprised how sleepy she seemed</a:t>
            </a:r>
            <a:endParaRPr lang="zh-CN" altLang="en-US" sz="1200" dirty="0">
              <a:solidFill>
                <a:schemeClr val="bg1">
                  <a:alpha val="80000"/>
                </a:schemeClr>
              </a:solidFill>
              <a:latin typeface="文悦古典明朝体 (非商业使用) W5" pitchFamily="50" charset="-122"/>
              <a:ea typeface="文悦古典明朝体 (非商业使用) W5" pitchFamily="50" charset="-122"/>
            </a:endParaRPr>
          </a:p>
        </p:txBody>
      </p:sp>
      <p:sp>
        <p:nvSpPr>
          <p:cNvPr id="10" name="Rectangle 1"/>
          <p:cNvSpPr>
            <a:spLocks noChangeArrowheads="1"/>
          </p:cNvSpPr>
          <p:nvPr/>
        </p:nvSpPr>
        <p:spPr bwMode="auto">
          <a:xfrm>
            <a:off x="3134011" y="5442100"/>
            <a:ext cx="4703000" cy="400110"/>
          </a:xfrm>
          <a:prstGeom prst="rect">
            <a:avLst/>
          </a:prstGeom>
          <a:solidFill>
            <a:schemeClr val="bg1"/>
          </a:solidFill>
        </p:spPr>
        <p:txBody>
          <a:bodyPr wrap="square" rtlCol="0">
            <a:spAutoFit/>
          </a:bodyPr>
          <a:lstStyle/>
          <a:p>
            <a:pPr eaLnBrk="0" fontAlgn="base" hangingPunct="0">
              <a:spcBef>
                <a:spcPct val="0"/>
              </a:spcBef>
              <a:spcAft>
                <a:spcPct val="0"/>
              </a:spcAft>
            </a:pPr>
            <a:r>
              <a:rPr lang="zh-CN" altLang="en-US" sz="2000" dirty="0">
                <a:solidFill>
                  <a:schemeClr val="tx1">
                    <a:lumMod val="90000"/>
                    <a:lumOff val="10000"/>
                  </a:schemeClr>
                </a:solidFill>
                <a:latin typeface="文悦古典明朝体 (非商业使用) W5" pitchFamily="50" charset="-122"/>
                <a:ea typeface="文悦古典明朝体 (非商业使用) W5" pitchFamily="50" charset="-122"/>
              </a:rPr>
              <a:t>荷叶罗裙一色裁，芙蓉向脸两边开。</a:t>
            </a:r>
            <a:endParaRPr lang="zh-CN" altLang="en-US" sz="2000" dirty="0">
              <a:solidFill>
                <a:schemeClr val="tx1">
                  <a:lumMod val="90000"/>
                  <a:lumOff val="10000"/>
                </a:schemeClr>
              </a:solidFill>
              <a:latin typeface="文悦古典明朝体 (非商业使用) W5" pitchFamily="50" charset="-122"/>
              <a:ea typeface="文悦古典明朝体 (非商业使用) W5" pitchFamily="50" charset="-122"/>
            </a:endParaRPr>
          </a:p>
        </p:txBody>
      </p:sp>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r="58883"/>
          <a:stretch>
            <a:fillRect/>
          </a:stretch>
        </p:blipFill>
        <p:spPr>
          <a:xfrm>
            <a:off x="1835613" y="1122210"/>
            <a:ext cx="2480715" cy="3692431"/>
          </a:xfrm>
          <a:prstGeom prst="rect">
            <a:avLst/>
          </a:prstGeom>
          <a:ln>
            <a:noFill/>
          </a:ln>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55010"/>
          <a:stretch>
            <a:fillRect/>
          </a:stretch>
        </p:blipFill>
        <p:spPr>
          <a:xfrm>
            <a:off x="8079647" y="1155878"/>
            <a:ext cx="2703678" cy="3677813"/>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750"/>
                                        <p:tgtEl>
                                          <p:spTgt spid="9">
                                            <p:txEl>
                                              <p:pRg st="0" end="0"/>
                                            </p:txEl>
                                          </p:spTgt>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PA_库_文本框 22"/>
          <p:cNvSpPr txBox="1"/>
          <p:nvPr>
            <p:custDataLst>
              <p:tags r:id="rId2"/>
            </p:custDataLst>
          </p:nvPr>
        </p:nvSpPr>
        <p:spPr>
          <a:xfrm>
            <a:off x="4703997" y="204717"/>
            <a:ext cx="2739211" cy="6653283"/>
          </a:xfrm>
          <a:prstGeom prst="rect">
            <a:avLst/>
          </a:prstGeom>
          <a:noFill/>
        </p:spPr>
        <p:txBody>
          <a:bodyPr vert="eaVert" wrap="square" rtlCol="0">
            <a:spAutoFit/>
          </a:bodyPr>
          <a:lstStyle/>
          <a:p>
            <a:r>
              <a:rPr lang="zh-CN" altLang="en-US" sz="16600" dirty="0">
                <a:solidFill>
                  <a:srgbClr val="21170B"/>
                </a:solidFill>
                <a:latin typeface="文悦古典明朝体 (非商业使用) W5" pitchFamily="50" charset="-122"/>
                <a:ea typeface="文悦古典明朝体 (非商业使用) W5" pitchFamily="50" charset="-122"/>
              </a:rPr>
              <a:t>再会</a:t>
            </a:r>
            <a:endParaRPr lang="zh-CN" altLang="en-US" sz="16600" dirty="0">
              <a:solidFill>
                <a:srgbClr val="21170B"/>
              </a:solidFill>
              <a:latin typeface="文悦古典明朝体 (非商业使用) W5" pitchFamily="50" charset="-122"/>
              <a:ea typeface="文悦古典明朝体 (非商业使用) W5" pitchFamily="50" charset="-122"/>
            </a:endParaRPr>
          </a:p>
        </p:txBody>
      </p:sp>
      <p:pic>
        <p:nvPicPr>
          <p:cNvPr id="22" name="图片 21"/>
          <p:cNvPicPr>
            <a:picLocks noChangeAspect="1"/>
          </p:cNvPicPr>
          <p:nvPr/>
        </p:nvPicPr>
        <p:blipFill rotWithShape="1">
          <a:blip r:embed="rId3" cstate="print">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l="45958" t="34993" r="8822" b="23801"/>
          <a:stretch>
            <a:fillRect/>
          </a:stretch>
        </p:blipFill>
        <p:spPr>
          <a:xfrm flipH="1" flipV="1">
            <a:off x="-1234707" y="5162500"/>
            <a:ext cx="3855220" cy="2044416"/>
          </a:xfrm>
          <a:custGeom>
            <a:avLst/>
            <a:gdLst>
              <a:gd name="connsiteX0" fmla="*/ 2659170 w 5051765"/>
              <a:gd name="connsiteY0" fmla="*/ 0 h 4666345"/>
              <a:gd name="connsiteX1" fmla="*/ 0 w 5051765"/>
              <a:gd name="connsiteY1" fmla="*/ 0 h 4666345"/>
              <a:gd name="connsiteX2" fmla="*/ 0 w 5051765"/>
              <a:gd name="connsiteY2" fmla="*/ 4666345 h 4666345"/>
              <a:gd name="connsiteX3" fmla="*/ 5028833 w 5051765"/>
              <a:gd name="connsiteY3" fmla="*/ 4666345 h 4666345"/>
              <a:gd name="connsiteX4" fmla="*/ 5045419 w 5051765"/>
              <a:gd name="connsiteY4" fmla="*/ 4448234 h 4666345"/>
              <a:gd name="connsiteX5" fmla="*/ 5051765 w 5051765"/>
              <a:gd name="connsiteY5" fmla="*/ 4197244 h 4666345"/>
              <a:gd name="connsiteX6" fmla="*/ 5051765 w 5051765"/>
              <a:gd name="connsiteY6" fmla="*/ 4197164 h 4666345"/>
              <a:gd name="connsiteX7" fmla="*/ 5045419 w 5051765"/>
              <a:gd name="connsiteY7" fmla="*/ 3946174 h 4666345"/>
              <a:gd name="connsiteX8" fmla="*/ 2703104 w 5051765"/>
              <a:gd name="connsiteY8" fmla="*/ 25261 h 46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1765" h="4666345">
                <a:moveTo>
                  <a:pt x="2659170" y="0"/>
                </a:moveTo>
                <a:lnTo>
                  <a:pt x="0" y="0"/>
                </a:lnTo>
                <a:lnTo>
                  <a:pt x="0" y="4666345"/>
                </a:lnTo>
                <a:lnTo>
                  <a:pt x="5028833" y="4666345"/>
                </a:lnTo>
                <a:lnTo>
                  <a:pt x="5045419" y="4448234"/>
                </a:lnTo>
                <a:lnTo>
                  <a:pt x="5051765" y="4197244"/>
                </a:lnTo>
                <a:lnTo>
                  <a:pt x="5051765" y="4197164"/>
                </a:lnTo>
                <a:lnTo>
                  <a:pt x="5045419" y="3946174"/>
                </a:lnTo>
                <a:cubicBezTo>
                  <a:pt x="4961126" y="2283284"/>
                  <a:pt x="4044131" y="840089"/>
                  <a:pt x="2703104" y="25261"/>
                </a:cubicBezTo>
                <a:close/>
              </a:path>
            </a:pathLst>
          </a:custGeom>
          <a:noFill/>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8"/>
            <a:ext cx="12192000" cy="6857764"/>
          </a:xfrm>
          <a:prstGeom prst="rect">
            <a:avLst/>
          </a:prstGeom>
        </p:spPr>
      </p:pic>
      <p:sp>
        <p:nvSpPr>
          <p:cNvPr id="16" name="文本框 15"/>
          <p:cNvSpPr txBox="1"/>
          <p:nvPr/>
        </p:nvSpPr>
        <p:spPr>
          <a:xfrm>
            <a:off x="5118007" y="536064"/>
            <a:ext cx="1954381" cy="2215991"/>
          </a:xfrm>
          <a:prstGeom prst="rect">
            <a:avLst/>
          </a:prstGeom>
          <a:noFill/>
        </p:spPr>
        <p:txBody>
          <a:bodyPr wrap="none" rtlCol="0">
            <a:spAutoFit/>
          </a:bodyPr>
          <a:lstStyle/>
          <a:p>
            <a:r>
              <a:rPr lang="zh-CN" altLang="en-US" sz="13800"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rPr>
              <a:t>壹</a:t>
            </a:r>
            <a:endParaRPr lang="zh-CN" altLang="en-US" sz="13800"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endParaRPr>
          </a:p>
        </p:txBody>
      </p:sp>
      <p:grpSp>
        <p:nvGrpSpPr>
          <p:cNvPr id="17" name="组合 16"/>
          <p:cNvGrpSpPr/>
          <p:nvPr/>
        </p:nvGrpSpPr>
        <p:grpSpPr>
          <a:xfrm>
            <a:off x="4504098" y="5486864"/>
            <a:ext cx="3182198" cy="925255"/>
            <a:chOff x="4864336" y="1686308"/>
            <a:chExt cx="2386649" cy="693941"/>
          </a:xfrm>
        </p:grpSpPr>
        <p:sp>
          <p:nvSpPr>
            <p:cNvPr id="18" name="TextBox 17"/>
            <p:cNvSpPr txBox="1"/>
            <p:nvPr/>
          </p:nvSpPr>
          <p:spPr>
            <a:xfrm>
              <a:off x="5569752" y="1686308"/>
              <a:ext cx="975815" cy="283845"/>
            </a:xfrm>
            <a:prstGeom prst="rect">
              <a:avLst/>
            </a:prstGeom>
            <a:noFill/>
          </p:spPr>
          <p:txBody>
            <a:bodyPr wrap="square" rtlCol="0">
              <a:spAutoFit/>
            </a:bodyPr>
            <a:lstStyle/>
            <a:p>
              <a:pPr algn="ctr"/>
              <a:r>
                <a:rPr lang="en-US" altLang="zh-CN" sz="1865" b="1" dirty="0">
                  <a:solidFill>
                    <a:schemeClr val="bg1"/>
                  </a:solidFill>
                  <a:latin typeface="微软雅黑" panose="020B0503020204020204" pitchFamily="34" charset="-122"/>
                  <a:ea typeface="微软雅黑" panose="020B0503020204020204" pitchFamily="34" charset="-122"/>
                </a:rPr>
                <a:t>XX</a:t>
              </a:r>
              <a:endParaRPr lang="en-US" altLang="zh-CN" sz="1865" b="1" dirty="0">
                <a:solidFill>
                  <a:schemeClr val="bg1"/>
                </a:solidFill>
                <a:latin typeface="微软雅黑" panose="020B0503020204020204" pitchFamily="34" charset="-122"/>
                <a:ea typeface="微软雅黑" panose="020B0503020204020204" pitchFamily="34" charset="-122"/>
              </a:endParaRPr>
            </a:p>
          </p:txBody>
        </p:sp>
        <p:sp>
          <p:nvSpPr>
            <p:cNvPr id="19" name="TextBox 18"/>
            <p:cNvSpPr txBox="1"/>
            <p:nvPr/>
          </p:nvSpPr>
          <p:spPr>
            <a:xfrm>
              <a:off x="4864336" y="1971050"/>
              <a:ext cx="2386649" cy="409199"/>
            </a:xfrm>
            <a:prstGeom prst="rect">
              <a:avLst/>
            </a:prstGeom>
            <a:noFill/>
          </p:spPr>
          <p:txBody>
            <a:bodyPr wrap="square" rtlCol="0">
              <a:spAutoFit/>
            </a:bodyPr>
            <a:lstStyle/>
            <a:p>
              <a:pPr algn="ctr">
                <a:lnSpc>
                  <a:spcPts val="1865"/>
                </a:lnSpc>
              </a:pPr>
              <a:r>
                <a:rPr lang="en-US" altLang="zh-CN" sz="8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Lato" panose="020F0502020204030203"/>
                </a:rPr>
                <a:t>The activities of a company associated with buying and selling a product or service. It includes advertising, The</a:t>
              </a:r>
              <a:endParaRPr lang="zh-CN" altLang="en-US" sz="800" dirty="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Effect transition="in" filter="fade">
                                      <p:cBhvr>
                                        <p:cTn id="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18" name="组合 17"/>
          <p:cNvGrpSpPr/>
          <p:nvPr/>
        </p:nvGrpSpPr>
        <p:grpSpPr>
          <a:xfrm>
            <a:off x="5235423" y="2702839"/>
            <a:ext cx="2195021" cy="1452322"/>
            <a:chOff x="2546216" y="3869647"/>
            <a:chExt cx="1791804" cy="1452322"/>
          </a:xfrm>
        </p:grpSpPr>
        <p:sp>
          <p:nvSpPr>
            <p:cNvPr id="20" name="文本框 19"/>
            <p:cNvSpPr txBox="1"/>
            <p:nvPr/>
          </p:nvSpPr>
          <p:spPr>
            <a:xfrm>
              <a:off x="2546216" y="3869647"/>
              <a:ext cx="1791804" cy="451983"/>
            </a:xfrm>
            <a:prstGeom prst="rect">
              <a:avLst/>
            </a:prstGeom>
            <a:noFill/>
          </p:spPr>
          <p:txBody>
            <a:bodyPr wrap="square" rtlCol="0">
              <a:spAutoFit/>
            </a:bodyPr>
            <a:lstStyle/>
            <a:p>
              <a:pPr algn="ctr">
                <a:lnSpc>
                  <a:spcPct val="130000"/>
                </a:lnSpc>
              </a:pPr>
              <a:r>
                <a:rPr lang="zh-CN" altLang="en-US" sz="2000" b="1" dirty="0">
                  <a:solidFill>
                    <a:schemeClr val="tx1">
                      <a:lumMod val="50000"/>
                      <a:lumOff val="50000"/>
                    </a:schemeClr>
                  </a:solidFill>
                  <a:latin typeface="文悦古典明朝体 (非商业使用) W5" pitchFamily="50" charset="-122"/>
                  <a:ea typeface="文悦古典明朝体 (非商业使用) W5" pitchFamily="50" charset="-122"/>
                </a:rPr>
                <a:t>输入您的标题</a:t>
              </a:r>
              <a:endParaRPr lang="zh-CN" altLang="en-US" sz="2000" b="1" dirty="0">
                <a:solidFill>
                  <a:schemeClr val="tx1">
                    <a:lumMod val="50000"/>
                    <a:lumOff val="50000"/>
                  </a:schemeClr>
                </a:solidFill>
                <a:latin typeface="文悦古典明朝体 (非商业使用) W5" pitchFamily="50" charset="-122"/>
                <a:ea typeface="文悦古典明朝体 (非商业使用) W5" pitchFamily="50" charset="-122"/>
              </a:endParaRPr>
            </a:p>
          </p:txBody>
        </p:sp>
        <p:cxnSp>
          <p:nvCxnSpPr>
            <p:cNvPr id="21" name="直接连接符 20"/>
            <p:cNvCxnSpPr/>
            <p:nvPr/>
          </p:nvCxnSpPr>
          <p:spPr>
            <a:xfrm>
              <a:off x="2656114" y="4388754"/>
              <a:ext cx="1589315"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2656114" y="4410629"/>
              <a:ext cx="1492857" cy="911340"/>
            </a:xfrm>
            <a:prstGeom prst="rect">
              <a:avLst/>
            </a:prstGeom>
          </p:spPr>
          <p:txBody>
            <a:bodyPr wrap="square">
              <a:spAutoFit/>
            </a:bodyPr>
            <a:lstStyle/>
            <a:p>
              <a:pPr algn="ctr">
                <a:lnSpc>
                  <a:spcPct val="130000"/>
                </a:lnSpc>
              </a:pPr>
              <a:r>
                <a:rPr lang="en-US" altLang="zh-CN" sz="1400" dirty="0">
                  <a:solidFill>
                    <a:schemeClr val="tx1">
                      <a:lumMod val="50000"/>
                      <a:lumOff val="50000"/>
                    </a:schemeClr>
                  </a:solidFill>
                  <a:latin typeface="文悦古典明朝体 (非商业使用) W5" pitchFamily="50" charset="-122"/>
                  <a:ea typeface="文悦古典明朝体 (非商业使用) W5" pitchFamily="50" charset="-122"/>
                </a:rPr>
                <a:t>Please enter your content here, copying your text</a:t>
              </a:r>
              <a:endParaRPr lang="en-US" altLang="zh-CN" sz="1400" dirty="0">
                <a:solidFill>
                  <a:schemeClr val="tx1">
                    <a:lumMod val="50000"/>
                    <a:lumOff val="50000"/>
                  </a:schemeClr>
                </a:solidFill>
                <a:latin typeface="文悦古典明朝体 (非商业使用) W5" pitchFamily="50" charset="-122"/>
                <a:ea typeface="文悦古典明朝体 (非商业使用) W5" pitchFamily="50" charset="-122"/>
              </a:endParaRPr>
            </a:p>
          </p:txBody>
        </p:sp>
      </p:grpSp>
      <p:sp>
        <p:nvSpPr>
          <p:cNvPr id="23" name="TextBox 69"/>
          <p:cNvSpPr txBox="1"/>
          <p:nvPr/>
        </p:nvSpPr>
        <p:spPr>
          <a:xfrm>
            <a:off x="3272589" y="2798635"/>
            <a:ext cx="1118937" cy="368300"/>
          </a:xfrm>
          <a:prstGeom prst="rect">
            <a:avLst/>
          </a:prstGeom>
          <a:noFill/>
        </p:spPr>
        <p:txBody>
          <a:bodyPr vert="horz" wrap="square" rtlCol="0">
            <a:spAutoFit/>
          </a:bodyPr>
          <a:lstStyle/>
          <a:p>
            <a:pPr algn="ctr">
              <a:lnSpc>
                <a:spcPct val="150000"/>
              </a:lnSpc>
            </a:pPr>
            <a:r>
              <a:rPr lang="en-US" sz="1200" dirty="0">
                <a:solidFill>
                  <a:srgbClr val="463737"/>
                </a:solidFill>
                <a:latin typeface="Arial" panose="020B0604020202020204" pitchFamily="34" charset="0"/>
                <a:ea typeface="微软雅黑" panose="020B0503020204020204" pitchFamily="34" charset="-122"/>
                <a:sym typeface="Arial" panose="020B0604020202020204" pitchFamily="34" charset="0"/>
              </a:rPr>
              <a:t>XXXXX</a:t>
            </a:r>
            <a:endParaRPr lang="en-US" sz="1200" dirty="0">
              <a:solidFill>
                <a:srgbClr val="463737"/>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TextBox 69"/>
          <p:cNvSpPr txBox="1"/>
          <p:nvPr/>
        </p:nvSpPr>
        <p:spPr>
          <a:xfrm>
            <a:off x="7627683" y="2834731"/>
            <a:ext cx="1118937" cy="368300"/>
          </a:xfrm>
          <a:prstGeom prst="rect">
            <a:avLst/>
          </a:prstGeom>
          <a:noFill/>
        </p:spPr>
        <p:txBody>
          <a:bodyPr vert="horz" wrap="square" rtlCol="0">
            <a:spAutoFit/>
          </a:bodyPr>
          <a:lstStyle/>
          <a:p>
            <a:pPr algn="ctr">
              <a:lnSpc>
                <a:spcPct val="150000"/>
              </a:lnSpc>
            </a:pPr>
            <a:r>
              <a:rPr lang="en-US" sz="1200" dirty="0">
                <a:solidFill>
                  <a:srgbClr val="463737"/>
                </a:solidFill>
                <a:latin typeface="Arial" panose="020B0604020202020204" pitchFamily="34" charset="0"/>
                <a:ea typeface="微软雅黑" panose="020B0503020204020204" pitchFamily="34" charset="-122"/>
                <a:sym typeface="Arial" panose="020B0604020202020204" pitchFamily="34" charset="0"/>
              </a:rPr>
              <a:t>XXXXX</a:t>
            </a:r>
            <a:endParaRPr lang="en-US" sz="1200" dirty="0">
              <a:solidFill>
                <a:srgbClr val="463737"/>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文本框 24"/>
          <p:cNvSpPr txBox="1"/>
          <p:nvPr/>
        </p:nvSpPr>
        <p:spPr>
          <a:xfrm>
            <a:off x="2038238" y="3089940"/>
            <a:ext cx="877163" cy="923330"/>
          </a:xfrm>
          <a:prstGeom prst="rect">
            <a:avLst/>
          </a:prstGeom>
          <a:noFill/>
        </p:spPr>
        <p:txBody>
          <a:bodyPr wrap="none" rtlCol="0">
            <a:spAutoFit/>
          </a:bodyPr>
          <a:lstStyle/>
          <a:p>
            <a:r>
              <a:rPr lang="zh-CN" altLang="en-US" sz="5400" dirty="0">
                <a:solidFill>
                  <a:srgbClr val="21170B"/>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rPr>
              <a:t>壹</a:t>
            </a:r>
            <a:endParaRPr lang="zh-CN" altLang="en-US" sz="5400" dirty="0">
              <a:solidFill>
                <a:srgbClr val="21170B"/>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endParaRPr>
          </a:p>
        </p:txBody>
      </p:sp>
      <p:sp>
        <p:nvSpPr>
          <p:cNvPr id="26" name="文本框 25"/>
          <p:cNvSpPr txBox="1"/>
          <p:nvPr/>
        </p:nvSpPr>
        <p:spPr>
          <a:xfrm>
            <a:off x="4693860" y="3176696"/>
            <a:ext cx="877163" cy="923330"/>
          </a:xfrm>
          <a:prstGeom prst="rect">
            <a:avLst/>
          </a:prstGeom>
          <a:noFill/>
        </p:spPr>
        <p:txBody>
          <a:bodyPr wrap="none" rtlCol="0">
            <a:spAutoFit/>
          </a:bodyPr>
          <a:lstStyle/>
          <a:p>
            <a:r>
              <a:rPr lang="zh-CN" altLang="en-US" sz="5400" dirty="0">
                <a:solidFill>
                  <a:srgbClr val="21170B"/>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rPr>
              <a:t>贰</a:t>
            </a:r>
            <a:endParaRPr lang="zh-CN" altLang="en-US" sz="5400" dirty="0">
              <a:solidFill>
                <a:srgbClr val="21170B"/>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endParaRPr>
          </a:p>
        </p:txBody>
      </p:sp>
      <p:sp>
        <p:nvSpPr>
          <p:cNvPr id="27" name="文本框 26"/>
          <p:cNvSpPr txBox="1"/>
          <p:nvPr/>
        </p:nvSpPr>
        <p:spPr>
          <a:xfrm>
            <a:off x="8724836" y="3380872"/>
            <a:ext cx="877163" cy="923330"/>
          </a:xfrm>
          <a:prstGeom prst="rect">
            <a:avLst/>
          </a:prstGeom>
          <a:noFill/>
        </p:spPr>
        <p:txBody>
          <a:bodyPr wrap="none" rtlCol="0">
            <a:spAutoFit/>
          </a:bodyPr>
          <a:lstStyle/>
          <a:p>
            <a:r>
              <a:rPr lang="zh-CN" altLang="en-US" sz="5400" dirty="0">
                <a:solidFill>
                  <a:srgbClr val="21170B"/>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rPr>
              <a:t>叁</a:t>
            </a:r>
            <a:endParaRPr lang="zh-CN" altLang="en-US" sz="5400" dirty="0">
              <a:solidFill>
                <a:srgbClr val="21170B"/>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70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800"/>
                                        <p:tgtEl>
                                          <p:spTgt spid="23"/>
                                        </p:tgtEl>
                                      </p:cBhvr>
                                    </p:animEffect>
                                  </p:childTnLst>
                                </p:cTn>
                              </p:par>
                              <p:par>
                                <p:cTn id="8" presetID="9" presetClass="entr" presetSubtype="0" fill="hold" grpId="0" nodeType="withEffect">
                                  <p:stCondLst>
                                    <p:cond delay="70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8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1256185" y="1561930"/>
            <a:ext cx="877163" cy="923330"/>
          </a:xfrm>
          <a:prstGeom prst="rect">
            <a:avLst/>
          </a:prstGeom>
          <a:noFill/>
        </p:spPr>
        <p:txBody>
          <a:bodyPr wrap="none" rtlCol="0">
            <a:spAutoFit/>
          </a:bodyPr>
          <a:lstStyle/>
          <a:p>
            <a:r>
              <a:rPr lang="zh-CN" altLang="en-US" sz="5400" dirty="0">
                <a:solidFill>
                  <a:srgbClr val="21170B"/>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rPr>
              <a:t>壹</a:t>
            </a:r>
            <a:endParaRPr lang="zh-CN" altLang="en-US" sz="5400" dirty="0">
              <a:solidFill>
                <a:srgbClr val="21170B"/>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endParaRPr>
          </a:p>
        </p:txBody>
      </p:sp>
      <p:sp>
        <p:nvSpPr>
          <p:cNvPr id="3" name="文本框 2"/>
          <p:cNvSpPr txBox="1"/>
          <p:nvPr/>
        </p:nvSpPr>
        <p:spPr>
          <a:xfrm>
            <a:off x="3659145" y="950854"/>
            <a:ext cx="877163" cy="923330"/>
          </a:xfrm>
          <a:prstGeom prst="rect">
            <a:avLst/>
          </a:prstGeom>
          <a:noFill/>
        </p:spPr>
        <p:txBody>
          <a:bodyPr wrap="none" rtlCol="0">
            <a:spAutoFit/>
          </a:bodyPr>
          <a:lstStyle/>
          <a:p>
            <a:r>
              <a:rPr lang="zh-CN" altLang="en-US" sz="5400" dirty="0">
                <a:solidFill>
                  <a:srgbClr val="21170B"/>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rPr>
              <a:t>贰</a:t>
            </a:r>
            <a:endParaRPr lang="zh-CN" altLang="en-US" sz="5400" dirty="0">
              <a:solidFill>
                <a:srgbClr val="21170B"/>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endParaRPr>
          </a:p>
        </p:txBody>
      </p:sp>
      <p:sp>
        <p:nvSpPr>
          <p:cNvPr id="4" name="文本框 3"/>
          <p:cNvSpPr txBox="1"/>
          <p:nvPr/>
        </p:nvSpPr>
        <p:spPr>
          <a:xfrm>
            <a:off x="9639236" y="3212430"/>
            <a:ext cx="877163" cy="923330"/>
          </a:xfrm>
          <a:prstGeom prst="rect">
            <a:avLst/>
          </a:prstGeom>
          <a:noFill/>
        </p:spPr>
        <p:txBody>
          <a:bodyPr wrap="none" rtlCol="0">
            <a:spAutoFit/>
          </a:bodyPr>
          <a:lstStyle/>
          <a:p>
            <a:r>
              <a:rPr lang="zh-CN" altLang="en-US" sz="5400" dirty="0">
                <a:solidFill>
                  <a:srgbClr val="21170B"/>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rPr>
              <a:t>叁</a:t>
            </a:r>
            <a:endParaRPr lang="zh-CN" altLang="en-US" sz="5400" dirty="0">
              <a:solidFill>
                <a:srgbClr val="21170B"/>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endParaRPr>
          </a:p>
        </p:txBody>
      </p:sp>
      <p:grpSp>
        <p:nvGrpSpPr>
          <p:cNvPr id="5" name="组合 4"/>
          <p:cNvGrpSpPr/>
          <p:nvPr/>
        </p:nvGrpSpPr>
        <p:grpSpPr>
          <a:xfrm>
            <a:off x="1798736" y="2486269"/>
            <a:ext cx="2195021" cy="1452322"/>
            <a:chOff x="2546216" y="3869647"/>
            <a:chExt cx="1791804" cy="1452322"/>
          </a:xfrm>
        </p:grpSpPr>
        <p:sp>
          <p:nvSpPr>
            <p:cNvPr id="6" name="文本框 5"/>
            <p:cNvSpPr txBox="1"/>
            <p:nvPr/>
          </p:nvSpPr>
          <p:spPr>
            <a:xfrm>
              <a:off x="2546216" y="3869647"/>
              <a:ext cx="1791804" cy="451983"/>
            </a:xfrm>
            <a:prstGeom prst="rect">
              <a:avLst/>
            </a:prstGeom>
            <a:noFill/>
          </p:spPr>
          <p:txBody>
            <a:bodyPr wrap="square" rtlCol="0">
              <a:spAutoFit/>
            </a:bodyPr>
            <a:lstStyle/>
            <a:p>
              <a:pPr algn="ctr">
                <a:lnSpc>
                  <a:spcPct val="130000"/>
                </a:lnSpc>
              </a:pPr>
              <a:r>
                <a:rPr lang="zh-CN" altLang="en-US" sz="2000" b="1"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rPr>
                <a:t>输入您的标题</a:t>
              </a:r>
              <a:endParaRPr lang="zh-CN" altLang="en-US" sz="2000" b="1"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endParaRPr>
            </a:p>
          </p:txBody>
        </p:sp>
        <p:cxnSp>
          <p:nvCxnSpPr>
            <p:cNvPr id="7" name="直接连接符 6"/>
            <p:cNvCxnSpPr/>
            <p:nvPr/>
          </p:nvCxnSpPr>
          <p:spPr>
            <a:xfrm>
              <a:off x="2656114" y="4388754"/>
              <a:ext cx="1589315"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2656114" y="4410629"/>
              <a:ext cx="1492857" cy="911340"/>
            </a:xfrm>
            <a:prstGeom prst="rect">
              <a:avLst/>
            </a:prstGeom>
          </p:spPr>
          <p:txBody>
            <a:bodyPr wrap="square">
              <a:spAutoFit/>
            </a:bodyPr>
            <a:lstStyle/>
            <a:p>
              <a:pPr algn="ctr">
                <a:lnSpc>
                  <a:spcPct val="130000"/>
                </a:lnSpc>
              </a:pPr>
              <a:r>
                <a:rPr lang="en-US" altLang="zh-CN" sz="1400"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rPr>
                <a:t>Please enter your content here, copying your text</a:t>
              </a:r>
              <a:endParaRPr lang="en-US" altLang="zh-CN" sz="1400"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endParaRPr>
            </a:p>
          </p:txBody>
        </p:sp>
      </p:grpSp>
      <p:grpSp>
        <p:nvGrpSpPr>
          <p:cNvPr id="9" name="组合 8"/>
          <p:cNvGrpSpPr/>
          <p:nvPr/>
        </p:nvGrpSpPr>
        <p:grpSpPr>
          <a:xfrm>
            <a:off x="4097726" y="1485930"/>
            <a:ext cx="2195021" cy="1452322"/>
            <a:chOff x="2546216" y="3869647"/>
            <a:chExt cx="1791804" cy="1452322"/>
          </a:xfrm>
        </p:grpSpPr>
        <p:sp>
          <p:nvSpPr>
            <p:cNvPr id="10" name="文本框 9"/>
            <p:cNvSpPr txBox="1"/>
            <p:nvPr/>
          </p:nvSpPr>
          <p:spPr>
            <a:xfrm>
              <a:off x="2546216" y="3869647"/>
              <a:ext cx="1791804" cy="451983"/>
            </a:xfrm>
            <a:prstGeom prst="rect">
              <a:avLst/>
            </a:prstGeom>
            <a:noFill/>
          </p:spPr>
          <p:txBody>
            <a:bodyPr wrap="square" rtlCol="0">
              <a:spAutoFit/>
            </a:bodyPr>
            <a:lstStyle/>
            <a:p>
              <a:pPr algn="ctr">
                <a:lnSpc>
                  <a:spcPct val="130000"/>
                </a:lnSpc>
              </a:pPr>
              <a:r>
                <a:rPr lang="zh-CN" altLang="en-US" sz="2000" b="1"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rPr>
                <a:t>输入您的标题</a:t>
              </a:r>
              <a:endParaRPr lang="zh-CN" altLang="en-US" sz="2000" b="1"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endParaRPr>
            </a:p>
          </p:txBody>
        </p:sp>
        <p:cxnSp>
          <p:nvCxnSpPr>
            <p:cNvPr id="11" name="直接连接符 10"/>
            <p:cNvCxnSpPr/>
            <p:nvPr/>
          </p:nvCxnSpPr>
          <p:spPr>
            <a:xfrm>
              <a:off x="2656114" y="4388754"/>
              <a:ext cx="1589315"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2656114" y="4410629"/>
              <a:ext cx="1492857" cy="911340"/>
            </a:xfrm>
            <a:prstGeom prst="rect">
              <a:avLst/>
            </a:prstGeom>
          </p:spPr>
          <p:txBody>
            <a:bodyPr wrap="square">
              <a:spAutoFit/>
            </a:bodyPr>
            <a:lstStyle/>
            <a:p>
              <a:pPr algn="ctr">
                <a:lnSpc>
                  <a:spcPct val="130000"/>
                </a:lnSpc>
              </a:pPr>
              <a:r>
                <a:rPr lang="en-US" altLang="zh-CN" sz="1400"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rPr>
                <a:t>Please enter your content here, copying your text</a:t>
              </a:r>
              <a:endParaRPr lang="en-US" altLang="zh-CN" sz="1400"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endParaRPr>
            </a:p>
          </p:txBody>
        </p:sp>
      </p:grpSp>
      <p:grpSp>
        <p:nvGrpSpPr>
          <p:cNvPr id="13" name="组合 12"/>
          <p:cNvGrpSpPr/>
          <p:nvPr/>
        </p:nvGrpSpPr>
        <p:grpSpPr>
          <a:xfrm>
            <a:off x="7062652" y="2102791"/>
            <a:ext cx="2195021" cy="1452322"/>
            <a:chOff x="2546216" y="3869647"/>
            <a:chExt cx="1791804" cy="1452322"/>
          </a:xfrm>
        </p:grpSpPr>
        <p:sp>
          <p:nvSpPr>
            <p:cNvPr id="14" name="文本框 13"/>
            <p:cNvSpPr txBox="1"/>
            <p:nvPr/>
          </p:nvSpPr>
          <p:spPr>
            <a:xfrm>
              <a:off x="2546216" y="3869647"/>
              <a:ext cx="1791804" cy="451983"/>
            </a:xfrm>
            <a:prstGeom prst="rect">
              <a:avLst/>
            </a:prstGeom>
            <a:noFill/>
          </p:spPr>
          <p:txBody>
            <a:bodyPr wrap="square" rtlCol="0">
              <a:spAutoFit/>
            </a:bodyPr>
            <a:lstStyle/>
            <a:p>
              <a:pPr algn="ctr">
                <a:lnSpc>
                  <a:spcPct val="130000"/>
                </a:lnSpc>
              </a:pPr>
              <a:r>
                <a:rPr lang="zh-CN" altLang="en-US" sz="2000" b="1"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rPr>
                <a:t>输入您的标题</a:t>
              </a:r>
              <a:endParaRPr lang="zh-CN" altLang="en-US" sz="2000" b="1"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endParaRPr>
            </a:p>
          </p:txBody>
        </p:sp>
        <p:cxnSp>
          <p:nvCxnSpPr>
            <p:cNvPr id="15" name="直接连接符 14"/>
            <p:cNvCxnSpPr/>
            <p:nvPr/>
          </p:nvCxnSpPr>
          <p:spPr>
            <a:xfrm>
              <a:off x="2656114" y="4388754"/>
              <a:ext cx="1589315"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2656114" y="4410629"/>
              <a:ext cx="1492857" cy="911340"/>
            </a:xfrm>
            <a:prstGeom prst="rect">
              <a:avLst/>
            </a:prstGeom>
          </p:spPr>
          <p:txBody>
            <a:bodyPr wrap="square">
              <a:spAutoFit/>
            </a:bodyPr>
            <a:lstStyle/>
            <a:p>
              <a:pPr algn="ctr">
                <a:lnSpc>
                  <a:spcPct val="130000"/>
                </a:lnSpc>
              </a:pPr>
              <a:r>
                <a:rPr lang="en-US" altLang="zh-CN" sz="1400"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rPr>
                <a:t>Please enter your content here, copying your text</a:t>
              </a:r>
              <a:endParaRPr lang="en-US" altLang="zh-CN" sz="1400"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endParaRPr>
            </a:p>
          </p:txBody>
        </p:sp>
      </p:grpSp>
      <p:sp>
        <p:nvSpPr>
          <p:cNvPr id="17" name="TextBox 69"/>
          <p:cNvSpPr txBox="1"/>
          <p:nvPr/>
        </p:nvSpPr>
        <p:spPr>
          <a:xfrm>
            <a:off x="8946848" y="4147792"/>
            <a:ext cx="1118937" cy="914400"/>
          </a:xfrm>
          <a:prstGeom prst="rect">
            <a:avLst/>
          </a:prstGeom>
          <a:noFill/>
        </p:spPr>
        <p:txBody>
          <a:bodyPr vert="horz" wrap="square" rtlCol="0">
            <a:spAutoFit/>
          </a:bodyPr>
          <a:lstStyle/>
          <a:p>
            <a:pPr algn="ctr">
              <a:lnSpc>
                <a:spcPct val="150000"/>
              </a:lnSpc>
            </a:pPr>
            <a:r>
              <a:rPr lang="zh-CN" altLang="zh-CN" sz="120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rPr>
              <a:t>是中国第一家精品</a:t>
            </a:r>
            <a:r>
              <a:rPr lang="en-US" altLang="zh-CN" sz="120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rPr>
              <a:t>PPT</a:t>
            </a:r>
            <a:r>
              <a:rPr lang="zh-CN" altLang="zh-CN" sz="120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rPr>
              <a:t>设计机构</a:t>
            </a:r>
            <a:endParaRPr lang="en-US" altLang="zh-CN" sz="120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70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8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2507469" y="3655425"/>
            <a:ext cx="877163" cy="923330"/>
          </a:xfrm>
          <a:prstGeom prst="rect">
            <a:avLst/>
          </a:prstGeom>
          <a:noFill/>
        </p:spPr>
        <p:txBody>
          <a:bodyPr wrap="none" rtlCol="0">
            <a:spAutoFit/>
          </a:bodyPr>
          <a:lstStyle/>
          <a:p>
            <a:r>
              <a:rPr lang="zh-CN" altLang="en-US" sz="5400"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rPr>
              <a:t>壹</a:t>
            </a:r>
            <a:endParaRPr lang="zh-CN" altLang="en-US" sz="5400"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endParaRPr>
          </a:p>
        </p:txBody>
      </p:sp>
      <p:sp>
        <p:nvSpPr>
          <p:cNvPr id="3" name="文本框 2"/>
          <p:cNvSpPr txBox="1"/>
          <p:nvPr/>
        </p:nvSpPr>
        <p:spPr>
          <a:xfrm>
            <a:off x="5524040" y="1865254"/>
            <a:ext cx="877163" cy="923330"/>
          </a:xfrm>
          <a:prstGeom prst="rect">
            <a:avLst/>
          </a:prstGeom>
          <a:noFill/>
        </p:spPr>
        <p:txBody>
          <a:bodyPr wrap="none" rtlCol="0">
            <a:spAutoFit/>
          </a:bodyPr>
          <a:lstStyle/>
          <a:p>
            <a:r>
              <a:rPr lang="zh-CN" altLang="en-US" sz="5400"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rPr>
              <a:t>贰</a:t>
            </a:r>
            <a:endParaRPr lang="zh-CN" altLang="en-US" sz="5400"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endParaRPr>
          </a:p>
        </p:txBody>
      </p:sp>
      <p:sp>
        <p:nvSpPr>
          <p:cNvPr id="4" name="文本框 3"/>
          <p:cNvSpPr txBox="1"/>
          <p:nvPr/>
        </p:nvSpPr>
        <p:spPr>
          <a:xfrm>
            <a:off x="6691499" y="3332746"/>
            <a:ext cx="877163" cy="923330"/>
          </a:xfrm>
          <a:prstGeom prst="rect">
            <a:avLst/>
          </a:prstGeom>
          <a:noFill/>
        </p:spPr>
        <p:txBody>
          <a:bodyPr wrap="none" rtlCol="0">
            <a:spAutoFit/>
          </a:bodyPr>
          <a:lstStyle/>
          <a:p>
            <a:r>
              <a:rPr lang="zh-CN" altLang="en-US" sz="5400"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rPr>
              <a:t>叁</a:t>
            </a:r>
            <a:endParaRPr lang="zh-CN" altLang="en-US" sz="5400"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endParaRPr>
          </a:p>
        </p:txBody>
      </p:sp>
      <p:sp>
        <p:nvSpPr>
          <p:cNvPr id="5" name="文本框 4"/>
          <p:cNvSpPr txBox="1"/>
          <p:nvPr/>
        </p:nvSpPr>
        <p:spPr>
          <a:xfrm>
            <a:off x="8489104" y="3882188"/>
            <a:ext cx="877163" cy="923330"/>
          </a:xfrm>
          <a:prstGeom prst="rect">
            <a:avLst/>
          </a:prstGeom>
          <a:noFill/>
        </p:spPr>
        <p:txBody>
          <a:bodyPr wrap="none" rtlCol="0">
            <a:spAutoFit/>
          </a:bodyPr>
          <a:lstStyle/>
          <a:p>
            <a:r>
              <a:rPr lang="zh-CN" altLang="en-US" sz="5400"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rPr>
              <a:t>肆</a:t>
            </a:r>
            <a:endParaRPr lang="zh-CN" altLang="en-US" sz="5400"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endParaRPr>
          </a:p>
        </p:txBody>
      </p:sp>
      <p:sp>
        <p:nvSpPr>
          <p:cNvPr id="10" name="矩形 9"/>
          <p:cNvSpPr/>
          <p:nvPr/>
        </p:nvSpPr>
        <p:spPr>
          <a:xfrm>
            <a:off x="3593723" y="2326919"/>
            <a:ext cx="1828801" cy="911340"/>
          </a:xfrm>
          <a:prstGeom prst="rect">
            <a:avLst/>
          </a:prstGeom>
        </p:spPr>
        <p:txBody>
          <a:bodyPr wrap="square">
            <a:spAutoFit/>
          </a:bodyPr>
          <a:lstStyle/>
          <a:p>
            <a:pPr algn="ctr">
              <a:lnSpc>
                <a:spcPct val="130000"/>
              </a:lnSpc>
            </a:pPr>
            <a:r>
              <a:rPr lang="en-US" altLang="zh-CN" sz="1400"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rPr>
              <a:t>Please enter your content here, copying your text</a:t>
            </a:r>
            <a:endParaRPr lang="en-US" altLang="zh-CN" sz="1400"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endParaRPr>
          </a:p>
        </p:txBody>
      </p:sp>
      <p:sp>
        <p:nvSpPr>
          <p:cNvPr id="11" name="矩形 10"/>
          <p:cNvSpPr/>
          <p:nvPr/>
        </p:nvSpPr>
        <p:spPr>
          <a:xfrm>
            <a:off x="5137557" y="3300924"/>
            <a:ext cx="1486617" cy="794320"/>
          </a:xfrm>
          <a:prstGeom prst="rect">
            <a:avLst/>
          </a:prstGeom>
        </p:spPr>
        <p:txBody>
          <a:bodyPr wrap="square">
            <a:spAutoFit/>
          </a:bodyPr>
          <a:lstStyle/>
          <a:p>
            <a:pPr algn="ctr">
              <a:lnSpc>
                <a:spcPct val="130000"/>
              </a:lnSpc>
            </a:pPr>
            <a:r>
              <a:rPr lang="en-US" altLang="zh-CN" sz="1200"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rPr>
              <a:t>Please enter your content here, copying your text</a:t>
            </a:r>
            <a:endParaRPr lang="en-US" altLang="zh-CN" sz="1200"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endParaRPr>
          </a:p>
        </p:txBody>
      </p:sp>
      <p:sp>
        <p:nvSpPr>
          <p:cNvPr id="12" name="矩形 11"/>
          <p:cNvSpPr/>
          <p:nvPr/>
        </p:nvSpPr>
        <p:spPr>
          <a:xfrm>
            <a:off x="6678325" y="4397976"/>
            <a:ext cx="1828801" cy="911340"/>
          </a:xfrm>
          <a:prstGeom prst="rect">
            <a:avLst/>
          </a:prstGeom>
        </p:spPr>
        <p:txBody>
          <a:bodyPr wrap="square">
            <a:spAutoFit/>
          </a:bodyPr>
          <a:lstStyle/>
          <a:p>
            <a:pPr algn="ctr">
              <a:lnSpc>
                <a:spcPct val="130000"/>
              </a:lnSpc>
            </a:pPr>
            <a:r>
              <a:rPr lang="en-US" altLang="zh-CN" sz="1400"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rPr>
              <a:t>Please enter your content here, copying your text</a:t>
            </a:r>
            <a:endParaRPr lang="en-US" altLang="zh-CN" sz="1400"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endParaRPr>
          </a:p>
        </p:txBody>
      </p:sp>
      <p:sp>
        <p:nvSpPr>
          <p:cNvPr id="14" name="矩形 13"/>
          <p:cNvSpPr/>
          <p:nvPr/>
        </p:nvSpPr>
        <p:spPr>
          <a:xfrm>
            <a:off x="7285575" y="2547975"/>
            <a:ext cx="1486617" cy="794320"/>
          </a:xfrm>
          <a:prstGeom prst="rect">
            <a:avLst/>
          </a:prstGeom>
        </p:spPr>
        <p:txBody>
          <a:bodyPr wrap="square">
            <a:spAutoFit/>
          </a:bodyPr>
          <a:lstStyle/>
          <a:p>
            <a:pPr algn="ctr">
              <a:lnSpc>
                <a:spcPct val="130000"/>
              </a:lnSpc>
            </a:pPr>
            <a:r>
              <a:rPr lang="en-US" altLang="zh-CN" sz="1200"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rPr>
              <a:t>Please enter your content here, copying your text</a:t>
            </a:r>
            <a:endParaRPr lang="en-US" altLang="zh-CN" sz="1200"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73" y="1155032"/>
            <a:ext cx="7101383" cy="3994215"/>
          </a:xfrm>
          <a:prstGeom prst="rect">
            <a:avLst/>
          </a:prstGeom>
        </p:spPr>
      </p:pic>
      <p:sp>
        <p:nvSpPr>
          <p:cNvPr id="4" name="文本框 3"/>
          <p:cNvSpPr txBox="1"/>
          <p:nvPr/>
        </p:nvSpPr>
        <p:spPr>
          <a:xfrm>
            <a:off x="9564110" y="2001742"/>
            <a:ext cx="569344" cy="3273250"/>
          </a:xfrm>
          <a:prstGeom prst="rect">
            <a:avLst/>
          </a:prstGeom>
          <a:noFill/>
        </p:spPr>
        <p:txBody>
          <a:bodyPr vert="eaVert" wrap="square" lIns="68559" tIns="34280" rIns="68559" bIns="34280" rtlCol="0">
            <a:spAutoFit/>
          </a:bodyPr>
          <a:lstStyle/>
          <a:p>
            <a:r>
              <a:rPr lang="zh-CN" altLang="en-US" sz="2800" spc="225" dirty="0">
                <a:solidFill>
                  <a:schemeClr val="bg1"/>
                </a:solidFill>
                <a:latin typeface="文悦古典明朝体 (非商业使用) W5" pitchFamily="50" charset="-122"/>
                <a:ea typeface="文悦古典明朝体 (非商业使用) W5" pitchFamily="50" charset="-122"/>
              </a:rPr>
              <a:t>单击添加标题</a:t>
            </a:r>
            <a:endParaRPr lang="zh-CN" altLang="en-US" sz="2800" spc="225" dirty="0">
              <a:solidFill>
                <a:schemeClr val="bg1"/>
              </a:solidFill>
              <a:latin typeface="文悦古典明朝体 (非商业使用) W5" pitchFamily="50" charset="-122"/>
              <a:ea typeface="文悦古典明朝体 (非商业使用) W5" pitchFamily="50" charset="-122"/>
            </a:endParaRPr>
          </a:p>
        </p:txBody>
      </p:sp>
      <p:sp>
        <p:nvSpPr>
          <p:cNvPr id="5" name="Content Placeholder 2"/>
          <p:cNvSpPr txBox="1"/>
          <p:nvPr/>
        </p:nvSpPr>
        <p:spPr>
          <a:xfrm>
            <a:off x="7946125" y="2001742"/>
            <a:ext cx="1367837" cy="2854515"/>
          </a:xfrm>
          <a:prstGeom prst="rect">
            <a:avLst/>
          </a:prstGeom>
        </p:spPr>
        <p:txBody>
          <a:bodyPr vert="eaVert" lIns="68559" tIns="34280" rIns="68559" bIns="3428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200000"/>
              </a:lnSpc>
              <a:buNone/>
            </a:pPr>
            <a:r>
              <a:rPr lang="zh-CN" altLang="en-US" sz="1200" dirty="0">
                <a:solidFill>
                  <a:schemeClr val="bg1"/>
                </a:solidFill>
                <a:latin typeface="文悦古典明朝体 (非商业使用) W5" pitchFamily="50" charset="-122"/>
                <a:ea typeface="文悦古典明朝体 (非商业使用) W5" pitchFamily="50" charset="-122"/>
              </a:rPr>
              <a:t>吴姬越艳楚王妃，争弄莲舟水湿衣。</a:t>
            </a:r>
            <a:endParaRPr lang="zh-CN" altLang="en-US" sz="1200" dirty="0">
              <a:solidFill>
                <a:schemeClr val="bg1"/>
              </a:solidFill>
              <a:latin typeface="文悦古典明朝体 (非商业使用) W5" pitchFamily="50" charset="-122"/>
              <a:ea typeface="文悦古典明朝体 (非商业使用) W5" pitchFamily="50" charset="-122"/>
            </a:endParaRPr>
          </a:p>
          <a:p>
            <a:pPr marL="0" indent="0">
              <a:lnSpc>
                <a:spcPct val="200000"/>
              </a:lnSpc>
              <a:buNone/>
            </a:pPr>
            <a:r>
              <a:rPr lang="zh-CN" altLang="en-US" sz="1200" dirty="0">
                <a:solidFill>
                  <a:schemeClr val="bg1"/>
                </a:solidFill>
                <a:latin typeface="文悦古典明朝体 (非商业使用) W5" pitchFamily="50" charset="-122"/>
                <a:ea typeface="文悦古典明朝体 (非商业使用) W5" pitchFamily="50" charset="-122"/>
              </a:rPr>
              <a:t>来时浦口花迎入，采罢江头月送归。</a:t>
            </a:r>
            <a:endParaRPr lang="zh-CN" altLang="en-US" sz="1200" dirty="0">
              <a:solidFill>
                <a:schemeClr val="bg1"/>
              </a:solidFill>
              <a:latin typeface="文悦古典明朝体 (非商业使用) W5" pitchFamily="50" charset="-122"/>
              <a:ea typeface="文悦古典明朝体 (非商业使用) W5" pitchFamily="50" charset="-122"/>
            </a:endParaRPr>
          </a:p>
          <a:p>
            <a:pPr marL="0" indent="0">
              <a:lnSpc>
                <a:spcPct val="200000"/>
              </a:lnSpc>
              <a:buNone/>
            </a:pPr>
            <a:r>
              <a:rPr lang="zh-CN" altLang="en-US" sz="1200" dirty="0">
                <a:solidFill>
                  <a:schemeClr val="bg1"/>
                </a:solidFill>
                <a:latin typeface="文悦古典明朝体 (非商业使用) W5" pitchFamily="50" charset="-122"/>
                <a:ea typeface="文悦古典明朝体 (非商业使用) W5" pitchFamily="50" charset="-122"/>
              </a:rPr>
              <a:t>荷叶罗裙一色裁，芙蓉向脸两边开。</a:t>
            </a:r>
            <a:endParaRPr lang="zh-CN" altLang="en-US" sz="1200" dirty="0">
              <a:solidFill>
                <a:schemeClr val="bg1"/>
              </a:solidFill>
              <a:latin typeface="文悦古典明朝体 (非商业使用) W5" pitchFamily="50" charset="-122"/>
              <a:ea typeface="文悦古典明朝体 (非商业使用) W5" pitchFamily="50" charset="-122"/>
            </a:endParaRPr>
          </a:p>
          <a:p>
            <a:pPr marL="0" indent="0">
              <a:lnSpc>
                <a:spcPct val="200000"/>
              </a:lnSpc>
              <a:buNone/>
            </a:pPr>
            <a:r>
              <a:rPr lang="zh-CN" altLang="en-US" sz="1200" dirty="0">
                <a:solidFill>
                  <a:schemeClr val="bg1"/>
                </a:solidFill>
                <a:latin typeface="文悦古典明朝体 (非商业使用) W5" pitchFamily="50" charset="-122"/>
                <a:ea typeface="文悦古典明朝体 (非商业使用) W5" pitchFamily="50" charset="-122"/>
              </a:rPr>
              <a:t>乱入池中看不见，闻歌始觉有人来。</a:t>
            </a:r>
            <a:endParaRPr lang="en-US" sz="1200" dirty="0">
              <a:solidFill>
                <a:schemeClr val="bg1"/>
              </a:solidFill>
              <a:latin typeface="文悦古典明朝体 (非商业使用) W5" pitchFamily="50" charset="-122"/>
              <a:ea typeface="文悦古典明朝体 (非商业使用) W5" pitchFamily="50" charset="-122"/>
            </a:endParaRPr>
          </a:p>
        </p:txBody>
      </p:sp>
      <p:cxnSp>
        <p:nvCxnSpPr>
          <p:cNvPr id="6" name="直接连接符 5"/>
          <p:cNvCxnSpPr/>
          <p:nvPr/>
        </p:nvCxnSpPr>
        <p:spPr>
          <a:xfrm>
            <a:off x="9540362" y="2233228"/>
            <a:ext cx="0" cy="208496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10188233" y="2001742"/>
            <a:ext cx="0" cy="208496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1091" y="4144621"/>
            <a:ext cx="154740" cy="4219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1000"/>
                                        <p:tgtEl>
                                          <p:spTgt spid="6"/>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674" y="1519774"/>
            <a:ext cx="7928811" cy="4459803"/>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4" y="2979000"/>
            <a:ext cx="6894649" cy="3879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194" y="3129000"/>
            <a:ext cx="6894649" cy="38790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135" y="3129000"/>
            <a:ext cx="6894649" cy="3879000"/>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239" y="3129000"/>
            <a:ext cx="8477160" cy="4769337"/>
          </a:xfrm>
          <a:prstGeom prst="rect">
            <a:avLst/>
          </a:prstGeom>
        </p:spPr>
      </p:pic>
      <p:sp>
        <p:nvSpPr>
          <p:cNvPr id="21" name="PA_库_文本框 3"/>
          <p:cNvSpPr txBox="1"/>
          <p:nvPr>
            <p:custDataLst>
              <p:tags r:id="rId7"/>
            </p:custDataLst>
          </p:nvPr>
        </p:nvSpPr>
        <p:spPr>
          <a:xfrm>
            <a:off x="5596143" y="2034495"/>
            <a:ext cx="738664" cy="2162310"/>
          </a:xfrm>
          <a:prstGeom prst="rect">
            <a:avLst/>
          </a:prstGeom>
          <a:noFill/>
        </p:spPr>
        <p:txBody>
          <a:bodyPr vert="eaVert" wrap="square" rtlCol="0">
            <a:spAutoFit/>
          </a:bodyPr>
          <a:lstStyle/>
          <a:p>
            <a:pPr algn="dist"/>
            <a:r>
              <a:rPr lang="en-US" altLang="zh-CN" sz="3600" dirty="0">
                <a:solidFill>
                  <a:schemeClr val="bg1"/>
                </a:solidFill>
                <a:latin typeface="文悦古典明朝体 (非商业使用) W5" pitchFamily="50" charset="-122"/>
                <a:ea typeface="文悦古典明朝体 (非商业使用) W5" pitchFamily="50" charset="-122"/>
              </a:rPr>
              <a:t>【</a:t>
            </a:r>
            <a:r>
              <a:rPr lang="zh-CN" altLang="en-US" sz="3600" dirty="0">
                <a:solidFill>
                  <a:schemeClr val="bg1"/>
                </a:solidFill>
                <a:latin typeface="文悦古典明朝体 (非商业使用) W5" pitchFamily="50" charset="-122"/>
                <a:ea typeface="文悦古典明朝体 (非商业使用) W5" pitchFamily="50" charset="-122"/>
              </a:rPr>
              <a:t>中国风</a:t>
            </a:r>
            <a:r>
              <a:rPr lang="en-US" altLang="zh-CN" sz="3600" dirty="0">
                <a:solidFill>
                  <a:schemeClr val="bg1"/>
                </a:solidFill>
                <a:latin typeface="文悦古典明朝体 (非商业使用) W5" pitchFamily="50" charset="-122"/>
                <a:ea typeface="文悦古典明朝体 (非商业使用) W5" pitchFamily="50" charset="-122"/>
              </a:rPr>
              <a:t>】</a:t>
            </a:r>
            <a:endParaRPr lang="zh-CN" altLang="en-US" sz="3600" dirty="0">
              <a:solidFill>
                <a:schemeClr val="bg1"/>
              </a:solidFill>
              <a:latin typeface="文悦古典明朝体 (非商业使用) W5" pitchFamily="50" charset="-122"/>
              <a:ea typeface="文悦古典明朝体 (非商业使用) W5" pitchFamily="50" charset="-122"/>
            </a:endParaRPr>
          </a:p>
        </p:txBody>
      </p:sp>
      <p:sp>
        <p:nvSpPr>
          <p:cNvPr id="22" name="PA_库_矩形 4"/>
          <p:cNvSpPr/>
          <p:nvPr>
            <p:custDataLst>
              <p:tags r:id="rId8"/>
            </p:custDataLst>
          </p:nvPr>
        </p:nvSpPr>
        <p:spPr>
          <a:xfrm>
            <a:off x="7856256" y="2166482"/>
            <a:ext cx="2486835" cy="2525036"/>
          </a:xfrm>
          <a:prstGeom prst="rect">
            <a:avLst/>
          </a:prstGeom>
          <a:effectLst/>
        </p:spPr>
        <p:txBody>
          <a:bodyPr vert="eaVert" wrap="square">
            <a:spAutoFit/>
          </a:bodyPr>
          <a:lstStyle/>
          <a:p>
            <a:pPr>
              <a:lnSpc>
                <a:spcPct val="120000"/>
              </a:lnSpc>
              <a:spcAft>
                <a:spcPts val="600"/>
              </a:spcAft>
            </a:pPr>
            <a:r>
              <a:rPr lang="zh-CN" altLang="en-US" sz="2000" dirty="0">
                <a:solidFill>
                  <a:schemeClr val="bg1"/>
                </a:solidFill>
                <a:latin typeface="楷体" panose="02010609060101010101" pitchFamily="49" charset="-122"/>
                <a:ea typeface="楷体" panose="02010609060101010101" pitchFamily="49" charset="-122"/>
              </a:rPr>
              <a:t>这里是你的精彩本，</a:t>
            </a:r>
            <a:endParaRPr lang="en-US" altLang="zh-CN" sz="2000" dirty="0">
              <a:solidFill>
                <a:schemeClr val="bg1"/>
              </a:solidFill>
              <a:latin typeface="楷体" panose="02010609060101010101" pitchFamily="49" charset="-122"/>
              <a:ea typeface="楷体" panose="02010609060101010101" pitchFamily="49" charset="-122"/>
            </a:endParaRPr>
          </a:p>
          <a:p>
            <a:pPr>
              <a:lnSpc>
                <a:spcPct val="120000"/>
              </a:lnSpc>
              <a:spcAft>
                <a:spcPts val="600"/>
              </a:spcAft>
            </a:pPr>
            <a:r>
              <a:rPr lang="zh-CN" altLang="en-US" sz="2000" dirty="0">
                <a:solidFill>
                  <a:schemeClr val="bg1"/>
                </a:solidFill>
                <a:latin typeface="楷体" panose="02010609060101010101" pitchFamily="49" charset="-122"/>
                <a:ea typeface="楷体" panose="02010609060101010101" pitchFamily="49" charset="-122"/>
              </a:rPr>
              <a:t>尽情添加。这里是你</a:t>
            </a:r>
            <a:endParaRPr lang="en-US" altLang="zh-CN" sz="2000" dirty="0">
              <a:solidFill>
                <a:schemeClr val="bg1"/>
              </a:solidFill>
              <a:latin typeface="楷体" panose="02010609060101010101" pitchFamily="49" charset="-122"/>
              <a:ea typeface="楷体" panose="02010609060101010101" pitchFamily="49" charset="-122"/>
            </a:endParaRPr>
          </a:p>
          <a:p>
            <a:pPr>
              <a:lnSpc>
                <a:spcPct val="120000"/>
              </a:lnSpc>
              <a:spcAft>
                <a:spcPts val="600"/>
              </a:spcAft>
            </a:pPr>
            <a:r>
              <a:rPr lang="zh-CN" altLang="en-US" sz="2000" dirty="0">
                <a:solidFill>
                  <a:schemeClr val="bg1"/>
                </a:solidFill>
                <a:latin typeface="楷体" panose="02010609060101010101" pitchFamily="49" charset="-122"/>
                <a:ea typeface="楷体" panose="02010609060101010101" pitchFamily="49" charset="-122"/>
              </a:rPr>
              <a:t>的精彩文本，尽情</a:t>
            </a:r>
            <a:endParaRPr lang="en-US" altLang="zh-CN" sz="2000" dirty="0">
              <a:solidFill>
                <a:schemeClr val="bg1"/>
              </a:solidFill>
              <a:latin typeface="楷体" panose="02010609060101010101" pitchFamily="49" charset="-122"/>
              <a:ea typeface="楷体" panose="02010609060101010101" pitchFamily="49" charset="-122"/>
            </a:endParaRPr>
          </a:p>
          <a:p>
            <a:pPr>
              <a:lnSpc>
                <a:spcPct val="120000"/>
              </a:lnSpc>
              <a:spcAft>
                <a:spcPts val="600"/>
              </a:spcAft>
            </a:pPr>
            <a:r>
              <a:rPr lang="zh-CN" altLang="en-US" sz="2000" dirty="0">
                <a:solidFill>
                  <a:schemeClr val="bg1"/>
                </a:solidFill>
                <a:latin typeface="楷体" panose="02010609060101010101" pitchFamily="49" charset="-122"/>
                <a:ea typeface="楷体" panose="02010609060101010101" pitchFamily="49" charset="-122"/>
              </a:rPr>
              <a:t>添加。这里是你的</a:t>
            </a:r>
            <a:endParaRPr lang="en-US" altLang="zh-CN" sz="2000" dirty="0">
              <a:solidFill>
                <a:schemeClr val="bg1"/>
              </a:solidFill>
              <a:latin typeface="楷体" panose="02010609060101010101" pitchFamily="49" charset="-122"/>
              <a:ea typeface="楷体" panose="02010609060101010101" pitchFamily="49" charset="-122"/>
            </a:endParaRPr>
          </a:p>
          <a:p>
            <a:pPr>
              <a:lnSpc>
                <a:spcPct val="120000"/>
              </a:lnSpc>
              <a:spcAft>
                <a:spcPts val="600"/>
              </a:spcAft>
            </a:pPr>
            <a:r>
              <a:rPr lang="zh-CN" altLang="en-US" sz="2000" dirty="0">
                <a:solidFill>
                  <a:schemeClr val="bg1"/>
                </a:solidFill>
                <a:latin typeface="楷体" panose="02010609060101010101" pitchFamily="49" charset="-122"/>
                <a:ea typeface="楷体" panose="02010609060101010101" pitchFamily="49" charset="-122"/>
              </a:rPr>
              <a:t>精彩文本，尽情加。</a:t>
            </a:r>
            <a:endParaRPr lang="en-US" altLang="zh-CN" sz="2000" dirty="0">
              <a:solidFill>
                <a:schemeClr val="bg1"/>
              </a:solidFill>
              <a:latin typeface="楷体" panose="02010609060101010101" pitchFamily="49" charset="-122"/>
              <a:ea typeface="楷体" panose="02010609060101010101" pitchFamily="49" charset="-122"/>
            </a:endParaRPr>
          </a:p>
          <a:p>
            <a:pPr>
              <a:lnSpc>
                <a:spcPct val="120000"/>
              </a:lnSpc>
              <a:spcAft>
                <a:spcPts val="600"/>
              </a:spcAft>
            </a:pPr>
            <a:r>
              <a:rPr lang="zh-CN" altLang="en-US" sz="2000" dirty="0">
                <a:solidFill>
                  <a:schemeClr val="bg1"/>
                </a:solidFill>
                <a:latin typeface="楷体" panose="02010609060101010101" pitchFamily="49" charset="-122"/>
                <a:ea typeface="楷体" panose="02010609060101010101" pitchFamily="49" charset="-122"/>
              </a:rPr>
              <a:t>这里是你的精彩文本</a:t>
            </a:r>
            <a:endParaRPr lang="en-US" altLang="zh-CN" sz="2000" dirty="0">
              <a:solidFill>
                <a:schemeClr val="bg1"/>
              </a:solidFill>
              <a:latin typeface="楷体" panose="02010609060101010101" pitchFamily="49" charset="-122"/>
              <a:ea typeface="楷体" panose="02010609060101010101" pitchFamily="49" charset="-122"/>
            </a:endParaRPr>
          </a:p>
          <a:p>
            <a:pPr>
              <a:lnSpc>
                <a:spcPct val="120000"/>
              </a:lnSpc>
              <a:spcAft>
                <a:spcPts val="600"/>
              </a:spcAft>
            </a:pPr>
            <a:r>
              <a:rPr lang="zh-CN" altLang="en-US" sz="2000" dirty="0">
                <a:solidFill>
                  <a:schemeClr val="bg1"/>
                </a:solidFill>
                <a:latin typeface="楷体" panose="02010609060101010101" pitchFamily="49" charset="-122"/>
                <a:ea typeface="楷体" panose="02010609060101010101" pitchFamily="49" charset="-122"/>
              </a:rPr>
              <a:t>尽情添加</a:t>
            </a:r>
            <a:endParaRPr lang="en-US" altLang="zh-CN" sz="2000" dirty="0">
              <a:solidFill>
                <a:schemeClr val="bg1"/>
              </a:solidFill>
              <a:latin typeface="楷体" panose="02010609060101010101" pitchFamily="49" charset="-122"/>
              <a:ea typeface="楷体" panose="02010609060101010101" pitchFamily="49" charset="-122"/>
            </a:endParaRPr>
          </a:p>
        </p:txBody>
      </p:sp>
      <p:pic>
        <p:nvPicPr>
          <p:cNvPr id="24" name="图片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86372" y="-877634"/>
            <a:ext cx="5560174" cy="31282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500" fill="hold"/>
                                        <p:tgtEl>
                                          <p:spTgt spid="21"/>
                                        </p:tgtEl>
                                        <p:attrNameLst>
                                          <p:attrName>ppt_x</p:attrName>
                                        </p:attrNameLst>
                                      </p:cBhvr>
                                      <p:tavLst>
                                        <p:tav tm="0">
                                          <p:val>
                                            <p:strVal val="1+#ppt_w/2"/>
                                          </p:val>
                                        </p:tav>
                                        <p:tav tm="100000">
                                          <p:val>
                                            <p:strVal val="#ppt_x"/>
                                          </p:val>
                                        </p:tav>
                                      </p:tavLst>
                                    </p:anim>
                                    <p:anim calcmode="lin" valueType="num">
                                      <p:cBhvr additive="base">
                                        <p:cTn id="8" dur="1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500" fill="hold"/>
                                        <p:tgtEl>
                                          <p:spTgt spid="22"/>
                                        </p:tgtEl>
                                        <p:attrNameLst>
                                          <p:attrName>ppt_x</p:attrName>
                                        </p:attrNameLst>
                                      </p:cBhvr>
                                      <p:tavLst>
                                        <p:tav tm="0">
                                          <p:val>
                                            <p:strVal val="1+#ppt_w/2"/>
                                          </p:val>
                                        </p:tav>
                                        <p:tav tm="100000">
                                          <p:val>
                                            <p:strVal val="#ppt_x"/>
                                          </p:val>
                                        </p:tav>
                                      </p:tavLst>
                                    </p:anim>
                                    <p:anim calcmode="lin" valueType="num">
                                      <p:cBhvr additive="base">
                                        <p:cTn id="12" dur="1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P spid="22"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5118007" y="1570780"/>
            <a:ext cx="1954381" cy="2215991"/>
          </a:xfrm>
          <a:prstGeom prst="rect">
            <a:avLst/>
          </a:prstGeom>
          <a:noFill/>
        </p:spPr>
        <p:txBody>
          <a:bodyPr wrap="none" rtlCol="0">
            <a:spAutoFit/>
          </a:bodyPr>
          <a:lstStyle/>
          <a:p>
            <a:r>
              <a:rPr lang="zh-CN" altLang="en-US" sz="13800"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rPr>
              <a:t>贰</a:t>
            </a:r>
            <a:endParaRPr lang="zh-CN" altLang="en-US" sz="13800" dirty="0">
              <a:solidFill>
                <a:schemeClr val="bg1"/>
              </a:solidFill>
              <a:effectLst>
                <a:outerShdw blurRad="38100" dist="38100" dir="2700000" algn="tl">
                  <a:srgbClr val="000000">
                    <a:alpha val="43137"/>
                  </a:srgbClr>
                </a:outerShdw>
              </a:effectLst>
              <a:latin typeface="文悦古典明朝体 (非商业使用) W5" pitchFamily="50" charset="-122"/>
              <a:ea typeface="文悦古典明朝体 (非商业使用) W5" pitchFamily="50" charset="-122"/>
            </a:endParaRPr>
          </a:p>
        </p:txBody>
      </p:sp>
      <p:grpSp>
        <p:nvGrpSpPr>
          <p:cNvPr id="3" name="组合 2"/>
          <p:cNvGrpSpPr/>
          <p:nvPr/>
        </p:nvGrpSpPr>
        <p:grpSpPr>
          <a:xfrm>
            <a:off x="10907634" y="159909"/>
            <a:ext cx="1162755" cy="1162755"/>
            <a:chOff x="1720144" y="1038578"/>
            <a:chExt cx="1162755" cy="1162755"/>
          </a:xfrm>
        </p:grpSpPr>
        <p:sp>
          <p:nvSpPr>
            <p:cNvPr id="4" name="矩形 3"/>
            <p:cNvSpPr/>
            <p:nvPr/>
          </p:nvSpPr>
          <p:spPr>
            <a:xfrm>
              <a:off x="1720144" y="1038578"/>
              <a:ext cx="1162755" cy="116275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5" name="直接连接符 4"/>
            <p:cNvCxnSpPr/>
            <p:nvPr/>
          </p:nvCxnSpPr>
          <p:spPr>
            <a:xfrm>
              <a:off x="1720144" y="1038578"/>
              <a:ext cx="1162755" cy="116275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1720144" y="1038578"/>
              <a:ext cx="1162755" cy="116275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直接连接符 6"/>
            <p:cNvCxnSpPr>
              <a:stCxn id="4" idx="0"/>
              <a:endCxn id="4" idx="2"/>
            </p:cNvCxnSpPr>
            <p:nvPr/>
          </p:nvCxnSpPr>
          <p:spPr>
            <a:xfrm>
              <a:off x="2301522" y="1038578"/>
              <a:ext cx="0" cy="116275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a:stCxn id="4" idx="1"/>
              <a:endCxn id="4" idx="3"/>
            </p:cNvCxnSpPr>
            <p:nvPr/>
          </p:nvCxnSpPr>
          <p:spPr>
            <a:xfrm>
              <a:off x="1720144" y="1619956"/>
              <a:ext cx="116275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11009634" y="152621"/>
            <a:ext cx="728778" cy="1107996"/>
          </a:xfrm>
          <a:prstGeom prst="rect">
            <a:avLst/>
          </a:prstGeom>
          <a:noFill/>
        </p:spPr>
        <p:txBody>
          <a:bodyPr vert="horz" wrap="square" rtlCol="0">
            <a:spAutoFit/>
          </a:bodyPr>
          <a:lstStyle/>
          <a:p>
            <a:r>
              <a:rPr lang="zh-CN" altLang="en-US" sz="6600" dirty="0">
                <a:solidFill>
                  <a:schemeClr val="bg1"/>
                </a:solidFill>
                <a:latin typeface="李旭科书法 v1.4" panose="02000603000000000000" pitchFamily="2" charset="-122"/>
                <a:ea typeface="李旭科书法 v1.4" panose="02000603000000000000" pitchFamily="2" charset="-122"/>
              </a:rPr>
              <a:t>听</a:t>
            </a:r>
            <a:endParaRPr lang="zh-CN" altLang="en-US" sz="6600" dirty="0">
              <a:solidFill>
                <a:schemeClr val="bg1"/>
              </a:solidFill>
              <a:latin typeface="李旭科书法 v1.4" panose="02000603000000000000" pitchFamily="2" charset="-122"/>
              <a:ea typeface="李旭科书法 v1.4" panose="02000603000000000000" pitchFamily="2" charset="-122"/>
            </a:endParaRPr>
          </a:p>
        </p:txBody>
      </p:sp>
      <p:sp>
        <p:nvSpPr>
          <p:cNvPr id="10" name="矩形 9"/>
          <p:cNvSpPr/>
          <p:nvPr/>
        </p:nvSpPr>
        <p:spPr>
          <a:xfrm>
            <a:off x="11266254" y="1100944"/>
            <a:ext cx="492443" cy="1220787"/>
          </a:xfrm>
          <a:prstGeom prst="rect">
            <a:avLst/>
          </a:prstGeom>
          <a:noFill/>
        </p:spPr>
        <p:txBody>
          <a:bodyPr vert="eaVert" wrap="square" rtlCol="0">
            <a:spAutoFit/>
          </a:bodyPr>
          <a:lstStyle/>
          <a:p>
            <a:r>
              <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HEAR</a:t>
            </a:r>
            <a:endParaRPr lang="zh-CN" altLang="en-US"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1" name="矩形 10"/>
          <p:cNvSpPr/>
          <p:nvPr/>
        </p:nvSpPr>
        <p:spPr>
          <a:xfrm>
            <a:off x="11081790" y="1596184"/>
            <a:ext cx="364389" cy="2308324"/>
          </a:xfrm>
          <a:prstGeom prst="rect">
            <a:avLst/>
          </a:prstGeom>
          <a:noFill/>
        </p:spPr>
        <p:txBody>
          <a:bodyPr vert="horz" wrap="square" rtlCol="0">
            <a:spAutoFit/>
          </a:bodyPr>
          <a:lstStyle/>
          <a:p>
            <a:r>
              <a:rPr lang="zh-CN" altLang="en-US" sz="1600" dirty="0">
                <a:solidFill>
                  <a:schemeClr val="bg1"/>
                </a:solidFill>
                <a:latin typeface="李旭科书法 v1.4" panose="02000603000000000000" pitchFamily="2" charset="-122"/>
                <a:ea typeface="李旭科书法 v1.4" panose="02000603000000000000" pitchFamily="2" charset="-122"/>
              </a:rPr>
              <a:t>用心倾听那鸟语花香</a:t>
            </a:r>
            <a:endParaRPr lang="zh-CN" altLang="en-US" sz="1600" dirty="0">
              <a:solidFill>
                <a:schemeClr val="bg1"/>
              </a:solidFill>
              <a:latin typeface="李旭科书法 v1.4" panose="02000603000000000000" pitchFamily="2" charset="-122"/>
              <a:ea typeface="李旭科书法 v1.4" panose="02000603000000000000" pitchFamily="2" charset="-122"/>
            </a:endParaRPr>
          </a:p>
        </p:txBody>
      </p:sp>
      <p:pic>
        <p:nvPicPr>
          <p:cNvPr id="28"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504078" y="2657327"/>
            <a:ext cx="3682558" cy="20718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grpId="1"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tags/tag1.xml><?xml version="1.0" encoding="utf-8"?>
<p:tagLst xmlns:p="http://schemas.openxmlformats.org/presentationml/2006/main">
  <p:tag name="PA" val="v4.0.0"/>
</p:tagLst>
</file>

<file path=ppt/tags/tag10.xml><?xml version="1.0" encoding="utf-8"?>
<p:tagLst xmlns:p="http://schemas.openxmlformats.org/presentationml/2006/main">
  <p:tag name="PA" val="v4.0.0"/>
</p:tagLst>
</file>

<file path=ppt/tags/tag11.xml><?xml version="1.0" encoding="utf-8"?>
<p:tagLst xmlns:p="http://schemas.openxmlformats.org/presentationml/2006/main">
  <p:tag name="PA" val="v4.0.0"/>
</p:tagLst>
</file>

<file path=ppt/tags/tag12.xml><?xml version="1.0" encoding="utf-8"?>
<p:tagLst xmlns:p="http://schemas.openxmlformats.org/presentationml/2006/main">
  <p:tag name="PA" val="v4.0.0"/>
</p:tagLst>
</file>

<file path=ppt/tags/tag13.xml><?xml version="1.0" encoding="utf-8"?>
<p:tagLst xmlns:p="http://schemas.openxmlformats.org/presentationml/2006/main">
  <p:tag name="PA" val="v4.0.0"/>
</p:tagLst>
</file>

<file path=ppt/tags/tag14.xml><?xml version="1.0" encoding="utf-8"?>
<p:tagLst xmlns:p="http://schemas.openxmlformats.org/presentationml/2006/main">
  <p:tag name="PA" val="v4.0.0"/>
</p:tagLst>
</file>

<file path=ppt/tags/tag2.xml><?xml version="1.0" encoding="utf-8"?>
<p:tagLst xmlns:p="http://schemas.openxmlformats.org/presentationml/2006/main">
  <p:tag name="PA" val="v4.0.0"/>
</p:tagLst>
</file>

<file path=ppt/tags/tag3.xml><?xml version="1.0" encoding="utf-8"?>
<p:tagLst xmlns:p="http://schemas.openxmlformats.org/presentationml/2006/main">
  <p:tag name="PA" val="v4.0.0"/>
</p:tagLst>
</file>

<file path=ppt/tags/tag4.xml><?xml version="1.0" encoding="utf-8"?>
<p:tagLst xmlns:p="http://schemas.openxmlformats.org/presentationml/2006/main">
  <p:tag name="PA" val="v4.0.0"/>
</p:tagLst>
</file>

<file path=ppt/tags/tag5.xml><?xml version="1.0" encoding="utf-8"?>
<p:tagLst xmlns:p="http://schemas.openxmlformats.org/presentationml/2006/main">
  <p:tag name="PA" val="v4.0.0"/>
</p:tagLst>
</file>

<file path=ppt/tags/tag6.xml><?xml version="1.0" encoding="utf-8"?>
<p:tagLst xmlns:p="http://schemas.openxmlformats.org/presentationml/2006/main">
  <p:tag name="PA" val="v4.0.0"/>
</p:tagLst>
</file>

<file path=ppt/tags/tag7.xml><?xml version="1.0" encoding="utf-8"?>
<p:tagLst xmlns:p="http://schemas.openxmlformats.org/presentationml/2006/main">
  <p:tag name="PA" val="v4.0.0"/>
</p:tagLst>
</file>

<file path=ppt/tags/tag8.xml><?xml version="1.0" encoding="utf-8"?>
<p:tagLst xmlns:p="http://schemas.openxmlformats.org/presentationml/2006/main">
  <p:tag name="PA" val="v4.0.0"/>
</p:tagLst>
</file>

<file path=ppt/tags/tag9.xml><?xml version="1.0" encoding="utf-8"?>
<p:tagLst xmlns:p="http://schemas.openxmlformats.org/presentationml/2006/main">
  <p:tag name="PA" val="v4.0.0"/>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2499</Words>
  <Application>WPS 演示</Application>
  <PresentationFormat>宽屏</PresentationFormat>
  <Paragraphs>242</Paragraphs>
  <Slides>25</Slides>
  <Notes>26</Notes>
  <HiddenSlides>0</HiddenSlides>
  <MMClips>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25</vt:i4>
      </vt:variant>
    </vt:vector>
  </HeadingPairs>
  <TitlesOfParts>
    <vt:vector size="41" baseType="lpstr">
      <vt:lpstr>Arial</vt:lpstr>
      <vt:lpstr>宋体</vt:lpstr>
      <vt:lpstr>Wingdings</vt:lpstr>
      <vt:lpstr>文悦古典明朝体 (非商业使用) W5</vt:lpstr>
      <vt:lpstr>李旭科书法 v1.4</vt:lpstr>
      <vt:lpstr>Arial Unicode MS</vt:lpstr>
      <vt:lpstr>微软雅黑</vt:lpstr>
      <vt:lpstr>Lato</vt:lpstr>
      <vt:lpstr>楷体</vt:lpstr>
      <vt:lpstr>等线</vt:lpstr>
      <vt:lpstr>Arial Unicode MS</vt:lpstr>
      <vt:lpstr>等线 Light</vt:lpstr>
      <vt:lpstr>Calibri</vt:lpstr>
      <vt:lpstr>方正魏碑简体</vt:lpstr>
      <vt:lpstr>方正宋刻本秀楷简体</vt:lpstr>
      <vt:lpstr>office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一颗苹果</cp:lastModifiedBy>
  <cp:revision>7</cp:revision>
  <dcterms:created xsi:type="dcterms:W3CDTF">2019-04-23T09:00:00Z</dcterms:created>
  <dcterms:modified xsi:type="dcterms:W3CDTF">2021-09-13T01:24:04Z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2052-11.1.0.10463</vt:lpwstr>
  </property>
  <property fmtid="{D5CDD505-2E9C-101B-9397-08002B2CF9AE}" pid="3" name="ICV">
    <vt:lpwstr>09B230D6841D43ECA04BF294081D14FA</vt:lpwstr>
  </property>
</Properties>
</file>