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745" r:id="rId3"/>
    <p:sldId id="2746" r:id="rId5"/>
    <p:sldId id="2747" r:id="rId6"/>
    <p:sldId id="2751" r:id="rId7"/>
    <p:sldId id="2752" r:id="rId8"/>
    <p:sldId id="2753" r:id="rId9"/>
    <p:sldId id="2754" r:id="rId10"/>
    <p:sldId id="2755" r:id="rId11"/>
    <p:sldId id="2756" r:id="rId12"/>
    <p:sldId id="2748" r:id="rId13"/>
    <p:sldId id="2758" r:id="rId14"/>
    <p:sldId id="2759" r:id="rId15"/>
    <p:sldId id="2760" r:id="rId16"/>
    <p:sldId id="2761" r:id="rId17"/>
    <p:sldId id="2762" r:id="rId18"/>
    <p:sldId id="2763" r:id="rId19"/>
    <p:sldId id="2749" r:id="rId20"/>
    <p:sldId id="2768" r:id="rId21"/>
    <p:sldId id="2769" r:id="rId22"/>
    <p:sldId id="2770" r:id="rId23"/>
    <p:sldId id="2772" r:id="rId24"/>
    <p:sldId id="2773" r:id="rId25"/>
    <p:sldId id="2774" r:id="rId26"/>
    <p:sldId id="2750" r:id="rId27"/>
    <p:sldId id="2765" r:id="rId28"/>
    <p:sldId id="2766" r:id="rId29"/>
    <p:sldId id="2767" r:id="rId30"/>
    <p:sldId id="2775" r:id="rId31"/>
    <p:sldId id="2776" r:id="rId32"/>
    <p:sldId id="2777" r:id="rId33"/>
  </p:sldIdLst>
  <p:sldSz cx="12858750" cy="7232650"/>
  <p:notesSz cx="6858000" cy="9144000"/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BFBFBF"/>
    <a:srgbClr val="212E3C"/>
    <a:srgbClr val="FBBF09"/>
    <a:srgbClr val="EF4232"/>
    <a:srgbClr val="03A9F0"/>
    <a:srgbClr val="FFFFFF"/>
    <a:srgbClr val="FABCA8"/>
    <a:srgbClr val="57562F"/>
    <a:srgbClr val="FBC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9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762" y="150"/>
      </p:cViewPr>
      <p:guideLst>
        <p:guide orient="horz" pos="358"/>
        <p:guide pos="4038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47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039" y="6703596"/>
            <a:ext cx="2893219" cy="386187"/>
          </a:xfrm>
          <a:prstGeom prst="rect">
            <a:avLst/>
          </a:prstGeom>
        </p:spPr>
        <p:txBody>
          <a:bodyPr/>
          <a:lstStyle/>
          <a:p>
            <a:fld id="{E3AD87B8-9A4B-45E2-BBE5-FB86ADE28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461" y="6703596"/>
            <a:ext cx="4339828" cy="3861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492" y="6703596"/>
            <a:ext cx="2893219" cy="386187"/>
          </a:xfrm>
          <a:prstGeom prst="rect">
            <a:avLst/>
          </a:prstGeom>
        </p:spPr>
        <p:txBody>
          <a:bodyPr/>
          <a:lstStyle/>
          <a:p>
            <a:fld id="{37AAA611-6692-4583-86AB-5AB9B972B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812800" y="942031"/>
            <a:ext cx="5082946" cy="5348589"/>
          </a:xfrm>
          <a:custGeom>
            <a:avLst/>
            <a:gdLst>
              <a:gd name="T0" fmla="*/ 1840 w 2277"/>
              <a:gd name="T1" fmla="*/ 895 h 2396"/>
              <a:gd name="T2" fmla="*/ 1889 w 2277"/>
              <a:gd name="T3" fmla="*/ 956 h 2396"/>
              <a:gd name="T4" fmla="*/ 1879 w 2277"/>
              <a:gd name="T5" fmla="*/ 1033 h 2396"/>
              <a:gd name="T6" fmla="*/ 524 w 2277"/>
              <a:gd name="T7" fmla="*/ 2386 h 2396"/>
              <a:gd name="T8" fmla="*/ 438 w 2277"/>
              <a:gd name="T9" fmla="*/ 2389 h 2396"/>
              <a:gd name="T10" fmla="*/ 377 w 2277"/>
              <a:gd name="T11" fmla="*/ 2305 h 2396"/>
              <a:gd name="T12" fmla="*/ 405 w 2277"/>
              <a:gd name="T13" fmla="*/ 2225 h 2396"/>
              <a:gd name="T14" fmla="*/ 1765 w 2277"/>
              <a:gd name="T15" fmla="*/ 885 h 2396"/>
              <a:gd name="T16" fmla="*/ 2202 w 2277"/>
              <a:gd name="T17" fmla="*/ 815 h 2396"/>
              <a:gd name="T18" fmla="*/ 2265 w 2277"/>
              <a:gd name="T19" fmla="*/ 862 h 2396"/>
              <a:gd name="T20" fmla="*/ 2273 w 2277"/>
              <a:gd name="T21" fmla="*/ 937 h 2396"/>
              <a:gd name="T22" fmla="*/ 934 w 2277"/>
              <a:gd name="T23" fmla="*/ 2297 h 2396"/>
              <a:gd name="T24" fmla="*/ 852 w 2277"/>
              <a:gd name="T25" fmla="*/ 2326 h 2396"/>
              <a:gd name="T26" fmla="*/ 768 w 2277"/>
              <a:gd name="T27" fmla="*/ 2264 h 2396"/>
              <a:gd name="T28" fmla="*/ 772 w 2277"/>
              <a:gd name="T29" fmla="*/ 2178 h 2396"/>
              <a:gd name="T30" fmla="*/ 2127 w 2277"/>
              <a:gd name="T31" fmla="*/ 824 h 2396"/>
              <a:gd name="T32" fmla="*/ 1495 w 2277"/>
              <a:gd name="T33" fmla="*/ 550 h 2396"/>
              <a:gd name="T34" fmla="*/ 1566 w 2277"/>
              <a:gd name="T35" fmla="*/ 580 h 2396"/>
              <a:gd name="T36" fmla="*/ 1594 w 2277"/>
              <a:gd name="T37" fmla="*/ 651 h 2396"/>
              <a:gd name="T38" fmla="*/ 1566 w 2277"/>
              <a:gd name="T39" fmla="*/ 723 h 2396"/>
              <a:gd name="T40" fmla="*/ 199 w 2277"/>
              <a:gd name="T41" fmla="*/ 2063 h 2396"/>
              <a:gd name="T42" fmla="*/ 108 w 2277"/>
              <a:gd name="T43" fmla="*/ 2035 h 2396"/>
              <a:gd name="T44" fmla="*/ 81 w 2277"/>
              <a:gd name="T45" fmla="*/ 1944 h 2396"/>
              <a:gd name="T46" fmla="*/ 1423 w 2277"/>
              <a:gd name="T47" fmla="*/ 580 h 2396"/>
              <a:gd name="T48" fmla="*/ 1495 w 2277"/>
              <a:gd name="T49" fmla="*/ 550 h 2396"/>
              <a:gd name="T50" fmla="*/ 2078 w 2277"/>
              <a:gd name="T51" fmla="*/ 342 h 2396"/>
              <a:gd name="T52" fmla="*/ 2127 w 2277"/>
              <a:gd name="T53" fmla="*/ 405 h 2396"/>
              <a:gd name="T54" fmla="*/ 2116 w 2277"/>
              <a:gd name="T55" fmla="*/ 480 h 2396"/>
              <a:gd name="T56" fmla="*/ 761 w 2277"/>
              <a:gd name="T57" fmla="*/ 1834 h 2396"/>
              <a:gd name="T58" fmla="*/ 676 w 2277"/>
              <a:gd name="T59" fmla="*/ 1838 h 2396"/>
              <a:gd name="T60" fmla="*/ 615 w 2277"/>
              <a:gd name="T61" fmla="*/ 1754 h 2396"/>
              <a:gd name="T62" fmla="*/ 643 w 2277"/>
              <a:gd name="T63" fmla="*/ 1672 h 2396"/>
              <a:gd name="T64" fmla="*/ 2003 w 2277"/>
              <a:gd name="T65" fmla="*/ 333 h 2396"/>
              <a:gd name="T66" fmla="*/ 1704 w 2277"/>
              <a:gd name="T67" fmla="*/ 54 h 2396"/>
              <a:gd name="T68" fmla="*/ 1750 w 2277"/>
              <a:gd name="T69" fmla="*/ 80 h 2396"/>
              <a:gd name="T70" fmla="*/ 1779 w 2277"/>
              <a:gd name="T71" fmla="*/ 152 h 2396"/>
              <a:gd name="T72" fmla="*/ 1750 w 2277"/>
              <a:gd name="T73" fmla="*/ 224 h 2396"/>
              <a:gd name="T74" fmla="*/ 384 w 2277"/>
              <a:gd name="T75" fmla="*/ 1564 h 2396"/>
              <a:gd name="T76" fmla="*/ 294 w 2277"/>
              <a:gd name="T77" fmla="*/ 1536 h 2396"/>
              <a:gd name="T78" fmla="*/ 266 w 2277"/>
              <a:gd name="T79" fmla="*/ 1445 h 2396"/>
              <a:gd name="T80" fmla="*/ 1607 w 2277"/>
              <a:gd name="T81" fmla="*/ 80 h 2396"/>
              <a:gd name="T82" fmla="*/ 1678 w 2277"/>
              <a:gd name="T83" fmla="*/ 51 h 2396"/>
              <a:gd name="T84" fmla="*/ 1465 w 2277"/>
              <a:gd name="T85" fmla="*/ 12 h 2396"/>
              <a:gd name="T86" fmla="*/ 1512 w 2277"/>
              <a:gd name="T87" fmla="*/ 75 h 2396"/>
              <a:gd name="T88" fmla="*/ 1502 w 2277"/>
              <a:gd name="T89" fmla="*/ 150 h 2396"/>
              <a:gd name="T90" fmla="*/ 147 w 2277"/>
              <a:gd name="T91" fmla="*/ 1504 h 2396"/>
              <a:gd name="T92" fmla="*/ 63 w 2277"/>
              <a:gd name="T93" fmla="*/ 1508 h 2396"/>
              <a:gd name="T94" fmla="*/ 0 w 2277"/>
              <a:gd name="T95" fmla="*/ 1424 h 2396"/>
              <a:gd name="T96" fmla="*/ 28 w 2277"/>
              <a:gd name="T97" fmla="*/ 1342 h 2396"/>
              <a:gd name="T98" fmla="*/ 1388 w 2277"/>
              <a:gd name="T99" fmla="*/ 4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77" h="2396">
                <a:moveTo>
                  <a:pt x="1792" y="881"/>
                </a:moveTo>
                <a:lnTo>
                  <a:pt x="1816" y="885"/>
                </a:lnTo>
                <a:lnTo>
                  <a:pt x="1840" y="895"/>
                </a:lnTo>
                <a:lnTo>
                  <a:pt x="1863" y="911"/>
                </a:lnTo>
                <a:lnTo>
                  <a:pt x="1879" y="934"/>
                </a:lnTo>
                <a:lnTo>
                  <a:pt x="1889" y="956"/>
                </a:lnTo>
                <a:lnTo>
                  <a:pt x="1893" y="983"/>
                </a:lnTo>
                <a:lnTo>
                  <a:pt x="1889" y="1009"/>
                </a:lnTo>
                <a:lnTo>
                  <a:pt x="1879" y="1033"/>
                </a:lnTo>
                <a:lnTo>
                  <a:pt x="1863" y="1054"/>
                </a:lnTo>
                <a:lnTo>
                  <a:pt x="548" y="2368"/>
                </a:lnTo>
                <a:lnTo>
                  <a:pt x="524" y="2386"/>
                </a:lnTo>
                <a:lnTo>
                  <a:pt x="496" y="2394"/>
                </a:lnTo>
                <a:lnTo>
                  <a:pt x="468" y="2396"/>
                </a:lnTo>
                <a:lnTo>
                  <a:pt x="438" y="2389"/>
                </a:lnTo>
                <a:lnTo>
                  <a:pt x="405" y="2368"/>
                </a:lnTo>
                <a:lnTo>
                  <a:pt x="383" y="2333"/>
                </a:lnTo>
                <a:lnTo>
                  <a:pt x="377" y="2305"/>
                </a:lnTo>
                <a:lnTo>
                  <a:pt x="377" y="2278"/>
                </a:lnTo>
                <a:lnTo>
                  <a:pt x="388" y="2250"/>
                </a:lnTo>
                <a:lnTo>
                  <a:pt x="405" y="2225"/>
                </a:lnTo>
                <a:lnTo>
                  <a:pt x="1720" y="911"/>
                </a:lnTo>
                <a:lnTo>
                  <a:pt x="1741" y="895"/>
                </a:lnTo>
                <a:lnTo>
                  <a:pt x="1765" y="885"/>
                </a:lnTo>
                <a:lnTo>
                  <a:pt x="1792" y="881"/>
                </a:lnTo>
                <a:close/>
                <a:moveTo>
                  <a:pt x="2176" y="812"/>
                </a:moveTo>
                <a:lnTo>
                  <a:pt x="2202" y="815"/>
                </a:lnTo>
                <a:lnTo>
                  <a:pt x="2226" y="824"/>
                </a:lnTo>
                <a:lnTo>
                  <a:pt x="2247" y="841"/>
                </a:lnTo>
                <a:lnTo>
                  <a:pt x="2265" y="862"/>
                </a:lnTo>
                <a:lnTo>
                  <a:pt x="2273" y="887"/>
                </a:lnTo>
                <a:lnTo>
                  <a:pt x="2277" y="913"/>
                </a:lnTo>
                <a:lnTo>
                  <a:pt x="2273" y="937"/>
                </a:lnTo>
                <a:lnTo>
                  <a:pt x="2265" y="962"/>
                </a:lnTo>
                <a:lnTo>
                  <a:pt x="2247" y="984"/>
                </a:lnTo>
                <a:lnTo>
                  <a:pt x="934" y="2297"/>
                </a:lnTo>
                <a:lnTo>
                  <a:pt x="910" y="2316"/>
                </a:lnTo>
                <a:lnTo>
                  <a:pt x="882" y="2325"/>
                </a:lnTo>
                <a:lnTo>
                  <a:pt x="852" y="2326"/>
                </a:lnTo>
                <a:lnTo>
                  <a:pt x="824" y="2319"/>
                </a:lnTo>
                <a:lnTo>
                  <a:pt x="791" y="2297"/>
                </a:lnTo>
                <a:lnTo>
                  <a:pt x="768" y="2264"/>
                </a:lnTo>
                <a:lnTo>
                  <a:pt x="761" y="2236"/>
                </a:lnTo>
                <a:lnTo>
                  <a:pt x="763" y="2206"/>
                </a:lnTo>
                <a:lnTo>
                  <a:pt x="772" y="2178"/>
                </a:lnTo>
                <a:lnTo>
                  <a:pt x="791" y="2154"/>
                </a:lnTo>
                <a:lnTo>
                  <a:pt x="2104" y="841"/>
                </a:lnTo>
                <a:lnTo>
                  <a:pt x="2127" y="824"/>
                </a:lnTo>
                <a:lnTo>
                  <a:pt x="2151" y="815"/>
                </a:lnTo>
                <a:lnTo>
                  <a:pt x="2176" y="812"/>
                </a:lnTo>
                <a:close/>
                <a:moveTo>
                  <a:pt x="1495" y="550"/>
                </a:moveTo>
                <a:lnTo>
                  <a:pt x="1519" y="553"/>
                </a:lnTo>
                <a:lnTo>
                  <a:pt x="1544" y="562"/>
                </a:lnTo>
                <a:lnTo>
                  <a:pt x="1566" y="580"/>
                </a:lnTo>
                <a:lnTo>
                  <a:pt x="1582" y="600"/>
                </a:lnTo>
                <a:lnTo>
                  <a:pt x="1593" y="625"/>
                </a:lnTo>
                <a:lnTo>
                  <a:pt x="1594" y="651"/>
                </a:lnTo>
                <a:lnTo>
                  <a:pt x="1593" y="676"/>
                </a:lnTo>
                <a:lnTo>
                  <a:pt x="1582" y="700"/>
                </a:lnTo>
                <a:lnTo>
                  <a:pt x="1566" y="723"/>
                </a:lnTo>
                <a:lnTo>
                  <a:pt x="252" y="2035"/>
                </a:lnTo>
                <a:lnTo>
                  <a:pt x="227" y="2052"/>
                </a:lnTo>
                <a:lnTo>
                  <a:pt x="199" y="2063"/>
                </a:lnTo>
                <a:lnTo>
                  <a:pt x="171" y="2065"/>
                </a:lnTo>
                <a:lnTo>
                  <a:pt x="142" y="2058"/>
                </a:lnTo>
                <a:lnTo>
                  <a:pt x="108" y="2035"/>
                </a:lnTo>
                <a:lnTo>
                  <a:pt x="86" y="2002"/>
                </a:lnTo>
                <a:lnTo>
                  <a:pt x="79" y="1974"/>
                </a:lnTo>
                <a:lnTo>
                  <a:pt x="81" y="1944"/>
                </a:lnTo>
                <a:lnTo>
                  <a:pt x="91" y="1916"/>
                </a:lnTo>
                <a:lnTo>
                  <a:pt x="108" y="1892"/>
                </a:lnTo>
                <a:lnTo>
                  <a:pt x="1423" y="580"/>
                </a:lnTo>
                <a:lnTo>
                  <a:pt x="1444" y="562"/>
                </a:lnTo>
                <a:lnTo>
                  <a:pt x="1469" y="553"/>
                </a:lnTo>
                <a:lnTo>
                  <a:pt x="1495" y="550"/>
                </a:lnTo>
                <a:close/>
                <a:moveTo>
                  <a:pt x="2029" y="330"/>
                </a:moveTo>
                <a:lnTo>
                  <a:pt x="2054" y="333"/>
                </a:lnTo>
                <a:lnTo>
                  <a:pt x="2078" y="342"/>
                </a:lnTo>
                <a:lnTo>
                  <a:pt x="2101" y="360"/>
                </a:lnTo>
                <a:lnTo>
                  <a:pt x="2116" y="381"/>
                </a:lnTo>
                <a:lnTo>
                  <a:pt x="2127" y="405"/>
                </a:lnTo>
                <a:lnTo>
                  <a:pt x="2130" y="431"/>
                </a:lnTo>
                <a:lnTo>
                  <a:pt x="2127" y="457"/>
                </a:lnTo>
                <a:lnTo>
                  <a:pt x="2116" y="480"/>
                </a:lnTo>
                <a:lnTo>
                  <a:pt x="2101" y="503"/>
                </a:lnTo>
                <a:lnTo>
                  <a:pt x="786" y="1815"/>
                </a:lnTo>
                <a:lnTo>
                  <a:pt x="761" y="1834"/>
                </a:lnTo>
                <a:lnTo>
                  <a:pt x="734" y="1843"/>
                </a:lnTo>
                <a:lnTo>
                  <a:pt x="706" y="1845"/>
                </a:lnTo>
                <a:lnTo>
                  <a:pt x="676" y="1838"/>
                </a:lnTo>
                <a:lnTo>
                  <a:pt x="643" y="1815"/>
                </a:lnTo>
                <a:lnTo>
                  <a:pt x="620" y="1782"/>
                </a:lnTo>
                <a:lnTo>
                  <a:pt x="615" y="1754"/>
                </a:lnTo>
                <a:lnTo>
                  <a:pt x="615" y="1724"/>
                </a:lnTo>
                <a:lnTo>
                  <a:pt x="625" y="1696"/>
                </a:lnTo>
                <a:lnTo>
                  <a:pt x="643" y="1672"/>
                </a:lnTo>
                <a:lnTo>
                  <a:pt x="1957" y="360"/>
                </a:lnTo>
                <a:lnTo>
                  <a:pt x="1978" y="342"/>
                </a:lnTo>
                <a:lnTo>
                  <a:pt x="2003" y="333"/>
                </a:lnTo>
                <a:lnTo>
                  <a:pt x="2029" y="330"/>
                </a:lnTo>
                <a:close/>
                <a:moveTo>
                  <a:pt x="1678" y="51"/>
                </a:moveTo>
                <a:lnTo>
                  <a:pt x="1704" y="54"/>
                </a:lnTo>
                <a:lnTo>
                  <a:pt x="1729" y="63"/>
                </a:lnTo>
                <a:lnTo>
                  <a:pt x="1750" y="80"/>
                </a:lnTo>
                <a:lnTo>
                  <a:pt x="1750" y="80"/>
                </a:lnTo>
                <a:lnTo>
                  <a:pt x="1767" y="101"/>
                </a:lnTo>
                <a:lnTo>
                  <a:pt x="1776" y="126"/>
                </a:lnTo>
                <a:lnTo>
                  <a:pt x="1779" y="152"/>
                </a:lnTo>
                <a:lnTo>
                  <a:pt x="1776" y="178"/>
                </a:lnTo>
                <a:lnTo>
                  <a:pt x="1767" y="201"/>
                </a:lnTo>
                <a:lnTo>
                  <a:pt x="1750" y="224"/>
                </a:lnTo>
                <a:lnTo>
                  <a:pt x="437" y="1536"/>
                </a:lnTo>
                <a:lnTo>
                  <a:pt x="412" y="1555"/>
                </a:lnTo>
                <a:lnTo>
                  <a:pt x="384" y="1564"/>
                </a:lnTo>
                <a:lnTo>
                  <a:pt x="355" y="1566"/>
                </a:lnTo>
                <a:lnTo>
                  <a:pt x="327" y="1559"/>
                </a:lnTo>
                <a:lnTo>
                  <a:pt x="294" y="1536"/>
                </a:lnTo>
                <a:lnTo>
                  <a:pt x="271" y="1503"/>
                </a:lnTo>
                <a:lnTo>
                  <a:pt x="264" y="1475"/>
                </a:lnTo>
                <a:lnTo>
                  <a:pt x="266" y="1445"/>
                </a:lnTo>
                <a:lnTo>
                  <a:pt x="274" y="1417"/>
                </a:lnTo>
                <a:lnTo>
                  <a:pt x="294" y="1393"/>
                </a:lnTo>
                <a:lnTo>
                  <a:pt x="1607" y="80"/>
                </a:lnTo>
                <a:lnTo>
                  <a:pt x="1629" y="63"/>
                </a:lnTo>
                <a:lnTo>
                  <a:pt x="1652" y="54"/>
                </a:lnTo>
                <a:lnTo>
                  <a:pt x="1678" y="51"/>
                </a:lnTo>
                <a:close/>
                <a:moveTo>
                  <a:pt x="1414" y="0"/>
                </a:moveTo>
                <a:lnTo>
                  <a:pt x="1441" y="4"/>
                </a:lnTo>
                <a:lnTo>
                  <a:pt x="1465" y="12"/>
                </a:lnTo>
                <a:lnTo>
                  <a:pt x="1486" y="30"/>
                </a:lnTo>
                <a:lnTo>
                  <a:pt x="1502" y="51"/>
                </a:lnTo>
                <a:lnTo>
                  <a:pt x="1512" y="75"/>
                </a:lnTo>
                <a:lnTo>
                  <a:pt x="1516" y="101"/>
                </a:lnTo>
                <a:lnTo>
                  <a:pt x="1512" y="128"/>
                </a:lnTo>
                <a:lnTo>
                  <a:pt x="1502" y="150"/>
                </a:lnTo>
                <a:lnTo>
                  <a:pt x="1486" y="173"/>
                </a:lnTo>
                <a:lnTo>
                  <a:pt x="171" y="1485"/>
                </a:lnTo>
                <a:lnTo>
                  <a:pt x="147" y="1504"/>
                </a:lnTo>
                <a:lnTo>
                  <a:pt x="121" y="1513"/>
                </a:lnTo>
                <a:lnTo>
                  <a:pt x="91" y="1515"/>
                </a:lnTo>
                <a:lnTo>
                  <a:pt x="63" y="1508"/>
                </a:lnTo>
                <a:lnTo>
                  <a:pt x="28" y="1485"/>
                </a:lnTo>
                <a:lnTo>
                  <a:pt x="7" y="1452"/>
                </a:lnTo>
                <a:lnTo>
                  <a:pt x="0" y="1424"/>
                </a:lnTo>
                <a:lnTo>
                  <a:pt x="2" y="1395"/>
                </a:lnTo>
                <a:lnTo>
                  <a:pt x="11" y="1367"/>
                </a:lnTo>
                <a:lnTo>
                  <a:pt x="28" y="1342"/>
                </a:lnTo>
                <a:lnTo>
                  <a:pt x="1343" y="30"/>
                </a:lnTo>
                <a:lnTo>
                  <a:pt x="1364" y="12"/>
                </a:lnTo>
                <a:lnTo>
                  <a:pt x="1388" y="4"/>
                </a:lnTo>
                <a:lnTo>
                  <a:pt x="1414" y="0"/>
                </a:lnTo>
                <a:close/>
              </a:path>
            </a:pathLst>
          </a:custGeom>
          <a:blipFill dpi="0" rotWithShape="1">
            <a:blip r:embed="rId1">
              <a:grayscl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834" r="-21600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5637530" y="4005580"/>
            <a:ext cx="236347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b="1" cap="all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YOURLOGO</a:t>
            </a:r>
            <a:endParaRPr lang="zh-CN" altLang="en-US" b="1" cap="all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637287" y="4446538"/>
            <a:ext cx="5544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5400" cap="all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简洁实用高端</a:t>
            </a:r>
            <a:r>
              <a:rPr lang="en-US" altLang="zh-CN" sz="5400" cap="all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PPT</a:t>
            </a:r>
            <a:endParaRPr lang="zh-CN" altLang="en-US" sz="5400" cap="all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749248" y="5327823"/>
            <a:ext cx="672879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5637287" y="5304128"/>
            <a:ext cx="55446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65279" y="6034190"/>
            <a:ext cx="6429375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A6A6A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汇报人：好客模板</a:t>
            </a:r>
            <a:endParaRPr lang="zh-CN" altLang="en-US" dirty="0">
              <a:solidFill>
                <a:srgbClr val="A6A6A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dirty="0">
                <a:solidFill>
                  <a:srgbClr val="A6A6A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汇报时间：</a:t>
            </a:r>
            <a:r>
              <a:rPr lang="en-US" altLang="zh-CN" dirty="0">
                <a:solidFill>
                  <a:srgbClr val="A6A6A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202</a:t>
            </a:r>
            <a:r>
              <a:rPr lang="zh-CN" altLang="en-US" dirty="0">
                <a:solidFill>
                  <a:srgbClr val="A6A6A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x年xx月</a:t>
            </a:r>
            <a:endParaRPr lang="zh-CN" altLang="en-US" dirty="0">
              <a:solidFill>
                <a:srgbClr val="A6A6A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949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3" grpId="1"/>
      <p:bldP spid="4" grpId="0"/>
      <p:bldP spid="4" grpId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1346429" y="942031"/>
            <a:ext cx="5082946" cy="5348589"/>
          </a:xfrm>
          <a:custGeom>
            <a:avLst/>
            <a:gdLst>
              <a:gd name="T0" fmla="*/ 1840 w 2277"/>
              <a:gd name="T1" fmla="*/ 895 h 2396"/>
              <a:gd name="T2" fmla="*/ 1889 w 2277"/>
              <a:gd name="T3" fmla="*/ 956 h 2396"/>
              <a:gd name="T4" fmla="*/ 1879 w 2277"/>
              <a:gd name="T5" fmla="*/ 1033 h 2396"/>
              <a:gd name="T6" fmla="*/ 524 w 2277"/>
              <a:gd name="T7" fmla="*/ 2386 h 2396"/>
              <a:gd name="T8" fmla="*/ 438 w 2277"/>
              <a:gd name="T9" fmla="*/ 2389 h 2396"/>
              <a:gd name="T10" fmla="*/ 377 w 2277"/>
              <a:gd name="T11" fmla="*/ 2305 h 2396"/>
              <a:gd name="T12" fmla="*/ 405 w 2277"/>
              <a:gd name="T13" fmla="*/ 2225 h 2396"/>
              <a:gd name="T14" fmla="*/ 1765 w 2277"/>
              <a:gd name="T15" fmla="*/ 885 h 2396"/>
              <a:gd name="T16" fmla="*/ 2202 w 2277"/>
              <a:gd name="T17" fmla="*/ 815 h 2396"/>
              <a:gd name="T18" fmla="*/ 2265 w 2277"/>
              <a:gd name="T19" fmla="*/ 862 h 2396"/>
              <a:gd name="T20" fmla="*/ 2273 w 2277"/>
              <a:gd name="T21" fmla="*/ 937 h 2396"/>
              <a:gd name="T22" fmla="*/ 934 w 2277"/>
              <a:gd name="T23" fmla="*/ 2297 h 2396"/>
              <a:gd name="T24" fmla="*/ 852 w 2277"/>
              <a:gd name="T25" fmla="*/ 2326 h 2396"/>
              <a:gd name="T26" fmla="*/ 768 w 2277"/>
              <a:gd name="T27" fmla="*/ 2264 h 2396"/>
              <a:gd name="T28" fmla="*/ 772 w 2277"/>
              <a:gd name="T29" fmla="*/ 2178 h 2396"/>
              <a:gd name="T30" fmla="*/ 2127 w 2277"/>
              <a:gd name="T31" fmla="*/ 824 h 2396"/>
              <a:gd name="T32" fmla="*/ 1495 w 2277"/>
              <a:gd name="T33" fmla="*/ 550 h 2396"/>
              <a:gd name="T34" fmla="*/ 1566 w 2277"/>
              <a:gd name="T35" fmla="*/ 580 h 2396"/>
              <a:gd name="T36" fmla="*/ 1594 w 2277"/>
              <a:gd name="T37" fmla="*/ 651 h 2396"/>
              <a:gd name="T38" fmla="*/ 1566 w 2277"/>
              <a:gd name="T39" fmla="*/ 723 h 2396"/>
              <a:gd name="T40" fmla="*/ 199 w 2277"/>
              <a:gd name="T41" fmla="*/ 2063 h 2396"/>
              <a:gd name="T42" fmla="*/ 108 w 2277"/>
              <a:gd name="T43" fmla="*/ 2035 h 2396"/>
              <a:gd name="T44" fmla="*/ 81 w 2277"/>
              <a:gd name="T45" fmla="*/ 1944 h 2396"/>
              <a:gd name="T46" fmla="*/ 1423 w 2277"/>
              <a:gd name="T47" fmla="*/ 580 h 2396"/>
              <a:gd name="T48" fmla="*/ 1495 w 2277"/>
              <a:gd name="T49" fmla="*/ 550 h 2396"/>
              <a:gd name="T50" fmla="*/ 2078 w 2277"/>
              <a:gd name="T51" fmla="*/ 342 h 2396"/>
              <a:gd name="T52" fmla="*/ 2127 w 2277"/>
              <a:gd name="T53" fmla="*/ 405 h 2396"/>
              <a:gd name="T54" fmla="*/ 2116 w 2277"/>
              <a:gd name="T55" fmla="*/ 480 h 2396"/>
              <a:gd name="T56" fmla="*/ 761 w 2277"/>
              <a:gd name="T57" fmla="*/ 1834 h 2396"/>
              <a:gd name="T58" fmla="*/ 676 w 2277"/>
              <a:gd name="T59" fmla="*/ 1838 h 2396"/>
              <a:gd name="T60" fmla="*/ 615 w 2277"/>
              <a:gd name="T61" fmla="*/ 1754 h 2396"/>
              <a:gd name="T62" fmla="*/ 643 w 2277"/>
              <a:gd name="T63" fmla="*/ 1672 h 2396"/>
              <a:gd name="T64" fmla="*/ 2003 w 2277"/>
              <a:gd name="T65" fmla="*/ 333 h 2396"/>
              <a:gd name="T66" fmla="*/ 1704 w 2277"/>
              <a:gd name="T67" fmla="*/ 54 h 2396"/>
              <a:gd name="T68" fmla="*/ 1750 w 2277"/>
              <a:gd name="T69" fmla="*/ 80 h 2396"/>
              <a:gd name="T70" fmla="*/ 1779 w 2277"/>
              <a:gd name="T71" fmla="*/ 152 h 2396"/>
              <a:gd name="T72" fmla="*/ 1750 w 2277"/>
              <a:gd name="T73" fmla="*/ 224 h 2396"/>
              <a:gd name="T74" fmla="*/ 384 w 2277"/>
              <a:gd name="T75" fmla="*/ 1564 h 2396"/>
              <a:gd name="T76" fmla="*/ 294 w 2277"/>
              <a:gd name="T77" fmla="*/ 1536 h 2396"/>
              <a:gd name="T78" fmla="*/ 266 w 2277"/>
              <a:gd name="T79" fmla="*/ 1445 h 2396"/>
              <a:gd name="T80" fmla="*/ 1607 w 2277"/>
              <a:gd name="T81" fmla="*/ 80 h 2396"/>
              <a:gd name="T82" fmla="*/ 1678 w 2277"/>
              <a:gd name="T83" fmla="*/ 51 h 2396"/>
              <a:gd name="T84" fmla="*/ 1465 w 2277"/>
              <a:gd name="T85" fmla="*/ 12 h 2396"/>
              <a:gd name="T86" fmla="*/ 1512 w 2277"/>
              <a:gd name="T87" fmla="*/ 75 h 2396"/>
              <a:gd name="T88" fmla="*/ 1502 w 2277"/>
              <a:gd name="T89" fmla="*/ 150 h 2396"/>
              <a:gd name="T90" fmla="*/ 147 w 2277"/>
              <a:gd name="T91" fmla="*/ 1504 h 2396"/>
              <a:gd name="T92" fmla="*/ 63 w 2277"/>
              <a:gd name="T93" fmla="*/ 1508 h 2396"/>
              <a:gd name="T94" fmla="*/ 0 w 2277"/>
              <a:gd name="T95" fmla="*/ 1424 h 2396"/>
              <a:gd name="T96" fmla="*/ 28 w 2277"/>
              <a:gd name="T97" fmla="*/ 1342 h 2396"/>
              <a:gd name="T98" fmla="*/ 1388 w 2277"/>
              <a:gd name="T99" fmla="*/ 4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77" h="2396">
                <a:moveTo>
                  <a:pt x="1792" y="881"/>
                </a:moveTo>
                <a:lnTo>
                  <a:pt x="1816" y="885"/>
                </a:lnTo>
                <a:lnTo>
                  <a:pt x="1840" y="895"/>
                </a:lnTo>
                <a:lnTo>
                  <a:pt x="1863" y="911"/>
                </a:lnTo>
                <a:lnTo>
                  <a:pt x="1879" y="934"/>
                </a:lnTo>
                <a:lnTo>
                  <a:pt x="1889" y="956"/>
                </a:lnTo>
                <a:lnTo>
                  <a:pt x="1893" y="983"/>
                </a:lnTo>
                <a:lnTo>
                  <a:pt x="1889" y="1009"/>
                </a:lnTo>
                <a:lnTo>
                  <a:pt x="1879" y="1033"/>
                </a:lnTo>
                <a:lnTo>
                  <a:pt x="1863" y="1054"/>
                </a:lnTo>
                <a:lnTo>
                  <a:pt x="548" y="2368"/>
                </a:lnTo>
                <a:lnTo>
                  <a:pt x="524" y="2386"/>
                </a:lnTo>
                <a:lnTo>
                  <a:pt x="496" y="2394"/>
                </a:lnTo>
                <a:lnTo>
                  <a:pt x="468" y="2396"/>
                </a:lnTo>
                <a:lnTo>
                  <a:pt x="438" y="2389"/>
                </a:lnTo>
                <a:lnTo>
                  <a:pt x="405" y="2368"/>
                </a:lnTo>
                <a:lnTo>
                  <a:pt x="383" y="2333"/>
                </a:lnTo>
                <a:lnTo>
                  <a:pt x="377" y="2305"/>
                </a:lnTo>
                <a:lnTo>
                  <a:pt x="377" y="2278"/>
                </a:lnTo>
                <a:lnTo>
                  <a:pt x="388" y="2250"/>
                </a:lnTo>
                <a:lnTo>
                  <a:pt x="405" y="2225"/>
                </a:lnTo>
                <a:lnTo>
                  <a:pt x="1720" y="911"/>
                </a:lnTo>
                <a:lnTo>
                  <a:pt x="1741" y="895"/>
                </a:lnTo>
                <a:lnTo>
                  <a:pt x="1765" y="885"/>
                </a:lnTo>
                <a:lnTo>
                  <a:pt x="1792" y="881"/>
                </a:lnTo>
                <a:close/>
                <a:moveTo>
                  <a:pt x="2176" y="812"/>
                </a:moveTo>
                <a:lnTo>
                  <a:pt x="2202" y="815"/>
                </a:lnTo>
                <a:lnTo>
                  <a:pt x="2226" y="824"/>
                </a:lnTo>
                <a:lnTo>
                  <a:pt x="2247" y="841"/>
                </a:lnTo>
                <a:lnTo>
                  <a:pt x="2265" y="862"/>
                </a:lnTo>
                <a:lnTo>
                  <a:pt x="2273" y="887"/>
                </a:lnTo>
                <a:lnTo>
                  <a:pt x="2277" y="913"/>
                </a:lnTo>
                <a:lnTo>
                  <a:pt x="2273" y="937"/>
                </a:lnTo>
                <a:lnTo>
                  <a:pt x="2265" y="962"/>
                </a:lnTo>
                <a:lnTo>
                  <a:pt x="2247" y="984"/>
                </a:lnTo>
                <a:lnTo>
                  <a:pt x="934" y="2297"/>
                </a:lnTo>
                <a:lnTo>
                  <a:pt x="910" y="2316"/>
                </a:lnTo>
                <a:lnTo>
                  <a:pt x="882" y="2325"/>
                </a:lnTo>
                <a:lnTo>
                  <a:pt x="852" y="2326"/>
                </a:lnTo>
                <a:lnTo>
                  <a:pt x="824" y="2319"/>
                </a:lnTo>
                <a:lnTo>
                  <a:pt x="791" y="2297"/>
                </a:lnTo>
                <a:lnTo>
                  <a:pt x="768" y="2264"/>
                </a:lnTo>
                <a:lnTo>
                  <a:pt x="761" y="2236"/>
                </a:lnTo>
                <a:lnTo>
                  <a:pt x="763" y="2206"/>
                </a:lnTo>
                <a:lnTo>
                  <a:pt x="772" y="2178"/>
                </a:lnTo>
                <a:lnTo>
                  <a:pt x="791" y="2154"/>
                </a:lnTo>
                <a:lnTo>
                  <a:pt x="2104" y="841"/>
                </a:lnTo>
                <a:lnTo>
                  <a:pt x="2127" y="824"/>
                </a:lnTo>
                <a:lnTo>
                  <a:pt x="2151" y="815"/>
                </a:lnTo>
                <a:lnTo>
                  <a:pt x="2176" y="812"/>
                </a:lnTo>
                <a:close/>
                <a:moveTo>
                  <a:pt x="1495" y="550"/>
                </a:moveTo>
                <a:lnTo>
                  <a:pt x="1519" y="553"/>
                </a:lnTo>
                <a:lnTo>
                  <a:pt x="1544" y="562"/>
                </a:lnTo>
                <a:lnTo>
                  <a:pt x="1566" y="580"/>
                </a:lnTo>
                <a:lnTo>
                  <a:pt x="1582" y="600"/>
                </a:lnTo>
                <a:lnTo>
                  <a:pt x="1593" y="625"/>
                </a:lnTo>
                <a:lnTo>
                  <a:pt x="1594" y="651"/>
                </a:lnTo>
                <a:lnTo>
                  <a:pt x="1593" y="676"/>
                </a:lnTo>
                <a:lnTo>
                  <a:pt x="1582" y="700"/>
                </a:lnTo>
                <a:lnTo>
                  <a:pt x="1566" y="723"/>
                </a:lnTo>
                <a:lnTo>
                  <a:pt x="252" y="2035"/>
                </a:lnTo>
                <a:lnTo>
                  <a:pt x="227" y="2052"/>
                </a:lnTo>
                <a:lnTo>
                  <a:pt x="199" y="2063"/>
                </a:lnTo>
                <a:lnTo>
                  <a:pt x="171" y="2065"/>
                </a:lnTo>
                <a:lnTo>
                  <a:pt x="142" y="2058"/>
                </a:lnTo>
                <a:lnTo>
                  <a:pt x="108" y="2035"/>
                </a:lnTo>
                <a:lnTo>
                  <a:pt x="86" y="2002"/>
                </a:lnTo>
                <a:lnTo>
                  <a:pt x="79" y="1974"/>
                </a:lnTo>
                <a:lnTo>
                  <a:pt x="81" y="1944"/>
                </a:lnTo>
                <a:lnTo>
                  <a:pt x="91" y="1916"/>
                </a:lnTo>
                <a:lnTo>
                  <a:pt x="108" y="1892"/>
                </a:lnTo>
                <a:lnTo>
                  <a:pt x="1423" y="580"/>
                </a:lnTo>
                <a:lnTo>
                  <a:pt x="1444" y="562"/>
                </a:lnTo>
                <a:lnTo>
                  <a:pt x="1469" y="553"/>
                </a:lnTo>
                <a:lnTo>
                  <a:pt x="1495" y="550"/>
                </a:lnTo>
                <a:close/>
                <a:moveTo>
                  <a:pt x="2029" y="330"/>
                </a:moveTo>
                <a:lnTo>
                  <a:pt x="2054" y="333"/>
                </a:lnTo>
                <a:lnTo>
                  <a:pt x="2078" y="342"/>
                </a:lnTo>
                <a:lnTo>
                  <a:pt x="2101" y="360"/>
                </a:lnTo>
                <a:lnTo>
                  <a:pt x="2116" y="381"/>
                </a:lnTo>
                <a:lnTo>
                  <a:pt x="2127" y="405"/>
                </a:lnTo>
                <a:lnTo>
                  <a:pt x="2130" y="431"/>
                </a:lnTo>
                <a:lnTo>
                  <a:pt x="2127" y="457"/>
                </a:lnTo>
                <a:lnTo>
                  <a:pt x="2116" y="480"/>
                </a:lnTo>
                <a:lnTo>
                  <a:pt x="2101" y="503"/>
                </a:lnTo>
                <a:lnTo>
                  <a:pt x="786" y="1815"/>
                </a:lnTo>
                <a:lnTo>
                  <a:pt x="761" y="1834"/>
                </a:lnTo>
                <a:lnTo>
                  <a:pt x="734" y="1843"/>
                </a:lnTo>
                <a:lnTo>
                  <a:pt x="706" y="1845"/>
                </a:lnTo>
                <a:lnTo>
                  <a:pt x="676" y="1838"/>
                </a:lnTo>
                <a:lnTo>
                  <a:pt x="643" y="1815"/>
                </a:lnTo>
                <a:lnTo>
                  <a:pt x="620" y="1782"/>
                </a:lnTo>
                <a:lnTo>
                  <a:pt x="615" y="1754"/>
                </a:lnTo>
                <a:lnTo>
                  <a:pt x="615" y="1724"/>
                </a:lnTo>
                <a:lnTo>
                  <a:pt x="625" y="1696"/>
                </a:lnTo>
                <a:lnTo>
                  <a:pt x="643" y="1672"/>
                </a:lnTo>
                <a:lnTo>
                  <a:pt x="1957" y="360"/>
                </a:lnTo>
                <a:lnTo>
                  <a:pt x="1978" y="342"/>
                </a:lnTo>
                <a:lnTo>
                  <a:pt x="2003" y="333"/>
                </a:lnTo>
                <a:lnTo>
                  <a:pt x="2029" y="330"/>
                </a:lnTo>
                <a:close/>
                <a:moveTo>
                  <a:pt x="1678" y="51"/>
                </a:moveTo>
                <a:lnTo>
                  <a:pt x="1704" y="54"/>
                </a:lnTo>
                <a:lnTo>
                  <a:pt x="1729" y="63"/>
                </a:lnTo>
                <a:lnTo>
                  <a:pt x="1750" y="80"/>
                </a:lnTo>
                <a:lnTo>
                  <a:pt x="1750" y="80"/>
                </a:lnTo>
                <a:lnTo>
                  <a:pt x="1767" y="101"/>
                </a:lnTo>
                <a:lnTo>
                  <a:pt x="1776" y="126"/>
                </a:lnTo>
                <a:lnTo>
                  <a:pt x="1779" y="152"/>
                </a:lnTo>
                <a:lnTo>
                  <a:pt x="1776" y="178"/>
                </a:lnTo>
                <a:lnTo>
                  <a:pt x="1767" y="201"/>
                </a:lnTo>
                <a:lnTo>
                  <a:pt x="1750" y="224"/>
                </a:lnTo>
                <a:lnTo>
                  <a:pt x="437" y="1536"/>
                </a:lnTo>
                <a:lnTo>
                  <a:pt x="412" y="1555"/>
                </a:lnTo>
                <a:lnTo>
                  <a:pt x="384" y="1564"/>
                </a:lnTo>
                <a:lnTo>
                  <a:pt x="355" y="1566"/>
                </a:lnTo>
                <a:lnTo>
                  <a:pt x="327" y="1559"/>
                </a:lnTo>
                <a:lnTo>
                  <a:pt x="294" y="1536"/>
                </a:lnTo>
                <a:lnTo>
                  <a:pt x="271" y="1503"/>
                </a:lnTo>
                <a:lnTo>
                  <a:pt x="264" y="1475"/>
                </a:lnTo>
                <a:lnTo>
                  <a:pt x="266" y="1445"/>
                </a:lnTo>
                <a:lnTo>
                  <a:pt x="274" y="1417"/>
                </a:lnTo>
                <a:lnTo>
                  <a:pt x="294" y="1393"/>
                </a:lnTo>
                <a:lnTo>
                  <a:pt x="1607" y="80"/>
                </a:lnTo>
                <a:lnTo>
                  <a:pt x="1629" y="63"/>
                </a:lnTo>
                <a:lnTo>
                  <a:pt x="1652" y="54"/>
                </a:lnTo>
                <a:lnTo>
                  <a:pt x="1678" y="51"/>
                </a:lnTo>
                <a:close/>
                <a:moveTo>
                  <a:pt x="1414" y="0"/>
                </a:moveTo>
                <a:lnTo>
                  <a:pt x="1441" y="4"/>
                </a:lnTo>
                <a:lnTo>
                  <a:pt x="1465" y="12"/>
                </a:lnTo>
                <a:lnTo>
                  <a:pt x="1486" y="30"/>
                </a:lnTo>
                <a:lnTo>
                  <a:pt x="1502" y="51"/>
                </a:lnTo>
                <a:lnTo>
                  <a:pt x="1512" y="75"/>
                </a:lnTo>
                <a:lnTo>
                  <a:pt x="1516" y="101"/>
                </a:lnTo>
                <a:lnTo>
                  <a:pt x="1512" y="128"/>
                </a:lnTo>
                <a:lnTo>
                  <a:pt x="1502" y="150"/>
                </a:lnTo>
                <a:lnTo>
                  <a:pt x="1486" y="173"/>
                </a:lnTo>
                <a:lnTo>
                  <a:pt x="171" y="1485"/>
                </a:lnTo>
                <a:lnTo>
                  <a:pt x="147" y="1504"/>
                </a:lnTo>
                <a:lnTo>
                  <a:pt x="121" y="1513"/>
                </a:lnTo>
                <a:lnTo>
                  <a:pt x="91" y="1515"/>
                </a:lnTo>
                <a:lnTo>
                  <a:pt x="63" y="1508"/>
                </a:lnTo>
                <a:lnTo>
                  <a:pt x="28" y="1485"/>
                </a:lnTo>
                <a:lnTo>
                  <a:pt x="7" y="1452"/>
                </a:lnTo>
                <a:lnTo>
                  <a:pt x="0" y="1424"/>
                </a:lnTo>
                <a:lnTo>
                  <a:pt x="2" y="1395"/>
                </a:lnTo>
                <a:lnTo>
                  <a:pt x="11" y="1367"/>
                </a:lnTo>
                <a:lnTo>
                  <a:pt x="28" y="1342"/>
                </a:lnTo>
                <a:lnTo>
                  <a:pt x="1343" y="30"/>
                </a:lnTo>
                <a:lnTo>
                  <a:pt x="1364" y="12"/>
                </a:lnTo>
                <a:lnTo>
                  <a:pt x="1388" y="4"/>
                </a:lnTo>
                <a:lnTo>
                  <a:pt x="1414" y="0"/>
                </a:lnTo>
                <a:close/>
              </a:path>
            </a:pathLst>
          </a:custGeom>
          <a:blipFill dpi="0" rotWithShape="1">
            <a:blip r:embed="rId1">
              <a:grayscl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57" r="-2657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TextBox 48"/>
          <p:cNvSpPr txBox="1"/>
          <p:nvPr/>
        </p:nvSpPr>
        <p:spPr>
          <a:xfrm>
            <a:off x="5997327" y="3377205"/>
            <a:ext cx="39604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4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5997327" y="4045550"/>
            <a:ext cx="51835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2789681" y="2508330"/>
            <a:ext cx="219644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z="13800" cap="all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99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49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88061" y="2976215"/>
            <a:ext cx="5286138" cy="2419596"/>
            <a:chOff x="3212076" y="2449974"/>
            <a:chExt cx="5771680" cy="2641840"/>
          </a:xfrm>
        </p:grpSpPr>
        <p:sp>
          <p:nvSpPr>
            <p:cNvPr id="85" name="Freeform 5"/>
            <p:cNvSpPr/>
            <p:nvPr/>
          </p:nvSpPr>
          <p:spPr bwMode="auto">
            <a:xfrm>
              <a:off x="7360072" y="2683754"/>
              <a:ext cx="1623684" cy="1549589"/>
            </a:xfrm>
            <a:custGeom>
              <a:avLst/>
              <a:gdLst>
                <a:gd name="T0" fmla="*/ 1271 w 1271"/>
                <a:gd name="T1" fmla="*/ 1213 h 1213"/>
                <a:gd name="T2" fmla="*/ 811 w 1271"/>
                <a:gd name="T3" fmla="*/ 1213 h 1213"/>
                <a:gd name="T4" fmla="*/ 0 w 1271"/>
                <a:gd name="T5" fmla="*/ 0 h 1213"/>
                <a:gd name="T6" fmla="*/ 459 w 1271"/>
                <a:gd name="T7" fmla="*/ 0 h 1213"/>
                <a:gd name="T8" fmla="*/ 1271 w 1271"/>
                <a:gd name="T9" fmla="*/ 1213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213">
                  <a:moveTo>
                    <a:pt x="1271" y="1213"/>
                  </a:moveTo>
                  <a:lnTo>
                    <a:pt x="811" y="121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1" y="1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6"/>
            <p:cNvSpPr/>
            <p:nvPr/>
          </p:nvSpPr>
          <p:spPr bwMode="auto">
            <a:xfrm>
              <a:off x="6324031" y="2449974"/>
              <a:ext cx="1622407" cy="2408059"/>
            </a:xfrm>
            <a:custGeom>
              <a:avLst/>
              <a:gdLst>
                <a:gd name="T0" fmla="*/ 1270 w 1270"/>
                <a:gd name="T1" fmla="*/ 1885 h 1885"/>
                <a:gd name="T2" fmla="*/ 811 w 1270"/>
                <a:gd name="T3" fmla="*/ 1885 h 1885"/>
                <a:gd name="T4" fmla="*/ 0 w 1270"/>
                <a:gd name="T5" fmla="*/ 0 h 1885"/>
                <a:gd name="T6" fmla="*/ 459 w 1270"/>
                <a:gd name="T7" fmla="*/ 0 h 1885"/>
                <a:gd name="T8" fmla="*/ 1270 w 1270"/>
                <a:gd name="T9" fmla="*/ 1885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885">
                  <a:moveTo>
                    <a:pt x="1270" y="1885"/>
                  </a:moveTo>
                  <a:lnTo>
                    <a:pt x="811" y="1885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0" y="18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7"/>
            <p:cNvSpPr/>
            <p:nvPr/>
          </p:nvSpPr>
          <p:spPr bwMode="auto">
            <a:xfrm>
              <a:off x="5285435" y="2917534"/>
              <a:ext cx="1624962" cy="2174280"/>
            </a:xfrm>
            <a:custGeom>
              <a:avLst/>
              <a:gdLst>
                <a:gd name="T0" fmla="*/ 459 w 1272"/>
                <a:gd name="T1" fmla="*/ 0 h 1702"/>
                <a:gd name="T2" fmla="*/ 1272 w 1272"/>
                <a:gd name="T3" fmla="*/ 1702 h 1702"/>
                <a:gd name="T4" fmla="*/ 813 w 1272"/>
                <a:gd name="T5" fmla="*/ 1702 h 1702"/>
                <a:gd name="T6" fmla="*/ 0 w 1272"/>
                <a:gd name="T7" fmla="*/ 0 h 1702"/>
                <a:gd name="T8" fmla="*/ 459 w 1272"/>
                <a:gd name="T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2" h="1702">
                  <a:moveTo>
                    <a:pt x="459" y="0"/>
                  </a:moveTo>
                  <a:lnTo>
                    <a:pt x="1272" y="1702"/>
                  </a:lnTo>
                  <a:lnTo>
                    <a:pt x="813" y="170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4249394" y="2683754"/>
              <a:ext cx="1622407" cy="1940500"/>
            </a:xfrm>
            <a:custGeom>
              <a:avLst/>
              <a:gdLst>
                <a:gd name="T0" fmla="*/ 459 w 1270"/>
                <a:gd name="T1" fmla="*/ 0 h 1519"/>
                <a:gd name="T2" fmla="*/ 1270 w 1270"/>
                <a:gd name="T3" fmla="*/ 1519 h 1519"/>
                <a:gd name="T4" fmla="*/ 811 w 1270"/>
                <a:gd name="T5" fmla="*/ 1519 h 1519"/>
                <a:gd name="T6" fmla="*/ 0 w 1270"/>
                <a:gd name="T7" fmla="*/ 0 h 1519"/>
                <a:gd name="T8" fmla="*/ 459 w 1270"/>
                <a:gd name="T9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519">
                  <a:moveTo>
                    <a:pt x="459" y="0"/>
                  </a:moveTo>
                  <a:lnTo>
                    <a:pt x="1270" y="1519"/>
                  </a:lnTo>
                  <a:lnTo>
                    <a:pt x="811" y="1519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3212076" y="3130873"/>
              <a:ext cx="1623684" cy="1727160"/>
            </a:xfrm>
            <a:custGeom>
              <a:avLst/>
              <a:gdLst>
                <a:gd name="T0" fmla="*/ 459 w 1271"/>
                <a:gd name="T1" fmla="*/ 0 h 1352"/>
                <a:gd name="T2" fmla="*/ 1271 w 1271"/>
                <a:gd name="T3" fmla="*/ 1352 h 1352"/>
                <a:gd name="T4" fmla="*/ 812 w 1271"/>
                <a:gd name="T5" fmla="*/ 1352 h 1352"/>
                <a:gd name="T6" fmla="*/ 0 w 1271"/>
                <a:gd name="T7" fmla="*/ 0 h 1352"/>
                <a:gd name="T8" fmla="*/ 459 w 1271"/>
                <a:gd name="T9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352">
                  <a:moveTo>
                    <a:pt x="459" y="0"/>
                  </a:moveTo>
                  <a:lnTo>
                    <a:pt x="1271" y="1352"/>
                  </a:lnTo>
                  <a:lnTo>
                    <a:pt x="812" y="135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4" name="Rounded Rectangle 123"/>
          <p:cNvSpPr/>
          <p:nvPr/>
        </p:nvSpPr>
        <p:spPr>
          <a:xfrm rot="5400000">
            <a:off x="3214754" y="3920420"/>
            <a:ext cx="1678975" cy="5393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 rot="5400000">
            <a:off x="3733070" y="3920422"/>
            <a:ext cx="2535431" cy="5393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 rot="5400000">
            <a:off x="4903571" y="3920422"/>
            <a:ext cx="2107203" cy="539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 rot="5400000">
            <a:off x="5416724" y="3920423"/>
            <a:ext cx="2965996" cy="53937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 rot="5400000">
            <a:off x="6594312" y="3920423"/>
            <a:ext cx="2535433" cy="53937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 rot="5400000">
            <a:off x="8108382" y="3920422"/>
            <a:ext cx="1391154" cy="53937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Text Placeholder 32"/>
          <p:cNvSpPr txBox="1"/>
          <p:nvPr/>
        </p:nvSpPr>
        <p:spPr>
          <a:xfrm>
            <a:off x="9274822" y="2192916"/>
            <a:ext cx="1691057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8528971" y="2121055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3" name="Text Placeholder 32"/>
          <p:cNvSpPr txBox="1"/>
          <p:nvPr/>
        </p:nvSpPr>
        <p:spPr>
          <a:xfrm>
            <a:off x="9300494" y="5681873"/>
            <a:ext cx="1691057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8554644" y="5610012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Arc 134"/>
          <p:cNvSpPr/>
          <p:nvPr/>
        </p:nvSpPr>
        <p:spPr>
          <a:xfrm rot="14978043" flipH="1">
            <a:off x="7026894" y="4485173"/>
            <a:ext cx="1629520" cy="1629520"/>
          </a:xfrm>
          <a:prstGeom prst="arc">
            <a:avLst>
              <a:gd name="adj1" fmla="val 17014246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6" name="Arc 135"/>
          <p:cNvSpPr/>
          <p:nvPr/>
        </p:nvSpPr>
        <p:spPr>
          <a:xfrm rot="6621957" flipH="1" flipV="1">
            <a:off x="7720059" y="2325732"/>
            <a:ext cx="1629520" cy="1629520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Text Placeholder 32"/>
          <p:cNvSpPr txBox="1"/>
          <p:nvPr/>
        </p:nvSpPr>
        <p:spPr>
          <a:xfrm flipH="1">
            <a:off x="1918543" y="2192917"/>
            <a:ext cx="1591567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 flipH="1">
            <a:off x="3702140" y="2121055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9" name="Text Placeholder 32"/>
          <p:cNvSpPr txBox="1"/>
          <p:nvPr/>
        </p:nvSpPr>
        <p:spPr>
          <a:xfrm flipH="1">
            <a:off x="1892870" y="5681874"/>
            <a:ext cx="1591567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 flipH="1">
            <a:off x="3676467" y="5610012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1" name="Arc 140"/>
          <p:cNvSpPr/>
          <p:nvPr/>
        </p:nvSpPr>
        <p:spPr>
          <a:xfrm rot="6621957">
            <a:off x="4080586" y="4201280"/>
            <a:ext cx="1863046" cy="1863046"/>
          </a:xfrm>
          <a:prstGeom prst="arc">
            <a:avLst>
              <a:gd name="adj1" fmla="val 16087243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2" name="Arc 141"/>
          <p:cNvSpPr/>
          <p:nvPr/>
        </p:nvSpPr>
        <p:spPr>
          <a:xfrm rot="14978043" flipV="1">
            <a:off x="3435355" y="2325732"/>
            <a:ext cx="1629520" cy="1629520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/>
      <p:bldP spid="132" grpId="0" animBg="1"/>
      <p:bldP spid="133" grpId="0"/>
      <p:bldP spid="134" grpId="0" animBg="1"/>
      <p:bldP spid="135" grpId="0" animBg="1"/>
      <p:bldP spid="136" grpId="0" animBg="1"/>
      <p:bldP spid="137" grpId="0"/>
      <p:bldP spid="138" grpId="0" animBg="1"/>
      <p:bldP spid="139" grpId="0"/>
      <p:bldP spid="140" grpId="0" animBg="1"/>
      <p:bldP spid="141" grpId="0" animBg="1"/>
      <p:bldP spid="1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ubtitle 21"/>
          <p:cNvSpPr txBox="1"/>
          <p:nvPr/>
        </p:nvSpPr>
        <p:spPr>
          <a:xfrm>
            <a:off x="2293432" y="5787814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1"/>
          <p:cNvSpPr>
            <a:spLocks noChangeArrowheads="1"/>
          </p:cNvSpPr>
          <p:nvPr/>
        </p:nvSpPr>
        <p:spPr bwMode="auto">
          <a:xfrm>
            <a:off x="2315985" y="1789116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2"/>
          <p:cNvSpPr>
            <a:spLocks noChangeArrowheads="1"/>
          </p:cNvSpPr>
          <p:nvPr/>
        </p:nvSpPr>
        <p:spPr bwMode="auto">
          <a:xfrm>
            <a:off x="2784199" y="2213882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1"/>
          <p:cNvSpPr>
            <a:spLocks noChangeArrowheads="1"/>
          </p:cNvSpPr>
          <p:nvPr/>
        </p:nvSpPr>
        <p:spPr bwMode="auto">
          <a:xfrm>
            <a:off x="3705600" y="2583356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Freeform 2"/>
          <p:cNvSpPr>
            <a:spLocks noChangeArrowheads="1"/>
          </p:cNvSpPr>
          <p:nvPr/>
        </p:nvSpPr>
        <p:spPr bwMode="auto">
          <a:xfrm>
            <a:off x="4173813" y="3008122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Freeform 1"/>
          <p:cNvSpPr>
            <a:spLocks noChangeArrowheads="1"/>
          </p:cNvSpPr>
          <p:nvPr/>
        </p:nvSpPr>
        <p:spPr bwMode="auto">
          <a:xfrm>
            <a:off x="5116108" y="1789116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2"/>
          <p:cNvSpPr>
            <a:spLocks noChangeArrowheads="1"/>
          </p:cNvSpPr>
          <p:nvPr/>
        </p:nvSpPr>
        <p:spPr bwMode="auto">
          <a:xfrm>
            <a:off x="5584320" y="2213882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1"/>
          <p:cNvSpPr>
            <a:spLocks noChangeArrowheads="1"/>
          </p:cNvSpPr>
          <p:nvPr/>
        </p:nvSpPr>
        <p:spPr bwMode="auto">
          <a:xfrm>
            <a:off x="6526617" y="2583356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2"/>
          <p:cNvSpPr>
            <a:spLocks noChangeArrowheads="1"/>
          </p:cNvSpPr>
          <p:nvPr/>
        </p:nvSpPr>
        <p:spPr bwMode="auto">
          <a:xfrm>
            <a:off x="6994830" y="3008122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1"/>
          <p:cNvSpPr>
            <a:spLocks noChangeArrowheads="1"/>
          </p:cNvSpPr>
          <p:nvPr/>
        </p:nvSpPr>
        <p:spPr bwMode="auto">
          <a:xfrm>
            <a:off x="7962350" y="1789116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Freeform 2"/>
          <p:cNvSpPr>
            <a:spLocks noChangeArrowheads="1"/>
          </p:cNvSpPr>
          <p:nvPr/>
        </p:nvSpPr>
        <p:spPr bwMode="auto">
          <a:xfrm>
            <a:off x="8430565" y="2213882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Freeform 1"/>
          <p:cNvSpPr>
            <a:spLocks noChangeArrowheads="1"/>
          </p:cNvSpPr>
          <p:nvPr/>
        </p:nvSpPr>
        <p:spPr bwMode="auto">
          <a:xfrm>
            <a:off x="9401287" y="2535881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2"/>
          <p:cNvSpPr>
            <a:spLocks noChangeArrowheads="1"/>
          </p:cNvSpPr>
          <p:nvPr/>
        </p:nvSpPr>
        <p:spPr bwMode="auto">
          <a:xfrm>
            <a:off x="9869500" y="2960646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Freeform 3"/>
          <p:cNvSpPr>
            <a:spLocks noChangeArrowheads="1"/>
          </p:cNvSpPr>
          <p:nvPr/>
        </p:nvSpPr>
        <p:spPr bwMode="auto">
          <a:xfrm>
            <a:off x="2675293" y="5046417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3"/>
          <p:cNvSpPr>
            <a:spLocks noChangeArrowheads="1"/>
          </p:cNvSpPr>
          <p:nvPr/>
        </p:nvSpPr>
        <p:spPr bwMode="auto">
          <a:xfrm>
            <a:off x="4064912" y="5046417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Freeform 3"/>
          <p:cNvSpPr>
            <a:spLocks noChangeArrowheads="1"/>
          </p:cNvSpPr>
          <p:nvPr/>
        </p:nvSpPr>
        <p:spPr bwMode="auto">
          <a:xfrm>
            <a:off x="5457450" y="5046417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3"/>
          <p:cNvSpPr>
            <a:spLocks noChangeArrowheads="1"/>
          </p:cNvSpPr>
          <p:nvPr/>
        </p:nvSpPr>
        <p:spPr bwMode="auto">
          <a:xfrm>
            <a:off x="8316769" y="5056868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836438" y="3466791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2890493" y="3578051"/>
            <a:ext cx="0" cy="1468369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41637" y="3459519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5686262" y="3570783"/>
            <a:ext cx="0" cy="147563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482502" y="3452254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8536560" y="3563512"/>
            <a:ext cx="0" cy="148303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226345" y="4216808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4280402" y="4328065"/>
            <a:ext cx="0" cy="728805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7042285" y="4219991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7096342" y="4331249"/>
            <a:ext cx="0" cy="71517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9913497" y="4224772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9967553" y="4336027"/>
            <a:ext cx="0" cy="710389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3"/>
          <p:cNvSpPr>
            <a:spLocks noChangeArrowheads="1"/>
          </p:cNvSpPr>
          <p:nvPr/>
        </p:nvSpPr>
        <p:spPr bwMode="auto">
          <a:xfrm>
            <a:off x="9747563" y="5046544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3"/>
          <p:cNvSpPr>
            <a:spLocks noChangeArrowheads="1"/>
          </p:cNvSpPr>
          <p:nvPr/>
        </p:nvSpPr>
        <p:spPr bwMode="auto">
          <a:xfrm>
            <a:off x="6874913" y="5046417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Subtitle 21"/>
          <p:cNvSpPr txBox="1"/>
          <p:nvPr/>
        </p:nvSpPr>
        <p:spPr>
          <a:xfrm>
            <a:off x="3709201" y="5786506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Subtitle 21"/>
          <p:cNvSpPr txBox="1"/>
          <p:nvPr/>
        </p:nvSpPr>
        <p:spPr>
          <a:xfrm>
            <a:off x="5124970" y="5793180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Subtitle 21"/>
          <p:cNvSpPr txBox="1"/>
          <p:nvPr/>
        </p:nvSpPr>
        <p:spPr>
          <a:xfrm>
            <a:off x="6540739" y="5792322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Subtitle 21"/>
          <p:cNvSpPr txBox="1"/>
          <p:nvPr/>
        </p:nvSpPr>
        <p:spPr>
          <a:xfrm>
            <a:off x="7956508" y="5786506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Subtitle 21"/>
          <p:cNvSpPr txBox="1"/>
          <p:nvPr/>
        </p:nvSpPr>
        <p:spPr>
          <a:xfrm>
            <a:off x="9372278" y="5793180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 panose="020B0403030403020204"/>
                <a:ea typeface="+mn-ea"/>
                <a:cs typeface="Source Sans Pro Light" panose="020B040303040302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任意多边形 37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7206089" y="2754438"/>
            <a:ext cx="3278073" cy="93052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Parallelogram 15"/>
          <p:cNvSpPr/>
          <p:nvPr/>
        </p:nvSpPr>
        <p:spPr>
          <a:xfrm rot="5400000">
            <a:off x="7380741" y="2579617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0221" y="3219703"/>
            <a:ext cx="2870967" cy="9305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Parallelogram 10"/>
          <p:cNvSpPr/>
          <p:nvPr/>
        </p:nvSpPr>
        <p:spPr>
          <a:xfrm rot="5400000">
            <a:off x="6254871" y="3044882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4352" y="3685166"/>
            <a:ext cx="2870967" cy="9305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Parallelogram 8"/>
          <p:cNvSpPr/>
          <p:nvPr/>
        </p:nvSpPr>
        <p:spPr>
          <a:xfrm rot="5400000">
            <a:off x="5129002" y="3510146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8482" y="4149265"/>
            <a:ext cx="2870967" cy="9305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Parallelogram 5"/>
          <p:cNvSpPr/>
          <p:nvPr/>
        </p:nvSpPr>
        <p:spPr>
          <a:xfrm rot="5400000">
            <a:off x="4003132" y="3975411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634883"/>
            <a:ext cx="5573580" cy="9305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5852305" y="4366118"/>
            <a:ext cx="537529" cy="537529"/>
            <a:chOff x="8780463" y="1906588"/>
            <a:chExt cx="360363" cy="360363"/>
          </a:xfrm>
          <a:solidFill>
            <a:schemeClr val="bg1"/>
          </a:solidFill>
        </p:grpSpPr>
        <p:sp>
          <p:nvSpPr>
            <p:cNvPr id="23" name="Freeform 93"/>
            <p:cNvSpPr>
              <a:spLocks noEditPoints="1"/>
            </p:cNvSpPr>
            <p:nvPr/>
          </p:nvSpPr>
          <p:spPr bwMode="auto">
            <a:xfrm>
              <a:off x="8780463" y="1938338"/>
              <a:ext cx="328613" cy="328613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94"/>
            <p:cNvSpPr>
              <a:spLocks noEditPoints="1"/>
            </p:cNvSpPr>
            <p:nvPr/>
          </p:nvSpPr>
          <p:spPr bwMode="auto">
            <a:xfrm>
              <a:off x="8939213" y="2084388"/>
              <a:ext cx="55563" cy="57150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95"/>
            <p:cNvSpPr>
              <a:spLocks noEditPoints="1"/>
            </p:cNvSpPr>
            <p:nvPr/>
          </p:nvSpPr>
          <p:spPr bwMode="auto">
            <a:xfrm>
              <a:off x="9085263" y="1906588"/>
              <a:ext cx="55563" cy="555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5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96"/>
            <p:cNvSpPr>
              <a:spLocks noEditPoints="1"/>
            </p:cNvSpPr>
            <p:nvPr/>
          </p:nvSpPr>
          <p:spPr bwMode="auto">
            <a:xfrm>
              <a:off x="8872538" y="2073276"/>
              <a:ext cx="46038" cy="476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97"/>
            <p:cNvSpPr>
              <a:spLocks noEditPoints="1"/>
            </p:cNvSpPr>
            <p:nvPr/>
          </p:nvSpPr>
          <p:spPr bwMode="auto">
            <a:xfrm>
              <a:off x="8918575" y="2152651"/>
              <a:ext cx="20638" cy="2381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98"/>
            <p:cNvSpPr>
              <a:spLocks noEditPoints="1"/>
            </p:cNvSpPr>
            <p:nvPr/>
          </p:nvSpPr>
          <p:spPr bwMode="auto">
            <a:xfrm>
              <a:off x="9096375" y="1985963"/>
              <a:ext cx="23813" cy="2063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Freeform 131"/>
          <p:cNvSpPr>
            <a:spLocks noEditPoints="1"/>
          </p:cNvSpPr>
          <p:nvPr/>
        </p:nvSpPr>
        <p:spPr bwMode="auto">
          <a:xfrm>
            <a:off x="7097959" y="3917430"/>
            <a:ext cx="537529" cy="504376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8179115" y="3452165"/>
            <a:ext cx="537529" cy="504376"/>
            <a:chOff x="6373813" y="2717801"/>
            <a:chExt cx="360363" cy="338138"/>
          </a:xfrm>
          <a:solidFill>
            <a:schemeClr val="bg1"/>
          </a:solidFill>
        </p:grpSpPr>
        <p:sp>
          <p:nvSpPr>
            <p:cNvPr id="34" name="Freeform 132"/>
            <p:cNvSpPr>
              <a:spLocks noEditPoints="1"/>
            </p:cNvSpPr>
            <p:nvPr/>
          </p:nvSpPr>
          <p:spPr bwMode="auto">
            <a:xfrm>
              <a:off x="6373813" y="2717801"/>
              <a:ext cx="360363" cy="338138"/>
            </a:xfrm>
            <a:custGeom>
              <a:avLst/>
              <a:gdLst/>
              <a:ahLst/>
              <a:cxnLst>
                <a:cxn ang="0">
                  <a:pos x="121" y="25"/>
                </a:cxn>
                <a:cxn ang="0">
                  <a:pos x="98" y="2"/>
                </a:cxn>
                <a:cxn ang="0">
                  <a:pos x="92" y="0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04"/>
                </a:cxn>
                <a:cxn ang="0">
                  <a:pos x="12" y="115"/>
                </a:cxn>
                <a:cxn ang="0">
                  <a:pos x="111" y="115"/>
                </a:cxn>
                <a:cxn ang="0">
                  <a:pos x="123" y="104"/>
                </a:cxn>
                <a:cxn ang="0">
                  <a:pos x="123" y="31"/>
                </a:cxn>
                <a:cxn ang="0">
                  <a:pos x="121" y="25"/>
                </a:cxn>
                <a:cxn ang="0">
                  <a:pos x="115" y="104"/>
                </a:cxn>
                <a:cxn ang="0">
                  <a:pos x="111" y="107"/>
                </a:cxn>
                <a:cxn ang="0">
                  <a:pos x="12" y="107"/>
                </a:cxn>
                <a:cxn ang="0">
                  <a:pos x="8" y="104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88" y="8"/>
                </a:cxn>
                <a:cxn ang="0">
                  <a:pos x="88" y="23"/>
                </a:cxn>
                <a:cxn ang="0">
                  <a:pos x="100" y="35"/>
                </a:cxn>
                <a:cxn ang="0">
                  <a:pos x="115" y="35"/>
                </a:cxn>
                <a:cxn ang="0">
                  <a:pos x="115" y="104"/>
                </a:cxn>
                <a:cxn ang="0">
                  <a:pos x="104" y="31"/>
                </a:cxn>
                <a:cxn ang="0">
                  <a:pos x="100" y="31"/>
                </a:cxn>
                <a:cxn ang="0">
                  <a:pos x="92" y="23"/>
                </a:cxn>
                <a:cxn ang="0">
                  <a:pos x="92" y="8"/>
                </a:cxn>
                <a:cxn ang="0">
                  <a:pos x="115" y="31"/>
                </a:cxn>
                <a:cxn ang="0">
                  <a:pos x="104" y="31"/>
                </a:cxn>
                <a:cxn ang="0">
                  <a:pos x="104" y="31"/>
                </a:cxn>
                <a:cxn ang="0">
                  <a:pos x="104" y="31"/>
                </a:cxn>
              </a:cxnLst>
              <a:rect l="0" t="0" r="r" b="b"/>
              <a:pathLst>
                <a:path w="123" h="115">
                  <a:moveTo>
                    <a:pt x="121" y="25"/>
                  </a:moveTo>
                  <a:cubicBezTo>
                    <a:pt x="98" y="2"/>
                    <a:pt x="98" y="2"/>
                    <a:pt x="98" y="2"/>
                  </a:cubicBezTo>
                  <a:cubicBezTo>
                    <a:pt x="96" y="1"/>
                    <a:pt x="94" y="0"/>
                    <a:pt x="9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5" y="115"/>
                    <a:pt x="12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8" y="115"/>
                    <a:pt x="123" y="110"/>
                    <a:pt x="123" y="10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29"/>
                    <a:pt x="122" y="27"/>
                    <a:pt x="121" y="25"/>
                  </a:cubicBezTo>
                  <a:close/>
                  <a:moveTo>
                    <a:pt x="115" y="104"/>
                  </a:moveTo>
                  <a:cubicBezTo>
                    <a:pt x="115" y="106"/>
                    <a:pt x="113" y="107"/>
                    <a:pt x="111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9" y="107"/>
                    <a:pt x="8" y="106"/>
                    <a:pt x="8" y="10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2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9"/>
                    <a:pt x="93" y="35"/>
                    <a:pt x="100" y="35"/>
                  </a:cubicBezTo>
                  <a:cubicBezTo>
                    <a:pt x="115" y="35"/>
                    <a:pt x="115" y="35"/>
                    <a:pt x="115" y="35"/>
                  </a:cubicBezTo>
                  <a:lnTo>
                    <a:pt x="115" y="104"/>
                  </a:lnTo>
                  <a:close/>
                  <a:moveTo>
                    <a:pt x="104" y="31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96" y="31"/>
                    <a:pt x="92" y="27"/>
                    <a:pt x="92" y="2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04" y="31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33"/>
            <p:cNvSpPr>
              <a:spLocks noEditPoints="1"/>
            </p:cNvSpPr>
            <p:nvPr/>
          </p:nvSpPr>
          <p:spPr bwMode="auto">
            <a:xfrm>
              <a:off x="6543675" y="2786063"/>
              <a:ext cx="66675" cy="11113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1" y="4"/>
                </a:cxn>
                <a:cxn ang="0">
                  <a:pos x="23" y="2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23" h="4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34"/>
            <p:cNvSpPr>
              <a:spLocks noEditPoints="1"/>
            </p:cNvSpPr>
            <p:nvPr/>
          </p:nvSpPr>
          <p:spPr bwMode="auto">
            <a:xfrm>
              <a:off x="6543675" y="2820988"/>
              <a:ext cx="66675" cy="95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1" y="3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35"/>
            <p:cNvSpPr>
              <a:spLocks noEditPoints="1"/>
            </p:cNvSpPr>
            <p:nvPr/>
          </p:nvSpPr>
          <p:spPr bwMode="auto">
            <a:xfrm>
              <a:off x="6543675" y="2852738"/>
              <a:ext cx="14287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4"/>
                </a:cxn>
                <a:cxn ang="0">
                  <a:pos x="48" y="4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9" h="4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3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36"/>
            <p:cNvSpPr>
              <a:spLocks noEditPoints="1"/>
            </p:cNvSpPr>
            <p:nvPr/>
          </p:nvSpPr>
          <p:spPr bwMode="auto">
            <a:xfrm>
              <a:off x="6418263" y="2921001"/>
              <a:ext cx="268288" cy="1111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37"/>
            <p:cNvSpPr>
              <a:spLocks noEditPoints="1"/>
            </p:cNvSpPr>
            <p:nvPr/>
          </p:nvSpPr>
          <p:spPr bwMode="auto">
            <a:xfrm>
              <a:off x="6418263" y="2955926"/>
              <a:ext cx="268288" cy="95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38"/>
            <p:cNvSpPr>
              <a:spLocks noEditPoints="1"/>
            </p:cNvSpPr>
            <p:nvPr/>
          </p:nvSpPr>
          <p:spPr bwMode="auto">
            <a:xfrm>
              <a:off x="6418263" y="2987676"/>
              <a:ext cx="268288" cy="1270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39"/>
            <p:cNvSpPr>
              <a:spLocks noEditPoints="1"/>
            </p:cNvSpPr>
            <p:nvPr/>
          </p:nvSpPr>
          <p:spPr bwMode="auto">
            <a:xfrm>
              <a:off x="6418263" y="2889251"/>
              <a:ext cx="268288" cy="793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40"/>
            <p:cNvSpPr>
              <a:spLocks noEditPoints="1"/>
            </p:cNvSpPr>
            <p:nvPr/>
          </p:nvSpPr>
          <p:spPr bwMode="auto">
            <a:xfrm>
              <a:off x="6418263" y="2774951"/>
              <a:ext cx="101600" cy="90488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31" y="31"/>
                </a:cxn>
                <a:cxn ang="0">
                  <a:pos x="35" y="27"/>
                </a:cxn>
                <a:cxn ang="0">
                  <a:pos x="35" y="4"/>
                </a:cxn>
                <a:cxn ang="0">
                  <a:pos x="3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8" y="8"/>
                </a:cxn>
                <a:cxn ang="0">
                  <a:pos x="27" y="8"/>
                </a:cxn>
                <a:cxn ang="0">
                  <a:pos x="27" y="23"/>
                </a:cxn>
                <a:cxn ang="0">
                  <a:pos x="8" y="2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35" h="31">
                  <a:moveTo>
                    <a:pt x="4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31"/>
                    <a:pt x="35" y="29"/>
                    <a:pt x="35" y="2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4" y="31"/>
                  </a:cubicBezTo>
                  <a:close/>
                  <a:moveTo>
                    <a:pt x="8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8" y="23"/>
                    <a:pt x="8" y="23"/>
                    <a:pt x="8" y="23"/>
                  </a:cubicBezTo>
                  <a:lnTo>
                    <a:pt x="8" y="8"/>
                  </a:ln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144"/>
          <p:cNvSpPr>
            <a:spLocks noEditPoints="1"/>
          </p:cNvSpPr>
          <p:nvPr/>
        </p:nvSpPr>
        <p:spPr bwMode="auto">
          <a:xfrm>
            <a:off x="3863413" y="4831383"/>
            <a:ext cx="549367" cy="537529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72"/>
          <p:cNvSpPr>
            <a:spLocks noEditPoints="1"/>
          </p:cNvSpPr>
          <p:nvPr/>
        </p:nvSpPr>
        <p:spPr bwMode="auto">
          <a:xfrm>
            <a:off x="9379634" y="2970323"/>
            <a:ext cx="537529" cy="537529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2878513" y="5675920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3"/>
          <p:cNvSpPr txBox="1"/>
          <p:nvPr/>
        </p:nvSpPr>
        <p:spPr>
          <a:xfrm>
            <a:off x="6828038" y="4859786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3"/>
          <p:cNvSpPr txBox="1"/>
          <p:nvPr/>
        </p:nvSpPr>
        <p:spPr>
          <a:xfrm>
            <a:off x="2088555" y="3405249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 Placeholder 3"/>
          <p:cNvSpPr txBox="1"/>
          <p:nvPr/>
        </p:nvSpPr>
        <p:spPr>
          <a:xfrm>
            <a:off x="4391933" y="2454353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7495606" y="2005487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任意多边形 36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1" grpId="0" animBg="1"/>
      <p:bldP spid="8" grpId="0" animBg="1"/>
      <p:bldP spid="9" grpId="0" animBg="1"/>
      <p:bldP spid="7" grpId="0" animBg="1"/>
      <p:bldP spid="6" grpId="0" animBg="1"/>
      <p:bldP spid="5" grpId="0" animBg="1"/>
      <p:bldP spid="32" grpId="0" animBg="1"/>
      <p:bldP spid="46" grpId="0" animBg="1"/>
      <p:bldP spid="47" grpId="0" animBg="1"/>
      <p:bldP spid="49" grpId="0"/>
      <p:bldP spid="50" grpId="0"/>
      <p:bldP spid="51" grpId="0"/>
      <p:bldP spid="53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517117" y="2580752"/>
            <a:ext cx="4244411" cy="3734510"/>
            <a:chOff x="2187184" y="1723730"/>
            <a:chExt cx="3475701" cy="3058149"/>
          </a:xfrm>
        </p:grpSpPr>
        <p:grpSp>
          <p:nvGrpSpPr>
            <p:cNvPr id="10" name="Group 9"/>
            <p:cNvGrpSpPr/>
            <p:nvPr/>
          </p:nvGrpSpPr>
          <p:grpSpPr>
            <a:xfrm rot="213443">
              <a:off x="2187184" y="3362127"/>
              <a:ext cx="1677010" cy="1419752"/>
              <a:chOff x="2955668" y="2969079"/>
              <a:chExt cx="1677010" cy="1419752"/>
            </a:xfrm>
          </p:grpSpPr>
          <p:sp>
            <p:nvSpPr>
              <p:cNvPr id="4" name="Freeform 3"/>
              <p:cNvSpPr/>
              <p:nvPr/>
            </p:nvSpPr>
            <p:spPr bwMode="auto">
              <a:xfrm>
                <a:off x="3195729" y="2969079"/>
                <a:ext cx="1436949" cy="1419752"/>
              </a:xfrm>
              <a:custGeom>
                <a:avLst/>
                <a:gdLst/>
                <a:ahLst/>
                <a:cxnLst>
                  <a:cxn ang="0">
                    <a:pos x="32" y="500"/>
                  </a:cxn>
                  <a:cxn ang="0">
                    <a:pos x="14" y="489"/>
                  </a:cxn>
                  <a:cxn ang="0">
                    <a:pos x="15" y="436"/>
                  </a:cxn>
                  <a:cxn ang="0">
                    <a:pos x="441" y="15"/>
                  </a:cxn>
                  <a:cxn ang="0">
                    <a:pos x="495" y="15"/>
                  </a:cxn>
                  <a:cxn ang="0">
                    <a:pos x="494" y="69"/>
                  </a:cxn>
                  <a:cxn ang="0">
                    <a:pos x="68" y="490"/>
                  </a:cxn>
                  <a:cxn ang="0">
                    <a:pos x="32" y="500"/>
                  </a:cxn>
                </a:cxnLst>
                <a:rect l="0" t="0" r="r" b="b"/>
                <a:pathLst>
                  <a:path w="509" h="503">
                    <a:moveTo>
                      <a:pt x="32" y="500"/>
                    </a:moveTo>
                    <a:cubicBezTo>
                      <a:pt x="26" y="498"/>
                      <a:pt x="19" y="495"/>
                      <a:pt x="14" y="489"/>
                    </a:cubicBezTo>
                    <a:cubicBezTo>
                      <a:pt x="0" y="475"/>
                      <a:pt x="0" y="450"/>
                      <a:pt x="15" y="436"/>
                    </a:cubicBezTo>
                    <a:cubicBezTo>
                      <a:pt x="441" y="15"/>
                      <a:pt x="441" y="15"/>
                      <a:pt x="441" y="15"/>
                    </a:cubicBezTo>
                    <a:cubicBezTo>
                      <a:pt x="456" y="0"/>
                      <a:pt x="480" y="0"/>
                      <a:pt x="495" y="15"/>
                    </a:cubicBezTo>
                    <a:cubicBezTo>
                      <a:pt x="509" y="30"/>
                      <a:pt x="509" y="54"/>
                      <a:pt x="494" y="69"/>
                    </a:cubicBezTo>
                    <a:cubicBezTo>
                      <a:pt x="68" y="490"/>
                      <a:pt x="68" y="490"/>
                      <a:pt x="68" y="490"/>
                    </a:cubicBezTo>
                    <a:cubicBezTo>
                      <a:pt x="58" y="499"/>
                      <a:pt x="44" y="503"/>
                      <a:pt x="32" y="5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" name="Round Same Side Corner Rectangle 4"/>
              <p:cNvSpPr/>
              <p:nvPr/>
            </p:nvSpPr>
            <p:spPr bwMode="auto">
              <a:xfrm rot="13500000">
                <a:off x="3568110" y="3071025"/>
                <a:ext cx="343555" cy="1568440"/>
              </a:xfrm>
              <a:prstGeom prst="round2SameRect">
                <a:avLst>
                  <a:gd name="adj1" fmla="val 16667"/>
                  <a:gd name="adj2" fmla="val 22024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488641" y="1723730"/>
              <a:ext cx="2174244" cy="2174244"/>
              <a:chOff x="4220769" y="1605276"/>
              <a:chExt cx="1739904" cy="1739904"/>
            </a:xfrm>
          </p:grpSpPr>
          <p:sp>
            <p:nvSpPr>
              <p:cNvPr id="9" name="Donut 8"/>
              <p:cNvSpPr/>
              <p:nvPr/>
            </p:nvSpPr>
            <p:spPr>
              <a:xfrm>
                <a:off x="4338879" y="1723386"/>
                <a:ext cx="1503684" cy="1503684"/>
              </a:xfrm>
              <a:prstGeom prst="donut">
                <a:avLst>
                  <a:gd name="adj" fmla="val 7174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85000"/>
                    </a:schemeClr>
                  </a:gs>
                </a:gsLst>
                <a:lin ang="13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Donut 7"/>
              <p:cNvSpPr/>
              <p:nvPr/>
            </p:nvSpPr>
            <p:spPr>
              <a:xfrm>
                <a:off x="4220769" y="1605276"/>
                <a:ext cx="1739904" cy="1739904"/>
              </a:xfrm>
              <a:prstGeom prst="donut">
                <a:avLst>
                  <a:gd name="adj" fmla="val 9286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641056" y="5060788"/>
            <a:ext cx="889183" cy="889181"/>
            <a:chOff x="3926454" y="3754605"/>
            <a:chExt cx="728142" cy="728140"/>
          </a:xfrm>
        </p:grpSpPr>
        <p:sp>
          <p:nvSpPr>
            <p:cNvPr id="15" name="Oval 14"/>
            <p:cNvSpPr/>
            <p:nvPr/>
          </p:nvSpPr>
          <p:spPr>
            <a:xfrm rot="20300499">
              <a:off x="3926454" y="3754605"/>
              <a:ext cx="728142" cy="7281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70"/>
            <p:cNvSpPr>
              <a:spLocks noEditPoints="1"/>
            </p:cNvSpPr>
            <p:nvPr/>
          </p:nvSpPr>
          <p:spPr bwMode="auto">
            <a:xfrm>
              <a:off x="4134391" y="3986705"/>
              <a:ext cx="312266" cy="263940"/>
            </a:xfrm>
            <a:custGeom>
              <a:avLst/>
              <a:gdLst/>
              <a:ahLst/>
              <a:cxnLst>
                <a:cxn ang="0">
                  <a:pos x="244" y="216"/>
                </a:cxn>
                <a:cxn ang="0">
                  <a:pos x="12" y="216"/>
                </a:cxn>
                <a:cxn ang="0">
                  <a:pos x="0" y="20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4" y="12"/>
                </a:cxn>
                <a:cxn ang="0">
                  <a:pos x="24" y="164"/>
                </a:cxn>
                <a:cxn ang="0">
                  <a:pos x="24" y="192"/>
                </a:cxn>
                <a:cxn ang="0">
                  <a:pos x="244" y="192"/>
                </a:cxn>
                <a:cxn ang="0">
                  <a:pos x="256" y="204"/>
                </a:cxn>
                <a:cxn ang="0">
                  <a:pos x="244" y="216"/>
                </a:cxn>
                <a:cxn ang="0">
                  <a:pos x="216" y="180"/>
                </a:cxn>
                <a:cxn ang="0">
                  <a:pos x="192" y="180"/>
                </a:cxn>
                <a:cxn ang="0">
                  <a:pos x="180" y="168"/>
                </a:cxn>
                <a:cxn ang="0">
                  <a:pos x="180" y="84"/>
                </a:cxn>
                <a:cxn ang="0">
                  <a:pos x="192" y="72"/>
                </a:cxn>
                <a:cxn ang="0">
                  <a:pos x="216" y="72"/>
                </a:cxn>
                <a:cxn ang="0">
                  <a:pos x="228" y="84"/>
                </a:cxn>
                <a:cxn ang="0">
                  <a:pos x="228" y="168"/>
                </a:cxn>
                <a:cxn ang="0">
                  <a:pos x="216" y="180"/>
                </a:cxn>
                <a:cxn ang="0">
                  <a:pos x="148" y="180"/>
                </a:cxn>
                <a:cxn ang="0">
                  <a:pos x="124" y="180"/>
                </a:cxn>
                <a:cxn ang="0">
                  <a:pos x="112" y="168"/>
                </a:cxn>
                <a:cxn ang="0">
                  <a:pos x="112" y="36"/>
                </a:cxn>
                <a:cxn ang="0">
                  <a:pos x="124" y="24"/>
                </a:cxn>
                <a:cxn ang="0">
                  <a:pos x="148" y="24"/>
                </a:cxn>
                <a:cxn ang="0">
                  <a:pos x="160" y="36"/>
                </a:cxn>
                <a:cxn ang="0">
                  <a:pos x="160" y="168"/>
                </a:cxn>
                <a:cxn ang="0">
                  <a:pos x="148" y="180"/>
                </a:cxn>
                <a:cxn ang="0">
                  <a:pos x="80" y="180"/>
                </a:cxn>
                <a:cxn ang="0">
                  <a:pos x="56" y="180"/>
                </a:cxn>
                <a:cxn ang="0">
                  <a:pos x="44" y="168"/>
                </a:cxn>
                <a:cxn ang="0">
                  <a:pos x="44" y="144"/>
                </a:cxn>
                <a:cxn ang="0">
                  <a:pos x="56" y="132"/>
                </a:cxn>
                <a:cxn ang="0">
                  <a:pos x="80" y="132"/>
                </a:cxn>
                <a:cxn ang="0">
                  <a:pos x="92" y="144"/>
                </a:cxn>
                <a:cxn ang="0">
                  <a:pos x="92" y="168"/>
                </a:cxn>
                <a:cxn ang="0">
                  <a:pos x="80" y="180"/>
                </a:cxn>
              </a:cxnLst>
              <a:rect l="0" t="0" r="r" b="b"/>
              <a:pathLst>
                <a:path w="256" h="216">
                  <a:moveTo>
                    <a:pt x="244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moveTo>
                    <a:pt x="216" y="180"/>
                  </a:moveTo>
                  <a:cubicBezTo>
                    <a:pt x="192" y="180"/>
                    <a:pt x="192" y="180"/>
                    <a:pt x="192" y="180"/>
                  </a:cubicBezTo>
                  <a:cubicBezTo>
                    <a:pt x="185" y="180"/>
                    <a:pt x="180" y="175"/>
                    <a:pt x="180" y="168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7"/>
                    <a:pt x="185" y="72"/>
                    <a:pt x="192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23" y="72"/>
                    <a:pt x="228" y="77"/>
                    <a:pt x="228" y="84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28" y="175"/>
                    <a:pt x="223" y="180"/>
                    <a:pt x="216" y="180"/>
                  </a:cubicBezTo>
                  <a:moveTo>
                    <a:pt x="148" y="180"/>
                  </a:moveTo>
                  <a:cubicBezTo>
                    <a:pt x="124" y="180"/>
                    <a:pt x="124" y="180"/>
                    <a:pt x="124" y="180"/>
                  </a:cubicBezTo>
                  <a:cubicBezTo>
                    <a:pt x="117" y="180"/>
                    <a:pt x="112" y="175"/>
                    <a:pt x="112" y="16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29"/>
                    <a:pt x="117" y="24"/>
                    <a:pt x="124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5" y="24"/>
                    <a:pt x="160" y="29"/>
                    <a:pt x="160" y="36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75"/>
                    <a:pt x="155" y="180"/>
                    <a:pt x="148" y="180"/>
                  </a:cubicBezTo>
                  <a:moveTo>
                    <a:pt x="80" y="180"/>
                  </a:moveTo>
                  <a:cubicBezTo>
                    <a:pt x="56" y="180"/>
                    <a:pt x="56" y="180"/>
                    <a:pt x="56" y="180"/>
                  </a:cubicBezTo>
                  <a:cubicBezTo>
                    <a:pt x="49" y="180"/>
                    <a:pt x="44" y="175"/>
                    <a:pt x="44" y="16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7"/>
                    <a:pt x="49" y="132"/>
                    <a:pt x="56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7" y="132"/>
                    <a:pt x="92" y="137"/>
                    <a:pt x="92" y="14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287327" y="2460832"/>
            <a:ext cx="889183" cy="889181"/>
            <a:chOff x="5274567" y="1625529"/>
            <a:chExt cx="728142" cy="728140"/>
          </a:xfrm>
        </p:grpSpPr>
        <p:sp>
          <p:nvSpPr>
            <p:cNvPr id="13" name="Oval 12"/>
            <p:cNvSpPr/>
            <p:nvPr/>
          </p:nvSpPr>
          <p:spPr>
            <a:xfrm rot="20300499">
              <a:off x="5274567" y="1625529"/>
              <a:ext cx="728142" cy="7281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3"/>
            <p:cNvSpPr>
              <a:spLocks noEditPoints="1"/>
            </p:cNvSpPr>
            <p:nvPr/>
          </p:nvSpPr>
          <p:spPr bwMode="auto">
            <a:xfrm>
              <a:off x="5482504" y="1832846"/>
              <a:ext cx="312266" cy="313506"/>
            </a:xfrm>
            <a:custGeom>
              <a:avLst/>
              <a:gdLst/>
              <a:ahLst/>
              <a:cxnLst>
                <a:cxn ang="0">
                  <a:pos x="128" y="256"/>
                </a:cxn>
                <a:cxn ang="0">
                  <a:pos x="0" y="128"/>
                </a:cxn>
                <a:cxn ang="0">
                  <a:pos x="128" y="0"/>
                </a:cxn>
                <a:cxn ang="0">
                  <a:pos x="256" y="128"/>
                </a:cxn>
                <a:cxn ang="0">
                  <a:pos x="128" y="256"/>
                </a:cxn>
                <a:cxn ang="0">
                  <a:pos x="24" y="128"/>
                </a:cxn>
                <a:cxn ang="0">
                  <a:pos x="128" y="128"/>
                </a:cxn>
                <a:cxn ang="0">
                  <a:pos x="128" y="24"/>
                </a:cxn>
                <a:cxn ang="0">
                  <a:pos x="24" y="128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24" y="128"/>
                  </a:moveTo>
                  <a:cubicBezTo>
                    <a:pt x="128" y="128"/>
                    <a:pt x="128" y="128"/>
                    <a:pt x="128" y="128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71" y="24"/>
                    <a:pt x="24" y="71"/>
                    <a:pt x="24" y="12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08681" y="4358853"/>
            <a:ext cx="889183" cy="889181"/>
            <a:chOff x="5373943" y="3179798"/>
            <a:chExt cx="728142" cy="728140"/>
          </a:xfrm>
        </p:grpSpPr>
        <p:sp>
          <p:nvSpPr>
            <p:cNvPr id="14" name="Oval 13"/>
            <p:cNvSpPr/>
            <p:nvPr/>
          </p:nvSpPr>
          <p:spPr>
            <a:xfrm rot="20300499">
              <a:off x="5373943" y="3179798"/>
              <a:ext cx="728142" cy="7281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2"/>
            <p:cNvSpPr>
              <a:spLocks noEditPoints="1"/>
            </p:cNvSpPr>
            <p:nvPr/>
          </p:nvSpPr>
          <p:spPr bwMode="auto">
            <a:xfrm>
              <a:off x="5581880" y="3387734"/>
              <a:ext cx="312266" cy="312266"/>
            </a:xfrm>
            <a:custGeom>
              <a:avLst/>
              <a:gdLst/>
              <a:ahLst/>
              <a:cxnLst>
                <a:cxn ang="0">
                  <a:pos x="128" y="256"/>
                </a:cxn>
                <a:cxn ang="0">
                  <a:pos x="0" y="128"/>
                </a:cxn>
                <a:cxn ang="0">
                  <a:pos x="128" y="0"/>
                </a:cxn>
                <a:cxn ang="0">
                  <a:pos x="256" y="128"/>
                </a:cxn>
                <a:cxn ang="0">
                  <a:pos x="128" y="256"/>
                </a:cxn>
                <a:cxn ang="0">
                  <a:pos x="128" y="24"/>
                </a:cxn>
                <a:cxn ang="0">
                  <a:pos x="24" y="128"/>
                </a:cxn>
                <a:cxn ang="0">
                  <a:pos x="128" y="232"/>
                </a:cxn>
                <a:cxn ang="0">
                  <a:pos x="232" y="128"/>
                </a:cxn>
                <a:cxn ang="0">
                  <a:pos x="128" y="24"/>
                </a:cxn>
                <a:cxn ang="0">
                  <a:pos x="180" y="140"/>
                </a:cxn>
                <a:cxn ang="0">
                  <a:pos x="156" y="140"/>
                </a:cxn>
                <a:cxn ang="0">
                  <a:pos x="140" y="140"/>
                </a:cxn>
                <a:cxn ang="0">
                  <a:pos x="128" y="140"/>
                </a:cxn>
                <a:cxn ang="0">
                  <a:pos x="116" y="128"/>
                </a:cxn>
                <a:cxn ang="0">
                  <a:pos x="116" y="56"/>
                </a:cxn>
                <a:cxn ang="0">
                  <a:pos x="128" y="44"/>
                </a:cxn>
                <a:cxn ang="0">
                  <a:pos x="140" y="56"/>
                </a:cxn>
                <a:cxn ang="0">
                  <a:pos x="140" y="116"/>
                </a:cxn>
                <a:cxn ang="0">
                  <a:pos x="156" y="116"/>
                </a:cxn>
                <a:cxn ang="0">
                  <a:pos x="180" y="116"/>
                </a:cxn>
                <a:cxn ang="0">
                  <a:pos x="192" y="128"/>
                </a:cxn>
                <a:cxn ang="0">
                  <a:pos x="180" y="140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80" y="140"/>
                  </a:moveTo>
                  <a:cubicBezTo>
                    <a:pt x="156" y="140"/>
                    <a:pt x="156" y="140"/>
                    <a:pt x="156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1" y="140"/>
                    <a:pt x="116" y="135"/>
                    <a:pt x="116" y="128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6" y="49"/>
                    <a:pt x="121" y="44"/>
                    <a:pt x="128" y="44"/>
                  </a:cubicBezTo>
                  <a:cubicBezTo>
                    <a:pt x="135" y="44"/>
                    <a:pt x="140" y="49"/>
                    <a:pt x="140" y="5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7" y="116"/>
                    <a:pt x="192" y="121"/>
                    <a:pt x="192" y="128"/>
                  </a:cubicBezTo>
                  <a:cubicBezTo>
                    <a:pt x="192" y="135"/>
                    <a:pt x="187" y="140"/>
                    <a:pt x="180" y="14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44701" y="1989725"/>
            <a:ext cx="889183" cy="889181"/>
            <a:chOff x="3765661" y="1239745"/>
            <a:chExt cx="728142" cy="728140"/>
          </a:xfrm>
        </p:grpSpPr>
        <p:sp>
          <p:nvSpPr>
            <p:cNvPr id="12" name="Oval 11"/>
            <p:cNvSpPr/>
            <p:nvPr/>
          </p:nvSpPr>
          <p:spPr>
            <a:xfrm rot="20300499">
              <a:off x="3765661" y="1239745"/>
              <a:ext cx="728142" cy="7281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21"/>
            <p:cNvSpPr>
              <a:spLocks noEditPoints="1"/>
            </p:cNvSpPr>
            <p:nvPr/>
          </p:nvSpPr>
          <p:spPr bwMode="auto">
            <a:xfrm>
              <a:off x="4012631" y="1447681"/>
              <a:ext cx="234200" cy="312266"/>
            </a:xfrm>
            <a:custGeom>
              <a:avLst/>
              <a:gdLst/>
              <a:ahLst/>
              <a:cxnLst>
                <a:cxn ang="0">
                  <a:pos x="96" y="256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96" y="256"/>
                </a:cxn>
                <a:cxn ang="0">
                  <a:pos x="96" y="32"/>
                </a:cxn>
                <a:cxn ang="0">
                  <a:pos x="32" y="96"/>
                </a:cxn>
                <a:cxn ang="0">
                  <a:pos x="96" y="160"/>
                </a:cxn>
                <a:cxn ang="0">
                  <a:pos x="160" y="96"/>
                </a:cxn>
                <a:cxn ang="0">
                  <a:pos x="96" y="32"/>
                </a:cxn>
                <a:cxn ang="0">
                  <a:pos x="96" y="128"/>
                </a:cxn>
                <a:cxn ang="0">
                  <a:pos x="64" y="96"/>
                </a:cxn>
                <a:cxn ang="0">
                  <a:pos x="96" y="64"/>
                </a:cxn>
                <a:cxn ang="0">
                  <a:pos x="128" y="96"/>
                </a:cxn>
                <a:cxn ang="0">
                  <a:pos x="96" y="128"/>
                </a:cxn>
              </a:cxnLst>
              <a:rect l="0" t="0" r="r" b="b"/>
              <a:pathLst>
                <a:path w="192" h="256">
                  <a:moveTo>
                    <a:pt x="96" y="256"/>
                  </a:moveTo>
                  <a:cubicBezTo>
                    <a:pt x="96" y="256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96" y="256"/>
                    <a:pt x="96" y="256"/>
                  </a:cubicBezTo>
                  <a:moveTo>
                    <a:pt x="96" y="32"/>
                  </a:moveTo>
                  <a:cubicBezTo>
                    <a:pt x="61" y="32"/>
                    <a:pt x="32" y="61"/>
                    <a:pt x="32" y="96"/>
                  </a:cubicBezTo>
                  <a:cubicBezTo>
                    <a:pt x="32" y="131"/>
                    <a:pt x="61" y="160"/>
                    <a:pt x="96" y="160"/>
                  </a:cubicBezTo>
                  <a:cubicBezTo>
                    <a:pt x="131" y="160"/>
                    <a:pt x="160" y="131"/>
                    <a:pt x="160" y="96"/>
                  </a:cubicBezTo>
                  <a:cubicBezTo>
                    <a:pt x="160" y="61"/>
                    <a:pt x="131" y="32"/>
                    <a:pt x="96" y="32"/>
                  </a:cubicBezTo>
                  <a:moveTo>
                    <a:pt x="96" y="128"/>
                  </a:moveTo>
                  <a:cubicBezTo>
                    <a:pt x="78" y="128"/>
                    <a:pt x="64" y="114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  <a:cubicBezTo>
                    <a:pt x="114" y="64"/>
                    <a:pt x="128" y="78"/>
                    <a:pt x="128" y="96"/>
                  </a:cubicBezTo>
                  <a:cubicBezTo>
                    <a:pt x="128" y="114"/>
                    <a:pt x="114" y="128"/>
                    <a:pt x="96" y="12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27249" y="3596586"/>
            <a:ext cx="889183" cy="889181"/>
            <a:chOff x="2932481" y="2555586"/>
            <a:chExt cx="728142" cy="728140"/>
          </a:xfrm>
        </p:grpSpPr>
        <p:sp>
          <p:nvSpPr>
            <p:cNvPr id="16" name="Oval 15"/>
            <p:cNvSpPr/>
            <p:nvPr/>
          </p:nvSpPr>
          <p:spPr>
            <a:xfrm rot="20300499">
              <a:off x="2932481" y="2555586"/>
              <a:ext cx="728142" cy="7281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6"/>
            <p:cNvSpPr>
              <a:spLocks noEditPoints="1"/>
            </p:cNvSpPr>
            <p:nvPr/>
          </p:nvSpPr>
          <p:spPr bwMode="auto">
            <a:xfrm>
              <a:off x="3136701" y="2819903"/>
              <a:ext cx="319702" cy="199504"/>
            </a:xfrm>
            <a:custGeom>
              <a:avLst/>
              <a:gdLst/>
              <a:ahLst/>
              <a:cxnLst>
                <a:cxn ang="0">
                  <a:pos x="244" y="160"/>
                </a:cxn>
                <a:cxn ang="0">
                  <a:pos x="232" y="160"/>
                </a:cxn>
                <a:cxn ang="0">
                  <a:pos x="24" y="160"/>
                </a:cxn>
                <a:cxn ang="0">
                  <a:pos x="12" y="160"/>
                </a:cxn>
                <a:cxn ang="0">
                  <a:pos x="0" y="148"/>
                </a:cxn>
                <a:cxn ang="0">
                  <a:pos x="0" y="128"/>
                </a:cxn>
                <a:cxn ang="0">
                  <a:pos x="24" y="128"/>
                </a:cxn>
                <a:cxn ang="0">
                  <a:pos x="24" y="12"/>
                </a:cxn>
                <a:cxn ang="0">
                  <a:pos x="36" y="0"/>
                </a:cxn>
                <a:cxn ang="0">
                  <a:pos x="220" y="0"/>
                </a:cxn>
                <a:cxn ang="0">
                  <a:pos x="232" y="12"/>
                </a:cxn>
                <a:cxn ang="0">
                  <a:pos x="232" y="128"/>
                </a:cxn>
                <a:cxn ang="0">
                  <a:pos x="256" y="128"/>
                </a:cxn>
                <a:cxn ang="0">
                  <a:pos x="256" y="148"/>
                </a:cxn>
                <a:cxn ang="0">
                  <a:pos x="244" y="160"/>
                </a:cxn>
                <a:cxn ang="0">
                  <a:pos x="100" y="148"/>
                </a:cxn>
                <a:cxn ang="0">
                  <a:pos x="156" y="148"/>
                </a:cxn>
                <a:cxn ang="0">
                  <a:pos x="156" y="140"/>
                </a:cxn>
                <a:cxn ang="0">
                  <a:pos x="100" y="140"/>
                </a:cxn>
                <a:cxn ang="0">
                  <a:pos x="100" y="148"/>
                </a:cxn>
                <a:cxn ang="0">
                  <a:pos x="216" y="16"/>
                </a:cxn>
                <a:cxn ang="0">
                  <a:pos x="40" y="16"/>
                </a:cxn>
                <a:cxn ang="0">
                  <a:pos x="40" y="120"/>
                </a:cxn>
                <a:cxn ang="0">
                  <a:pos x="216" y="120"/>
                </a:cxn>
                <a:cxn ang="0">
                  <a:pos x="216" y="16"/>
                </a:cxn>
              </a:cxnLst>
              <a:rect l="0" t="0" r="r" b="b"/>
              <a:pathLst>
                <a:path w="256" h="160">
                  <a:moveTo>
                    <a:pt x="244" y="160"/>
                  </a:moveTo>
                  <a:cubicBezTo>
                    <a:pt x="232" y="160"/>
                    <a:pt x="232" y="160"/>
                    <a:pt x="232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5" y="160"/>
                    <a:pt x="0" y="155"/>
                    <a:pt x="0" y="14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29" y="0"/>
                    <a:pt x="3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128"/>
                    <a:pt x="232" y="128"/>
                    <a:pt x="232" y="128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55"/>
                    <a:pt x="251" y="160"/>
                    <a:pt x="244" y="160"/>
                  </a:cubicBezTo>
                  <a:moveTo>
                    <a:pt x="100" y="148"/>
                  </a:moveTo>
                  <a:cubicBezTo>
                    <a:pt x="156" y="148"/>
                    <a:pt x="156" y="148"/>
                    <a:pt x="156" y="148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00" y="140"/>
                    <a:pt x="100" y="140"/>
                    <a:pt x="100" y="140"/>
                  </a:cubicBezTo>
                  <a:lnTo>
                    <a:pt x="100" y="148"/>
                  </a:lnTo>
                  <a:close/>
                  <a:moveTo>
                    <a:pt x="216" y="16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216" y="120"/>
                    <a:pt x="216" y="120"/>
                    <a:pt x="216" y="120"/>
                  </a:cubicBezTo>
                  <a:lnTo>
                    <a:pt x="216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Footer Text"/>
          <p:cNvSpPr txBox="1"/>
          <p:nvPr/>
        </p:nvSpPr>
        <p:spPr>
          <a:xfrm flipH="1">
            <a:off x="1701927" y="3737618"/>
            <a:ext cx="240104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ooter Text"/>
          <p:cNvSpPr txBox="1"/>
          <p:nvPr/>
        </p:nvSpPr>
        <p:spPr>
          <a:xfrm flipH="1">
            <a:off x="5746174" y="3437773"/>
            <a:ext cx="1351312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ooter Text"/>
          <p:cNvSpPr txBox="1"/>
          <p:nvPr/>
        </p:nvSpPr>
        <p:spPr>
          <a:xfrm flipH="1">
            <a:off x="2756967" y="2123994"/>
            <a:ext cx="240104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ooter Text"/>
          <p:cNvSpPr txBox="1"/>
          <p:nvPr/>
        </p:nvSpPr>
        <p:spPr>
          <a:xfrm flipH="1">
            <a:off x="8412535" y="2555750"/>
            <a:ext cx="23380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ooter Text"/>
          <p:cNvSpPr txBox="1"/>
          <p:nvPr/>
        </p:nvSpPr>
        <p:spPr>
          <a:xfrm flipH="1">
            <a:off x="8483812" y="4537833"/>
            <a:ext cx="23380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ooter Text"/>
          <p:cNvSpPr txBox="1"/>
          <p:nvPr/>
        </p:nvSpPr>
        <p:spPr>
          <a:xfrm flipH="1">
            <a:off x="6746170" y="5368384"/>
            <a:ext cx="23380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任意多边形 40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2672821" y="2485515"/>
            <a:ext cx="540187" cy="666913"/>
            <a:chOff x="1994399" y="2158871"/>
            <a:chExt cx="589804" cy="728170"/>
          </a:xfrm>
        </p:grpSpPr>
        <p:sp>
          <p:nvSpPr>
            <p:cNvPr id="120" name="Freeform 5"/>
            <p:cNvSpPr/>
            <p:nvPr/>
          </p:nvSpPr>
          <p:spPr bwMode="auto">
            <a:xfrm>
              <a:off x="1994399" y="2158871"/>
              <a:ext cx="459824" cy="728170"/>
            </a:xfrm>
            <a:custGeom>
              <a:avLst/>
              <a:gdLst>
                <a:gd name="T0" fmla="*/ 139 w 139"/>
                <a:gd name="T1" fmla="*/ 218 h 218"/>
                <a:gd name="T2" fmla="*/ 139 w 139"/>
                <a:gd name="T3" fmla="*/ 0 h 218"/>
                <a:gd name="T4" fmla="*/ 109 w 139"/>
                <a:gd name="T5" fmla="*/ 0 h 218"/>
                <a:gd name="T6" fmla="*/ 0 w 139"/>
                <a:gd name="T7" fmla="*/ 109 h 218"/>
                <a:gd name="T8" fmla="*/ 0 w 139"/>
                <a:gd name="T9" fmla="*/ 109 h 218"/>
                <a:gd name="T10" fmla="*/ 109 w 139"/>
                <a:gd name="T11" fmla="*/ 218 h 218"/>
                <a:gd name="T12" fmla="*/ 139 w 139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8">
                  <a:moveTo>
                    <a:pt x="139" y="21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lnTo>
                    <a:pt x="139" y="2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Rectangle 6"/>
            <p:cNvSpPr>
              <a:spLocks noChangeArrowheads="1"/>
            </p:cNvSpPr>
            <p:nvPr/>
          </p:nvSpPr>
          <p:spPr bwMode="auto">
            <a:xfrm>
              <a:off x="2417884" y="2158871"/>
              <a:ext cx="166319" cy="7281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9"/>
            <p:cNvSpPr/>
            <p:nvPr/>
          </p:nvSpPr>
          <p:spPr bwMode="auto">
            <a:xfrm>
              <a:off x="1994399" y="2523655"/>
              <a:ext cx="585611" cy="363386"/>
            </a:xfrm>
            <a:custGeom>
              <a:avLst/>
              <a:gdLst>
                <a:gd name="T0" fmla="*/ 0 w 177"/>
                <a:gd name="T1" fmla="*/ 0 h 109"/>
                <a:gd name="T2" fmla="*/ 177 w 177"/>
                <a:gd name="T3" fmla="*/ 0 h 109"/>
                <a:gd name="T4" fmla="*/ 177 w 177"/>
                <a:gd name="T5" fmla="*/ 109 h 109"/>
                <a:gd name="T6" fmla="*/ 139 w 177"/>
                <a:gd name="T7" fmla="*/ 109 h 109"/>
                <a:gd name="T8" fmla="*/ 128 w 177"/>
                <a:gd name="T9" fmla="*/ 109 h 109"/>
                <a:gd name="T10" fmla="*/ 109 w 177"/>
                <a:gd name="T11" fmla="*/ 109 h 109"/>
                <a:gd name="T12" fmla="*/ 0 w 177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09">
                  <a:moveTo>
                    <a:pt x="0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49" y="109"/>
                    <a:pt x="0" y="60"/>
                    <a:pt x="0" y="0"/>
                  </a:cubicBez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13006" y="2485515"/>
            <a:ext cx="928146" cy="666913"/>
            <a:chOff x="4530194" y="4285619"/>
            <a:chExt cx="382215" cy="532444"/>
          </a:xfrm>
        </p:grpSpPr>
        <p:sp>
          <p:nvSpPr>
            <p:cNvPr id="124" name="Rectangle 7"/>
            <p:cNvSpPr>
              <a:spLocks noChangeArrowheads="1"/>
            </p:cNvSpPr>
            <p:nvPr/>
          </p:nvSpPr>
          <p:spPr bwMode="auto">
            <a:xfrm>
              <a:off x="4530194" y="4285619"/>
              <a:ext cx="382215" cy="5324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2019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8"/>
            <p:cNvSpPr>
              <a:spLocks noChangeArrowheads="1"/>
            </p:cNvSpPr>
            <p:nvPr/>
          </p:nvSpPr>
          <p:spPr bwMode="auto">
            <a:xfrm>
              <a:off x="4530194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141151" y="2485515"/>
            <a:ext cx="1303787" cy="666913"/>
            <a:chOff x="4912409" y="4285619"/>
            <a:chExt cx="382215" cy="532444"/>
          </a:xfrm>
        </p:grpSpPr>
        <p:sp>
          <p:nvSpPr>
            <p:cNvPr id="127" name="Rectangle 10"/>
            <p:cNvSpPr>
              <a:spLocks noChangeArrowheads="1"/>
            </p:cNvSpPr>
            <p:nvPr/>
          </p:nvSpPr>
          <p:spPr bwMode="auto">
            <a:xfrm>
              <a:off x="4912409" y="4285619"/>
              <a:ext cx="382215" cy="532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2020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Rectangle 11"/>
            <p:cNvSpPr>
              <a:spLocks noChangeArrowheads="1"/>
            </p:cNvSpPr>
            <p:nvPr/>
          </p:nvSpPr>
          <p:spPr bwMode="auto">
            <a:xfrm>
              <a:off x="4912409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444940" y="2485515"/>
            <a:ext cx="1915184" cy="666913"/>
            <a:chOff x="5294624" y="4285619"/>
            <a:chExt cx="383237" cy="532444"/>
          </a:xfrm>
        </p:grpSpPr>
        <p:sp>
          <p:nvSpPr>
            <p:cNvPr id="130" name="Rectangle 12"/>
            <p:cNvSpPr>
              <a:spLocks noChangeArrowheads="1"/>
            </p:cNvSpPr>
            <p:nvPr/>
          </p:nvSpPr>
          <p:spPr bwMode="auto">
            <a:xfrm>
              <a:off x="5294624" y="4285619"/>
              <a:ext cx="383237" cy="5324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2021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Rectangle 13"/>
            <p:cNvSpPr>
              <a:spLocks noChangeArrowheads="1"/>
            </p:cNvSpPr>
            <p:nvPr/>
          </p:nvSpPr>
          <p:spPr bwMode="auto">
            <a:xfrm>
              <a:off x="5294624" y="4552352"/>
              <a:ext cx="383237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360123" y="2485515"/>
            <a:ext cx="1291596" cy="666913"/>
            <a:chOff x="5677862" y="4285619"/>
            <a:chExt cx="382215" cy="532444"/>
          </a:xfrm>
        </p:grpSpPr>
        <p:sp>
          <p:nvSpPr>
            <p:cNvPr id="133" name="Rectangle 14"/>
            <p:cNvSpPr>
              <a:spLocks noChangeArrowheads="1"/>
            </p:cNvSpPr>
            <p:nvPr/>
          </p:nvSpPr>
          <p:spPr bwMode="auto">
            <a:xfrm>
              <a:off x="5677862" y="4285619"/>
              <a:ext cx="382215" cy="5324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2022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Rectangle 15"/>
            <p:cNvSpPr>
              <a:spLocks noChangeArrowheads="1"/>
            </p:cNvSpPr>
            <p:nvPr/>
          </p:nvSpPr>
          <p:spPr bwMode="auto">
            <a:xfrm>
              <a:off x="5677862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651718" y="2485515"/>
            <a:ext cx="938306" cy="666913"/>
            <a:chOff x="6060077" y="4285619"/>
            <a:chExt cx="386399" cy="532444"/>
          </a:xfrm>
        </p:grpSpPr>
        <p:sp>
          <p:nvSpPr>
            <p:cNvPr id="136" name="Rectangle 16"/>
            <p:cNvSpPr>
              <a:spLocks noChangeArrowheads="1"/>
            </p:cNvSpPr>
            <p:nvPr/>
          </p:nvSpPr>
          <p:spPr bwMode="auto">
            <a:xfrm>
              <a:off x="6064261" y="4285619"/>
              <a:ext cx="382215" cy="5324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202N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Rectangle 17"/>
            <p:cNvSpPr>
              <a:spLocks noChangeArrowheads="1"/>
            </p:cNvSpPr>
            <p:nvPr/>
          </p:nvSpPr>
          <p:spPr bwMode="auto">
            <a:xfrm>
              <a:off x="6060077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9579864" y="2485515"/>
            <a:ext cx="606066" cy="666913"/>
            <a:chOff x="7739063" y="3990975"/>
            <a:chExt cx="414338" cy="827088"/>
          </a:xfrm>
        </p:grpSpPr>
        <p:sp>
          <p:nvSpPr>
            <p:cNvPr id="139" name="Freeform 18"/>
            <p:cNvSpPr/>
            <p:nvPr/>
          </p:nvSpPr>
          <p:spPr bwMode="auto">
            <a:xfrm>
              <a:off x="7739063" y="3990975"/>
              <a:ext cx="414338" cy="827088"/>
            </a:xfrm>
            <a:custGeom>
              <a:avLst/>
              <a:gdLst>
                <a:gd name="T0" fmla="*/ 261 w 261"/>
                <a:gd name="T1" fmla="*/ 261 h 521"/>
                <a:gd name="T2" fmla="*/ 0 w 261"/>
                <a:gd name="T3" fmla="*/ 0 h 521"/>
                <a:gd name="T4" fmla="*/ 0 w 261"/>
                <a:gd name="T5" fmla="*/ 521 h 521"/>
                <a:gd name="T6" fmla="*/ 261 w 261"/>
                <a:gd name="T7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521">
                  <a:moveTo>
                    <a:pt x="261" y="261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61" y="261"/>
                  </a:ln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9"/>
            <p:cNvSpPr/>
            <p:nvPr/>
          </p:nvSpPr>
          <p:spPr bwMode="auto">
            <a:xfrm>
              <a:off x="8027988" y="4283075"/>
              <a:ext cx="125413" cy="242888"/>
            </a:xfrm>
            <a:custGeom>
              <a:avLst/>
              <a:gdLst>
                <a:gd name="T0" fmla="*/ 79 w 79"/>
                <a:gd name="T1" fmla="*/ 77 h 153"/>
                <a:gd name="T2" fmla="*/ 0 w 79"/>
                <a:gd name="T3" fmla="*/ 153 h 153"/>
                <a:gd name="T4" fmla="*/ 0 w 79"/>
                <a:gd name="T5" fmla="*/ 0 h 153"/>
                <a:gd name="T6" fmla="*/ 0 w 79"/>
                <a:gd name="T7" fmla="*/ 0 h 153"/>
                <a:gd name="T8" fmla="*/ 79 w 79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3">
                  <a:moveTo>
                    <a:pt x="79" y="77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20"/>
            <p:cNvSpPr/>
            <p:nvPr/>
          </p:nvSpPr>
          <p:spPr bwMode="auto">
            <a:xfrm>
              <a:off x="7739063" y="4405313"/>
              <a:ext cx="414338" cy="412750"/>
            </a:xfrm>
            <a:custGeom>
              <a:avLst/>
              <a:gdLst>
                <a:gd name="T0" fmla="*/ 261 w 261"/>
                <a:gd name="T1" fmla="*/ 0 h 260"/>
                <a:gd name="T2" fmla="*/ 0 w 261"/>
                <a:gd name="T3" fmla="*/ 260 h 260"/>
                <a:gd name="T4" fmla="*/ 0 w 261"/>
                <a:gd name="T5" fmla="*/ 0 h 260"/>
                <a:gd name="T6" fmla="*/ 261 w 26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0">
                  <a:moveTo>
                    <a:pt x="261" y="0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81368" y="3218005"/>
            <a:ext cx="505556" cy="747969"/>
            <a:chOff x="2768028" y="2732605"/>
            <a:chExt cx="551992" cy="816671"/>
          </a:xfrm>
        </p:grpSpPr>
        <p:cxnSp>
          <p:nvCxnSpPr>
            <p:cNvPr id="143" name="Straight Connector 142"/>
            <p:cNvCxnSpPr/>
            <p:nvPr/>
          </p:nvCxnSpPr>
          <p:spPr>
            <a:xfrm rot="10800000">
              <a:off x="3044025" y="2732605"/>
              <a:ext cx="0" cy="360191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2768028" y="2997284"/>
              <a:ext cx="551992" cy="5519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AU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5" name="Text Placeholder 32"/>
          <p:cNvSpPr txBox="1"/>
          <p:nvPr/>
        </p:nvSpPr>
        <p:spPr>
          <a:xfrm>
            <a:off x="2931040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Text Placeholder 33"/>
          <p:cNvSpPr txBox="1"/>
          <p:nvPr/>
        </p:nvSpPr>
        <p:spPr>
          <a:xfrm>
            <a:off x="2918895" y="4170202"/>
            <a:ext cx="1414589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19633" y="3218005"/>
            <a:ext cx="505556" cy="747969"/>
            <a:chOff x="5757807" y="2732605"/>
            <a:chExt cx="551992" cy="816671"/>
          </a:xfrm>
        </p:grpSpPr>
        <p:cxnSp>
          <p:nvCxnSpPr>
            <p:cNvPr id="148" name="Straight Connector 147"/>
            <p:cNvCxnSpPr/>
            <p:nvPr/>
          </p:nvCxnSpPr>
          <p:spPr>
            <a:xfrm rot="10800000">
              <a:off x="6033804" y="2732605"/>
              <a:ext cx="0" cy="360191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5757807" y="2997284"/>
              <a:ext cx="551992" cy="5519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Text Placeholder 32"/>
          <p:cNvSpPr txBox="1"/>
          <p:nvPr/>
        </p:nvSpPr>
        <p:spPr>
          <a:xfrm>
            <a:off x="5669305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1" name="Text Placeholder 33"/>
          <p:cNvSpPr txBox="1"/>
          <p:nvPr/>
        </p:nvSpPr>
        <p:spPr>
          <a:xfrm>
            <a:off x="5657159" y="4170202"/>
            <a:ext cx="1414589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53908" y="3218006"/>
            <a:ext cx="505556" cy="1991870"/>
            <a:chOff x="4048268" y="2732606"/>
            <a:chExt cx="551992" cy="2174827"/>
          </a:xfrm>
        </p:grpSpPr>
        <p:cxnSp>
          <p:nvCxnSpPr>
            <p:cNvPr id="153" name="Straight Connector 152"/>
            <p:cNvCxnSpPr/>
            <p:nvPr/>
          </p:nvCxnSpPr>
          <p:spPr>
            <a:xfrm flipV="1">
              <a:off x="4324265" y="2732606"/>
              <a:ext cx="0" cy="184856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4048268" y="4355441"/>
              <a:ext cx="551992" cy="551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AU" sz="1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5" name="Text Placeholder 32"/>
          <p:cNvSpPr txBox="1"/>
          <p:nvPr/>
        </p:nvSpPr>
        <p:spPr>
          <a:xfrm>
            <a:off x="4103580" y="5632895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Text Placeholder 33"/>
          <p:cNvSpPr txBox="1"/>
          <p:nvPr/>
        </p:nvSpPr>
        <p:spPr>
          <a:xfrm>
            <a:off x="4091435" y="5414102"/>
            <a:ext cx="1414589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52292" y="3218006"/>
            <a:ext cx="505556" cy="1991870"/>
            <a:chOff x="7540429" y="2732606"/>
            <a:chExt cx="551992" cy="2174827"/>
          </a:xfrm>
        </p:grpSpPr>
        <p:cxnSp>
          <p:nvCxnSpPr>
            <p:cNvPr id="158" name="Straight Connector 157"/>
            <p:cNvCxnSpPr/>
            <p:nvPr/>
          </p:nvCxnSpPr>
          <p:spPr>
            <a:xfrm flipV="1">
              <a:off x="7816426" y="2732606"/>
              <a:ext cx="0" cy="1848567"/>
            </a:xfrm>
            <a:prstGeom prst="line">
              <a:avLst/>
            </a:prstGeom>
            <a:ln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7540429" y="4355441"/>
              <a:ext cx="551992" cy="55199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AU" sz="1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0" name="Text Placeholder 32"/>
          <p:cNvSpPr txBox="1"/>
          <p:nvPr/>
        </p:nvSpPr>
        <p:spPr>
          <a:xfrm>
            <a:off x="7301964" y="5632895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 Placeholder 33"/>
          <p:cNvSpPr txBox="1"/>
          <p:nvPr/>
        </p:nvSpPr>
        <p:spPr>
          <a:xfrm>
            <a:off x="7289818" y="5414102"/>
            <a:ext cx="1414589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57897" y="3218005"/>
            <a:ext cx="505556" cy="747969"/>
            <a:chOff x="8747586" y="2732605"/>
            <a:chExt cx="551992" cy="816671"/>
          </a:xfrm>
        </p:grpSpPr>
        <p:cxnSp>
          <p:nvCxnSpPr>
            <p:cNvPr id="163" name="Straight Connector 162"/>
            <p:cNvCxnSpPr/>
            <p:nvPr/>
          </p:nvCxnSpPr>
          <p:spPr>
            <a:xfrm rot="10800000">
              <a:off x="9023583" y="2732605"/>
              <a:ext cx="0" cy="360191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8747586" y="2997284"/>
              <a:ext cx="551992" cy="5519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5" name="Text Placeholder 32"/>
          <p:cNvSpPr txBox="1"/>
          <p:nvPr/>
        </p:nvSpPr>
        <p:spPr>
          <a:xfrm>
            <a:off x="8407569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Text Placeholder 33"/>
          <p:cNvSpPr txBox="1"/>
          <p:nvPr/>
        </p:nvSpPr>
        <p:spPr>
          <a:xfrm>
            <a:off x="8395424" y="4170202"/>
            <a:ext cx="1414589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任意多边形 4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任意多边形 50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50" grpId="0"/>
      <p:bldP spid="151" grpId="0"/>
      <p:bldP spid="155" grpId="0"/>
      <p:bldP spid="156" grpId="0"/>
      <p:bldP spid="160" grpId="0"/>
      <p:bldP spid="161" grpId="0"/>
      <p:bldP spid="165" grpId="0"/>
      <p:bldP spid="1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AutoShape 5"/>
          <p:cNvSpPr/>
          <p:nvPr/>
        </p:nvSpPr>
        <p:spPr bwMode="auto">
          <a:xfrm>
            <a:off x="1420095" y="3467319"/>
            <a:ext cx="2366517" cy="87059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470" name="Group 6"/>
          <p:cNvGrpSpPr/>
          <p:nvPr/>
        </p:nvGrpSpPr>
        <p:grpSpPr bwMode="auto">
          <a:xfrm>
            <a:off x="1420096" y="2494595"/>
            <a:ext cx="838786" cy="838786"/>
            <a:chOff x="0" y="0"/>
            <a:chExt cx="1591420" cy="1591420"/>
          </a:xfrm>
        </p:grpSpPr>
        <p:sp>
          <p:nvSpPr>
            <p:cNvPr id="62471" name="AutoShape 7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472" name="AutoShape 8"/>
            <p:cNvSpPr/>
            <p:nvPr/>
          </p:nvSpPr>
          <p:spPr bwMode="auto">
            <a:xfrm>
              <a:off x="0" y="547945"/>
              <a:ext cx="1591420" cy="4955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26788" tIns="26788" rIns="26788" bIns="26788" anchor="ctr"/>
            <a:lstStyle>
              <a:lvl1pPr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5pPr>
              <a:lvl6pPr marL="25146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6pPr>
              <a:lvl7pPr marL="29718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7pPr>
              <a:lvl8pPr marL="34290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8pPr>
              <a:lvl9pPr marL="38862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9pPr>
            </a:lstStyle>
            <a:p>
              <a:pPr algn="ctr" eaLnBrk="1">
                <a:lnSpc>
                  <a:spcPct val="120000"/>
                </a:lnSpc>
              </a:pPr>
              <a:r>
                <a:rPr lang="es-ES" altLang="zh-CN" sz="1400" b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</a:t>
              </a:r>
              <a:r>
                <a:rPr lang="en-US" altLang="es-ES" sz="1400" b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</a:t>
              </a:r>
              <a:endParaRPr lang="en-US" altLang="es-ES" sz="1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2473" name="AutoShape 9"/>
          <p:cNvSpPr/>
          <p:nvPr/>
        </p:nvSpPr>
        <p:spPr bwMode="auto">
          <a:xfrm>
            <a:off x="1736524" y="3872548"/>
            <a:ext cx="1675899" cy="243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481965" eaLnBrk="1"/>
            <a:r>
              <a:rPr lang="zh-CN" altLang="en-US" sz="158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2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74" name="AutoShape 10"/>
          <p:cNvSpPr/>
          <p:nvPr/>
        </p:nvSpPr>
        <p:spPr bwMode="auto">
          <a:xfrm>
            <a:off x="3954035" y="3661529"/>
            <a:ext cx="2367353" cy="87059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475" name="Group 11"/>
          <p:cNvGrpSpPr/>
          <p:nvPr/>
        </p:nvGrpSpPr>
        <p:grpSpPr bwMode="auto">
          <a:xfrm>
            <a:off x="3954034" y="4666064"/>
            <a:ext cx="839623" cy="839624"/>
            <a:chOff x="0" y="0"/>
            <a:chExt cx="1591420" cy="1591420"/>
          </a:xfrm>
        </p:grpSpPr>
        <p:sp>
          <p:nvSpPr>
            <p:cNvPr id="62476" name="AutoShape 12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477" name="AutoShape 13"/>
            <p:cNvSpPr/>
            <p:nvPr/>
          </p:nvSpPr>
          <p:spPr bwMode="auto">
            <a:xfrm>
              <a:off x="0" y="553745"/>
              <a:ext cx="1591420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" panose="020F0502020204030203" charset="0"/>
                  <a:sym typeface="Arial" panose="020B0604020202020204" pitchFamily="34" charset="0"/>
                </a:rPr>
                <a:t>20</a:t>
              </a:r>
              <a:r>
                <a:rPr lang="en-US" altLang="es-E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" panose="020F0502020204030203" charset="0"/>
                  <a:sym typeface="Arial" panose="020B0604020202020204" pitchFamily="34" charset="0"/>
                </a:rPr>
                <a:t>21</a:t>
              </a:r>
              <a:endParaRPr lang="en-US" altLang="es-E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endParaRPr>
            </a:p>
          </p:txBody>
        </p:sp>
      </p:grpSp>
      <p:sp>
        <p:nvSpPr>
          <p:cNvPr id="62478" name="AutoShape 14"/>
          <p:cNvSpPr/>
          <p:nvPr/>
        </p:nvSpPr>
        <p:spPr bwMode="auto">
          <a:xfrm>
            <a:off x="4286368" y="3872548"/>
            <a:ext cx="1675899" cy="243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481965" eaLnBrk="1"/>
            <a:r>
              <a:rPr lang="zh-CN" altLang="en-US" sz="158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2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79" name="AutoShape 15"/>
          <p:cNvSpPr/>
          <p:nvPr/>
        </p:nvSpPr>
        <p:spPr bwMode="auto">
          <a:xfrm>
            <a:off x="6462023" y="3467319"/>
            <a:ext cx="2366516" cy="870597"/>
          </a:xfrm>
          <a:custGeom>
            <a:avLst/>
            <a:gdLst>
              <a:gd name="T0" fmla="*/ 2243931 w 21600"/>
              <a:gd name="T1" fmla="*/ 825500 h 21600"/>
              <a:gd name="T2" fmla="*/ 2243931 w 21600"/>
              <a:gd name="T3" fmla="*/ 825500 h 21600"/>
              <a:gd name="T4" fmla="*/ 2243931 w 21600"/>
              <a:gd name="T5" fmla="*/ 825500 h 21600"/>
              <a:gd name="T6" fmla="*/ 2243931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endParaRPr lang="es-ES">
              <a:latin typeface="Arial" panose="020B0604020202020204" pitchFamily="34" charset="0"/>
              <a:ea typeface="微软雅黑" panose="020B0503020204020204" pitchFamily="34" charset="-122"/>
              <a:cs typeface="MS PGothic" panose="020B0600070205080204" pitchFamily="34" charset="-128"/>
              <a:sym typeface="Arial" panose="020B0604020202020204" pitchFamily="34" charset="0"/>
            </a:endParaRPr>
          </a:p>
        </p:txBody>
      </p:sp>
      <p:grpSp>
        <p:nvGrpSpPr>
          <p:cNvPr id="62480" name="Group 16"/>
          <p:cNvGrpSpPr/>
          <p:nvPr/>
        </p:nvGrpSpPr>
        <p:grpSpPr bwMode="auto">
          <a:xfrm>
            <a:off x="6462023" y="2494595"/>
            <a:ext cx="838786" cy="838786"/>
            <a:chOff x="0" y="0"/>
            <a:chExt cx="1591420" cy="1591420"/>
          </a:xfrm>
        </p:grpSpPr>
        <p:sp>
          <p:nvSpPr>
            <p:cNvPr id="62481" name="AutoShape 17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482" name="AutoShape 18"/>
            <p:cNvSpPr/>
            <p:nvPr/>
          </p:nvSpPr>
          <p:spPr bwMode="auto">
            <a:xfrm>
              <a:off x="0" y="554297"/>
              <a:ext cx="1591420" cy="4828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" panose="020F0502020204030203" charset="0"/>
                  <a:sym typeface="Arial" panose="020B0604020202020204" pitchFamily="34" charset="0"/>
                </a:rPr>
                <a:t>20</a:t>
              </a:r>
              <a:r>
                <a:rPr lang="en-US" altLang="es-E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" panose="020F0502020204030203" charset="0"/>
                  <a:sym typeface="Arial" panose="020B0604020202020204" pitchFamily="34" charset="0"/>
                </a:rPr>
                <a:t>22</a:t>
              </a:r>
              <a:endParaRPr lang="en-US" altLang="es-E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endParaRPr>
            </a:p>
          </p:txBody>
        </p:sp>
      </p:grpSp>
      <p:sp>
        <p:nvSpPr>
          <p:cNvPr id="62483" name="AutoShape 19"/>
          <p:cNvSpPr/>
          <p:nvPr/>
        </p:nvSpPr>
        <p:spPr bwMode="auto">
          <a:xfrm>
            <a:off x="6821143" y="3880724"/>
            <a:ext cx="1675062" cy="227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8763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8763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8763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8763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8763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zh-CN" altLang="en-US" sz="147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2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84" name="AutoShape 20"/>
          <p:cNvSpPr/>
          <p:nvPr/>
        </p:nvSpPr>
        <p:spPr bwMode="auto">
          <a:xfrm>
            <a:off x="8995961" y="3661529"/>
            <a:ext cx="2367353" cy="870597"/>
          </a:xfrm>
          <a:custGeom>
            <a:avLst/>
            <a:gdLst>
              <a:gd name="T0" fmla="*/ 2244725 w 21600"/>
              <a:gd name="T1" fmla="*/ 825500 h 21600"/>
              <a:gd name="T2" fmla="*/ 2244725 w 21600"/>
              <a:gd name="T3" fmla="*/ 825500 h 21600"/>
              <a:gd name="T4" fmla="*/ 2244725 w 21600"/>
              <a:gd name="T5" fmla="*/ 825500 h 21600"/>
              <a:gd name="T6" fmla="*/ 2244725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endParaRPr lang="es-ES">
              <a:latin typeface="Arial" panose="020B0604020202020204" pitchFamily="34" charset="0"/>
              <a:ea typeface="微软雅黑" panose="020B0503020204020204" pitchFamily="34" charset="-122"/>
              <a:cs typeface="MS PGothic" panose="020B0600070205080204" pitchFamily="34" charset="-128"/>
              <a:sym typeface="Arial" panose="020B0604020202020204" pitchFamily="34" charset="0"/>
            </a:endParaRPr>
          </a:p>
        </p:txBody>
      </p:sp>
      <p:grpSp>
        <p:nvGrpSpPr>
          <p:cNvPr id="62485" name="Group 21"/>
          <p:cNvGrpSpPr/>
          <p:nvPr/>
        </p:nvGrpSpPr>
        <p:grpSpPr bwMode="auto">
          <a:xfrm>
            <a:off x="8995962" y="4666064"/>
            <a:ext cx="838786" cy="839624"/>
            <a:chOff x="0" y="0"/>
            <a:chExt cx="1591420" cy="1591420"/>
          </a:xfrm>
        </p:grpSpPr>
        <p:sp>
          <p:nvSpPr>
            <p:cNvPr id="62486" name="AutoShape 22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487" name="AutoShape 23"/>
            <p:cNvSpPr/>
            <p:nvPr/>
          </p:nvSpPr>
          <p:spPr bwMode="auto">
            <a:xfrm>
              <a:off x="0" y="553745"/>
              <a:ext cx="1591420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" panose="020F0502020204030203" charset="0"/>
                  <a:sym typeface="Arial" panose="020B0604020202020204" pitchFamily="34" charset="0"/>
                </a:rPr>
                <a:t>20</a:t>
              </a:r>
              <a:r>
                <a:rPr lang="en-US" altLang="es-E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" panose="020F0502020204030203" charset="0"/>
                  <a:sym typeface="Arial" panose="020B0604020202020204" pitchFamily="34" charset="0"/>
                </a:rPr>
                <a:t>2</a:t>
              </a:r>
              <a:r>
                <a:rPr lang="es-E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" panose="020F0502020204030203" charset="0"/>
                  <a:sym typeface="Arial" panose="020B0604020202020204" pitchFamily="34" charset="0"/>
                </a:rPr>
                <a:t>N</a:t>
              </a:r>
              <a:endParaRPr lang="es-E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endParaRPr>
            </a:p>
          </p:txBody>
        </p:sp>
      </p:grpSp>
      <p:sp>
        <p:nvSpPr>
          <p:cNvPr id="62488" name="AutoShape 24"/>
          <p:cNvSpPr/>
          <p:nvPr/>
        </p:nvSpPr>
        <p:spPr bwMode="auto">
          <a:xfrm>
            <a:off x="9355083" y="3872548"/>
            <a:ext cx="1675899" cy="243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481965" eaLnBrk="1"/>
            <a:r>
              <a:rPr lang="zh-CN" altLang="en-US" sz="158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2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89" name="AutoShape 25"/>
          <p:cNvSpPr/>
          <p:nvPr/>
        </p:nvSpPr>
        <p:spPr bwMode="auto">
          <a:xfrm>
            <a:off x="1496273" y="4551264"/>
            <a:ext cx="1279944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0" name="AutoShape 26"/>
          <p:cNvSpPr/>
          <p:nvPr/>
        </p:nvSpPr>
        <p:spPr bwMode="auto">
          <a:xfrm>
            <a:off x="1512177" y="4819255"/>
            <a:ext cx="2247647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1" name="AutoShape 27"/>
          <p:cNvSpPr/>
          <p:nvPr/>
        </p:nvSpPr>
        <p:spPr bwMode="auto">
          <a:xfrm>
            <a:off x="4016817" y="2747287"/>
            <a:ext cx="1279945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2" name="AutoShape 28"/>
          <p:cNvSpPr/>
          <p:nvPr/>
        </p:nvSpPr>
        <p:spPr bwMode="auto">
          <a:xfrm>
            <a:off x="4032723" y="2980957"/>
            <a:ext cx="2248484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3" name="AutoShape 29"/>
          <p:cNvSpPr/>
          <p:nvPr/>
        </p:nvSpPr>
        <p:spPr bwMode="auto">
          <a:xfrm>
            <a:off x="6631956" y="4598980"/>
            <a:ext cx="1279945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4" name="AutoShape 30"/>
          <p:cNvSpPr/>
          <p:nvPr/>
        </p:nvSpPr>
        <p:spPr bwMode="auto">
          <a:xfrm>
            <a:off x="6647862" y="4861111"/>
            <a:ext cx="2086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5" name="AutoShape 31"/>
          <p:cNvSpPr/>
          <p:nvPr/>
        </p:nvSpPr>
        <p:spPr bwMode="auto">
          <a:xfrm>
            <a:off x="9123202" y="2730545"/>
            <a:ext cx="208692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l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6" name="AutoShape 32"/>
          <p:cNvSpPr/>
          <p:nvPr/>
        </p:nvSpPr>
        <p:spPr bwMode="auto">
          <a:xfrm>
            <a:off x="9127388" y="2994351"/>
            <a:ext cx="2086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任意多边形 30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6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8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4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3" grpId="0" autoUpdateAnimBg="0"/>
      <p:bldP spid="62474" grpId="0" animBg="1"/>
      <p:bldP spid="62478" grpId="0" autoUpdateAnimBg="0"/>
      <p:bldP spid="62483" grpId="0" autoUpdateAnimBg="0"/>
      <p:bldP spid="62488" grpId="0" autoUpdateAnimBg="0"/>
      <p:bldP spid="62489" grpId="0" autoUpdateAnimBg="0"/>
      <p:bldP spid="62490" grpId="0" autoUpdateAnimBg="0"/>
      <p:bldP spid="62491" grpId="0" autoUpdateAnimBg="0"/>
      <p:bldP spid="62492" grpId="0" autoUpdateAnimBg="0"/>
      <p:bldP spid="62493" grpId="0" autoUpdateAnimBg="0"/>
      <p:bldP spid="62494" grpId="0" autoUpdateAnimBg="0"/>
      <p:bldP spid="62495" grpId="0" autoUpdateAnimBg="0"/>
      <p:bldP spid="6249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1346429" y="942031"/>
            <a:ext cx="5082946" cy="5348589"/>
          </a:xfrm>
          <a:custGeom>
            <a:avLst/>
            <a:gdLst>
              <a:gd name="T0" fmla="*/ 1840 w 2277"/>
              <a:gd name="T1" fmla="*/ 895 h 2396"/>
              <a:gd name="T2" fmla="*/ 1889 w 2277"/>
              <a:gd name="T3" fmla="*/ 956 h 2396"/>
              <a:gd name="T4" fmla="*/ 1879 w 2277"/>
              <a:gd name="T5" fmla="*/ 1033 h 2396"/>
              <a:gd name="T6" fmla="*/ 524 w 2277"/>
              <a:gd name="T7" fmla="*/ 2386 h 2396"/>
              <a:gd name="T8" fmla="*/ 438 w 2277"/>
              <a:gd name="T9" fmla="*/ 2389 h 2396"/>
              <a:gd name="T10" fmla="*/ 377 w 2277"/>
              <a:gd name="T11" fmla="*/ 2305 h 2396"/>
              <a:gd name="T12" fmla="*/ 405 w 2277"/>
              <a:gd name="T13" fmla="*/ 2225 h 2396"/>
              <a:gd name="T14" fmla="*/ 1765 w 2277"/>
              <a:gd name="T15" fmla="*/ 885 h 2396"/>
              <a:gd name="T16" fmla="*/ 2202 w 2277"/>
              <a:gd name="T17" fmla="*/ 815 h 2396"/>
              <a:gd name="T18" fmla="*/ 2265 w 2277"/>
              <a:gd name="T19" fmla="*/ 862 h 2396"/>
              <a:gd name="T20" fmla="*/ 2273 w 2277"/>
              <a:gd name="T21" fmla="*/ 937 h 2396"/>
              <a:gd name="T22" fmla="*/ 934 w 2277"/>
              <a:gd name="T23" fmla="*/ 2297 h 2396"/>
              <a:gd name="T24" fmla="*/ 852 w 2277"/>
              <a:gd name="T25" fmla="*/ 2326 h 2396"/>
              <a:gd name="T26" fmla="*/ 768 w 2277"/>
              <a:gd name="T27" fmla="*/ 2264 h 2396"/>
              <a:gd name="T28" fmla="*/ 772 w 2277"/>
              <a:gd name="T29" fmla="*/ 2178 h 2396"/>
              <a:gd name="T30" fmla="*/ 2127 w 2277"/>
              <a:gd name="T31" fmla="*/ 824 h 2396"/>
              <a:gd name="T32" fmla="*/ 1495 w 2277"/>
              <a:gd name="T33" fmla="*/ 550 h 2396"/>
              <a:gd name="T34" fmla="*/ 1566 w 2277"/>
              <a:gd name="T35" fmla="*/ 580 h 2396"/>
              <a:gd name="T36" fmla="*/ 1594 w 2277"/>
              <a:gd name="T37" fmla="*/ 651 h 2396"/>
              <a:gd name="T38" fmla="*/ 1566 w 2277"/>
              <a:gd name="T39" fmla="*/ 723 h 2396"/>
              <a:gd name="T40" fmla="*/ 199 w 2277"/>
              <a:gd name="T41" fmla="*/ 2063 h 2396"/>
              <a:gd name="T42" fmla="*/ 108 w 2277"/>
              <a:gd name="T43" fmla="*/ 2035 h 2396"/>
              <a:gd name="T44" fmla="*/ 81 w 2277"/>
              <a:gd name="T45" fmla="*/ 1944 h 2396"/>
              <a:gd name="T46" fmla="*/ 1423 w 2277"/>
              <a:gd name="T47" fmla="*/ 580 h 2396"/>
              <a:gd name="T48" fmla="*/ 1495 w 2277"/>
              <a:gd name="T49" fmla="*/ 550 h 2396"/>
              <a:gd name="T50" fmla="*/ 2078 w 2277"/>
              <a:gd name="T51" fmla="*/ 342 h 2396"/>
              <a:gd name="T52" fmla="*/ 2127 w 2277"/>
              <a:gd name="T53" fmla="*/ 405 h 2396"/>
              <a:gd name="T54" fmla="*/ 2116 w 2277"/>
              <a:gd name="T55" fmla="*/ 480 h 2396"/>
              <a:gd name="T56" fmla="*/ 761 w 2277"/>
              <a:gd name="T57" fmla="*/ 1834 h 2396"/>
              <a:gd name="T58" fmla="*/ 676 w 2277"/>
              <a:gd name="T59" fmla="*/ 1838 h 2396"/>
              <a:gd name="T60" fmla="*/ 615 w 2277"/>
              <a:gd name="T61" fmla="*/ 1754 h 2396"/>
              <a:gd name="T62" fmla="*/ 643 w 2277"/>
              <a:gd name="T63" fmla="*/ 1672 h 2396"/>
              <a:gd name="T64" fmla="*/ 2003 w 2277"/>
              <a:gd name="T65" fmla="*/ 333 h 2396"/>
              <a:gd name="T66" fmla="*/ 1704 w 2277"/>
              <a:gd name="T67" fmla="*/ 54 h 2396"/>
              <a:gd name="T68" fmla="*/ 1750 w 2277"/>
              <a:gd name="T69" fmla="*/ 80 h 2396"/>
              <a:gd name="T70" fmla="*/ 1779 w 2277"/>
              <a:gd name="T71" fmla="*/ 152 h 2396"/>
              <a:gd name="T72" fmla="*/ 1750 w 2277"/>
              <a:gd name="T73" fmla="*/ 224 h 2396"/>
              <a:gd name="T74" fmla="*/ 384 w 2277"/>
              <a:gd name="T75" fmla="*/ 1564 h 2396"/>
              <a:gd name="T76" fmla="*/ 294 w 2277"/>
              <a:gd name="T77" fmla="*/ 1536 h 2396"/>
              <a:gd name="T78" fmla="*/ 266 w 2277"/>
              <a:gd name="T79" fmla="*/ 1445 h 2396"/>
              <a:gd name="T80" fmla="*/ 1607 w 2277"/>
              <a:gd name="T81" fmla="*/ 80 h 2396"/>
              <a:gd name="T82" fmla="*/ 1678 w 2277"/>
              <a:gd name="T83" fmla="*/ 51 h 2396"/>
              <a:gd name="T84" fmla="*/ 1465 w 2277"/>
              <a:gd name="T85" fmla="*/ 12 h 2396"/>
              <a:gd name="T86" fmla="*/ 1512 w 2277"/>
              <a:gd name="T87" fmla="*/ 75 h 2396"/>
              <a:gd name="T88" fmla="*/ 1502 w 2277"/>
              <a:gd name="T89" fmla="*/ 150 h 2396"/>
              <a:gd name="T90" fmla="*/ 147 w 2277"/>
              <a:gd name="T91" fmla="*/ 1504 h 2396"/>
              <a:gd name="T92" fmla="*/ 63 w 2277"/>
              <a:gd name="T93" fmla="*/ 1508 h 2396"/>
              <a:gd name="T94" fmla="*/ 0 w 2277"/>
              <a:gd name="T95" fmla="*/ 1424 h 2396"/>
              <a:gd name="T96" fmla="*/ 28 w 2277"/>
              <a:gd name="T97" fmla="*/ 1342 h 2396"/>
              <a:gd name="T98" fmla="*/ 1388 w 2277"/>
              <a:gd name="T99" fmla="*/ 4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77" h="2396">
                <a:moveTo>
                  <a:pt x="1792" y="881"/>
                </a:moveTo>
                <a:lnTo>
                  <a:pt x="1816" y="885"/>
                </a:lnTo>
                <a:lnTo>
                  <a:pt x="1840" y="895"/>
                </a:lnTo>
                <a:lnTo>
                  <a:pt x="1863" y="911"/>
                </a:lnTo>
                <a:lnTo>
                  <a:pt x="1879" y="934"/>
                </a:lnTo>
                <a:lnTo>
                  <a:pt x="1889" y="956"/>
                </a:lnTo>
                <a:lnTo>
                  <a:pt x="1893" y="983"/>
                </a:lnTo>
                <a:lnTo>
                  <a:pt x="1889" y="1009"/>
                </a:lnTo>
                <a:lnTo>
                  <a:pt x="1879" y="1033"/>
                </a:lnTo>
                <a:lnTo>
                  <a:pt x="1863" y="1054"/>
                </a:lnTo>
                <a:lnTo>
                  <a:pt x="548" y="2368"/>
                </a:lnTo>
                <a:lnTo>
                  <a:pt x="524" y="2386"/>
                </a:lnTo>
                <a:lnTo>
                  <a:pt x="496" y="2394"/>
                </a:lnTo>
                <a:lnTo>
                  <a:pt x="468" y="2396"/>
                </a:lnTo>
                <a:lnTo>
                  <a:pt x="438" y="2389"/>
                </a:lnTo>
                <a:lnTo>
                  <a:pt x="405" y="2368"/>
                </a:lnTo>
                <a:lnTo>
                  <a:pt x="383" y="2333"/>
                </a:lnTo>
                <a:lnTo>
                  <a:pt x="377" y="2305"/>
                </a:lnTo>
                <a:lnTo>
                  <a:pt x="377" y="2278"/>
                </a:lnTo>
                <a:lnTo>
                  <a:pt x="388" y="2250"/>
                </a:lnTo>
                <a:lnTo>
                  <a:pt x="405" y="2225"/>
                </a:lnTo>
                <a:lnTo>
                  <a:pt x="1720" y="911"/>
                </a:lnTo>
                <a:lnTo>
                  <a:pt x="1741" y="895"/>
                </a:lnTo>
                <a:lnTo>
                  <a:pt x="1765" y="885"/>
                </a:lnTo>
                <a:lnTo>
                  <a:pt x="1792" y="881"/>
                </a:lnTo>
                <a:close/>
                <a:moveTo>
                  <a:pt x="2176" y="812"/>
                </a:moveTo>
                <a:lnTo>
                  <a:pt x="2202" y="815"/>
                </a:lnTo>
                <a:lnTo>
                  <a:pt x="2226" y="824"/>
                </a:lnTo>
                <a:lnTo>
                  <a:pt x="2247" y="841"/>
                </a:lnTo>
                <a:lnTo>
                  <a:pt x="2265" y="862"/>
                </a:lnTo>
                <a:lnTo>
                  <a:pt x="2273" y="887"/>
                </a:lnTo>
                <a:lnTo>
                  <a:pt x="2277" y="913"/>
                </a:lnTo>
                <a:lnTo>
                  <a:pt x="2273" y="937"/>
                </a:lnTo>
                <a:lnTo>
                  <a:pt x="2265" y="962"/>
                </a:lnTo>
                <a:lnTo>
                  <a:pt x="2247" y="984"/>
                </a:lnTo>
                <a:lnTo>
                  <a:pt x="934" y="2297"/>
                </a:lnTo>
                <a:lnTo>
                  <a:pt x="910" y="2316"/>
                </a:lnTo>
                <a:lnTo>
                  <a:pt x="882" y="2325"/>
                </a:lnTo>
                <a:lnTo>
                  <a:pt x="852" y="2326"/>
                </a:lnTo>
                <a:lnTo>
                  <a:pt x="824" y="2319"/>
                </a:lnTo>
                <a:lnTo>
                  <a:pt x="791" y="2297"/>
                </a:lnTo>
                <a:lnTo>
                  <a:pt x="768" y="2264"/>
                </a:lnTo>
                <a:lnTo>
                  <a:pt x="761" y="2236"/>
                </a:lnTo>
                <a:lnTo>
                  <a:pt x="763" y="2206"/>
                </a:lnTo>
                <a:lnTo>
                  <a:pt x="772" y="2178"/>
                </a:lnTo>
                <a:lnTo>
                  <a:pt x="791" y="2154"/>
                </a:lnTo>
                <a:lnTo>
                  <a:pt x="2104" y="841"/>
                </a:lnTo>
                <a:lnTo>
                  <a:pt x="2127" y="824"/>
                </a:lnTo>
                <a:lnTo>
                  <a:pt x="2151" y="815"/>
                </a:lnTo>
                <a:lnTo>
                  <a:pt x="2176" y="812"/>
                </a:lnTo>
                <a:close/>
                <a:moveTo>
                  <a:pt x="1495" y="550"/>
                </a:moveTo>
                <a:lnTo>
                  <a:pt x="1519" y="553"/>
                </a:lnTo>
                <a:lnTo>
                  <a:pt x="1544" y="562"/>
                </a:lnTo>
                <a:lnTo>
                  <a:pt x="1566" y="580"/>
                </a:lnTo>
                <a:lnTo>
                  <a:pt x="1582" y="600"/>
                </a:lnTo>
                <a:lnTo>
                  <a:pt x="1593" y="625"/>
                </a:lnTo>
                <a:lnTo>
                  <a:pt x="1594" y="651"/>
                </a:lnTo>
                <a:lnTo>
                  <a:pt x="1593" y="676"/>
                </a:lnTo>
                <a:lnTo>
                  <a:pt x="1582" y="700"/>
                </a:lnTo>
                <a:lnTo>
                  <a:pt x="1566" y="723"/>
                </a:lnTo>
                <a:lnTo>
                  <a:pt x="252" y="2035"/>
                </a:lnTo>
                <a:lnTo>
                  <a:pt x="227" y="2052"/>
                </a:lnTo>
                <a:lnTo>
                  <a:pt x="199" y="2063"/>
                </a:lnTo>
                <a:lnTo>
                  <a:pt x="171" y="2065"/>
                </a:lnTo>
                <a:lnTo>
                  <a:pt x="142" y="2058"/>
                </a:lnTo>
                <a:lnTo>
                  <a:pt x="108" y="2035"/>
                </a:lnTo>
                <a:lnTo>
                  <a:pt x="86" y="2002"/>
                </a:lnTo>
                <a:lnTo>
                  <a:pt x="79" y="1974"/>
                </a:lnTo>
                <a:lnTo>
                  <a:pt x="81" y="1944"/>
                </a:lnTo>
                <a:lnTo>
                  <a:pt x="91" y="1916"/>
                </a:lnTo>
                <a:lnTo>
                  <a:pt x="108" y="1892"/>
                </a:lnTo>
                <a:lnTo>
                  <a:pt x="1423" y="580"/>
                </a:lnTo>
                <a:lnTo>
                  <a:pt x="1444" y="562"/>
                </a:lnTo>
                <a:lnTo>
                  <a:pt x="1469" y="553"/>
                </a:lnTo>
                <a:lnTo>
                  <a:pt x="1495" y="550"/>
                </a:lnTo>
                <a:close/>
                <a:moveTo>
                  <a:pt x="2029" y="330"/>
                </a:moveTo>
                <a:lnTo>
                  <a:pt x="2054" y="333"/>
                </a:lnTo>
                <a:lnTo>
                  <a:pt x="2078" y="342"/>
                </a:lnTo>
                <a:lnTo>
                  <a:pt x="2101" y="360"/>
                </a:lnTo>
                <a:lnTo>
                  <a:pt x="2116" y="381"/>
                </a:lnTo>
                <a:lnTo>
                  <a:pt x="2127" y="405"/>
                </a:lnTo>
                <a:lnTo>
                  <a:pt x="2130" y="431"/>
                </a:lnTo>
                <a:lnTo>
                  <a:pt x="2127" y="457"/>
                </a:lnTo>
                <a:lnTo>
                  <a:pt x="2116" y="480"/>
                </a:lnTo>
                <a:lnTo>
                  <a:pt x="2101" y="503"/>
                </a:lnTo>
                <a:lnTo>
                  <a:pt x="786" y="1815"/>
                </a:lnTo>
                <a:lnTo>
                  <a:pt x="761" y="1834"/>
                </a:lnTo>
                <a:lnTo>
                  <a:pt x="734" y="1843"/>
                </a:lnTo>
                <a:lnTo>
                  <a:pt x="706" y="1845"/>
                </a:lnTo>
                <a:lnTo>
                  <a:pt x="676" y="1838"/>
                </a:lnTo>
                <a:lnTo>
                  <a:pt x="643" y="1815"/>
                </a:lnTo>
                <a:lnTo>
                  <a:pt x="620" y="1782"/>
                </a:lnTo>
                <a:lnTo>
                  <a:pt x="615" y="1754"/>
                </a:lnTo>
                <a:lnTo>
                  <a:pt x="615" y="1724"/>
                </a:lnTo>
                <a:lnTo>
                  <a:pt x="625" y="1696"/>
                </a:lnTo>
                <a:lnTo>
                  <a:pt x="643" y="1672"/>
                </a:lnTo>
                <a:lnTo>
                  <a:pt x="1957" y="360"/>
                </a:lnTo>
                <a:lnTo>
                  <a:pt x="1978" y="342"/>
                </a:lnTo>
                <a:lnTo>
                  <a:pt x="2003" y="333"/>
                </a:lnTo>
                <a:lnTo>
                  <a:pt x="2029" y="330"/>
                </a:lnTo>
                <a:close/>
                <a:moveTo>
                  <a:pt x="1678" y="51"/>
                </a:moveTo>
                <a:lnTo>
                  <a:pt x="1704" y="54"/>
                </a:lnTo>
                <a:lnTo>
                  <a:pt x="1729" y="63"/>
                </a:lnTo>
                <a:lnTo>
                  <a:pt x="1750" y="80"/>
                </a:lnTo>
                <a:lnTo>
                  <a:pt x="1750" y="80"/>
                </a:lnTo>
                <a:lnTo>
                  <a:pt x="1767" y="101"/>
                </a:lnTo>
                <a:lnTo>
                  <a:pt x="1776" y="126"/>
                </a:lnTo>
                <a:lnTo>
                  <a:pt x="1779" y="152"/>
                </a:lnTo>
                <a:lnTo>
                  <a:pt x="1776" y="178"/>
                </a:lnTo>
                <a:lnTo>
                  <a:pt x="1767" y="201"/>
                </a:lnTo>
                <a:lnTo>
                  <a:pt x="1750" y="224"/>
                </a:lnTo>
                <a:lnTo>
                  <a:pt x="437" y="1536"/>
                </a:lnTo>
                <a:lnTo>
                  <a:pt x="412" y="1555"/>
                </a:lnTo>
                <a:lnTo>
                  <a:pt x="384" y="1564"/>
                </a:lnTo>
                <a:lnTo>
                  <a:pt x="355" y="1566"/>
                </a:lnTo>
                <a:lnTo>
                  <a:pt x="327" y="1559"/>
                </a:lnTo>
                <a:lnTo>
                  <a:pt x="294" y="1536"/>
                </a:lnTo>
                <a:lnTo>
                  <a:pt x="271" y="1503"/>
                </a:lnTo>
                <a:lnTo>
                  <a:pt x="264" y="1475"/>
                </a:lnTo>
                <a:lnTo>
                  <a:pt x="266" y="1445"/>
                </a:lnTo>
                <a:lnTo>
                  <a:pt x="274" y="1417"/>
                </a:lnTo>
                <a:lnTo>
                  <a:pt x="294" y="1393"/>
                </a:lnTo>
                <a:lnTo>
                  <a:pt x="1607" y="80"/>
                </a:lnTo>
                <a:lnTo>
                  <a:pt x="1629" y="63"/>
                </a:lnTo>
                <a:lnTo>
                  <a:pt x="1652" y="54"/>
                </a:lnTo>
                <a:lnTo>
                  <a:pt x="1678" y="51"/>
                </a:lnTo>
                <a:close/>
                <a:moveTo>
                  <a:pt x="1414" y="0"/>
                </a:moveTo>
                <a:lnTo>
                  <a:pt x="1441" y="4"/>
                </a:lnTo>
                <a:lnTo>
                  <a:pt x="1465" y="12"/>
                </a:lnTo>
                <a:lnTo>
                  <a:pt x="1486" y="30"/>
                </a:lnTo>
                <a:lnTo>
                  <a:pt x="1502" y="51"/>
                </a:lnTo>
                <a:lnTo>
                  <a:pt x="1512" y="75"/>
                </a:lnTo>
                <a:lnTo>
                  <a:pt x="1516" y="101"/>
                </a:lnTo>
                <a:lnTo>
                  <a:pt x="1512" y="128"/>
                </a:lnTo>
                <a:lnTo>
                  <a:pt x="1502" y="150"/>
                </a:lnTo>
                <a:lnTo>
                  <a:pt x="1486" y="173"/>
                </a:lnTo>
                <a:lnTo>
                  <a:pt x="171" y="1485"/>
                </a:lnTo>
                <a:lnTo>
                  <a:pt x="147" y="1504"/>
                </a:lnTo>
                <a:lnTo>
                  <a:pt x="121" y="1513"/>
                </a:lnTo>
                <a:lnTo>
                  <a:pt x="91" y="1515"/>
                </a:lnTo>
                <a:lnTo>
                  <a:pt x="63" y="1508"/>
                </a:lnTo>
                <a:lnTo>
                  <a:pt x="28" y="1485"/>
                </a:lnTo>
                <a:lnTo>
                  <a:pt x="7" y="1452"/>
                </a:lnTo>
                <a:lnTo>
                  <a:pt x="0" y="1424"/>
                </a:lnTo>
                <a:lnTo>
                  <a:pt x="2" y="1395"/>
                </a:lnTo>
                <a:lnTo>
                  <a:pt x="11" y="1367"/>
                </a:lnTo>
                <a:lnTo>
                  <a:pt x="28" y="1342"/>
                </a:lnTo>
                <a:lnTo>
                  <a:pt x="1343" y="30"/>
                </a:lnTo>
                <a:lnTo>
                  <a:pt x="1364" y="12"/>
                </a:lnTo>
                <a:lnTo>
                  <a:pt x="1388" y="4"/>
                </a:lnTo>
                <a:lnTo>
                  <a:pt x="1414" y="0"/>
                </a:lnTo>
                <a:close/>
              </a:path>
            </a:pathLst>
          </a:custGeom>
          <a:blipFill dpi="0" rotWithShape="1">
            <a:blip r:embed="rId1">
              <a:grayscl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4021" r="-54021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TextBox 48"/>
          <p:cNvSpPr txBox="1"/>
          <p:nvPr/>
        </p:nvSpPr>
        <p:spPr>
          <a:xfrm>
            <a:off x="5997327" y="3377205"/>
            <a:ext cx="39604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4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5997327" y="4045550"/>
            <a:ext cx="51835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2789681" y="2508330"/>
            <a:ext cx="219644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z="13800" cap="all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99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49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>
            <a:spLocks noChangeAspect="1"/>
          </p:cNvSpPr>
          <p:nvPr/>
        </p:nvSpPr>
        <p:spPr>
          <a:xfrm>
            <a:off x="3275289" y="3228779"/>
            <a:ext cx="1879574" cy="187957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747125" y="3228779"/>
            <a:ext cx="1879574" cy="187957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690797" y="3228779"/>
            <a:ext cx="1879574" cy="1879574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6218960" y="3228779"/>
            <a:ext cx="1879574" cy="187957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itle 1"/>
          <p:cNvSpPr txBox="1"/>
          <p:nvPr/>
        </p:nvSpPr>
        <p:spPr>
          <a:xfrm>
            <a:off x="3787296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5271969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itle 1"/>
          <p:cNvSpPr txBox="1"/>
          <p:nvPr/>
        </p:nvSpPr>
        <p:spPr>
          <a:xfrm>
            <a:off x="6743805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itle 1"/>
          <p:cNvSpPr txBox="1"/>
          <p:nvPr/>
        </p:nvSpPr>
        <p:spPr>
          <a:xfrm>
            <a:off x="8215644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3" name="Elbow Connector 42"/>
          <p:cNvCxnSpPr/>
          <p:nvPr/>
        </p:nvCxnSpPr>
        <p:spPr>
          <a:xfrm flipH="1" flipV="1">
            <a:off x="3141034" y="2502286"/>
            <a:ext cx="1057310" cy="728256"/>
          </a:xfrm>
          <a:prstGeom prst="bentConnector3">
            <a:avLst>
              <a:gd name="adj1" fmla="val -2255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0"/>
          <p:cNvSpPr txBox="1"/>
          <p:nvPr/>
        </p:nvSpPr>
        <p:spPr>
          <a:xfrm>
            <a:off x="1376417" y="2125843"/>
            <a:ext cx="1680212" cy="236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 Placeholder 11"/>
          <p:cNvSpPr txBox="1"/>
          <p:nvPr/>
        </p:nvSpPr>
        <p:spPr>
          <a:xfrm>
            <a:off x="1376417" y="2386060"/>
            <a:ext cx="1680211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6" name="Elbow Connector 45"/>
          <p:cNvCxnSpPr/>
          <p:nvPr/>
        </p:nvCxnSpPr>
        <p:spPr>
          <a:xfrm rot="5400000">
            <a:off x="4048717" y="4200666"/>
            <a:ext cx="730505" cy="2545879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10"/>
          <p:cNvSpPr txBox="1"/>
          <p:nvPr/>
        </p:nvSpPr>
        <p:spPr>
          <a:xfrm>
            <a:off x="1376417" y="5525559"/>
            <a:ext cx="1680212" cy="236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11"/>
          <p:cNvSpPr txBox="1"/>
          <p:nvPr/>
        </p:nvSpPr>
        <p:spPr>
          <a:xfrm>
            <a:off x="1376417" y="5785775"/>
            <a:ext cx="1680211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9" name="Elbow Connector 48"/>
          <p:cNvCxnSpPr/>
          <p:nvPr/>
        </p:nvCxnSpPr>
        <p:spPr>
          <a:xfrm flipV="1">
            <a:off x="8633977" y="2500523"/>
            <a:ext cx="1057310" cy="728256"/>
          </a:xfrm>
          <a:prstGeom prst="bentConnector3">
            <a:avLst>
              <a:gd name="adj1" fmla="val -2255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0"/>
          <p:cNvSpPr txBox="1"/>
          <p:nvPr/>
        </p:nvSpPr>
        <p:spPr>
          <a:xfrm>
            <a:off x="9888234" y="2125843"/>
            <a:ext cx="1692256" cy="236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11"/>
          <p:cNvSpPr txBox="1"/>
          <p:nvPr/>
        </p:nvSpPr>
        <p:spPr>
          <a:xfrm>
            <a:off x="9888235" y="2386059"/>
            <a:ext cx="1692255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Elbow Connector 52"/>
          <p:cNvCxnSpPr/>
          <p:nvPr/>
        </p:nvCxnSpPr>
        <p:spPr>
          <a:xfrm rot="16200000" flipH="1">
            <a:off x="7995472" y="4199344"/>
            <a:ext cx="730505" cy="2545879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10"/>
          <p:cNvSpPr txBox="1"/>
          <p:nvPr/>
        </p:nvSpPr>
        <p:spPr>
          <a:xfrm>
            <a:off x="9830611" y="5526344"/>
            <a:ext cx="1692256" cy="236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 Placeholder 11"/>
          <p:cNvSpPr txBox="1"/>
          <p:nvPr/>
        </p:nvSpPr>
        <p:spPr>
          <a:xfrm>
            <a:off x="9830611" y="5786560"/>
            <a:ext cx="1692255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9" grpId="0" animBg="1"/>
      <p:bldP spid="35" grpId="0" animBg="1"/>
      <p:bldP spid="39" grpId="0"/>
      <p:bldP spid="40" grpId="0"/>
      <p:bldP spid="41" grpId="0"/>
      <p:bldP spid="42" grpId="0"/>
      <p:bldP spid="44" grpId="0" build="p"/>
      <p:bldP spid="45" grpId="0" build="p"/>
      <p:bldP spid="47" grpId="0" build="p"/>
      <p:bldP spid="48" grpId="0" build="p"/>
      <p:bldP spid="50" grpId="0" build="p"/>
      <p:bldP spid="51" grpId="0" build="p"/>
      <p:bldP spid="54" grpId="0" build="p"/>
      <p:bldP spid="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315128" y="2248173"/>
            <a:ext cx="2228493" cy="2735839"/>
            <a:chOff x="4815811" y="1544854"/>
            <a:chExt cx="2306611" cy="2831742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6567142" y="2875576"/>
              <a:ext cx="555280" cy="2660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973177" y="3240628"/>
              <a:ext cx="349354" cy="7367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490256" y="2946817"/>
              <a:ext cx="61411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6845536" y="2890351"/>
              <a:ext cx="261556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6636373" y="3394234"/>
              <a:ext cx="225677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6346222" y="3146516"/>
              <a:ext cx="225675" cy="5086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6578790" y="3844363"/>
              <a:ext cx="57583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322532" y="3969216"/>
              <a:ext cx="113793" cy="4073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056315" y="2229057"/>
              <a:ext cx="41725" cy="6612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687343" y="1812146"/>
              <a:ext cx="389834" cy="4169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074263" y="1545097"/>
              <a:ext cx="613080" cy="26704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5424178" y="1545097"/>
              <a:ext cx="650086" cy="1471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027800" y="1678621"/>
              <a:ext cx="396378" cy="319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4824863" y="2038040"/>
              <a:ext cx="182074" cy="471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815811" y="2509078"/>
              <a:ext cx="157366" cy="7315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4864987" y="2460205"/>
              <a:ext cx="501063" cy="4887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5140569" y="2460205"/>
              <a:ext cx="231736" cy="3332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840215" y="2538060"/>
              <a:ext cx="625436" cy="1538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4997581" y="2791703"/>
              <a:ext cx="150273" cy="4326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826929" y="2521803"/>
              <a:ext cx="324406" cy="26990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460687" y="2691892"/>
              <a:ext cx="45250" cy="2957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5046450" y="1998261"/>
              <a:ext cx="331494" cy="46194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5358269" y="1728362"/>
              <a:ext cx="38326" cy="7318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5369214" y="2176842"/>
              <a:ext cx="436907" cy="28336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442741" y="1721262"/>
              <a:ext cx="361776" cy="46799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5791453" y="1545097"/>
              <a:ext cx="272787" cy="63150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078550" y="1544854"/>
              <a:ext cx="165859" cy="5831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6268895" y="1812146"/>
              <a:ext cx="432758" cy="3158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6222965" y="2127970"/>
              <a:ext cx="838390" cy="1010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951453" y="2626814"/>
              <a:ext cx="315891" cy="5838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5955481" y="2142494"/>
              <a:ext cx="297384" cy="4843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5823080" y="2142494"/>
              <a:ext cx="413894" cy="341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258929" y="2137145"/>
              <a:ext cx="518246" cy="31431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6796760" y="2229057"/>
              <a:ext cx="279115" cy="2131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763857" y="2464323"/>
              <a:ext cx="297497" cy="4260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6468879" y="2453261"/>
              <a:ext cx="308910" cy="2565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267344" y="2150093"/>
              <a:ext cx="191716" cy="5597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5800527" y="2172490"/>
              <a:ext cx="163662" cy="4424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5443793" y="2638651"/>
              <a:ext cx="493125" cy="5883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5354198" y="2464323"/>
              <a:ext cx="562090" cy="1601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5981770" y="2458732"/>
              <a:ext cx="767441" cy="17981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5971041" y="2650381"/>
              <a:ext cx="492339" cy="667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5170294" y="2791703"/>
              <a:ext cx="350013" cy="1936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4984068" y="2982116"/>
              <a:ext cx="502232" cy="2732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009678" y="3255367"/>
              <a:ext cx="579969" cy="2519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5312063" y="3507272"/>
              <a:ext cx="253114" cy="41806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5568935" y="3508706"/>
              <a:ext cx="143924" cy="51931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436326" y="4028019"/>
              <a:ext cx="285930" cy="33677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5731751" y="4040560"/>
              <a:ext cx="271109" cy="33603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5980145" y="3646755"/>
              <a:ext cx="0" cy="718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5964189" y="2638543"/>
              <a:ext cx="0" cy="5858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505937" y="2982116"/>
              <a:ext cx="496924" cy="66463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 flipV="1">
              <a:off x="5971041" y="3212073"/>
              <a:ext cx="20698" cy="43228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6485274" y="2728943"/>
              <a:ext cx="96764" cy="42933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6578656" y="2451459"/>
              <a:ext cx="193124" cy="7068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6276482" y="2728943"/>
              <a:ext cx="190780" cy="4954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523949" y="2708886"/>
              <a:ext cx="930829" cy="2599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 flipV="1">
              <a:off x="5961667" y="3619808"/>
              <a:ext cx="384555" cy="4445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6007431" y="4049017"/>
              <a:ext cx="341269" cy="30866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6338757" y="3659296"/>
              <a:ext cx="299586" cy="18162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6338757" y="3668444"/>
              <a:ext cx="9943" cy="39450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6263895" y="3228456"/>
              <a:ext cx="90999" cy="4399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5580713" y="3232828"/>
              <a:ext cx="390290" cy="2665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496539" y="2984830"/>
              <a:ext cx="492359" cy="2517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5979171" y="3220748"/>
              <a:ext cx="28619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6002860" y="3210639"/>
              <a:ext cx="273622" cy="42232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5724992" y="3636725"/>
              <a:ext cx="235599" cy="40908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5304451" y="3615724"/>
              <a:ext cx="672942" cy="34693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5320956" y="3971950"/>
              <a:ext cx="1022510" cy="923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6346222" y="3414241"/>
              <a:ext cx="499314" cy="2705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579511" y="3432465"/>
              <a:ext cx="1273491" cy="70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447581" y="4356121"/>
              <a:ext cx="544159" cy="1002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998499" y="4360458"/>
              <a:ext cx="326678" cy="1055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6327763" y="4312160"/>
              <a:ext cx="264162" cy="6318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6325177" y="4049017"/>
              <a:ext cx="12393" cy="3171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339518" y="4050282"/>
              <a:ext cx="233863" cy="2618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6359970" y="3854229"/>
              <a:ext cx="290379" cy="20307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81501" y="2188096"/>
            <a:ext cx="2069778" cy="2859731"/>
            <a:chOff x="5330055" y="2173721"/>
            <a:chExt cx="1400918" cy="1935594"/>
          </a:xfrm>
          <a:solidFill>
            <a:schemeClr val="bg1">
              <a:lumMod val="75000"/>
            </a:schemeClr>
          </a:solidFill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636808" y="2620714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549460" y="2274670"/>
              <a:ext cx="117706" cy="1177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516818" y="3385440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6014356" y="217372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6274957" y="401878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330055" y="247005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401522" y="233826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591599" y="4017582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503887" y="3754166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897899" y="2844911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644638" y="3115561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5606319" y="292363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6134075" y="327546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265177" y="2949207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5857077" y="2586833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108690" y="4033019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5935251" y="4007493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179055" y="3805077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5911609" y="3481568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5935503" y="3250249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5407378" y="2990029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5554798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103821" y="254481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462121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6327312" y="3210835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686778" y="3434014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6196862" y="3546740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5792191" y="3805077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87726" y="5114703"/>
            <a:ext cx="1095992" cy="1002650"/>
            <a:chOff x="5408480" y="4511869"/>
            <a:chExt cx="1134411" cy="1037797"/>
          </a:xfrm>
          <a:solidFill>
            <a:schemeClr val="bg1">
              <a:lumMod val="75000"/>
            </a:schemeClr>
          </a:solidFill>
        </p:grpSpPr>
        <p:sp>
          <p:nvSpPr>
            <p:cNvPr id="82" name="Freeform 81"/>
            <p:cNvSpPr/>
            <p:nvPr/>
          </p:nvSpPr>
          <p:spPr>
            <a:xfrm>
              <a:off x="5464289" y="4511869"/>
              <a:ext cx="1028142" cy="964410"/>
            </a:xfrm>
            <a:custGeom>
              <a:avLst/>
              <a:gdLst>
                <a:gd name="connsiteX0" fmla="*/ 0 w 672200"/>
                <a:gd name="connsiteY0" fmla="*/ 0 h 630649"/>
                <a:gd name="connsiteX1" fmla="*/ 671846 w 672200"/>
                <a:gd name="connsiteY1" fmla="*/ 0 h 630649"/>
                <a:gd name="connsiteX2" fmla="*/ 672200 w 672200"/>
                <a:gd name="connsiteY2" fmla="*/ 32054 h 630649"/>
                <a:gd name="connsiteX3" fmla="*/ 657576 w 672200"/>
                <a:gd name="connsiteY3" fmla="*/ 470997 h 630649"/>
                <a:gd name="connsiteX4" fmla="*/ 493887 w 672200"/>
                <a:gd name="connsiteY4" fmla="*/ 626220 h 630649"/>
                <a:gd name="connsiteX5" fmla="*/ 200376 w 672200"/>
                <a:gd name="connsiteY5" fmla="*/ 629042 h 630649"/>
                <a:gd name="connsiteX6" fmla="*/ 31043 w 672200"/>
                <a:gd name="connsiteY6" fmla="*/ 487931 h 630649"/>
                <a:gd name="connsiteX7" fmla="*/ 213 w 672200"/>
                <a:gd name="connsiteY7" fmla="*/ 53019 h 630649"/>
                <a:gd name="connsiteX0-1" fmla="*/ 0 w 672200"/>
                <a:gd name="connsiteY0-2" fmla="*/ 0 h 630649"/>
                <a:gd name="connsiteX1-3" fmla="*/ 671846 w 672200"/>
                <a:gd name="connsiteY1-4" fmla="*/ 0 h 630649"/>
                <a:gd name="connsiteX2-5" fmla="*/ 672200 w 672200"/>
                <a:gd name="connsiteY2-6" fmla="*/ 32054 h 630649"/>
                <a:gd name="connsiteX3-7" fmla="*/ 657576 w 672200"/>
                <a:gd name="connsiteY3-8" fmla="*/ 470997 h 630649"/>
                <a:gd name="connsiteX4-9" fmla="*/ 493887 w 672200"/>
                <a:gd name="connsiteY4-10" fmla="*/ 626220 h 630649"/>
                <a:gd name="connsiteX5-11" fmla="*/ 200376 w 672200"/>
                <a:gd name="connsiteY5-12" fmla="*/ 629042 h 630649"/>
                <a:gd name="connsiteX6-13" fmla="*/ 31043 w 672200"/>
                <a:gd name="connsiteY6-14" fmla="*/ 487931 h 630649"/>
                <a:gd name="connsiteX7-15" fmla="*/ 231194 w 672200"/>
                <a:gd name="connsiteY7-16" fmla="*/ 129219 h 630649"/>
                <a:gd name="connsiteX8" fmla="*/ 0 w 672200"/>
                <a:gd name="connsiteY8" fmla="*/ 0 h 630649"/>
                <a:gd name="connsiteX0-17" fmla="*/ 46884 w 719084"/>
                <a:gd name="connsiteY0-18" fmla="*/ 0 h 630649"/>
                <a:gd name="connsiteX1-19" fmla="*/ 718730 w 719084"/>
                <a:gd name="connsiteY1-20" fmla="*/ 0 h 630649"/>
                <a:gd name="connsiteX2-21" fmla="*/ 719084 w 719084"/>
                <a:gd name="connsiteY2-22" fmla="*/ 32054 h 630649"/>
                <a:gd name="connsiteX3-23" fmla="*/ 704460 w 719084"/>
                <a:gd name="connsiteY3-24" fmla="*/ 470997 h 630649"/>
                <a:gd name="connsiteX4-25" fmla="*/ 540771 w 719084"/>
                <a:gd name="connsiteY4-26" fmla="*/ 626220 h 630649"/>
                <a:gd name="connsiteX5-27" fmla="*/ 247260 w 719084"/>
                <a:gd name="connsiteY5-28" fmla="*/ 629042 h 630649"/>
                <a:gd name="connsiteX6-29" fmla="*/ 77927 w 719084"/>
                <a:gd name="connsiteY6-30" fmla="*/ 487931 h 630649"/>
                <a:gd name="connsiteX7-31" fmla="*/ 46884 w 719084"/>
                <a:gd name="connsiteY7-32" fmla="*/ 0 h 630649"/>
                <a:gd name="connsiteX0-33" fmla="*/ 756 w 672956"/>
                <a:gd name="connsiteY0-34" fmla="*/ 0 h 630649"/>
                <a:gd name="connsiteX1-35" fmla="*/ 672602 w 672956"/>
                <a:gd name="connsiteY1-36" fmla="*/ 0 h 630649"/>
                <a:gd name="connsiteX2-37" fmla="*/ 672956 w 672956"/>
                <a:gd name="connsiteY2-38" fmla="*/ 32054 h 630649"/>
                <a:gd name="connsiteX3-39" fmla="*/ 658332 w 672956"/>
                <a:gd name="connsiteY3-40" fmla="*/ 470997 h 630649"/>
                <a:gd name="connsiteX4-41" fmla="*/ 494643 w 672956"/>
                <a:gd name="connsiteY4-42" fmla="*/ 626220 h 630649"/>
                <a:gd name="connsiteX5-43" fmla="*/ 201132 w 672956"/>
                <a:gd name="connsiteY5-44" fmla="*/ 629042 h 630649"/>
                <a:gd name="connsiteX6-45" fmla="*/ 31799 w 672956"/>
                <a:gd name="connsiteY6-46" fmla="*/ 487931 h 630649"/>
                <a:gd name="connsiteX7-47" fmla="*/ 756 w 672956"/>
                <a:gd name="connsiteY7-48" fmla="*/ 0 h 630649"/>
                <a:gd name="connsiteX0-49" fmla="*/ 124 w 672324"/>
                <a:gd name="connsiteY0-50" fmla="*/ 0 h 630649"/>
                <a:gd name="connsiteX1-51" fmla="*/ 671970 w 672324"/>
                <a:gd name="connsiteY1-52" fmla="*/ 0 h 630649"/>
                <a:gd name="connsiteX2-53" fmla="*/ 672324 w 672324"/>
                <a:gd name="connsiteY2-54" fmla="*/ 32054 h 630649"/>
                <a:gd name="connsiteX3-55" fmla="*/ 657700 w 672324"/>
                <a:gd name="connsiteY3-56" fmla="*/ 470997 h 630649"/>
                <a:gd name="connsiteX4-57" fmla="*/ 494011 w 672324"/>
                <a:gd name="connsiteY4-58" fmla="*/ 626220 h 630649"/>
                <a:gd name="connsiteX5-59" fmla="*/ 200500 w 672324"/>
                <a:gd name="connsiteY5-60" fmla="*/ 629042 h 630649"/>
                <a:gd name="connsiteX6-61" fmla="*/ 31167 w 672324"/>
                <a:gd name="connsiteY6-62" fmla="*/ 487931 h 630649"/>
                <a:gd name="connsiteX7-63" fmla="*/ 124 w 672324"/>
                <a:gd name="connsiteY7-64" fmla="*/ 0 h 6306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672324" h="630649">
                  <a:moveTo>
                    <a:pt x="124" y="0"/>
                  </a:moveTo>
                  <a:lnTo>
                    <a:pt x="671970" y="0"/>
                  </a:lnTo>
                  <a:lnTo>
                    <a:pt x="672324" y="32054"/>
                  </a:lnTo>
                  <a:cubicBezTo>
                    <a:pt x="671950" y="155680"/>
                    <a:pt x="661404" y="375100"/>
                    <a:pt x="657700" y="470997"/>
                  </a:cubicBezTo>
                  <a:cubicBezTo>
                    <a:pt x="594200" y="541082"/>
                    <a:pt x="561744" y="571657"/>
                    <a:pt x="494011" y="626220"/>
                  </a:cubicBezTo>
                  <a:cubicBezTo>
                    <a:pt x="406522" y="621517"/>
                    <a:pt x="294575" y="635157"/>
                    <a:pt x="200500" y="629042"/>
                  </a:cubicBezTo>
                  <a:cubicBezTo>
                    <a:pt x="134647" y="580594"/>
                    <a:pt x="89963" y="547669"/>
                    <a:pt x="31167" y="487931"/>
                  </a:cubicBezTo>
                  <a:cubicBezTo>
                    <a:pt x="21583" y="380710"/>
                    <a:pt x="-1901" y="109897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408480" y="4647679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408480" y="4781032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408480" y="4925056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408480" y="5065557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806853" y="5368691"/>
              <a:ext cx="371880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</a:t>
              </a: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8" name="Text Placeholder 32"/>
          <p:cNvSpPr txBox="1"/>
          <p:nvPr/>
        </p:nvSpPr>
        <p:spPr>
          <a:xfrm>
            <a:off x="2239186" y="3388008"/>
            <a:ext cx="175900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33"/>
          <p:cNvSpPr txBox="1"/>
          <p:nvPr/>
        </p:nvSpPr>
        <p:spPr>
          <a:xfrm>
            <a:off x="2239188" y="3133674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691081" y="2299518"/>
            <a:ext cx="683400" cy="68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rot="10800000" flipV="1">
            <a:off x="3195076" y="3207740"/>
            <a:ext cx="1920192" cy="1832150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>
            <a:off x="3535478" y="2648999"/>
            <a:ext cx="1723376" cy="1233594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2"/>
          <p:cNvSpPr txBox="1"/>
          <p:nvPr/>
        </p:nvSpPr>
        <p:spPr>
          <a:xfrm flipH="1">
            <a:off x="9083258" y="3415244"/>
            <a:ext cx="175900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3"/>
          <p:cNvSpPr txBox="1"/>
          <p:nvPr/>
        </p:nvSpPr>
        <p:spPr>
          <a:xfrm flipH="1">
            <a:off x="9083260" y="3160912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flipH="1">
            <a:off x="9538783" y="2355311"/>
            <a:ext cx="683400" cy="68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6" name="Elbow Connector 45"/>
          <p:cNvCxnSpPr/>
          <p:nvPr/>
        </p:nvCxnSpPr>
        <p:spPr>
          <a:xfrm>
            <a:off x="7738794" y="3579611"/>
            <a:ext cx="2153338" cy="1384619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7304501" y="2707809"/>
            <a:ext cx="2068338" cy="1769603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2"/>
          <p:cNvSpPr txBox="1"/>
          <p:nvPr/>
        </p:nvSpPr>
        <p:spPr>
          <a:xfrm>
            <a:off x="1914998" y="5792623"/>
            <a:ext cx="175900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 Placeholder 33"/>
          <p:cNvSpPr txBox="1"/>
          <p:nvPr/>
        </p:nvSpPr>
        <p:spPr>
          <a:xfrm>
            <a:off x="1915000" y="5538289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2367216" y="4701993"/>
            <a:ext cx="683400" cy="68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 Placeholder 32"/>
          <p:cNvSpPr txBox="1"/>
          <p:nvPr/>
        </p:nvSpPr>
        <p:spPr>
          <a:xfrm>
            <a:off x="9601360" y="5686213"/>
            <a:ext cx="175900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3"/>
          <p:cNvSpPr txBox="1"/>
          <p:nvPr/>
        </p:nvSpPr>
        <p:spPr>
          <a:xfrm>
            <a:off x="9601362" y="5431879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10056885" y="4619299"/>
            <a:ext cx="683400" cy="68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7388183" y="3458594"/>
            <a:ext cx="243465" cy="2434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6973887" y="4366501"/>
            <a:ext cx="243465" cy="2434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5367261" y="3772277"/>
            <a:ext cx="228479" cy="2284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5223159" y="3104522"/>
            <a:ext cx="229553" cy="229553"/>
          </a:xfrm>
          <a:prstGeom prst="ellipse">
            <a:avLst/>
          </a:prstGeom>
          <a:solidFill>
            <a:schemeClr val="accent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7" name="任意多边形 196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8" name="任意多边形 197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9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3" grpId="0"/>
      <p:bldP spid="44" grpId="0"/>
      <p:bldP spid="45" grpId="0" animBg="1"/>
      <p:bldP spid="48" grpId="0"/>
      <p:bldP spid="77" grpId="0"/>
      <p:bldP spid="78" grpId="0" animBg="1"/>
      <p:bldP spid="79" grpId="0"/>
      <p:bldP spid="80" grpId="0"/>
      <p:bldP spid="81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1346429" y="942031"/>
            <a:ext cx="5082946" cy="5348589"/>
          </a:xfrm>
          <a:custGeom>
            <a:avLst/>
            <a:gdLst>
              <a:gd name="T0" fmla="*/ 1840 w 2277"/>
              <a:gd name="T1" fmla="*/ 895 h 2396"/>
              <a:gd name="T2" fmla="*/ 1889 w 2277"/>
              <a:gd name="T3" fmla="*/ 956 h 2396"/>
              <a:gd name="T4" fmla="*/ 1879 w 2277"/>
              <a:gd name="T5" fmla="*/ 1033 h 2396"/>
              <a:gd name="T6" fmla="*/ 524 w 2277"/>
              <a:gd name="T7" fmla="*/ 2386 h 2396"/>
              <a:gd name="T8" fmla="*/ 438 w 2277"/>
              <a:gd name="T9" fmla="*/ 2389 h 2396"/>
              <a:gd name="T10" fmla="*/ 377 w 2277"/>
              <a:gd name="T11" fmla="*/ 2305 h 2396"/>
              <a:gd name="T12" fmla="*/ 405 w 2277"/>
              <a:gd name="T13" fmla="*/ 2225 h 2396"/>
              <a:gd name="T14" fmla="*/ 1765 w 2277"/>
              <a:gd name="T15" fmla="*/ 885 h 2396"/>
              <a:gd name="T16" fmla="*/ 2202 w 2277"/>
              <a:gd name="T17" fmla="*/ 815 h 2396"/>
              <a:gd name="T18" fmla="*/ 2265 w 2277"/>
              <a:gd name="T19" fmla="*/ 862 h 2396"/>
              <a:gd name="T20" fmla="*/ 2273 w 2277"/>
              <a:gd name="T21" fmla="*/ 937 h 2396"/>
              <a:gd name="T22" fmla="*/ 934 w 2277"/>
              <a:gd name="T23" fmla="*/ 2297 h 2396"/>
              <a:gd name="T24" fmla="*/ 852 w 2277"/>
              <a:gd name="T25" fmla="*/ 2326 h 2396"/>
              <a:gd name="T26" fmla="*/ 768 w 2277"/>
              <a:gd name="T27" fmla="*/ 2264 h 2396"/>
              <a:gd name="T28" fmla="*/ 772 w 2277"/>
              <a:gd name="T29" fmla="*/ 2178 h 2396"/>
              <a:gd name="T30" fmla="*/ 2127 w 2277"/>
              <a:gd name="T31" fmla="*/ 824 h 2396"/>
              <a:gd name="T32" fmla="*/ 1495 w 2277"/>
              <a:gd name="T33" fmla="*/ 550 h 2396"/>
              <a:gd name="T34" fmla="*/ 1566 w 2277"/>
              <a:gd name="T35" fmla="*/ 580 h 2396"/>
              <a:gd name="T36" fmla="*/ 1594 w 2277"/>
              <a:gd name="T37" fmla="*/ 651 h 2396"/>
              <a:gd name="T38" fmla="*/ 1566 w 2277"/>
              <a:gd name="T39" fmla="*/ 723 h 2396"/>
              <a:gd name="T40" fmla="*/ 199 w 2277"/>
              <a:gd name="T41" fmla="*/ 2063 h 2396"/>
              <a:gd name="T42" fmla="*/ 108 w 2277"/>
              <a:gd name="T43" fmla="*/ 2035 h 2396"/>
              <a:gd name="T44" fmla="*/ 81 w 2277"/>
              <a:gd name="T45" fmla="*/ 1944 h 2396"/>
              <a:gd name="T46" fmla="*/ 1423 w 2277"/>
              <a:gd name="T47" fmla="*/ 580 h 2396"/>
              <a:gd name="T48" fmla="*/ 1495 w 2277"/>
              <a:gd name="T49" fmla="*/ 550 h 2396"/>
              <a:gd name="T50" fmla="*/ 2078 w 2277"/>
              <a:gd name="T51" fmla="*/ 342 h 2396"/>
              <a:gd name="T52" fmla="*/ 2127 w 2277"/>
              <a:gd name="T53" fmla="*/ 405 h 2396"/>
              <a:gd name="T54" fmla="*/ 2116 w 2277"/>
              <a:gd name="T55" fmla="*/ 480 h 2396"/>
              <a:gd name="T56" fmla="*/ 761 w 2277"/>
              <a:gd name="T57" fmla="*/ 1834 h 2396"/>
              <a:gd name="T58" fmla="*/ 676 w 2277"/>
              <a:gd name="T59" fmla="*/ 1838 h 2396"/>
              <a:gd name="T60" fmla="*/ 615 w 2277"/>
              <a:gd name="T61" fmla="*/ 1754 h 2396"/>
              <a:gd name="T62" fmla="*/ 643 w 2277"/>
              <a:gd name="T63" fmla="*/ 1672 h 2396"/>
              <a:gd name="T64" fmla="*/ 2003 w 2277"/>
              <a:gd name="T65" fmla="*/ 333 h 2396"/>
              <a:gd name="T66" fmla="*/ 1704 w 2277"/>
              <a:gd name="T67" fmla="*/ 54 h 2396"/>
              <a:gd name="T68" fmla="*/ 1750 w 2277"/>
              <a:gd name="T69" fmla="*/ 80 h 2396"/>
              <a:gd name="T70" fmla="*/ 1779 w 2277"/>
              <a:gd name="T71" fmla="*/ 152 h 2396"/>
              <a:gd name="T72" fmla="*/ 1750 w 2277"/>
              <a:gd name="T73" fmla="*/ 224 h 2396"/>
              <a:gd name="T74" fmla="*/ 384 w 2277"/>
              <a:gd name="T75" fmla="*/ 1564 h 2396"/>
              <a:gd name="T76" fmla="*/ 294 w 2277"/>
              <a:gd name="T77" fmla="*/ 1536 h 2396"/>
              <a:gd name="T78" fmla="*/ 266 w 2277"/>
              <a:gd name="T79" fmla="*/ 1445 h 2396"/>
              <a:gd name="T80" fmla="*/ 1607 w 2277"/>
              <a:gd name="T81" fmla="*/ 80 h 2396"/>
              <a:gd name="T82" fmla="*/ 1678 w 2277"/>
              <a:gd name="T83" fmla="*/ 51 h 2396"/>
              <a:gd name="T84" fmla="*/ 1465 w 2277"/>
              <a:gd name="T85" fmla="*/ 12 h 2396"/>
              <a:gd name="T86" fmla="*/ 1512 w 2277"/>
              <a:gd name="T87" fmla="*/ 75 h 2396"/>
              <a:gd name="T88" fmla="*/ 1502 w 2277"/>
              <a:gd name="T89" fmla="*/ 150 h 2396"/>
              <a:gd name="T90" fmla="*/ 147 w 2277"/>
              <a:gd name="T91" fmla="*/ 1504 h 2396"/>
              <a:gd name="T92" fmla="*/ 63 w 2277"/>
              <a:gd name="T93" fmla="*/ 1508 h 2396"/>
              <a:gd name="T94" fmla="*/ 0 w 2277"/>
              <a:gd name="T95" fmla="*/ 1424 h 2396"/>
              <a:gd name="T96" fmla="*/ 28 w 2277"/>
              <a:gd name="T97" fmla="*/ 1342 h 2396"/>
              <a:gd name="T98" fmla="*/ 1388 w 2277"/>
              <a:gd name="T99" fmla="*/ 4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77" h="2396">
                <a:moveTo>
                  <a:pt x="1792" y="881"/>
                </a:moveTo>
                <a:lnTo>
                  <a:pt x="1816" y="885"/>
                </a:lnTo>
                <a:lnTo>
                  <a:pt x="1840" y="895"/>
                </a:lnTo>
                <a:lnTo>
                  <a:pt x="1863" y="911"/>
                </a:lnTo>
                <a:lnTo>
                  <a:pt x="1879" y="934"/>
                </a:lnTo>
                <a:lnTo>
                  <a:pt x="1889" y="956"/>
                </a:lnTo>
                <a:lnTo>
                  <a:pt x="1893" y="983"/>
                </a:lnTo>
                <a:lnTo>
                  <a:pt x="1889" y="1009"/>
                </a:lnTo>
                <a:lnTo>
                  <a:pt x="1879" y="1033"/>
                </a:lnTo>
                <a:lnTo>
                  <a:pt x="1863" y="1054"/>
                </a:lnTo>
                <a:lnTo>
                  <a:pt x="548" y="2368"/>
                </a:lnTo>
                <a:lnTo>
                  <a:pt x="524" y="2386"/>
                </a:lnTo>
                <a:lnTo>
                  <a:pt x="496" y="2394"/>
                </a:lnTo>
                <a:lnTo>
                  <a:pt x="468" y="2396"/>
                </a:lnTo>
                <a:lnTo>
                  <a:pt x="438" y="2389"/>
                </a:lnTo>
                <a:lnTo>
                  <a:pt x="405" y="2368"/>
                </a:lnTo>
                <a:lnTo>
                  <a:pt x="383" y="2333"/>
                </a:lnTo>
                <a:lnTo>
                  <a:pt x="377" y="2305"/>
                </a:lnTo>
                <a:lnTo>
                  <a:pt x="377" y="2278"/>
                </a:lnTo>
                <a:lnTo>
                  <a:pt x="388" y="2250"/>
                </a:lnTo>
                <a:lnTo>
                  <a:pt x="405" y="2225"/>
                </a:lnTo>
                <a:lnTo>
                  <a:pt x="1720" y="911"/>
                </a:lnTo>
                <a:lnTo>
                  <a:pt x="1741" y="895"/>
                </a:lnTo>
                <a:lnTo>
                  <a:pt x="1765" y="885"/>
                </a:lnTo>
                <a:lnTo>
                  <a:pt x="1792" y="881"/>
                </a:lnTo>
                <a:close/>
                <a:moveTo>
                  <a:pt x="2176" y="812"/>
                </a:moveTo>
                <a:lnTo>
                  <a:pt x="2202" y="815"/>
                </a:lnTo>
                <a:lnTo>
                  <a:pt x="2226" y="824"/>
                </a:lnTo>
                <a:lnTo>
                  <a:pt x="2247" y="841"/>
                </a:lnTo>
                <a:lnTo>
                  <a:pt x="2265" y="862"/>
                </a:lnTo>
                <a:lnTo>
                  <a:pt x="2273" y="887"/>
                </a:lnTo>
                <a:lnTo>
                  <a:pt x="2277" y="913"/>
                </a:lnTo>
                <a:lnTo>
                  <a:pt x="2273" y="937"/>
                </a:lnTo>
                <a:lnTo>
                  <a:pt x="2265" y="962"/>
                </a:lnTo>
                <a:lnTo>
                  <a:pt x="2247" y="984"/>
                </a:lnTo>
                <a:lnTo>
                  <a:pt x="934" y="2297"/>
                </a:lnTo>
                <a:lnTo>
                  <a:pt x="910" y="2316"/>
                </a:lnTo>
                <a:lnTo>
                  <a:pt x="882" y="2325"/>
                </a:lnTo>
                <a:lnTo>
                  <a:pt x="852" y="2326"/>
                </a:lnTo>
                <a:lnTo>
                  <a:pt x="824" y="2319"/>
                </a:lnTo>
                <a:lnTo>
                  <a:pt x="791" y="2297"/>
                </a:lnTo>
                <a:lnTo>
                  <a:pt x="768" y="2264"/>
                </a:lnTo>
                <a:lnTo>
                  <a:pt x="761" y="2236"/>
                </a:lnTo>
                <a:lnTo>
                  <a:pt x="763" y="2206"/>
                </a:lnTo>
                <a:lnTo>
                  <a:pt x="772" y="2178"/>
                </a:lnTo>
                <a:lnTo>
                  <a:pt x="791" y="2154"/>
                </a:lnTo>
                <a:lnTo>
                  <a:pt x="2104" y="841"/>
                </a:lnTo>
                <a:lnTo>
                  <a:pt x="2127" y="824"/>
                </a:lnTo>
                <a:lnTo>
                  <a:pt x="2151" y="815"/>
                </a:lnTo>
                <a:lnTo>
                  <a:pt x="2176" y="812"/>
                </a:lnTo>
                <a:close/>
                <a:moveTo>
                  <a:pt x="1495" y="550"/>
                </a:moveTo>
                <a:lnTo>
                  <a:pt x="1519" y="553"/>
                </a:lnTo>
                <a:lnTo>
                  <a:pt x="1544" y="562"/>
                </a:lnTo>
                <a:lnTo>
                  <a:pt x="1566" y="580"/>
                </a:lnTo>
                <a:lnTo>
                  <a:pt x="1582" y="600"/>
                </a:lnTo>
                <a:lnTo>
                  <a:pt x="1593" y="625"/>
                </a:lnTo>
                <a:lnTo>
                  <a:pt x="1594" y="651"/>
                </a:lnTo>
                <a:lnTo>
                  <a:pt x="1593" y="676"/>
                </a:lnTo>
                <a:lnTo>
                  <a:pt x="1582" y="700"/>
                </a:lnTo>
                <a:lnTo>
                  <a:pt x="1566" y="723"/>
                </a:lnTo>
                <a:lnTo>
                  <a:pt x="252" y="2035"/>
                </a:lnTo>
                <a:lnTo>
                  <a:pt x="227" y="2052"/>
                </a:lnTo>
                <a:lnTo>
                  <a:pt x="199" y="2063"/>
                </a:lnTo>
                <a:lnTo>
                  <a:pt x="171" y="2065"/>
                </a:lnTo>
                <a:lnTo>
                  <a:pt x="142" y="2058"/>
                </a:lnTo>
                <a:lnTo>
                  <a:pt x="108" y="2035"/>
                </a:lnTo>
                <a:lnTo>
                  <a:pt x="86" y="2002"/>
                </a:lnTo>
                <a:lnTo>
                  <a:pt x="79" y="1974"/>
                </a:lnTo>
                <a:lnTo>
                  <a:pt x="81" y="1944"/>
                </a:lnTo>
                <a:lnTo>
                  <a:pt x="91" y="1916"/>
                </a:lnTo>
                <a:lnTo>
                  <a:pt x="108" y="1892"/>
                </a:lnTo>
                <a:lnTo>
                  <a:pt x="1423" y="580"/>
                </a:lnTo>
                <a:lnTo>
                  <a:pt x="1444" y="562"/>
                </a:lnTo>
                <a:lnTo>
                  <a:pt x="1469" y="553"/>
                </a:lnTo>
                <a:lnTo>
                  <a:pt x="1495" y="550"/>
                </a:lnTo>
                <a:close/>
                <a:moveTo>
                  <a:pt x="2029" y="330"/>
                </a:moveTo>
                <a:lnTo>
                  <a:pt x="2054" y="333"/>
                </a:lnTo>
                <a:lnTo>
                  <a:pt x="2078" y="342"/>
                </a:lnTo>
                <a:lnTo>
                  <a:pt x="2101" y="360"/>
                </a:lnTo>
                <a:lnTo>
                  <a:pt x="2116" y="381"/>
                </a:lnTo>
                <a:lnTo>
                  <a:pt x="2127" y="405"/>
                </a:lnTo>
                <a:lnTo>
                  <a:pt x="2130" y="431"/>
                </a:lnTo>
                <a:lnTo>
                  <a:pt x="2127" y="457"/>
                </a:lnTo>
                <a:lnTo>
                  <a:pt x="2116" y="480"/>
                </a:lnTo>
                <a:lnTo>
                  <a:pt x="2101" y="503"/>
                </a:lnTo>
                <a:lnTo>
                  <a:pt x="786" y="1815"/>
                </a:lnTo>
                <a:lnTo>
                  <a:pt x="761" y="1834"/>
                </a:lnTo>
                <a:lnTo>
                  <a:pt x="734" y="1843"/>
                </a:lnTo>
                <a:lnTo>
                  <a:pt x="706" y="1845"/>
                </a:lnTo>
                <a:lnTo>
                  <a:pt x="676" y="1838"/>
                </a:lnTo>
                <a:lnTo>
                  <a:pt x="643" y="1815"/>
                </a:lnTo>
                <a:lnTo>
                  <a:pt x="620" y="1782"/>
                </a:lnTo>
                <a:lnTo>
                  <a:pt x="615" y="1754"/>
                </a:lnTo>
                <a:lnTo>
                  <a:pt x="615" y="1724"/>
                </a:lnTo>
                <a:lnTo>
                  <a:pt x="625" y="1696"/>
                </a:lnTo>
                <a:lnTo>
                  <a:pt x="643" y="1672"/>
                </a:lnTo>
                <a:lnTo>
                  <a:pt x="1957" y="360"/>
                </a:lnTo>
                <a:lnTo>
                  <a:pt x="1978" y="342"/>
                </a:lnTo>
                <a:lnTo>
                  <a:pt x="2003" y="333"/>
                </a:lnTo>
                <a:lnTo>
                  <a:pt x="2029" y="330"/>
                </a:lnTo>
                <a:close/>
                <a:moveTo>
                  <a:pt x="1678" y="51"/>
                </a:moveTo>
                <a:lnTo>
                  <a:pt x="1704" y="54"/>
                </a:lnTo>
                <a:lnTo>
                  <a:pt x="1729" y="63"/>
                </a:lnTo>
                <a:lnTo>
                  <a:pt x="1750" y="80"/>
                </a:lnTo>
                <a:lnTo>
                  <a:pt x="1750" y="80"/>
                </a:lnTo>
                <a:lnTo>
                  <a:pt x="1767" y="101"/>
                </a:lnTo>
                <a:lnTo>
                  <a:pt x="1776" y="126"/>
                </a:lnTo>
                <a:lnTo>
                  <a:pt x="1779" y="152"/>
                </a:lnTo>
                <a:lnTo>
                  <a:pt x="1776" y="178"/>
                </a:lnTo>
                <a:lnTo>
                  <a:pt x="1767" y="201"/>
                </a:lnTo>
                <a:lnTo>
                  <a:pt x="1750" y="224"/>
                </a:lnTo>
                <a:lnTo>
                  <a:pt x="437" y="1536"/>
                </a:lnTo>
                <a:lnTo>
                  <a:pt x="412" y="1555"/>
                </a:lnTo>
                <a:lnTo>
                  <a:pt x="384" y="1564"/>
                </a:lnTo>
                <a:lnTo>
                  <a:pt x="355" y="1566"/>
                </a:lnTo>
                <a:lnTo>
                  <a:pt x="327" y="1559"/>
                </a:lnTo>
                <a:lnTo>
                  <a:pt x="294" y="1536"/>
                </a:lnTo>
                <a:lnTo>
                  <a:pt x="271" y="1503"/>
                </a:lnTo>
                <a:lnTo>
                  <a:pt x="264" y="1475"/>
                </a:lnTo>
                <a:lnTo>
                  <a:pt x="266" y="1445"/>
                </a:lnTo>
                <a:lnTo>
                  <a:pt x="274" y="1417"/>
                </a:lnTo>
                <a:lnTo>
                  <a:pt x="294" y="1393"/>
                </a:lnTo>
                <a:lnTo>
                  <a:pt x="1607" y="80"/>
                </a:lnTo>
                <a:lnTo>
                  <a:pt x="1629" y="63"/>
                </a:lnTo>
                <a:lnTo>
                  <a:pt x="1652" y="54"/>
                </a:lnTo>
                <a:lnTo>
                  <a:pt x="1678" y="51"/>
                </a:lnTo>
                <a:close/>
                <a:moveTo>
                  <a:pt x="1414" y="0"/>
                </a:moveTo>
                <a:lnTo>
                  <a:pt x="1441" y="4"/>
                </a:lnTo>
                <a:lnTo>
                  <a:pt x="1465" y="12"/>
                </a:lnTo>
                <a:lnTo>
                  <a:pt x="1486" y="30"/>
                </a:lnTo>
                <a:lnTo>
                  <a:pt x="1502" y="51"/>
                </a:lnTo>
                <a:lnTo>
                  <a:pt x="1512" y="75"/>
                </a:lnTo>
                <a:lnTo>
                  <a:pt x="1516" y="101"/>
                </a:lnTo>
                <a:lnTo>
                  <a:pt x="1512" y="128"/>
                </a:lnTo>
                <a:lnTo>
                  <a:pt x="1502" y="150"/>
                </a:lnTo>
                <a:lnTo>
                  <a:pt x="1486" y="173"/>
                </a:lnTo>
                <a:lnTo>
                  <a:pt x="171" y="1485"/>
                </a:lnTo>
                <a:lnTo>
                  <a:pt x="147" y="1504"/>
                </a:lnTo>
                <a:lnTo>
                  <a:pt x="121" y="1513"/>
                </a:lnTo>
                <a:lnTo>
                  <a:pt x="91" y="1515"/>
                </a:lnTo>
                <a:lnTo>
                  <a:pt x="63" y="1508"/>
                </a:lnTo>
                <a:lnTo>
                  <a:pt x="28" y="1485"/>
                </a:lnTo>
                <a:lnTo>
                  <a:pt x="7" y="1452"/>
                </a:lnTo>
                <a:lnTo>
                  <a:pt x="0" y="1424"/>
                </a:lnTo>
                <a:lnTo>
                  <a:pt x="2" y="1395"/>
                </a:lnTo>
                <a:lnTo>
                  <a:pt x="11" y="1367"/>
                </a:lnTo>
                <a:lnTo>
                  <a:pt x="28" y="1342"/>
                </a:lnTo>
                <a:lnTo>
                  <a:pt x="1343" y="30"/>
                </a:lnTo>
                <a:lnTo>
                  <a:pt x="1364" y="12"/>
                </a:lnTo>
                <a:lnTo>
                  <a:pt x="1388" y="4"/>
                </a:lnTo>
                <a:lnTo>
                  <a:pt x="1414" y="0"/>
                </a:lnTo>
                <a:close/>
              </a:path>
            </a:pathLst>
          </a:custGeom>
          <a:blipFill dpi="0" rotWithShape="1">
            <a:blip r:embed="rId1">
              <a:grayscl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505" r="-32505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290596" y="2152650"/>
            <a:ext cx="1224136" cy="2913062"/>
          </a:xfrm>
          <a:prstGeom prst="rect">
            <a:avLst/>
          </a:prstGeom>
          <a:solidFill>
            <a:srgbClr val="BFBFBF">
              <a:alpha val="89804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20107" y="2159025"/>
            <a:ext cx="3198311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 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20105" y="2177156"/>
            <a:ext cx="555041" cy="528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20107" y="3111525"/>
            <a:ext cx="3198311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 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720105" y="3129656"/>
            <a:ext cx="555041" cy="528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720107" y="4064025"/>
            <a:ext cx="3198311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 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720105" y="4082156"/>
            <a:ext cx="555041" cy="528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20107" y="5054625"/>
            <a:ext cx="3198311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 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20105" y="5072756"/>
            <a:ext cx="555041" cy="528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48"/>
          <p:cNvSpPr txBox="1"/>
          <p:nvPr/>
        </p:nvSpPr>
        <p:spPr>
          <a:xfrm>
            <a:off x="3236317" y="2608262"/>
            <a:ext cx="1298432" cy="20018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600" cap="all" spc="3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目录</a:t>
            </a:r>
            <a:endParaRPr lang="en-US" altLang="zh-CN" sz="6600" cap="all" spc="3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9" grpId="0"/>
      <p:bldP spid="20" grpId="0" animBg="1"/>
      <p:bldP spid="21" grpId="0"/>
      <p:bldP spid="33" grpId="0" animBg="1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>
            <a:off x="353" y="3844568"/>
            <a:ext cx="11793238" cy="0"/>
          </a:xfrm>
          <a:prstGeom prst="straightConnector1">
            <a:avLst/>
          </a:prstGeom>
          <a:ln w="1143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555209" y="3403666"/>
            <a:ext cx="2385939" cy="268545"/>
            <a:chOff x="7163516" y="3227357"/>
            <a:chExt cx="2262348" cy="254634"/>
          </a:xfrm>
          <a:solidFill>
            <a:schemeClr val="accent4"/>
          </a:solidFill>
        </p:grpSpPr>
        <p:sp>
          <p:nvSpPr>
            <p:cNvPr id="52" name="Rectangle 51"/>
            <p:cNvSpPr/>
            <p:nvPr/>
          </p:nvSpPr>
          <p:spPr>
            <a:xfrm>
              <a:off x="7163516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171230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9" name="Text Placeholder 32"/>
          <p:cNvSpPr txBox="1"/>
          <p:nvPr/>
        </p:nvSpPr>
        <p:spPr>
          <a:xfrm>
            <a:off x="2174789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33"/>
          <p:cNvSpPr txBox="1"/>
          <p:nvPr/>
        </p:nvSpPr>
        <p:spPr>
          <a:xfrm>
            <a:off x="2174790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2753964" y="1768141"/>
            <a:ext cx="582147" cy="5821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 Placeholder 32"/>
          <p:cNvSpPr txBox="1"/>
          <p:nvPr/>
        </p:nvSpPr>
        <p:spPr>
          <a:xfrm>
            <a:off x="4433294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Text Placeholder 33"/>
          <p:cNvSpPr txBox="1"/>
          <p:nvPr/>
        </p:nvSpPr>
        <p:spPr>
          <a:xfrm>
            <a:off x="4433295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5012469" y="1768141"/>
            <a:ext cx="582147" cy="5821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 Placeholder 32"/>
          <p:cNvSpPr txBox="1"/>
          <p:nvPr/>
        </p:nvSpPr>
        <p:spPr>
          <a:xfrm>
            <a:off x="6675989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Text Placeholder 33"/>
          <p:cNvSpPr txBox="1"/>
          <p:nvPr/>
        </p:nvSpPr>
        <p:spPr>
          <a:xfrm>
            <a:off x="6675990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7255164" y="1768141"/>
            <a:ext cx="582147" cy="5821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 Placeholder 32"/>
          <p:cNvSpPr txBox="1"/>
          <p:nvPr/>
        </p:nvSpPr>
        <p:spPr>
          <a:xfrm>
            <a:off x="8934493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 Placeholder 33"/>
          <p:cNvSpPr txBox="1"/>
          <p:nvPr/>
        </p:nvSpPr>
        <p:spPr>
          <a:xfrm>
            <a:off x="8934494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9513668" y="1768141"/>
            <a:ext cx="582147" cy="5821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55209" y="4044443"/>
            <a:ext cx="2385939" cy="268545"/>
            <a:chOff x="7163516" y="3834942"/>
            <a:chExt cx="2262348" cy="254634"/>
          </a:xfrm>
          <a:solidFill>
            <a:schemeClr val="accent4"/>
          </a:solidFill>
        </p:grpSpPr>
        <p:sp>
          <p:nvSpPr>
            <p:cNvPr id="73" name="Rectangle 72"/>
            <p:cNvSpPr/>
            <p:nvPr/>
          </p:nvSpPr>
          <p:spPr>
            <a:xfrm>
              <a:off x="7163516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9171230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0" name="Text Placeholder 32"/>
          <p:cNvSpPr txBox="1"/>
          <p:nvPr/>
        </p:nvSpPr>
        <p:spPr>
          <a:xfrm>
            <a:off x="2174789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 Placeholder 33"/>
          <p:cNvSpPr txBox="1"/>
          <p:nvPr/>
        </p:nvSpPr>
        <p:spPr>
          <a:xfrm>
            <a:off x="2174790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2753964" y="4676104"/>
            <a:ext cx="582147" cy="5821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 Placeholder 32"/>
          <p:cNvSpPr txBox="1"/>
          <p:nvPr/>
        </p:nvSpPr>
        <p:spPr>
          <a:xfrm>
            <a:off x="4433294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 Placeholder 33"/>
          <p:cNvSpPr txBox="1"/>
          <p:nvPr/>
        </p:nvSpPr>
        <p:spPr>
          <a:xfrm>
            <a:off x="4433295" y="5393910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5012469" y="4676104"/>
            <a:ext cx="582147" cy="5821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 Placeholder 32"/>
          <p:cNvSpPr txBox="1"/>
          <p:nvPr/>
        </p:nvSpPr>
        <p:spPr>
          <a:xfrm>
            <a:off x="6675989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3"/>
          <p:cNvSpPr txBox="1"/>
          <p:nvPr/>
        </p:nvSpPr>
        <p:spPr>
          <a:xfrm>
            <a:off x="6675990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7255164" y="4676104"/>
            <a:ext cx="582147" cy="5821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 Placeholder 32"/>
          <p:cNvSpPr txBox="1"/>
          <p:nvPr/>
        </p:nvSpPr>
        <p:spPr>
          <a:xfrm>
            <a:off x="8934493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 Placeholder 33"/>
          <p:cNvSpPr txBox="1"/>
          <p:nvPr/>
        </p:nvSpPr>
        <p:spPr>
          <a:xfrm>
            <a:off x="8934494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9513668" y="4676104"/>
            <a:ext cx="582147" cy="5821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03542" y="3403666"/>
            <a:ext cx="2385939" cy="268545"/>
            <a:chOff x="5028485" y="3227357"/>
            <a:chExt cx="2262348" cy="254634"/>
          </a:xfrm>
          <a:solidFill>
            <a:schemeClr val="accent3"/>
          </a:solidFill>
        </p:grpSpPr>
        <p:sp>
          <p:nvSpPr>
            <p:cNvPr id="51" name="Rectangle 50"/>
            <p:cNvSpPr/>
            <p:nvPr/>
          </p:nvSpPr>
          <p:spPr>
            <a:xfrm>
              <a:off x="5028485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036199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03542" y="4044443"/>
            <a:ext cx="2385939" cy="268545"/>
            <a:chOff x="5028485" y="3834942"/>
            <a:chExt cx="2262348" cy="254634"/>
          </a:xfrm>
          <a:solidFill>
            <a:schemeClr val="accent3"/>
          </a:solidFill>
        </p:grpSpPr>
        <p:sp>
          <p:nvSpPr>
            <p:cNvPr id="72" name="Rectangle 71"/>
            <p:cNvSpPr/>
            <p:nvPr/>
          </p:nvSpPr>
          <p:spPr>
            <a:xfrm>
              <a:off x="5028485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7036199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35448" y="3403666"/>
            <a:ext cx="2302366" cy="268545"/>
            <a:chOff x="2972698" y="3227357"/>
            <a:chExt cx="2183104" cy="254634"/>
          </a:xfrm>
          <a:solidFill>
            <a:schemeClr val="accent2"/>
          </a:solidFill>
        </p:grpSpPr>
        <p:sp>
          <p:nvSpPr>
            <p:cNvPr id="54" name="Rectangle 53"/>
            <p:cNvSpPr/>
            <p:nvPr/>
          </p:nvSpPr>
          <p:spPr>
            <a:xfrm>
              <a:off x="2972698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01168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3" y="3403666"/>
            <a:ext cx="3185795" cy="268545"/>
            <a:chOff x="0" y="3227357"/>
            <a:chExt cx="3020771" cy="254634"/>
          </a:xfrm>
        </p:grpSpPr>
        <p:sp>
          <p:nvSpPr>
            <p:cNvPr id="53" name="Rectangle 52"/>
            <p:cNvSpPr/>
            <p:nvPr/>
          </p:nvSpPr>
          <p:spPr>
            <a:xfrm>
              <a:off x="0" y="3300674"/>
              <a:ext cx="28829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766137" y="3227357"/>
              <a:ext cx="254634" cy="254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35448" y="4044443"/>
            <a:ext cx="2302366" cy="268545"/>
            <a:chOff x="2972698" y="3834942"/>
            <a:chExt cx="2183104" cy="254634"/>
          </a:xfrm>
          <a:solidFill>
            <a:schemeClr val="accent2"/>
          </a:solidFill>
        </p:grpSpPr>
        <p:sp>
          <p:nvSpPr>
            <p:cNvPr id="75" name="Rectangle 74"/>
            <p:cNvSpPr/>
            <p:nvPr/>
          </p:nvSpPr>
          <p:spPr>
            <a:xfrm>
              <a:off x="2972698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901168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3" y="4044443"/>
            <a:ext cx="3185795" cy="268545"/>
            <a:chOff x="0" y="3834942"/>
            <a:chExt cx="3020771" cy="254634"/>
          </a:xfrm>
        </p:grpSpPr>
        <p:sp>
          <p:nvSpPr>
            <p:cNvPr id="74" name="Rectangle 73"/>
            <p:cNvSpPr/>
            <p:nvPr/>
          </p:nvSpPr>
          <p:spPr>
            <a:xfrm>
              <a:off x="0" y="3908259"/>
              <a:ext cx="2924175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766137" y="3834942"/>
              <a:ext cx="254634" cy="254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1" name="任意多边形 70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任意多边形 91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 animBg="1"/>
      <p:bldP spid="62" grpId="0"/>
      <p:bldP spid="63" grpId="0"/>
      <p:bldP spid="64" grpId="0" animBg="1"/>
      <p:bldP spid="65" grpId="0"/>
      <p:bldP spid="66" grpId="0"/>
      <p:bldP spid="67" grpId="0" animBg="1"/>
      <p:bldP spid="68" grpId="0"/>
      <p:bldP spid="69" grpId="0"/>
      <p:bldP spid="70" grpId="0" animBg="1"/>
      <p:bldP spid="80" grpId="0"/>
      <p:bldP spid="81" grpId="0"/>
      <p:bldP spid="82" grpId="0" animBg="1"/>
      <p:bldP spid="83" grpId="0"/>
      <p:bldP spid="84" grpId="0"/>
      <p:bldP spid="85" grpId="0" animBg="1"/>
      <p:bldP spid="86" grpId="0"/>
      <p:bldP spid="87" grpId="0"/>
      <p:bldP spid="88" grpId="0" animBg="1"/>
      <p:bldP spid="89" grpId="0"/>
      <p:bldP spid="90" grpId="0"/>
      <p:bldP spid="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4768353" y="2563753"/>
            <a:ext cx="490518" cy="229623"/>
            <a:chOff x="3366566" y="1459073"/>
            <a:chExt cx="465169" cy="221445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 flipH="1">
            <a:off x="7528356" y="2561852"/>
            <a:ext cx="541166" cy="233426"/>
            <a:chOff x="3318534" y="1459155"/>
            <a:chExt cx="513201" cy="22136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1"/>
          <p:cNvGrpSpPr/>
          <p:nvPr/>
        </p:nvGrpSpPr>
        <p:grpSpPr>
          <a:xfrm flipV="1">
            <a:off x="4768354" y="5114901"/>
            <a:ext cx="480061" cy="229623"/>
            <a:chOff x="3376482" y="1459073"/>
            <a:chExt cx="455253" cy="221445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/>
          <p:nvPr/>
        </p:nvGrpSpPr>
        <p:grpSpPr>
          <a:xfrm flipH="1" flipV="1">
            <a:off x="7550345" y="5113000"/>
            <a:ext cx="519177" cy="233426"/>
            <a:chOff x="3339387" y="1459155"/>
            <a:chExt cx="492348" cy="221363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Freeform 5"/>
          <p:cNvSpPr/>
          <p:nvPr/>
        </p:nvSpPr>
        <p:spPr bwMode="auto">
          <a:xfrm>
            <a:off x="4460745" y="3352048"/>
            <a:ext cx="1966958" cy="2360349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" name="Freeform 6"/>
          <p:cNvSpPr/>
          <p:nvPr/>
        </p:nvSpPr>
        <p:spPr bwMode="auto">
          <a:xfrm>
            <a:off x="5793253" y="3978126"/>
            <a:ext cx="2367046" cy="1971980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1" name="Freeform 7"/>
          <p:cNvSpPr/>
          <p:nvPr/>
        </p:nvSpPr>
        <p:spPr bwMode="auto">
          <a:xfrm>
            <a:off x="6427703" y="2252227"/>
            <a:ext cx="1973654" cy="2368719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4701802" y="2011169"/>
            <a:ext cx="2360349" cy="1966957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6342831" y="259311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3"/>
          <p:cNvSpPr txBox="1"/>
          <p:nvPr/>
        </p:nvSpPr>
        <p:spPr>
          <a:xfrm>
            <a:off x="7669494" y="416329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6277828" y="5287839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59"/>
          <p:cNvGrpSpPr/>
          <p:nvPr/>
        </p:nvGrpSpPr>
        <p:grpSpPr>
          <a:xfrm>
            <a:off x="8242163" y="5021739"/>
            <a:ext cx="2475860" cy="751172"/>
            <a:chOff x="7154104" y="3245088"/>
            <a:chExt cx="2276195" cy="712352"/>
          </a:xfrm>
        </p:grpSpPr>
        <p:sp>
          <p:nvSpPr>
            <p:cNvPr id="50" name="TextBox 49"/>
            <p:cNvSpPr txBox="1"/>
            <p:nvPr/>
          </p:nvSpPr>
          <p:spPr>
            <a:xfrm>
              <a:off x="7154106" y="3550037"/>
              <a:ext cx="2276193" cy="407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64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54104" y="3245088"/>
              <a:ext cx="1155403" cy="2240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8201987" y="2237671"/>
            <a:ext cx="2475860" cy="752168"/>
            <a:chOff x="7174424" y="1401232"/>
            <a:chExt cx="2276195" cy="713300"/>
          </a:xfrm>
        </p:grpSpPr>
        <p:sp>
          <p:nvSpPr>
            <p:cNvPr id="53" name="TextBox 52"/>
            <p:cNvSpPr txBox="1"/>
            <p:nvPr/>
          </p:nvSpPr>
          <p:spPr>
            <a:xfrm>
              <a:off x="7174424" y="1707127"/>
              <a:ext cx="2276195" cy="4074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64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74424" y="1401232"/>
              <a:ext cx="1155403" cy="22401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2180903" y="2217158"/>
            <a:ext cx="2486870" cy="757965"/>
            <a:chOff x="-2357350" y="1392685"/>
            <a:chExt cx="4337036" cy="718794"/>
          </a:xfrm>
        </p:grpSpPr>
        <p:sp>
          <p:nvSpPr>
            <p:cNvPr id="56" name="TextBox 55"/>
            <p:cNvSpPr txBox="1"/>
            <p:nvPr/>
          </p:nvSpPr>
          <p:spPr>
            <a:xfrm>
              <a:off x="-2357350" y="1704076"/>
              <a:ext cx="4337036" cy="407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64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-212060" y="1392685"/>
              <a:ext cx="2191746" cy="2240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2180903" y="5002562"/>
            <a:ext cx="2456738" cy="751773"/>
            <a:chOff x="-2304800" y="1402413"/>
            <a:chExt cx="4284486" cy="689017"/>
          </a:xfrm>
        </p:grpSpPr>
        <p:sp>
          <p:nvSpPr>
            <p:cNvPr id="59" name="TextBox 58"/>
            <p:cNvSpPr txBox="1"/>
            <p:nvPr/>
          </p:nvSpPr>
          <p:spPr>
            <a:xfrm>
              <a:off x="-2304800" y="1697687"/>
              <a:ext cx="4284486" cy="3937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64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-212060" y="1402413"/>
              <a:ext cx="2191746" cy="2165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Freeform 101"/>
          <p:cNvSpPr>
            <a:spLocks noEditPoints="1"/>
          </p:cNvSpPr>
          <p:nvPr/>
        </p:nvSpPr>
        <p:spPr bwMode="auto">
          <a:xfrm>
            <a:off x="5299593" y="2795277"/>
            <a:ext cx="443890" cy="410672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24"/>
          <p:cNvSpPr>
            <a:spLocks noEditPoints="1"/>
          </p:cNvSpPr>
          <p:nvPr/>
        </p:nvSpPr>
        <p:spPr bwMode="auto">
          <a:xfrm>
            <a:off x="7096084" y="4908116"/>
            <a:ext cx="325801" cy="353800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138"/>
          <p:cNvSpPr>
            <a:spLocks noEditPoints="1"/>
          </p:cNvSpPr>
          <p:nvPr/>
        </p:nvSpPr>
        <p:spPr bwMode="auto">
          <a:xfrm>
            <a:off x="7349191" y="3026255"/>
            <a:ext cx="374399" cy="290898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248"/>
          <p:cNvSpPr>
            <a:spLocks noEditPoints="1"/>
          </p:cNvSpPr>
          <p:nvPr/>
        </p:nvSpPr>
        <p:spPr bwMode="auto">
          <a:xfrm>
            <a:off x="5162001" y="4623111"/>
            <a:ext cx="346139" cy="282237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9"/>
          <p:cNvSpPr/>
          <p:nvPr/>
        </p:nvSpPr>
        <p:spPr bwMode="auto">
          <a:xfrm>
            <a:off x="4460745" y="3352047"/>
            <a:ext cx="1240440" cy="759999"/>
          </a:xfrm>
          <a:custGeom>
            <a:avLst/>
            <a:gdLst/>
            <a:ahLst/>
            <a:cxnLst>
              <a:cxn ang="0">
                <a:pos x="250" y="192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</a:cxnLst>
            <a:rect l="0" t="0" r="r" b="b"/>
            <a:pathLst>
              <a:path w="313" h="192">
                <a:moveTo>
                  <a:pt x="250" y="192"/>
                </a:moveTo>
                <a:cubicBezTo>
                  <a:pt x="62" y="192"/>
                  <a:pt x="62" y="192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248" y="158"/>
                  <a:pt x="248" y="158"/>
                  <a:pt x="248" y="158"/>
                </a:cubicBez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4990395" y="3756712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任意多边形 3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23" grpId="0"/>
      <p:bldP spid="24" grpId="0"/>
      <p:bldP spid="27" grpId="0"/>
      <p:bldP spid="61" grpId="0" animBg="1"/>
      <p:bldP spid="64" grpId="0" animBg="1"/>
      <p:bldP spid="66" grpId="0" animBg="1"/>
      <p:bldP spid="69" grpId="0" animBg="1"/>
      <p:bldP spid="72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 Same Side Corner Rectangle 112"/>
          <p:cNvSpPr/>
          <p:nvPr/>
        </p:nvSpPr>
        <p:spPr>
          <a:xfrm rot="16200000">
            <a:off x="6417920" y="-2835463"/>
            <a:ext cx="2032481" cy="108284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" name="Round Same Side Corner Rectangle 114"/>
          <p:cNvSpPr/>
          <p:nvPr/>
        </p:nvSpPr>
        <p:spPr>
          <a:xfrm rot="10800000">
            <a:off x="3513744" y="1575967"/>
            <a:ext cx="1146051" cy="987974"/>
          </a:xfrm>
          <a:prstGeom prst="round2Same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Round Same Side Corner Rectangle 115"/>
          <p:cNvSpPr/>
          <p:nvPr/>
        </p:nvSpPr>
        <p:spPr>
          <a:xfrm rot="10800000">
            <a:off x="7255378" y="1575969"/>
            <a:ext cx="1146051" cy="1241552"/>
          </a:xfrm>
          <a:prstGeom prst="round2Same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Round Same Side Corner Rectangle 116"/>
          <p:cNvSpPr/>
          <p:nvPr/>
        </p:nvSpPr>
        <p:spPr>
          <a:xfrm rot="10800000">
            <a:off x="5383917" y="1575966"/>
            <a:ext cx="1146051" cy="1528068"/>
          </a:xfrm>
          <a:prstGeom prst="round2Same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8" name="Round Same Side Corner Rectangle 117"/>
          <p:cNvSpPr/>
          <p:nvPr/>
        </p:nvSpPr>
        <p:spPr>
          <a:xfrm rot="10800000">
            <a:off x="9033919" y="1575966"/>
            <a:ext cx="1146051" cy="1528069"/>
          </a:xfrm>
          <a:prstGeom prst="round2SameRect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9" name="Round Same Side Corner Rectangle 118"/>
          <p:cNvSpPr/>
          <p:nvPr/>
        </p:nvSpPr>
        <p:spPr>
          <a:xfrm rot="10800000">
            <a:off x="10784932" y="1575967"/>
            <a:ext cx="1146051" cy="987974"/>
          </a:xfrm>
          <a:prstGeom prst="round2SameRect">
            <a:avLst/>
          </a:prstGeom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Freeform 103"/>
          <p:cNvSpPr>
            <a:spLocks noEditPoints="1"/>
          </p:cNvSpPr>
          <p:nvPr/>
        </p:nvSpPr>
        <p:spPr bwMode="auto">
          <a:xfrm>
            <a:off x="3885877" y="1774135"/>
            <a:ext cx="401785" cy="591640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>
            <a:noAutofit/>
          </a:bodyPr>
          <a:lstStyle/>
          <a:p>
            <a:pPr>
              <a:lnSpc>
                <a:spcPct val="120000"/>
              </a:lnSpc>
            </a:pPr>
            <a:endParaRPr lang="en-US" sz="16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Freeform 178"/>
          <p:cNvSpPr>
            <a:spLocks noEditPoints="1"/>
          </p:cNvSpPr>
          <p:nvPr/>
        </p:nvSpPr>
        <p:spPr bwMode="auto">
          <a:xfrm>
            <a:off x="5681986" y="2132914"/>
            <a:ext cx="549914" cy="41417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>
            <a:noAutofit/>
          </a:bodyPr>
          <a:lstStyle/>
          <a:p>
            <a:pPr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Freeform 83"/>
          <p:cNvSpPr>
            <a:spLocks noEditPoints="1"/>
          </p:cNvSpPr>
          <p:nvPr/>
        </p:nvSpPr>
        <p:spPr bwMode="auto">
          <a:xfrm>
            <a:off x="7637093" y="1909772"/>
            <a:ext cx="382623" cy="573941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>
            <a:noAutofit/>
          </a:bodyPr>
          <a:lstStyle/>
          <a:p>
            <a:pPr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" name="Freeform 62"/>
          <p:cNvSpPr>
            <a:spLocks noEditPoints="1"/>
          </p:cNvSpPr>
          <p:nvPr/>
        </p:nvSpPr>
        <p:spPr bwMode="auto">
          <a:xfrm>
            <a:off x="9335993" y="2066881"/>
            <a:ext cx="541905" cy="546237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>
            <a:noAutofit/>
          </a:bodyPr>
          <a:lstStyle/>
          <a:p>
            <a:pPr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" name="Freeform 228"/>
          <p:cNvSpPr/>
          <p:nvPr/>
        </p:nvSpPr>
        <p:spPr bwMode="auto">
          <a:xfrm>
            <a:off x="11121076" y="1793561"/>
            <a:ext cx="473766" cy="476987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>
            <a:noAutofit/>
          </a:bodyPr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151"/>
          <p:cNvGrpSpPr/>
          <p:nvPr/>
        </p:nvGrpSpPr>
        <p:grpSpPr>
          <a:xfrm>
            <a:off x="3961321" y="2626515"/>
            <a:ext cx="250897" cy="1642703"/>
            <a:chOff x="4067062" y="2800350"/>
            <a:chExt cx="200183" cy="1310663"/>
          </a:xfrm>
        </p:grpSpPr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55"/>
          <p:cNvGrpSpPr/>
          <p:nvPr/>
        </p:nvGrpSpPr>
        <p:grpSpPr>
          <a:xfrm>
            <a:off x="5825160" y="3142238"/>
            <a:ext cx="250897" cy="1642703"/>
            <a:chOff x="4067062" y="2800350"/>
            <a:chExt cx="200183" cy="1310663"/>
          </a:xfrm>
        </p:grpSpPr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59"/>
          <p:cNvGrpSpPr/>
          <p:nvPr/>
        </p:nvGrpSpPr>
        <p:grpSpPr>
          <a:xfrm>
            <a:off x="7743260" y="2865274"/>
            <a:ext cx="250897" cy="1642703"/>
            <a:chOff x="4067062" y="2800350"/>
            <a:chExt cx="200183" cy="1310663"/>
          </a:xfrm>
        </p:grpSpPr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63"/>
          <p:cNvGrpSpPr/>
          <p:nvPr/>
        </p:nvGrpSpPr>
        <p:grpSpPr>
          <a:xfrm>
            <a:off x="9481496" y="3142238"/>
            <a:ext cx="250897" cy="1642703"/>
            <a:chOff x="4067062" y="2800350"/>
            <a:chExt cx="200183" cy="1310663"/>
          </a:xfrm>
        </p:grpSpPr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7" name="Straight Connector 166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67"/>
          <p:cNvGrpSpPr/>
          <p:nvPr/>
        </p:nvGrpSpPr>
        <p:grpSpPr>
          <a:xfrm>
            <a:off x="11232509" y="2638452"/>
            <a:ext cx="250897" cy="1642703"/>
            <a:chOff x="4067062" y="2800350"/>
            <a:chExt cx="200183" cy="131066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6"/>
          <p:cNvGrpSpPr/>
          <p:nvPr/>
        </p:nvGrpSpPr>
        <p:grpSpPr>
          <a:xfrm>
            <a:off x="3458166" y="4350141"/>
            <a:ext cx="1428914" cy="980723"/>
            <a:chOff x="1315495" y="1261743"/>
            <a:chExt cx="3432321" cy="495857"/>
          </a:xfrm>
        </p:grpSpPr>
        <p:sp>
          <p:nvSpPr>
            <p:cNvPr id="45" name="Text Placeholder 3"/>
            <p:cNvSpPr txBox="1"/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 Placeholder 3"/>
            <p:cNvSpPr txBox="1"/>
            <p:nvPr/>
          </p:nvSpPr>
          <p:spPr>
            <a:xfrm>
              <a:off x="1315497" y="1465696"/>
              <a:ext cx="3432319" cy="2919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56"/>
          <p:cNvGrpSpPr/>
          <p:nvPr/>
        </p:nvGrpSpPr>
        <p:grpSpPr>
          <a:xfrm>
            <a:off x="5312988" y="4782051"/>
            <a:ext cx="1428914" cy="980723"/>
            <a:chOff x="1315495" y="1261743"/>
            <a:chExt cx="3432321" cy="495857"/>
          </a:xfrm>
        </p:grpSpPr>
        <p:sp>
          <p:nvSpPr>
            <p:cNvPr id="48" name="Text Placeholder 3"/>
            <p:cNvSpPr txBox="1"/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 Placeholder 3"/>
            <p:cNvSpPr txBox="1"/>
            <p:nvPr/>
          </p:nvSpPr>
          <p:spPr>
            <a:xfrm>
              <a:off x="1315497" y="1465696"/>
              <a:ext cx="3432319" cy="2919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56"/>
          <p:cNvGrpSpPr/>
          <p:nvPr/>
        </p:nvGrpSpPr>
        <p:grpSpPr>
          <a:xfrm>
            <a:off x="7167813" y="4350141"/>
            <a:ext cx="1428914" cy="980723"/>
            <a:chOff x="1315495" y="1261743"/>
            <a:chExt cx="3432321" cy="495857"/>
          </a:xfrm>
        </p:grpSpPr>
        <p:sp>
          <p:nvSpPr>
            <p:cNvPr id="51" name="Text Placeholder 3"/>
            <p:cNvSpPr txBox="1"/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1315497" y="1465696"/>
              <a:ext cx="3432319" cy="2919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56"/>
          <p:cNvGrpSpPr/>
          <p:nvPr/>
        </p:nvGrpSpPr>
        <p:grpSpPr>
          <a:xfrm>
            <a:off x="8927899" y="4782051"/>
            <a:ext cx="1428914" cy="980723"/>
            <a:chOff x="1315495" y="1261743"/>
            <a:chExt cx="3432321" cy="495857"/>
          </a:xfrm>
        </p:grpSpPr>
        <p:sp>
          <p:nvSpPr>
            <p:cNvPr id="54" name="Text Placeholder 3"/>
            <p:cNvSpPr txBox="1"/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 Placeholder 3"/>
            <p:cNvSpPr txBox="1"/>
            <p:nvPr/>
          </p:nvSpPr>
          <p:spPr>
            <a:xfrm>
              <a:off x="1315497" y="1465696"/>
              <a:ext cx="3432319" cy="2919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0636162" y="4350141"/>
            <a:ext cx="1428914" cy="980723"/>
            <a:chOff x="1315495" y="1261743"/>
            <a:chExt cx="3432321" cy="495857"/>
          </a:xfrm>
        </p:grpSpPr>
        <p:sp>
          <p:nvSpPr>
            <p:cNvPr id="57" name="Text Placeholder 3"/>
            <p:cNvSpPr txBox="1"/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 Placeholder 3"/>
            <p:cNvSpPr txBox="1"/>
            <p:nvPr/>
          </p:nvSpPr>
          <p:spPr>
            <a:xfrm>
              <a:off x="1315497" y="1465696"/>
              <a:ext cx="3432319" cy="2919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9" name="任意多边形 5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任意多边形 59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/>
          <p:nvPr/>
        </p:nvSpPr>
        <p:spPr bwMode="auto">
          <a:xfrm>
            <a:off x="4821135" y="2753428"/>
            <a:ext cx="1544356" cy="132002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599" y="21600"/>
                </a:moveTo>
                <a:cubicBezTo>
                  <a:pt x="0" y="14674"/>
                  <a:pt x="0" y="14674"/>
                  <a:pt x="0" y="14674"/>
                </a:cubicBezTo>
                <a:cubicBezTo>
                  <a:pt x="4517" y="6100"/>
                  <a:pt x="12282" y="577"/>
                  <a:pt x="20894" y="0"/>
                </a:cubicBezTo>
                <a:cubicBezTo>
                  <a:pt x="21599" y="13190"/>
                  <a:pt x="21599" y="13190"/>
                  <a:pt x="21599" y="13190"/>
                </a:cubicBezTo>
                <a:cubicBezTo>
                  <a:pt x="16517" y="13520"/>
                  <a:pt x="12141" y="16818"/>
                  <a:pt x="9599" y="216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24106" tIns="24106" rIns="24106" bIns="24106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6"/>
          <p:cNvSpPr/>
          <p:nvPr/>
        </p:nvSpPr>
        <p:spPr bwMode="auto">
          <a:xfrm>
            <a:off x="7394224" y="3767094"/>
            <a:ext cx="930799" cy="1743574"/>
          </a:xfrm>
          <a:custGeom>
            <a:avLst/>
            <a:gdLst>
              <a:gd name="T0" fmla="*/ 10026 w 20053"/>
              <a:gd name="T1" fmla="*/ 10800 h 21600"/>
              <a:gd name="T2" fmla="*/ 10026 w 20053"/>
              <a:gd name="T3" fmla="*/ 10800 h 21600"/>
              <a:gd name="T4" fmla="*/ 10026 w 20053"/>
              <a:gd name="T5" fmla="*/ 10800 h 21600"/>
              <a:gd name="T6" fmla="*/ 10026 w 20053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53" h="21600">
                <a:moveTo>
                  <a:pt x="0" y="4619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599" y="6742"/>
                  <a:pt x="21599" y="14857"/>
                  <a:pt x="15413" y="21599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6" y="15169"/>
                  <a:pt x="2605" y="13047"/>
                  <a:pt x="2605" y="10800"/>
                </a:cubicBezTo>
                <a:cubicBezTo>
                  <a:pt x="2605" y="8552"/>
                  <a:pt x="1736" y="6492"/>
                  <a:pt x="0" y="46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4106" tIns="24106" rIns="24106" bIns="24106"/>
          <a:lstStyle/>
          <a:p>
            <a:pPr algn="ctr" defTabSz="481965">
              <a:lnSpc>
                <a:spcPct val="120000"/>
              </a:lnSpc>
              <a:defRPr/>
            </a:pPr>
            <a:endParaRPr lang="es-ES" sz="95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AutoShape 7"/>
          <p:cNvSpPr/>
          <p:nvPr/>
        </p:nvSpPr>
        <p:spPr bwMode="auto">
          <a:xfrm>
            <a:off x="6490212" y="2776865"/>
            <a:ext cx="1548541" cy="13108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2" y="0"/>
                  <a:pt x="562" y="0"/>
                  <a:pt x="562" y="0"/>
                </a:cubicBezTo>
                <a:cubicBezTo>
                  <a:pt x="9216" y="498"/>
                  <a:pt x="17026" y="5981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4"/>
                  <a:pt x="5065" y="13624"/>
                  <a:pt x="0" y="132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4106" tIns="24106" rIns="24106" bIns="24106"/>
          <a:lstStyle/>
          <a:p>
            <a:pPr algn="ctr" defTabSz="481965">
              <a:lnSpc>
                <a:spcPct val="120000"/>
              </a:lnSpc>
              <a:defRPr/>
            </a:pPr>
            <a:endParaRPr lang="es-ES" sz="95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AutoShape 8"/>
          <p:cNvSpPr/>
          <p:nvPr/>
        </p:nvSpPr>
        <p:spPr bwMode="auto">
          <a:xfrm>
            <a:off x="4541561" y="3787183"/>
            <a:ext cx="934984" cy="1743574"/>
          </a:xfrm>
          <a:custGeom>
            <a:avLst/>
            <a:gdLst>
              <a:gd name="T0" fmla="*/ 2147483647 w 20023"/>
              <a:gd name="T1" fmla="*/ 2147483647 h 21600"/>
              <a:gd name="T2" fmla="*/ 2147483647 w 20023"/>
              <a:gd name="T3" fmla="*/ 2147483647 h 21600"/>
              <a:gd name="T4" fmla="*/ 2147483647 w 20023"/>
              <a:gd name="T5" fmla="*/ 2147483647 h 21600"/>
              <a:gd name="T6" fmla="*/ 2147483647 w 20023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4" y="21599"/>
                  <a:pt x="4794" y="21599"/>
                  <a:pt x="4794" y="21599"/>
                </a:cubicBezTo>
                <a:cubicBezTo>
                  <a:pt x="-1470" y="14857"/>
                  <a:pt x="-1577" y="6804"/>
                  <a:pt x="4363" y="0"/>
                </a:cubicBezTo>
                <a:cubicBezTo>
                  <a:pt x="19806" y="4494"/>
                  <a:pt x="19806" y="4494"/>
                  <a:pt x="19806" y="4494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2"/>
                  <a:pt x="20023" y="16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4106" tIns="24106" rIns="24106" bIns="24106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0"/>
          <p:cNvSpPr/>
          <p:nvPr/>
        </p:nvSpPr>
        <p:spPr bwMode="auto">
          <a:xfrm>
            <a:off x="5310809" y="3223012"/>
            <a:ext cx="843746" cy="321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6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25%</a:t>
            </a:r>
            <a:endParaRPr lang="es-ES" sz="263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1" name="AutoShape 11"/>
          <p:cNvSpPr/>
          <p:nvPr/>
        </p:nvSpPr>
        <p:spPr bwMode="auto">
          <a:xfrm>
            <a:off x="6778993" y="3225523"/>
            <a:ext cx="843746" cy="321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6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29%</a:t>
            </a:r>
            <a:endParaRPr lang="es-ES" sz="263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2" name="AutoShape 12"/>
          <p:cNvSpPr/>
          <p:nvPr/>
        </p:nvSpPr>
        <p:spPr bwMode="auto">
          <a:xfrm>
            <a:off x="7493833" y="4498675"/>
            <a:ext cx="842909" cy="321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6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17%</a:t>
            </a:r>
            <a:endParaRPr lang="es-ES" sz="263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3" name="AutoShape 13"/>
          <p:cNvSpPr/>
          <p:nvPr/>
        </p:nvSpPr>
        <p:spPr bwMode="auto">
          <a:xfrm>
            <a:off x="4541561" y="4476074"/>
            <a:ext cx="842908" cy="321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6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73%</a:t>
            </a:r>
            <a:endParaRPr lang="es-ES" sz="263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5" name="Text Placeholder 7"/>
          <p:cNvSpPr txBox="1"/>
          <p:nvPr/>
        </p:nvSpPr>
        <p:spPr>
          <a:xfrm>
            <a:off x="2209930" y="2429874"/>
            <a:ext cx="1368595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1417844" y="2740838"/>
            <a:ext cx="2160682" cy="6284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ounded Rectangle 11"/>
          <p:cNvSpPr>
            <a:spLocks noChangeAspect="1"/>
          </p:cNvSpPr>
          <p:nvPr/>
        </p:nvSpPr>
        <p:spPr>
          <a:xfrm>
            <a:off x="3779244" y="2504824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40125" y="2601093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9354245" y="2429874"/>
            <a:ext cx="1400530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9354245" y="2740839"/>
            <a:ext cx="2048602" cy="6046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23"/>
          <p:cNvSpPr>
            <a:spLocks noChangeAspect="1"/>
          </p:cNvSpPr>
          <p:nvPr/>
        </p:nvSpPr>
        <p:spPr>
          <a:xfrm>
            <a:off x="8452913" y="2504824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8513794" y="2601093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Placeholder 7"/>
          <p:cNvSpPr txBox="1"/>
          <p:nvPr/>
        </p:nvSpPr>
        <p:spPr>
          <a:xfrm>
            <a:off x="2209930" y="5381506"/>
            <a:ext cx="1368595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1417844" y="5692470"/>
            <a:ext cx="2160682" cy="6284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27"/>
          <p:cNvSpPr>
            <a:spLocks noChangeAspect="1"/>
          </p:cNvSpPr>
          <p:nvPr/>
        </p:nvSpPr>
        <p:spPr>
          <a:xfrm>
            <a:off x="3727773" y="5456456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3788654" y="5552725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9348761" y="5381506"/>
            <a:ext cx="1400530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9348761" y="5692471"/>
            <a:ext cx="2048602" cy="6046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Rounded Rectangle 16"/>
          <p:cNvSpPr>
            <a:spLocks noChangeAspect="1"/>
          </p:cNvSpPr>
          <p:nvPr/>
        </p:nvSpPr>
        <p:spPr>
          <a:xfrm>
            <a:off x="8452913" y="5456456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8513794" y="5552725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任意多边形 37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utoUpdateAnimBg="0"/>
      <p:bldP spid="21" grpId="0" autoUpdateAnimBg="0"/>
      <p:bldP spid="22" grpId="0" autoUpdateAnimBg="0"/>
      <p:bldP spid="23" grpId="0" autoUpdateAnimBg="0"/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1346429" y="942031"/>
            <a:ext cx="5082946" cy="5348589"/>
          </a:xfrm>
          <a:custGeom>
            <a:avLst/>
            <a:gdLst>
              <a:gd name="T0" fmla="*/ 1840 w 2277"/>
              <a:gd name="T1" fmla="*/ 895 h 2396"/>
              <a:gd name="T2" fmla="*/ 1889 w 2277"/>
              <a:gd name="T3" fmla="*/ 956 h 2396"/>
              <a:gd name="T4" fmla="*/ 1879 w 2277"/>
              <a:gd name="T5" fmla="*/ 1033 h 2396"/>
              <a:gd name="T6" fmla="*/ 524 w 2277"/>
              <a:gd name="T7" fmla="*/ 2386 h 2396"/>
              <a:gd name="T8" fmla="*/ 438 w 2277"/>
              <a:gd name="T9" fmla="*/ 2389 h 2396"/>
              <a:gd name="T10" fmla="*/ 377 w 2277"/>
              <a:gd name="T11" fmla="*/ 2305 h 2396"/>
              <a:gd name="T12" fmla="*/ 405 w 2277"/>
              <a:gd name="T13" fmla="*/ 2225 h 2396"/>
              <a:gd name="T14" fmla="*/ 1765 w 2277"/>
              <a:gd name="T15" fmla="*/ 885 h 2396"/>
              <a:gd name="T16" fmla="*/ 2202 w 2277"/>
              <a:gd name="T17" fmla="*/ 815 h 2396"/>
              <a:gd name="T18" fmla="*/ 2265 w 2277"/>
              <a:gd name="T19" fmla="*/ 862 h 2396"/>
              <a:gd name="T20" fmla="*/ 2273 w 2277"/>
              <a:gd name="T21" fmla="*/ 937 h 2396"/>
              <a:gd name="T22" fmla="*/ 934 w 2277"/>
              <a:gd name="T23" fmla="*/ 2297 h 2396"/>
              <a:gd name="T24" fmla="*/ 852 w 2277"/>
              <a:gd name="T25" fmla="*/ 2326 h 2396"/>
              <a:gd name="T26" fmla="*/ 768 w 2277"/>
              <a:gd name="T27" fmla="*/ 2264 h 2396"/>
              <a:gd name="T28" fmla="*/ 772 w 2277"/>
              <a:gd name="T29" fmla="*/ 2178 h 2396"/>
              <a:gd name="T30" fmla="*/ 2127 w 2277"/>
              <a:gd name="T31" fmla="*/ 824 h 2396"/>
              <a:gd name="T32" fmla="*/ 1495 w 2277"/>
              <a:gd name="T33" fmla="*/ 550 h 2396"/>
              <a:gd name="T34" fmla="*/ 1566 w 2277"/>
              <a:gd name="T35" fmla="*/ 580 h 2396"/>
              <a:gd name="T36" fmla="*/ 1594 w 2277"/>
              <a:gd name="T37" fmla="*/ 651 h 2396"/>
              <a:gd name="T38" fmla="*/ 1566 w 2277"/>
              <a:gd name="T39" fmla="*/ 723 h 2396"/>
              <a:gd name="T40" fmla="*/ 199 w 2277"/>
              <a:gd name="T41" fmla="*/ 2063 h 2396"/>
              <a:gd name="T42" fmla="*/ 108 w 2277"/>
              <a:gd name="T43" fmla="*/ 2035 h 2396"/>
              <a:gd name="T44" fmla="*/ 81 w 2277"/>
              <a:gd name="T45" fmla="*/ 1944 h 2396"/>
              <a:gd name="T46" fmla="*/ 1423 w 2277"/>
              <a:gd name="T47" fmla="*/ 580 h 2396"/>
              <a:gd name="T48" fmla="*/ 1495 w 2277"/>
              <a:gd name="T49" fmla="*/ 550 h 2396"/>
              <a:gd name="T50" fmla="*/ 2078 w 2277"/>
              <a:gd name="T51" fmla="*/ 342 h 2396"/>
              <a:gd name="T52" fmla="*/ 2127 w 2277"/>
              <a:gd name="T53" fmla="*/ 405 h 2396"/>
              <a:gd name="T54" fmla="*/ 2116 w 2277"/>
              <a:gd name="T55" fmla="*/ 480 h 2396"/>
              <a:gd name="T56" fmla="*/ 761 w 2277"/>
              <a:gd name="T57" fmla="*/ 1834 h 2396"/>
              <a:gd name="T58" fmla="*/ 676 w 2277"/>
              <a:gd name="T59" fmla="*/ 1838 h 2396"/>
              <a:gd name="T60" fmla="*/ 615 w 2277"/>
              <a:gd name="T61" fmla="*/ 1754 h 2396"/>
              <a:gd name="T62" fmla="*/ 643 w 2277"/>
              <a:gd name="T63" fmla="*/ 1672 h 2396"/>
              <a:gd name="T64" fmla="*/ 2003 w 2277"/>
              <a:gd name="T65" fmla="*/ 333 h 2396"/>
              <a:gd name="T66" fmla="*/ 1704 w 2277"/>
              <a:gd name="T67" fmla="*/ 54 h 2396"/>
              <a:gd name="T68" fmla="*/ 1750 w 2277"/>
              <a:gd name="T69" fmla="*/ 80 h 2396"/>
              <a:gd name="T70" fmla="*/ 1779 w 2277"/>
              <a:gd name="T71" fmla="*/ 152 h 2396"/>
              <a:gd name="T72" fmla="*/ 1750 w 2277"/>
              <a:gd name="T73" fmla="*/ 224 h 2396"/>
              <a:gd name="T74" fmla="*/ 384 w 2277"/>
              <a:gd name="T75" fmla="*/ 1564 h 2396"/>
              <a:gd name="T76" fmla="*/ 294 w 2277"/>
              <a:gd name="T77" fmla="*/ 1536 h 2396"/>
              <a:gd name="T78" fmla="*/ 266 w 2277"/>
              <a:gd name="T79" fmla="*/ 1445 h 2396"/>
              <a:gd name="T80" fmla="*/ 1607 w 2277"/>
              <a:gd name="T81" fmla="*/ 80 h 2396"/>
              <a:gd name="T82" fmla="*/ 1678 w 2277"/>
              <a:gd name="T83" fmla="*/ 51 h 2396"/>
              <a:gd name="T84" fmla="*/ 1465 w 2277"/>
              <a:gd name="T85" fmla="*/ 12 h 2396"/>
              <a:gd name="T86" fmla="*/ 1512 w 2277"/>
              <a:gd name="T87" fmla="*/ 75 h 2396"/>
              <a:gd name="T88" fmla="*/ 1502 w 2277"/>
              <a:gd name="T89" fmla="*/ 150 h 2396"/>
              <a:gd name="T90" fmla="*/ 147 w 2277"/>
              <a:gd name="T91" fmla="*/ 1504 h 2396"/>
              <a:gd name="T92" fmla="*/ 63 w 2277"/>
              <a:gd name="T93" fmla="*/ 1508 h 2396"/>
              <a:gd name="T94" fmla="*/ 0 w 2277"/>
              <a:gd name="T95" fmla="*/ 1424 h 2396"/>
              <a:gd name="T96" fmla="*/ 28 w 2277"/>
              <a:gd name="T97" fmla="*/ 1342 h 2396"/>
              <a:gd name="T98" fmla="*/ 1388 w 2277"/>
              <a:gd name="T99" fmla="*/ 4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77" h="2396">
                <a:moveTo>
                  <a:pt x="1792" y="881"/>
                </a:moveTo>
                <a:lnTo>
                  <a:pt x="1816" y="885"/>
                </a:lnTo>
                <a:lnTo>
                  <a:pt x="1840" y="895"/>
                </a:lnTo>
                <a:lnTo>
                  <a:pt x="1863" y="911"/>
                </a:lnTo>
                <a:lnTo>
                  <a:pt x="1879" y="934"/>
                </a:lnTo>
                <a:lnTo>
                  <a:pt x="1889" y="956"/>
                </a:lnTo>
                <a:lnTo>
                  <a:pt x="1893" y="983"/>
                </a:lnTo>
                <a:lnTo>
                  <a:pt x="1889" y="1009"/>
                </a:lnTo>
                <a:lnTo>
                  <a:pt x="1879" y="1033"/>
                </a:lnTo>
                <a:lnTo>
                  <a:pt x="1863" y="1054"/>
                </a:lnTo>
                <a:lnTo>
                  <a:pt x="548" y="2368"/>
                </a:lnTo>
                <a:lnTo>
                  <a:pt x="524" y="2386"/>
                </a:lnTo>
                <a:lnTo>
                  <a:pt x="496" y="2394"/>
                </a:lnTo>
                <a:lnTo>
                  <a:pt x="468" y="2396"/>
                </a:lnTo>
                <a:lnTo>
                  <a:pt x="438" y="2389"/>
                </a:lnTo>
                <a:lnTo>
                  <a:pt x="405" y="2368"/>
                </a:lnTo>
                <a:lnTo>
                  <a:pt x="383" y="2333"/>
                </a:lnTo>
                <a:lnTo>
                  <a:pt x="377" y="2305"/>
                </a:lnTo>
                <a:lnTo>
                  <a:pt x="377" y="2278"/>
                </a:lnTo>
                <a:lnTo>
                  <a:pt x="388" y="2250"/>
                </a:lnTo>
                <a:lnTo>
                  <a:pt x="405" y="2225"/>
                </a:lnTo>
                <a:lnTo>
                  <a:pt x="1720" y="911"/>
                </a:lnTo>
                <a:lnTo>
                  <a:pt x="1741" y="895"/>
                </a:lnTo>
                <a:lnTo>
                  <a:pt x="1765" y="885"/>
                </a:lnTo>
                <a:lnTo>
                  <a:pt x="1792" y="881"/>
                </a:lnTo>
                <a:close/>
                <a:moveTo>
                  <a:pt x="2176" y="812"/>
                </a:moveTo>
                <a:lnTo>
                  <a:pt x="2202" y="815"/>
                </a:lnTo>
                <a:lnTo>
                  <a:pt x="2226" y="824"/>
                </a:lnTo>
                <a:lnTo>
                  <a:pt x="2247" y="841"/>
                </a:lnTo>
                <a:lnTo>
                  <a:pt x="2265" y="862"/>
                </a:lnTo>
                <a:lnTo>
                  <a:pt x="2273" y="887"/>
                </a:lnTo>
                <a:lnTo>
                  <a:pt x="2277" y="913"/>
                </a:lnTo>
                <a:lnTo>
                  <a:pt x="2273" y="937"/>
                </a:lnTo>
                <a:lnTo>
                  <a:pt x="2265" y="962"/>
                </a:lnTo>
                <a:lnTo>
                  <a:pt x="2247" y="984"/>
                </a:lnTo>
                <a:lnTo>
                  <a:pt x="934" y="2297"/>
                </a:lnTo>
                <a:lnTo>
                  <a:pt x="910" y="2316"/>
                </a:lnTo>
                <a:lnTo>
                  <a:pt x="882" y="2325"/>
                </a:lnTo>
                <a:lnTo>
                  <a:pt x="852" y="2326"/>
                </a:lnTo>
                <a:lnTo>
                  <a:pt x="824" y="2319"/>
                </a:lnTo>
                <a:lnTo>
                  <a:pt x="791" y="2297"/>
                </a:lnTo>
                <a:lnTo>
                  <a:pt x="768" y="2264"/>
                </a:lnTo>
                <a:lnTo>
                  <a:pt x="761" y="2236"/>
                </a:lnTo>
                <a:lnTo>
                  <a:pt x="763" y="2206"/>
                </a:lnTo>
                <a:lnTo>
                  <a:pt x="772" y="2178"/>
                </a:lnTo>
                <a:lnTo>
                  <a:pt x="791" y="2154"/>
                </a:lnTo>
                <a:lnTo>
                  <a:pt x="2104" y="841"/>
                </a:lnTo>
                <a:lnTo>
                  <a:pt x="2127" y="824"/>
                </a:lnTo>
                <a:lnTo>
                  <a:pt x="2151" y="815"/>
                </a:lnTo>
                <a:lnTo>
                  <a:pt x="2176" y="812"/>
                </a:lnTo>
                <a:close/>
                <a:moveTo>
                  <a:pt x="1495" y="550"/>
                </a:moveTo>
                <a:lnTo>
                  <a:pt x="1519" y="553"/>
                </a:lnTo>
                <a:lnTo>
                  <a:pt x="1544" y="562"/>
                </a:lnTo>
                <a:lnTo>
                  <a:pt x="1566" y="580"/>
                </a:lnTo>
                <a:lnTo>
                  <a:pt x="1582" y="600"/>
                </a:lnTo>
                <a:lnTo>
                  <a:pt x="1593" y="625"/>
                </a:lnTo>
                <a:lnTo>
                  <a:pt x="1594" y="651"/>
                </a:lnTo>
                <a:lnTo>
                  <a:pt x="1593" y="676"/>
                </a:lnTo>
                <a:lnTo>
                  <a:pt x="1582" y="700"/>
                </a:lnTo>
                <a:lnTo>
                  <a:pt x="1566" y="723"/>
                </a:lnTo>
                <a:lnTo>
                  <a:pt x="252" y="2035"/>
                </a:lnTo>
                <a:lnTo>
                  <a:pt x="227" y="2052"/>
                </a:lnTo>
                <a:lnTo>
                  <a:pt x="199" y="2063"/>
                </a:lnTo>
                <a:lnTo>
                  <a:pt x="171" y="2065"/>
                </a:lnTo>
                <a:lnTo>
                  <a:pt x="142" y="2058"/>
                </a:lnTo>
                <a:lnTo>
                  <a:pt x="108" y="2035"/>
                </a:lnTo>
                <a:lnTo>
                  <a:pt x="86" y="2002"/>
                </a:lnTo>
                <a:lnTo>
                  <a:pt x="79" y="1974"/>
                </a:lnTo>
                <a:lnTo>
                  <a:pt x="81" y="1944"/>
                </a:lnTo>
                <a:lnTo>
                  <a:pt x="91" y="1916"/>
                </a:lnTo>
                <a:lnTo>
                  <a:pt x="108" y="1892"/>
                </a:lnTo>
                <a:lnTo>
                  <a:pt x="1423" y="580"/>
                </a:lnTo>
                <a:lnTo>
                  <a:pt x="1444" y="562"/>
                </a:lnTo>
                <a:lnTo>
                  <a:pt x="1469" y="553"/>
                </a:lnTo>
                <a:lnTo>
                  <a:pt x="1495" y="550"/>
                </a:lnTo>
                <a:close/>
                <a:moveTo>
                  <a:pt x="2029" y="330"/>
                </a:moveTo>
                <a:lnTo>
                  <a:pt x="2054" y="333"/>
                </a:lnTo>
                <a:lnTo>
                  <a:pt x="2078" y="342"/>
                </a:lnTo>
                <a:lnTo>
                  <a:pt x="2101" y="360"/>
                </a:lnTo>
                <a:lnTo>
                  <a:pt x="2116" y="381"/>
                </a:lnTo>
                <a:lnTo>
                  <a:pt x="2127" y="405"/>
                </a:lnTo>
                <a:lnTo>
                  <a:pt x="2130" y="431"/>
                </a:lnTo>
                <a:lnTo>
                  <a:pt x="2127" y="457"/>
                </a:lnTo>
                <a:lnTo>
                  <a:pt x="2116" y="480"/>
                </a:lnTo>
                <a:lnTo>
                  <a:pt x="2101" y="503"/>
                </a:lnTo>
                <a:lnTo>
                  <a:pt x="786" y="1815"/>
                </a:lnTo>
                <a:lnTo>
                  <a:pt x="761" y="1834"/>
                </a:lnTo>
                <a:lnTo>
                  <a:pt x="734" y="1843"/>
                </a:lnTo>
                <a:lnTo>
                  <a:pt x="706" y="1845"/>
                </a:lnTo>
                <a:lnTo>
                  <a:pt x="676" y="1838"/>
                </a:lnTo>
                <a:lnTo>
                  <a:pt x="643" y="1815"/>
                </a:lnTo>
                <a:lnTo>
                  <a:pt x="620" y="1782"/>
                </a:lnTo>
                <a:lnTo>
                  <a:pt x="615" y="1754"/>
                </a:lnTo>
                <a:lnTo>
                  <a:pt x="615" y="1724"/>
                </a:lnTo>
                <a:lnTo>
                  <a:pt x="625" y="1696"/>
                </a:lnTo>
                <a:lnTo>
                  <a:pt x="643" y="1672"/>
                </a:lnTo>
                <a:lnTo>
                  <a:pt x="1957" y="360"/>
                </a:lnTo>
                <a:lnTo>
                  <a:pt x="1978" y="342"/>
                </a:lnTo>
                <a:lnTo>
                  <a:pt x="2003" y="333"/>
                </a:lnTo>
                <a:lnTo>
                  <a:pt x="2029" y="330"/>
                </a:lnTo>
                <a:close/>
                <a:moveTo>
                  <a:pt x="1678" y="51"/>
                </a:moveTo>
                <a:lnTo>
                  <a:pt x="1704" y="54"/>
                </a:lnTo>
                <a:lnTo>
                  <a:pt x="1729" y="63"/>
                </a:lnTo>
                <a:lnTo>
                  <a:pt x="1750" y="80"/>
                </a:lnTo>
                <a:lnTo>
                  <a:pt x="1750" y="80"/>
                </a:lnTo>
                <a:lnTo>
                  <a:pt x="1767" y="101"/>
                </a:lnTo>
                <a:lnTo>
                  <a:pt x="1776" y="126"/>
                </a:lnTo>
                <a:lnTo>
                  <a:pt x="1779" y="152"/>
                </a:lnTo>
                <a:lnTo>
                  <a:pt x="1776" y="178"/>
                </a:lnTo>
                <a:lnTo>
                  <a:pt x="1767" y="201"/>
                </a:lnTo>
                <a:lnTo>
                  <a:pt x="1750" y="224"/>
                </a:lnTo>
                <a:lnTo>
                  <a:pt x="437" y="1536"/>
                </a:lnTo>
                <a:lnTo>
                  <a:pt x="412" y="1555"/>
                </a:lnTo>
                <a:lnTo>
                  <a:pt x="384" y="1564"/>
                </a:lnTo>
                <a:lnTo>
                  <a:pt x="355" y="1566"/>
                </a:lnTo>
                <a:lnTo>
                  <a:pt x="327" y="1559"/>
                </a:lnTo>
                <a:lnTo>
                  <a:pt x="294" y="1536"/>
                </a:lnTo>
                <a:lnTo>
                  <a:pt x="271" y="1503"/>
                </a:lnTo>
                <a:lnTo>
                  <a:pt x="264" y="1475"/>
                </a:lnTo>
                <a:lnTo>
                  <a:pt x="266" y="1445"/>
                </a:lnTo>
                <a:lnTo>
                  <a:pt x="274" y="1417"/>
                </a:lnTo>
                <a:lnTo>
                  <a:pt x="294" y="1393"/>
                </a:lnTo>
                <a:lnTo>
                  <a:pt x="1607" y="80"/>
                </a:lnTo>
                <a:lnTo>
                  <a:pt x="1629" y="63"/>
                </a:lnTo>
                <a:lnTo>
                  <a:pt x="1652" y="54"/>
                </a:lnTo>
                <a:lnTo>
                  <a:pt x="1678" y="51"/>
                </a:lnTo>
                <a:close/>
                <a:moveTo>
                  <a:pt x="1414" y="0"/>
                </a:moveTo>
                <a:lnTo>
                  <a:pt x="1441" y="4"/>
                </a:lnTo>
                <a:lnTo>
                  <a:pt x="1465" y="12"/>
                </a:lnTo>
                <a:lnTo>
                  <a:pt x="1486" y="30"/>
                </a:lnTo>
                <a:lnTo>
                  <a:pt x="1502" y="51"/>
                </a:lnTo>
                <a:lnTo>
                  <a:pt x="1512" y="75"/>
                </a:lnTo>
                <a:lnTo>
                  <a:pt x="1516" y="101"/>
                </a:lnTo>
                <a:lnTo>
                  <a:pt x="1512" y="128"/>
                </a:lnTo>
                <a:lnTo>
                  <a:pt x="1502" y="150"/>
                </a:lnTo>
                <a:lnTo>
                  <a:pt x="1486" y="173"/>
                </a:lnTo>
                <a:lnTo>
                  <a:pt x="171" y="1485"/>
                </a:lnTo>
                <a:lnTo>
                  <a:pt x="147" y="1504"/>
                </a:lnTo>
                <a:lnTo>
                  <a:pt x="121" y="1513"/>
                </a:lnTo>
                <a:lnTo>
                  <a:pt x="91" y="1515"/>
                </a:lnTo>
                <a:lnTo>
                  <a:pt x="63" y="1508"/>
                </a:lnTo>
                <a:lnTo>
                  <a:pt x="28" y="1485"/>
                </a:lnTo>
                <a:lnTo>
                  <a:pt x="7" y="1452"/>
                </a:lnTo>
                <a:lnTo>
                  <a:pt x="0" y="1424"/>
                </a:lnTo>
                <a:lnTo>
                  <a:pt x="2" y="1395"/>
                </a:lnTo>
                <a:lnTo>
                  <a:pt x="11" y="1367"/>
                </a:lnTo>
                <a:lnTo>
                  <a:pt x="28" y="1342"/>
                </a:lnTo>
                <a:lnTo>
                  <a:pt x="1343" y="30"/>
                </a:lnTo>
                <a:lnTo>
                  <a:pt x="1364" y="12"/>
                </a:lnTo>
                <a:lnTo>
                  <a:pt x="1388" y="4"/>
                </a:lnTo>
                <a:lnTo>
                  <a:pt x="1414" y="0"/>
                </a:lnTo>
                <a:close/>
              </a:path>
            </a:pathLst>
          </a:custGeom>
          <a:blipFill dpi="0" rotWithShape="1">
            <a:blip r:embed="rId1">
              <a:grayscl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234" r="-35234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TextBox 48"/>
          <p:cNvSpPr txBox="1"/>
          <p:nvPr/>
        </p:nvSpPr>
        <p:spPr>
          <a:xfrm>
            <a:off x="5997327" y="3377205"/>
            <a:ext cx="39604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4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5997327" y="4045550"/>
            <a:ext cx="51835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2789681" y="2508330"/>
            <a:ext cx="219644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z="13800" cap="all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99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49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lor 1"/>
          <p:cNvSpPr/>
          <p:nvPr/>
        </p:nvSpPr>
        <p:spPr bwMode="auto">
          <a:xfrm>
            <a:off x="10047554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7" name="Color 3"/>
          <p:cNvSpPr/>
          <p:nvPr/>
        </p:nvSpPr>
        <p:spPr bwMode="auto">
          <a:xfrm>
            <a:off x="6082667" y="1755097"/>
            <a:ext cx="3547428" cy="2108857"/>
          </a:xfrm>
          <a:custGeom>
            <a:avLst/>
            <a:gdLst>
              <a:gd name="T0" fmla="*/ 766 w 766"/>
              <a:gd name="T1" fmla="*/ 0 h 453"/>
              <a:gd name="T2" fmla="*/ 669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2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69" y="85"/>
                </a:cubicBezTo>
                <a:cubicBezTo>
                  <a:pt x="622" y="161"/>
                  <a:pt x="494" y="357"/>
                  <a:pt x="470" y="390"/>
                </a:cubicBezTo>
                <a:cubicBezTo>
                  <a:pt x="441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4" y="428"/>
                  <a:pt x="133" y="390"/>
                </a:cubicBezTo>
                <a:cubicBezTo>
                  <a:pt x="157" y="357"/>
                  <a:pt x="285" y="161"/>
                  <a:pt x="332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8" name="Color 2"/>
          <p:cNvSpPr/>
          <p:nvPr/>
        </p:nvSpPr>
        <p:spPr bwMode="auto">
          <a:xfrm>
            <a:off x="8064131" y="1755097"/>
            <a:ext cx="3545469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5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9" name="Color 5"/>
          <p:cNvSpPr/>
          <p:nvPr/>
        </p:nvSpPr>
        <p:spPr bwMode="auto">
          <a:xfrm>
            <a:off x="2109938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0" name="Color 4"/>
          <p:cNvSpPr/>
          <p:nvPr/>
        </p:nvSpPr>
        <p:spPr bwMode="auto">
          <a:xfrm>
            <a:off x="4093364" y="1755097"/>
            <a:ext cx="3549389" cy="2108857"/>
          </a:xfrm>
          <a:custGeom>
            <a:avLst/>
            <a:gdLst>
              <a:gd name="T0" fmla="*/ 0 w 766"/>
              <a:gd name="T1" fmla="*/ 0 h 453"/>
              <a:gd name="T2" fmla="*/ 96 w 766"/>
              <a:gd name="T3" fmla="*/ 85 h 453"/>
              <a:gd name="T4" fmla="*/ 296 w 766"/>
              <a:gd name="T5" fmla="*/ 390 h 453"/>
              <a:gd name="T6" fmla="*/ 429 w 766"/>
              <a:gd name="T7" fmla="*/ 453 h 453"/>
              <a:gd name="T8" fmla="*/ 766 w 766"/>
              <a:gd name="T9" fmla="*/ 453 h 453"/>
              <a:gd name="T10" fmla="*/ 633 w 766"/>
              <a:gd name="T11" fmla="*/ 390 h 453"/>
              <a:gd name="T12" fmla="*/ 433 w 766"/>
              <a:gd name="T13" fmla="*/ 85 h 453"/>
              <a:gd name="T14" fmla="*/ 337 w 766"/>
              <a:gd name="T15" fmla="*/ 0 h 453"/>
              <a:gd name="T16" fmla="*/ 0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6" y="390"/>
                </a:cubicBezTo>
                <a:cubicBezTo>
                  <a:pt x="324" y="428"/>
                  <a:pt x="360" y="453"/>
                  <a:pt x="429" y="453"/>
                </a:cubicBezTo>
                <a:cubicBezTo>
                  <a:pt x="766" y="453"/>
                  <a:pt x="766" y="453"/>
                  <a:pt x="766" y="453"/>
                </a:cubicBezTo>
                <a:cubicBezTo>
                  <a:pt x="697" y="453"/>
                  <a:pt x="661" y="428"/>
                  <a:pt x="633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1" name="Side Color"/>
          <p:cNvSpPr/>
          <p:nvPr/>
        </p:nvSpPr>
        <p:spPr bwMode="auto">
          <a:xfrm>
            <a:off x="-1854961" y="1755082"/>
            <a:ext cx="3549388" cy="1252380"/>
          </a:xfrm>
          <a:custGeom>
            <a:avLst/>
            <a:gdLst>
              <a:gd name="T0" fmla="*/ 766 w 766"/>
              <a:gd name="T1" fmla="*/ 0 h 269"/>
              <a:gd name="T2" fmla="*/ 670 w 766"/>
              <a:gd name="T3" fmla="*/ 50 h 269"/>
              <a:gd name="T4" fmla="*/ 470 w 766"/>
              <a:gd name="T5" fmla="*/ 232 h 269"/>
              <a:gd name="T6" fmla="*/ 337 w 766"/>
              <a:gd name="T7" fmla="*/ 269 h 269"/>
              <a:gd name="T8" fmla="*/ 0 w 766"/>
              <a:gd name="T9" fmla="*/ 269 h 269"/>
              <a:gd name="T10" fmla="*/ 133 w 766"/>
              <a:gd name="T11" fmla="*/ 232 h 269"/>
              <a:gd name="T12" fmla="*/ 332 w 766"/>
              <a:gd name="T13" fmla="*/ 50 h 269"/>
              <a:gd name="T14" fmla="*/ 429 w 766"/>
              <a:gd name="T15" fmla="*/ 0 h 269"/>
              <a:gd name="T16" fmla="*/ 766 w 766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269">
                <a:moveTo>
                  <a:pt x="766" y="0"/>
                </a:moveTo>
                <a:cubicBezTo>
                  <a:pt x="766" y="0"/>
                  <a:pt x="720" y="1"/>
                  <a:pt x="670" y="50"/>
                </a:cubicBezTo>
                <a:cubicBezTo>
                  <a:pt x="623" y="96"/>
                  <a:pt x="495" y="212"/>
                  <a:pt x="470" y="232"/>
                </a:cubicBezTo>
                <a:cubicBezTo>
                  <a:pt x="442" y="255"/>
                  <a:pt x="406" y="269"/>
                  <a:pt x="337" y="269"/>
                </a:cubicBezTo>
                <a:cubicBezTo>
                  <a:pt x="0" y="269"/>
                  <a:pt x="0" y="269"/>
                  <a:pt x="0" y="269"/>
                </a:cubicBezTo>
                <a:cubicBezTo>
                  <a:pt x="69" y="269"/>
                  <a:pt x="104" y="255"/>
                  <a:pt x="133" y="232"/>
                </a:cubicBezTo>
                <a:cubicBezTo>
                  <a:pt x="158" y="212"/>
                  <a:pt x="285" y="96"/>
                  <a:pt x="332" y="50"/>
                </a:cubicBezTo>
                <a:cubicBezTo>
                  <a:pt x="383" y="1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2" name="Color 6"/>
          <p:cNvSpPr/>
          <p:nvPr/>
        </p:nvSpPr>
        <p:spPr bwMode="auto">
          <a:xfrm>
            <a:off x="128470" y="1755094"/>
            <a:ext cx="3543508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520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5172" y="3935642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870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48713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4596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80910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2639402" y="4597855"/>
            <a:ext cx="2061781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639402" y="4926262"/>
            <a:ext cx="2896146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ounded Rectangle 11"/>
          <p:cNvSpPr>
            <a:spLocks noChangeAspect="1"/>
          </p:cNvSpPr>
          <p:nvPr/>
        </p:nvSpPr>
        <p:spPr>
          <a:xfrm>
            <a:off x="1731792" y="4611841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1792674" y="4708111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8084161" y="4612943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8084161" y="4941351"/>
            <a:ext cx="2899548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7182829" y="4626930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7243710" y="4723200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7"/>
          <p:cNvSpPr txBox="1"/>
          <p:nvPr/>
        </p:nvSpPr>
        <p:spPr>
          <a:xfrm>
            <a:off x="2688521" y="5917031"/>
            <a:ext cx="2896146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2688521" y="6245438"/>
            <a:ext cx="2896146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1792674" y="5931018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1853555" y="6027287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8084161" y="5932120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8084161" y="6260527"/>
            <a:ext cx="2899548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7188313" y="5946107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7249194" y="6042376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任意多边形 4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任意多边形 50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7" grpId="0"/>
      <p:bldP spid="30" grpId="0"/>
      <p:bldP spid="33" grpId="0"/>
      <p:bldP spid="36" grpId="0"/>
      <p:bldP spid="39" grpId="0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 flipH="1">
            <a:off x="5166172" y="4675839"/>
            <a:ext cx="1613003" cy="1227831"/>
            <a:chOff x="4250639" y="3537480"/>
            <a:chExt cx="1529450" cy="1164230"/>
          </a:xfrm>
        </p:grpSpPr>
        <p:sp>
          <p:nvSpPr>
            <p:cNvPr id="22" name="Freeform 21"/>
            <p:cNvSpPr/>
            <p:nvPr/>
          </p:nvSpPr>
          <p:spPr bwMode="auto">
            <a:xfrm>
              <a:off x="4250639" y="3537480"/>
              <a:ext cx="1529450" cy="1164230"/>
            </a:xfrm>
            <a:custGeom>
              <a:avLst/>
              <a:gdLst>
                <a:gd name="T0" fmla="*/ 192 w 813"/>
                <a:gd name="T1" fmla="*/ 556 h 619"/>
                <a:gd name="T2" fmla="*/ 637 w 813"/>
                <a:gd name="T3" fmla="*/ 535 h 619"/>
                <a:gd name="T4" fmla="*/ 637 w 813"/>
                <a:gd name="T5" fmla="*/ 535 h 619"/>
                <a:gd name="T6" fmla="*/ 783 w 813"/>
                <a:gd name="T7" fmla="*/ 348 h 619"/>
                <a:gd name="T8" fmla="*/ 575 w 813"/>
                <a:gd name="T9" fmla="*/ 31 h 619"/>
                <a:gd name="T10" fmla="*/ 258 w 813"/>
                <a:gd name="T11" fmla="*/ 238 h 619"/>
                <a:gd name="T12" fmla="*/ 342 w 813"/>
                <a:gd name="T13" fmla="*/ 494 h 619"/>
                <a:gd name="T14" fmla="*/ 220 w 813"/>
                <a:gd name="T15" fmla="*/ 472 h 619"/>
                <a:gd name="T16" fmla="*/ 241 w 813"/>
                <a:gd name="T17" fmla="*/ 408 h 619"/>
                <a:gd name="T18" fmla="*/ 0 w 813"/>
                <a:gd name="T19" fmla="*/ 379 h 619"/>
                <a:gd name="T20" fmla="*/ 171 w 813"/>
                <a:gd name="T21" fmla="*/ 619 h 619"/>
                <a:gd name="T22" fmla="*/ 192 w 813"/>
                <a:gd name="T23" fmla="*/ 55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619">
                  <a:moveTo>
                    <a:pt x="192" y="556"/>
                  </a:moveTo>
                  <a:cubicBezTo>
                    <a:pt x="319" y="598"/>
                    <a:pt x="511" y="596"/>
                    <a:pt x="637" y="535"/>
                  </a:cubicBezTo>
                  <a:cubicBezTo>
                    <a:pt x="637" y="535"/>
                    <a:pt x="638" y="536"/>
                    <a:pt x="637" y="535"/>
                  </a:cubicBezTo>
                  <a:cubicBezTo>
                    <a:pt x="710" y="500"/>
                    <a:pt x="765" y="432"/>
                    <a:pt x="783" y="348"/>
                  </a:cubicBezTo>
                  <a:cubicBezTo>
                    <a:pt x="813" y="203"/>
                    <a:pt x="720" y="61"/>
                    <a:pt x="575" y="31"/>
                  </a:cubicBezTo>
                  <a:cubicBezTo>
                    <a:pt x="430" y="0"/>
                    <a:pt x="288" y="93"/>
                    <a:pt x="258" y="238"/>
                  </a:cubicBezTo>
                  <a:cubicBezTo>
                    <a:pt x="237" y="336"/>
                    <a:pt x="273" y="432"/>
                    <a:pt x="342" y="494"/>
                  </a:cubicBezTo>
                  <a:cubicBezTo>
                    <a:pt x="301" y="492"/>
                    <a:pt x="260" y="485"/>
                    <a:pt x="220" y="472"/>
                  </a:cubicBezTo>
                  <a:cubicBezTo>
                    <a:pt x="227" y="451"/>
                    <a:pt x="234" y="429"/>
                    <a:pt x="241" y="408"/>
                  </a:cubicBezTo>
                  <a:cubicBezTo>
                    <a:pt x="170" y="424"/>
                    <a:pt x="85" y="418"/>
                    <a:pt x="0" y="379"/>
                  </a:cubicBezTo>
                  <a:cubicBezTo>
                    <a:pt x="30" y="468"/>
                    <a:pt x="87" y="553"/>
                    <a:pt x="171" y="619"/>
                  </a:cubicBezTo>
                  <a:cubicBezTo>
                    <a:pt x="178" y="598"/>
                    <a:pt x="185" y="577"/>
                    <a:pt x="1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46647" y="3804569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1849"/>
            <p:cNvSpPr/>
            <p:nvPr/>
          </p:nvSpPr>
          <p:spPr>
            <a:xfrm flipH="1">
              <a:off x="5071935" y="3959885"/>
              <a:ext cx="329565" cy="26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96806" y="4323682"/>
            <a:ext cx="1476228" cy="1403910"/>
            <a:chOff x="6254758" y="3535584"/>
            <a:chExt cx="1399760" cy="1331188"/>
          </a:xfrm>
        </p:grpSpPr>
        <p:grpSp>
          <p:nvGrpSpPr>
            <p:cNvPr id="16" name="Group 15"/>
            <p:cNvGrpSpPr/>
            <p:nvPr/>
          </p:nvGrpSpPr>
          <p:grpSpPr>
            <a:xfrm flipH="1">
              <a:off x="6254758" y="3535584"/>
              <a:ext cx="1399760" cy="1331188"/>
              <a:chOff x="3023802" y="3203565"/>
              <a:chExt cx="1399760" cy="1331188"/>
            </a:xfrm>
          </p:grpSpPr>
          <p:sp>
            <p:nvSpPr>
              <p:cNvPr id="17" name="Freeform 20"/>
              <p:cNvSpPr/>
              <p:nvPr/>
            </p:nvSpPr>
            <p:spPr bwMode="auto">
              <a:xfrm>
                <a:off x="3023802" y="3203565"/>
                <a:ext cx="1399760" cy="1331188"/>
              </a:xfrm>
              <a:custGeom>
                <a:avLst/>
                <a:gdLst>
                  <a:gd name="T0" fmla="*/ 66 w 745"/>
                  <a:gd name="T1" fmla="*/ 251 h 708"/>
                  <a:gd name="T2" fmla="*/ 284 w 745"/>
                  <a:gd name="T3" fmla="*/ 640 h 708"/>
                  <a:gd name="T4" fmla="*/ 284 w 745"/>
                  <a:gd name="T5" fmla="*/ 640 h 708"/>
                  <a:gd name="T6" fmla="*/ 517 w 745"/>
                  <a:gd name="T7" fmla="*/ 686 h 708"/>
                  <a:gd name="T8" fmla="*/ 707 w 745"/>
                  <a:gd name="T9" fmla="*/ 358 h 708"/>
                  <a:gd name="T10" fmla="*/ 379 w 745"/>
                  <a:gd name="T11" fmla="*/ 167 h 708"/>
                  <a:gd name="T12" fmla="*/ 189 w 745"/>
                  <a:gd name="T13" fmla="*/ 357 h 708"/>
                  <a:gd name="T14" fmla="*/ 154 w 745"/>
                  <a:gd name="T15" fmla="*/ 239 h 708"/>
                  <a:gd name="T16" fmla="*/ 220 w 745"/>
                  <a:gd name="T17" fmla="*/ 229 h 708"/>
                  <a:gd name="T18" fmla="*/ 138 w 745"/>
                  <a:gd name="T19" fmla="*/ 0 h 708"/>
                  <a:gd name="T20" fmla="*/ 0 w 745"/>
                  <a:gd name="T21" fmla="*/ 261 h 708"/>
                  <a:gd name="T22" fmla="*/ 66 w 745"/>
                  <a:gd name="T23" fmla="*/ 25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5" h="708">
                    <a:moveTo>
                      <a:pt x="66" y="251"/>
                    </a:moveTo>
                    <a:cubicBezTo>
                      <a:pt x="85" y="383"/>
                      <a:pt x="172" y="554"/>
                      <a:pt x="284" y="640"/>
                    </a:cubicBezTo>
                    <a:cubicBezTo>
                      <a:pt x="284" y="639"/>
                      <a:pt x="283" y="640"/>
                      <a:pt x="284" y="640"/>
                    </a:cubicBezTo>
                    <a:cubicBezTo>
                      <a:pt x="347" y="689"/>
                      <a:pt x="433" y="708"/>
                      <a:pt x="517" y="686"/>
                    </a:cubicBezTo>
                    <a:cubicBezTo>
                      <a:pt x="660" y="648"/>
                      <a:pt x="745" y="501"/>
                      <a:pt x="707" y="358"/>
                    </a:cubicBezTo>
                    <a:cubicBezTo>
                      <a:pt x="669" y="215"/>
                      <a:pt x="522" y="129"/>
                      <a:pt x="379" y="167"/>
                    </a:cubicBezTo>
                    <a:cubicBezTo>
                      <a:pt x="283" y="193"/>
                      <a:pt x="213" y="268"/>
                      <a:pt x="189" y="357"/>
                    </a:cubicBezTo>
                    <a:cubicBezTo>
                      <a:pt x="171" y="320"/>
                      <a:pt x="160" y="280"/>
                      <a:pt x="154" y="239"/>
                    </a:cubicBezTo>
                    <a:cubicBezTo>
                      <a:pt x="176" y="235"/>
                      <a:pt x="198" y="232"/>
                      <a:pt x="220" y="229"/>
                    </a:cubicBezTo>
                    <a:cubicBezTo>
                      <a:pt x="174" y="172"/>
                      <a:pt x="141" y="94"/>
                      <a:pt x="138" y="0"/>
                    </a:cubicBezTo>
                    <a:cubicBezTo>
                      <a:pt x="72" y="66"/>
                      <a:pt x="22" y="156"/>
                      <a:pt x="0" y="261"/>
                    </a:cubicBezTo>
                    <a:cubicBezTo>
                      <a:pt x="22" y="258"/>
                      <a:pt x="44" y="254"/>
                      <a:pt x="66" y="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596074" y="3732211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Shape 2671"/>
            <p:cNvSpPr/>
            <p:nvPr/>
          </p:nvSpPr>
          <p:spPr>
            <a:xfrm>
              <a:off x="6705147" y="4201178"/>
              <a:ext cx="203005" cy="28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79428" y="3281361"/>
            <a:ext cx="1183812" cy="1649162"/>
            <a:chOff x="4531519" y="2547255"/>
            <a:chExt cx="1122491" cy="1563736"/>
          </a:xfrm>
        </p:grpSpPr>
        <p:grpSp>
          <p:nvGrpSpPr>
            <p:cNvPr id="25" name="Group 24"/>
            <p:cNvGrpSpPr/>
            <p:nvPr/>
          </p:nvGrpSpPr>
          <p:grpSpPr>
            <a:xfrm flipH="1">
              <a:off x="4531519" y="2547255"/>
              <a:ext cx="1122491" cy="1563736"/>
              <a:chOff x="5024310" y="2215236"/>
              <a:chExt cx="1122491" cy="1563736"/>
            </a:xfrm>
          </p:grpSpPr>
          <p:sp>
            <p:nvSpPr>
              <p:cNvPr id="26" name="Freeform 22"/>
              <p:cNvSpPr/>
              <p:nvPr/>
            </p:nvSpPr>
            <p:spPr bwMode="auto">
              <a:xfrm>
                <a:off x="5024310" y="2215236"/>
                <a:ext cx="1122491" cy="1563736"/>
              </a:xfrm>
              <a:custGeom>
                <a:avLst/>
                <a:gdLst>
                  <a:gd name="T0" fmla="*/ 477 w 597"/>
                  <a:gd name="T1" fmla="*/ 690 h 831"/>
                  <a:gd name="T2" fmla="*/ 570 w 597"/>
                  <a:gd name="T3" fmla="*/ 255 h 831"/>
                  <a:gd name="T4" fmla="*/ 570 w 597"/>
                  <a:gd name="T5" fmla="*/ 255 h 831"/>
                  <a:gd name="T6" fmla="*/ 426 w 597"/>
                  <a:gd name="T7" fmla="*/ 66 h 831"/>
                  <a:gd name="T8" fmla="*/ 66 w 597"/>
                  <a:gd name="T9" fmla="*/ 186 h 831"/>
                  <a:gd name="T10" fmla="*/ 186 w 597"/>
                  <a:gd name="T11" fmla="*/ 546 h 831"/>
                  <a:gd name="T12" fmla="*/ 454 w 597"/>
                  <a:gd name="T13" fmla="*/ 529 h 831"/>
                  <a:gd name="T14" fmla="*/ 402 w 597"/>
                  <a:gd name="T15" fmla="*/ 642 h 831"/>
                  <a:gd name="T16" fmla="*/ 346 w 597"/>
                  <a:gd name="T17" fmla="*/ 605 h 831"/>
                  <a:gd name="T18" fmla="*/ 256 w 597"/>
                  <a:gd name="T19" fmla="*/ 831 h 831"/>
                  <a:gd name="T20" fmla="*/ 532 w 597"/>
                  <a:gd name="T21" fmla="*/ 727 h 831"/>
                  <a:gd name="T22" fmla="*/ 477 w 597"/>
                  <a:gd name="T23" fmla="*/ 69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31">
                    <a:moveTo>
                      <a:pt x="477" y="690"/>
                    </a:moveTo>
                    <a:cubicBezTo>
                      <a:pt x="550" y="578"/>
                      <a:pt x="597" y="392"/>
                      <a:pt x="570" y="255"/>
                    </a:cubicBezTo>
                    <a:cubicBezTo>
                      <a:pt x="569" y="255"/>
                      <a:pt x="571" y="254"/>
                      <a:pt x="570" y="255"/>
                    </a:cubicBezTo>
                    <a:cubicBezTo>
                      <a:pt x="554" y="176"/>
                      <a:pt x="503" y="105"/>
                      <a:pt x="426" y="66"/>
                    </a:cubicBezTo>
                    <a:cubicBezTo>
                      <a:pt x="293" y="0"/>
                      <a:pt x="132" y="54"/>
                      <a:pt x="66" y="186"/>
                    </a:cubicBezTo>
                    <a:cubicBezTo>
                      <a:pt x="0" y="319"/>
                      <a:pt x="54" y="480"/>
                      <a:pt x="186" y="546"/>
                    </a:cubicBezTo>
                    <a:cubicBezTo>
                      <a:pt x="275" y="590"/>
                      <a:pt x="377" y="581"/>
                      <a:pt x="454" y="529"/>
                    </a:cubicBezTo>
                    <a:cubicBezTo>
                      <a:pt x="442" y="569"/>
                      <a:pt x="425" y="607"/>
                      <a:pt x="402" y="642"/>
                    </a:cubicBezTo>
                    <a:cubicBezTo>
                      <a:pt x="383" y="630"/>
                      <a:pt x="365" y="617"/>
                      <a:pt x="346" y="605"/>
                    </a:cubicBezTo>
                    <a:cubicBezTo>
                      <a:pt x="343" y="678"/>
                      <a:pt x="316" y="759"/>
                      <a:pt x="256" y="831"/>
                    </a:cubicBezTo>
                    <a:cubicBezTo>
                      <a:pt x="350" y="825"/>
                      <a:pt x="446" y="791"/>
                      <a:pt x="532" y="727"/>
                    </a:cubicBezTo>
                    <a:cubicBezTo>
                      <a:pt x="514" y="715"/>
                      <a:pt x="495" y="702"/>
                      <a:pt x="477" y="6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18921" y="2519887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AutoShape 24"/>
            <p:cNvSpPr/>
            <p:nvPr/>
          </p:nvSpPr>
          <p:spPr bwMode="auto">
            <a:xfrm>
              <a:off x="4943243" y="2987043"/>
              <a:ext cx="281119" cy="280917"/>
            </a:xfrm>
            <a:custGeom>
              <a:avLst/>
              <a:gdLst>
                <a:gd name="T0" fmla="*/ 16823 w 19689"/>
                <a:gd name="T1" fmla="*/ 2867 h 19689"/>
                <a:gd name="T2" fmla="*/ 2867 w 19689"/>
                <a:gd name="T3" fmla="*/ 2867 h 19689"/>
                <a:gd name="T4" fmla="*/ 2867 w 19689"/>
                <a:gd name="T5" fmla="*/ 16823 h 19689"/>
                <a:gd name="T6" fmla="*/ 16823 w 19689"/>
                <a:gd name="T7" fmla="*/ 16823 h 19689"/>
                <a:gd name="T8" fmla="*/ 16823 w 19689"/>
                <a:gd name="T9" fmla="*/ 2867 h 19689"/>
                <a:gd name="T10" fmla="*/ 11507 w 19689"/>
                <a:gd name="T11" fmla="*/ 12670 h 19689"/>
                <a:gd name="T12" fmla="*/ 6522 w 19689"/>
                <a:gd name="T13" fmla="*/ 15494 h 19689"/>
                <a:gd name="T14" fmla="*/ 6522 w 19689"/>
                <a:gd name="T15" fmla="*/ 9845 h 19689"/>
                <a:gd name="T16" fmla="*/ 6522 w 19689"/>
                <a:gd name="T17" fmla="*/ 4030 h 19689"/>
                <a:gd name="T18" fmla="*/ 11507 w 19689"/>
                <a:gd name="T19" fmla="*/ 7020 h 19689"/>
                <a:gd name="T20" fmla="*/ 16325 w 19689"/>
                <a:gd name="T21" fmla="*/ 9845 h 19689"/>
                <a:gd name="T22" fmla="*/ 11507 w 19689"/>
                <a:gd name="T23" fmla="*/ 12670 h 19689"/>
                <a:gd name="T24" fmla="*/ 11507 w 19689"/>
                <a:gd name="T25" fmla="*/ 12670 h 19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89" h="19689">
                  <a:moveTo>
                    <a:pt x="16823" y="2867"/>
                  </a:moveTo>
                  <a:cubicBezTo>
                    <a:pt x="12836" y="-955"/>
                    <a:pt x="6688" y="-955"/>
                    <a:pt x="2867" y="2867"/>
                  </a:cubicBezTo>
                  <a:cubicBezTo>
                    <a:pt x="-955" y="6688"/>
                    <a:pt x="-955" y="13002"/>
                    <a:pt x="2867" y="16823"/>
                  </a:cubicBezTo>
                  <a:cubicBezTo>
                    <a:pt x="6688" y="20645"/>
                    <a:pt x="12836" y="20645"/>
                    <a:pt x="16823" y="16823"/>
                  </a:cubicBezTo>
                  <a:cubicBezTo>
                    <a:pt x="20645" y="13002"/>
                    <a:pt x="20645" y="6688"/>
                    <a:pt x="16823" y="2867"/>
                  </a:cubicBezTo>
                  <a:close/>
                  <a:moveTo>
                    <a:pt x="11507" y="12670"/>
                  </a:moveTo>
                  <a:cubicBezTo>
                    <a:pt x="6522" y="15494"/>
                    <a:pt x="6522" y="15494"/>
                    <a:pt x="6522" y="15494"/>
                  </a:cubicBezTo>
                  <a:cubicBezTo>
                    <a:pt x="6522" y="9845"/>
                    <a:pt x="6522" y="9845"/>
                    <a:pt x="6522" y="9845"/>
                  </a:cubicBezTo>
                  <a:cubicBezTo>
                    <a:pt x="6522" y="4030"/>
                    <a:pt x="6522" y="4030"/>
                    <a:pt x="6522" y="4030"/>
                  </a:cubicBezTo>
                  <a:cubicBezTo>
                    <a:pt x="11507" y="7020"/>
                    <a:pt x="11507" y="7020"/>
                    <a:pt x="11507" y="7020"/>
                  </a:cubicBezTo>
                  <a:cubicBezTo>
                    <a:pt x="16325" y="9845"/>
                    <a:pt x="16325" y="9845"/>
                    <a:pt x="16325" y="9845"/>
                  </a:cubicBezTo>
                  <a:lnTo>
                    <a:pt x="11507" y="12670"/>
                  </a:lnTo>
                  <a:close/>
                  <a:moveTo>
                    <a:pt x="11507" y="1267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45393" y="2518880"/>
            <a:ext cx="1608287" cy="1135076"/>
            <a:chOff x="5068168" y="1824270"/>
            <a:chExt cx="1524978" cy="1076279"/>
          </a:xfrm>
        </p:grpSpPr>
        <p:grpSp>
          <p:nvGrpSpPr>
            <p:cNvPr id="29" name="Group 28"/>
            <p:cNvGrpSpPr/>
            <p:nvPr/>
          </p:nvGrpSpPr>
          <p:grpSpPr>
            <a:xfrm flipH="1">
              <a:off x="5068168" y="1824270"/>
              <a:ext cx="1524978" cy="1076279"/>
              <a:chOff x="4085174" y="1492251"/>
              <a:chExt cx="1524978" cy="1076279"/>
            </a:xfrm>
          </p:grpSpPr>
          <p:sp>
            <p:nvSpPr>
              <p:cNvPr id="30" name="Freeform 23"/>
              <p:cNvSpPr/>
              <p:nvPr/>
            </p:nvSpPr>
            <p:spPr bwMode="auto">
              <a:xfrm>
                <a:off x="4085174" y="1492251"/>
                <a:ext cx="1524978" cy="1076279"/>
              </a:xfrm>
              <a:custGeom>
                <a:avLst/>
                <a:gdLst>
                  <a:gd name="T0" fmla="*/ 714 w 811"/>
                  <a:gd name="T1" fmla="*/ 209 h 573"/>
                  <a:gd name="T2" fmla="*/ 318 w 811"/>
                  <a:gd name="T3" fmla="*/ 6 h 573"/>
                  <a:gd name="T4" fmla="*/ 318 w 811"/>
                  <a:gd name="T5" fmla="*/ 6 h 573"/>
                  <a:gd name="T6" fmla="*/ 98 w 811"/>
                  <a:gd name="T7" fmla="*/ 97 h 573"/>
                  <a:gd name="T8" fmla="*/ 121 w 811"/>
                  <a:gd name="T9" fmla="*/ 475 h 573"/>
                  <a:gd name="T10" fmla="*/ 500 w 811"/>
                  <a:gd name="T11" fmla="*/ 452 h 573"/>
                  <a:gd name="T12" fmla="*/ 553 w 811"/>
                  <a:gd name="T13" fmla="*/ 189 h 573"/>
                  <a:gd name="T14" fmla="*/ 648 w 811"/>
                  <a:gd name="T15" fmla="*/ 268 h 573"/>
                  <a:gd name="T16" fmla="*/ 598 w 811"/>
                  <a:gd name="T17" fmla="*/ 313 h 573"/>
                  <a:gd name="T18" fmla="*/ 793 w 811"/>
                  <a:gd name="T19" fmla="*/ 458 h 573"/>
                  <a:gd name="T20" fmla="*/ 764 w 811"/>
                  <a:gd name="T21" fmla="*/ 164 h 573"/>
                  <a:gd name="T22" fmla="*/ 714 w 811"/>
                  <a:gd name="T23" fmla="*/ 209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1" h="573">
                    <a:moveTo>
                      <a:pt x="714" y="209"/>
                    </a:moveTo>
                    <a:cubicBezTo>
                      <a:pt x="625" y="109"/>
                      <a:pt x="458" y="16"/>
                      <a:pt x="318" y="6"/>
                    </a:cubicBezTo>
                    <a:cubicBezTo>
                      <a:pt x="317" y="7"/>
                      <a:pt x="318" y="5"/>
                      <a:pt x="318" y="6"/>
                    </a:cubicBezTo>
                    <a:cubicBezTo>
                      <a:pt x="237" y="0"/>
                      <a:pt x="156" y="32"/>
                      <a:pt x="98" y="97"/>
                    </a:cubicBezTo>
                    <a:cubicBezTo>
                      <a:pt x="0" y="207"/>
                      <a:pt x="10" y="377"/>
                      <a:pt x="121" y="475"/>
                    </a:cubicBezTo>
                    <a:cubicBezTo>
                      <a:pt x="232" y="573"/>
                      <a:pt x="401" y="563"/>
                      <a:pt x="500" y="452"/>
                    </a:cubicBezTo>
                    <a:cubicBezTo>
                      <a:pt x="566" y="378"/>
                      <a:pt x="583" y="277"/>
                      <a:pt x="553" y="189"/>
                    </a:cubicBezTo>
                    <a:cubicBezTo>
                      <a:pt x="588" y="211"/>
                      <a:pt x="620" y="237"/>
                      <a:pt x="648" y="268"/>
                    </a:cubicBezTo>
                    <a:cubicBezTo>
                      <a:pt x="631" y="283"/>
                      <a:pt x="615" y="298"/>
                      <a:pt x="598" y="313"/>
                    </a:cubicBezTo>
                    <a:cubicBezTo>
                      <a:pt x="668" y="335"/>
                      <a:pt x="738" y="382"/>
                      <a:pt x="793" y="458"/>
                    </a:cubicBezTo>
                    <a:cubicBezTo>
                      <a:pt x="811" y="367"/>
                      <a:pt x="803" y="264"/>
                      <a:pt x="764" y="164"/>
                    </a:cubicBezTo>
                    <a:cubicBezTo>
                      <a:pt x="747" y="179"/>
                      <a:pt x="731" y="194"/>
                      <a:pt x="714" y="2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366880" y="1741826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Shape 819"/>
            <p:cNvSpPr/>
            <p:nvPr/>
          </p:nvSpPr>
          <p:spPr>
            <a:xfrm>
              <a:off x="5903979" y="2201089"/>
              <a:ext cx="263729" cy="2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37343" y="3009383"/>
            <a:ext cx="1241980" cy="1550118"/>
            <a:chOff x="6482835" y="2289366"/>
            <a:chExt cx="1177646" cy="1469822"/>
          </a:xfrm>
        </p:grpSpPr>
        <p:grpSp>
          <p:nvGrpSpPr>
            <p:cNvPr id="36" name="Group 35"/>
            <p:cNvGrpSpPr/>
            <p:nvPr/>
          </p:nvGrpSpPr>
          <p:grpSpPr>
            <a:xfrm flipH="1">
              <a:off x="6482835" y="2289366"/>
              <a:ext cx="1177646" cy="1469822"/>
              <a:chOff x="3017839" y="1957347"/>
              <a:chExt cx="1177646" cy="1469822"/>
            </a:xfrm>
          </p:grpSpPr>
          <p:sp>
            <p:nvSpPr>
              <p:cNvPr id="37" name="Freeform 19"/>
              <p:cNvSpPr/>
              <p:nvPr/>
            </p:nvSpPr>
            <p:spPr bwMode="auto">
              <a:xfrm>
                <a:off x="3017839" y="1957347"/>
                <a:ext cx="1177646" cy="1469822"/>
              </a:xfrm>
              <a:custGeom>
                <a:avLst/>
                <a:gdLst>
                  <a:gd name="T0" fmla="*/ 365 w 626"/>
                  <a:gd name="T1" fmla="*/ 64 h 781"/>
                  <a:gd name="T2" fmla="*/ 34 w 626"/>
                  <a:gd name="T3" fmla="*/ 362 h 781"/>
                  <a:gd name="T4" fmla="*/ 34 w 626"/>
                  <a:gd name="T5" fmla="*/ 362 h 781"/>
                  <a:gd name="T6" fmla="*/ 40 w 626"/>
                  <a:gd name="T7" fmla="*/ 599 h 781"/>
                  <a:gd name="T8" fmla="*/ 401 w 626"/>
                  <a:gd name="T9" fmla="*/ 713 h 781"/>
                  <a:gd name="T10" fmla="*/ 515 w 626"/>
                  <a:gd name="T11" fmla="*/ 351 h 781"/>
                  <a:gd name="T12" fmla="*/ 288 w 626"/>
                  <a:gd name="T13" fmla="*/ 207 h 781"/>
                  <a:gd name="T14" fmla="*/ 397 w 626"/>
                  <a:gd name="T15" fmla="*/ 147 h 781"/>
                  <a:gd name="T16" fmla="*/ 421 w 626"/>
                  <a:gd name="T17" fmla="*/ 209 h 781"/>
                  <a:gd name="T18" fmla="*/ 626 w 626"/>
                  <a:gd name="T19" fmla="*/ 79 h 781"/>
                  <a:gd name="T20" fmla="*/ 341 w 626"/>
                  <a:gd name="T21" fmla="*/ 2 h 781"/>
                  <a:gd name="T22" fmla="*/ 365 w 626"/>
                  <a:gd name="T23" fmla="*/ 6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781">
                    <a:moveTo>
                      <a:pt x="365" y="64"/>
                    </a:moveTo>
                    <a:cubicBezTo>
                      <a:pt x="240" y="112"/>
                      <a:pt x="93" y="235"/>
                      <a:pt x="34" y="362"/>
                    </a:cubicBezTo>
                    <a:cubicBezTo>
                      <a:pt x="34" y="362"/>
                      <a:pt x="33" y="362"/>
                      <a:pt x="34" y="362"/>
                    </a:cubicBezTo>
                    <a:cubicBezTo>
                      <a:pt x="0" y="435"/>
                      <a:pt x="0" y="522"/>
                      <a:pt x="40" y="599"/>
                    </a:cubicBezTo>
                    <a:cubicBezTo>
                      <a:pt x="108" y="730"/>
                      <a:pt x="270" y="781"/>
                      <a:pt x="401" y="713"/>
                    </a:cubicBezTo>
                    <a:cubicBezTo>
                      <a:pt x="533" y="645"/>
                      <a:pt x="584" y="483"/>
                      <a:pt x="515" y="351"/>
                    </a:cubicBezTo>
                    <a:cubicBezTo>
                      <a:pt x="469" y="263"/>
                      <a:pt x="381" y="211"/>
                      <a:pt x="288" y="207"/>
                    </a:cubicBezTo>
                    <a:cubicBezTo>
                      <a:pt x="321" y="182"/>
                      <a:pt x="358" y="162"/>
                      <a:pt x="397" y="147"/>
                    </a:cubicBezTo>
                    <a:cubicBezTo>
                      <a:pt x="405" y="168"/>
                      <a:pt x="413" y="189"/>
                      <a:pt x="421" y="209"/>
                    </a:cubicBezTo>
                    <a:cubicBezTo>
                      <a:pt x="466" y="152"/>
                      <a:pt x="535" y="103"/>
                      <a:pt x="626" y="79"/>
                    </a:cubicBezTo>
                    <a:cubicBezTo>
                      <a:pt x="547" y="30"/>
                      <a:pt x="448" y="0"/>
                      <a:pt x="341" y="2"/>
                    </a:cubicBezTo>
                    <a:cubicBezTo>
                      <a:pt x="349" y="22"/>
                      <a:pt x="357" y="43"/>
                      <a:pt x="365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262699" y="2568530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Shape 617"/>
            <p:cNvSpPr/>
            <p:nvPr/>
          </p:nvSpPr>
          <p:spPr>
            <a:xfrm>
              <a:off x="7049343" y="3024277"/>
              <a:ext cx="181363" cy="29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7" y="10800"/>
                  </a:moveTo>
                  <a:cubicBezTo>
                    <a:pt x="11767" y="12089"/>
                    <a:pt x="13688" y="12918"/>
                    <a:pt x="15722" y="14025"/>
                  </a:cubicBezTo>
                  <a:cubicBezTo>
                    <a:pt x="17208" y="14834"/>
                    <a:pt x="19243" y="15942"/>
                    <a:pt x="19243" y="16656"/>
                  </a:cubicBezTo>
                  <a:lnTo>
                    <a:pt x="19243" y="18090"/>
                  </a:lnTo>
                  <a:cubicBezTo>
                    <a:pt x="17373" y="17569"/>
                    <a:pt x="11777" y="17058"/>
                    <a:pt x="11777" y="15387"/>
                  </a:cubicBezTo>
                  <a:cubicBezTo>
                    <a:pt x="11777" y="14540"/>
                    <a:pt x="9823" y="14540"/>
                    <a:pt x="9823" y="15387"/>
                  </a:cubicBezTo>
                  <a:cubicBezTo>
                    <a:pt x="9823" y="17058"/>
                    <a:pt x="4224" y="17569"/>
                    <a:pt x="2357" y="18090"/>
                  </a:cubicBezTo>
                  <a:lnTo>
                    <a:pt x="2357" y="16656"/>
                  </a:lnTo>
                  <a:cubicBezTo>
                    <a:pt x="2357" y="15942"/>
                    <a:pt x="4392" y="14834"/>
                    <a:pt x="5878" y="14025"/>
                  </a:cubicBezTo>
                  <a:cubicBezTo>
                    <a:pt x="7912" y="12918"/>
                    <a:pt x="9833" y="12089"/>
                    <a:pt x="9833" y="10800"/>
                  </a:cubicBezTo>
                  <a:cubicBezTo>
                    <a:pt x="9833" y="9511"/>
                    <a:pt x="7912" y="8682"/>
                    <a:pt x="5878" y="7575"/>
                  </a:cubicBezTo>
                  <a:cubicBezTo>
                    <a:pt x="4392" y="6766"/>
                    <a:pt x="2357" y="5658"/>
                    <a:pt x="2357" y="4944"/>
                  </a:cubicBezTo>
                  <a:lnTo>
                    <a:pt x="2264" y="3865"/>
                  </a:lnTo>
                  <a:cubicBezTo>
                    <a:pt x="4243" y="4462"/>
                    <a:pt x="7380" y="5030"/>
                    <a:pt x="10799" y="5030"/>
                  </a:cubicBezTo>
                  <a:cubicBezTo>
                    <a:pt x="14220" y="5030"/>
                    <a:pt x="17371" y="4462"/>
                    <a:pt x="19350" y="3865"/>
                  </a:cubicBezTo>
                  <a:lnTo>
                    <a:pt x="19243" y="4944"/>
                  </a:lnTo>
                  <a:cubicBezTo>
                    <a:pt x="19243" y="5658"/>
                    <a:pt x="17208" y="6766"/>
                    <a:pt x="15722" y="7575"/>
                  </a:cubicBezTo>
                  <a:cubicBezTo>
                    <a:pt x="13688" y="8682"/>
                    <a:pt x="11767" y="9511"/>
                    <a:pt x="11767" y="10800"/>
                  </a:cubicBezTo>
                  <a:close/>
                  <a:moveTo>
                    <a:pt x="2970" y="2515"/>
                  </a:moveTo>
                  <a:cubicBezTo>
                    <a:pt x="4313" y="2042"/>
                    <a:pt x="6830" y="1346"/>
                    <a:pt x="10906" y="1346"/>
                  </a:cubicBezTo>
                  <a:cubicBezTo>
                    <a:pt x="14981" y="1346"/>
                    <a:pt x="18632" y="2515"/>
                    <a:pt x="18632" y="2515"/>
                  </a:cubicBezTo>
                  <a:cubicBezTo>
                    <a:pt x="18904" y="2609"/>
                    <a:pt x="19979" y="2930"/>
                    <a:pt x="19243" y="3173"/>
                  </a:cubicBezTo>
                  <a:cubicBezTo>
                    <a:pt x="17626" y="3709"/>
                    <a:pt x="14463" y="4274"/>
                    <a:pt x="10799" y="4274"/>
                  </a:cubicBezTo>
                  <a:cubicBezTo>
                    <a:pt x="7137" y="4274"/>
                    <a:pt x="4080" y="3652"/>
                    <a:pt x="2462" y="3115"/>
                  </a:cubicBezTo>
                  <a:cubicBezTo>
                    <a:pt x="1728" y="2871"/>
                    <a:pt x="2970" y="2515"/>
                    <a:pt x="2970" y="2515"/>
                  </a:cubicBezTo>
                  <a:close/>
                  <a:moveTo>
                    <a:pt x="21600" y="4944"/>
                  </a:moveTo>
                  <a:cubicBezTo>
                    <a:pt x="21600" y="2633"/>
                    <a:pt x="21600" y="2407"/>
                    <a:pt x="21600" y="2407"/>
                  </a:cubicBezTo>
                  <a:cubicBezTo>
                    <a:pt x="21600" y="1555"/>
                    <a:pt x="16765" y="0"/>
                    <a:pt x="10799" y="0"/>
                  </a:cubicBezTo>
                  <a:cubicBezTo>
                    <a:pt x="4835" y="0"/>
                    <a:pt x="0" y="1555"/>
                    <a:pt x="0" y="2407"/>
                  </a:cubicBezTo>
                  <a:cubicBezTo>
                    <a:pt x="0" y="2407"/>
                    <a:pt x="0" y="2633"/>
                    <a:pt x="0" y="4944"/>
                  </a:cubicBezTo>
                  <a:cubicBezTo>
                    <a:pt x="0" y="7255"/>
                    <a:pt x="7476" y="9164"/>
                    <a:pt x="7476" y="10800"/>
                  </a:cubicBezTo>
                  <a:cubicBezTo>
                    <a:pt x="7476" y="12436"/>
                    <a:pt x="0" y="14345"/>
                    <a:pt x="0" y="16656"/>
                  </a:cubicBezTo>
                  <a:cubicBezTo>
                    <a:pt x="0" y="18967"/>
                    <a:pt x="0" y="19193"/>
                    <a:pt x="0" y="19193"/>
                  </a:cubicBezTo>
                  <a:cubicBezTo>
                    <a:pt x="0" y="20045"/>
                    <a:pt x="4835" y="21600"/>
                    <a:pt x="10799" y="21600"/>
                  </a:cubicBezTo>
                  <a:cubicBezTo>
                    <a:pt x="16765" y="21600"/>
                    <a:pt x="21600" y="20045"/>
                    <a:pt x="21600" y="19193"/>
                  </a:cubicBezTo>
                  <a:cubicBezTo>
                    <a:pt x="21600" y="19193"/>
                    <a:pt x="21600" y="18967"/>
                    <a:pt x="21600" y="16656"/>
                  </a:cubicBezTo>
                  <a:cubicBezTo>
                    <a:pt x="21600" y="14345"/>
                    <a:pt x="14122" y="12436"/>
                    <a:pt x="14122" y="10800"/>
                  </a:cubicBezTo>
                  <a:cubicBezTo>
                    <a:pt x="14122" y="9164"/>
                    <a:pt x="21600" y="7255"/>
                    <a:pt x="21600" y="49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8"/>
          <p:cNvSpPr txBox="1"/>
          <p:nvPr/>
        </p:nvSpPr>
        <p:spPr>
          <a:xfrm>
            <a:off x="2070909" y="257354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9"/>
          <p:cNvSpPr txBox="1"/>
          <p:nvPr/>
        </p:nvSpPr>
        <p:spPr>
          <a:xfrm>
            <a:off x="2070909" y="2869703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/>
          <p:nvPr/>
        </p:nvSpPr>
        <p:spPr>
          <a:xfrm>
            <a:off x="2070909" y="3800686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/>
          <p:nvPr/>
        </p:nvSpPr>
        <p:spPr>
          <a:xfrm>
            <a:off x="2070909" y="4098428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8"/>
          <p:cNvSpPr txBox="1"/>
          <p:nvPr/>
        </p:nvSpPr>
        <p:spPr>
          <a:xfrm>
            <a:off x="2070909" y="496749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9"/>
          <p:cNvSpPr txBox="1"/>
          <p:nvPr/>
        </p:nvSpPr>
        <p:spPr>
          <a:xfrm>
            <a:off x="2070909" y="5265241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8"/>
          <p:cNvSpPr txBox="1"/>
          <p:nvPr/>
        </p:nvSpPr>
        <p:spPr>
          <a:xfrm>
            <a:off x="8475474" y="2552911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9"/>
          <p:cNvSpPr txBox="1"/>
          <p:nvPr/>
        </p:nvSpPr>
        <p:spPr>
          <a:xfrm>
            <a:off x="8475473" y="2850652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8"/>
          <p:cNvSpPr txBox="1"/>
          <p:nvPr/>
        </p:nvSpPr>
        <p:spPr>
          <a:xfrm>
            <a:off x="8475474" y="3780048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9"/>
          <p:cNvSpPr txBox="1"/>
          <p:nvPr/>
        </p:nvSpPr>
        <p:spPr>
          <a:xfrm>
            <a:off x="8475473" y="4077790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任意多边形 5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任意多边形 5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build="p"/>
      <p:bldP spid="34" grpId="0" build="p"/>
      <p:bldP spid="35" grpId="0" build="p"/>
      <p:bldP spid="39" grpId="0" build="p"/>
      <p:bldP spid="40" grpId="0" build="p"/>
      <p:bldP spid="41" grpId="0" build="p"/>
      <p:bldP spid="42" grpId="0" build="p"/>
      <p:bldP spid="51" grpId="0" build="p"/>
      <p:bldP spid="5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521836" y="2425700"/>
            <a:ext cx="2532062" cy="43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521836" y="3492500"/>
            <a:ext cx="2532062" cy="43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521836" y="4545013"/>
            <a:ext cx="2532062" cy="43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521836" y="5599113"/>
            <a:ext cx="2532062" cy="43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00574" y="2146942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/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0574" y="3212499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/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/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0574" y="4258550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/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0574" y="4429233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/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47635" y="2900986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/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任意多边形 5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任意多边形 54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25119" y="2104157"/>
            <a:ext cx="5064342" cy="3573719"/>
            <a:chOff x="6199748" y="2294758"/>
            <a:chExt cx="4802010" cy="3388601"/>
          </a:xfrm>
        </p:grpSpPr>
        <p:sp>
          <p:nvSpPr>
            <p:cNvPr id="7" name="Freeform 6"/>
            <p:cNvSpPr/>
            <p:nvPr/>
          </p:nvSpPr>
          <p:spPr>
            <a:xfrm>
              <a:off x="7045861" y="2643177"/>
              <a:ext cx="2708066" cy="2708008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7196" tIns="627187" rIns="627196" bIns="627187" numCol="1" spcCol="1270" anchor="ctr" anchorCtr="0">
              <a:noAutofit/>
            </a:bodyPr>
            <a:lstStyle/>
            <a:p>
              <a:pPr algn="ctr" defTabSz="2437765">
                <a:lnSpc>
                  <a:spcPct val="120000"/>
                </a:lnSpc>
                <a:spcAft>
                  <a:spcPct val="35000"/>
                </a:spcAft>
              </a:pPr>
              <a:endParaRPr lang="id-ID" sz="548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591026" y="2519799"/>
              <a:ext cx="301176" cy="30117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77873" y="5149983"/>
              <a:ext cx="218075" cy="218285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40"/>
                <a:satOff val="2879"/>
                <a:lumOff val="1209"/>
                <a:alphaOff val="0"/>
              </a:schemeClr>
            </a:fillRef>
            <a:effectRef idx="0">
              <a:schemeClr val="accent3">
                <a:hueOff val="56240"/>
                <a:satOff val="2879"/>
                <a:lumOff val="1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28187" y="3742198"/>
              <a:ext cx="218075" cy="21828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84647" y="5382188"/>
              <a:ext cx="301176" cy="3011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8719"/>
                <a:satOff val="8636"/>
                <a:lumOff val="3628"/>
                <a:alphaOff val="0"/>
              </a:schemeClr>
            </a:fillRef>
            <a:effectRef idx="0">
              <a:schemeClr val="accent3">
                <a:hueOff val="168719"/>
                <a:satOff val="8636"/>
                <a:lumOff val="3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78045" y="3164374"/>
              <a:ext cx="218075" cy="2182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4959"/>
                <a:satOff val="11515"/>
                <a:lumOff val="4837"/>
                <a:alphaOff val="0"/>
              </a:schemeClr>
            </a:fillRef>
            <a:effectRef idx="0">
              <a:schemeClr val="accent3">
                <a:hueOff val="224959"/>
                <a:satOff val="11515"/>
                <a:lumOff val="48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9748" y="313194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288092" y="4197527"/>
              <a:ext cx="301176" cy="30117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61137" y="4435079"/>
              <a:ext cx="544433" cy="544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900804" y="229475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40385" y="3373960"/>
              <a:ext cx="301176" cy="301171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397"/>
                <a:satOff val="28787"/>
                <a:lumOff val="12092"/>
                <a:alphaOff val="0"/>
              </a:schemeClr>
            </a:fillRef>
            <a:effectRef idx="0">
              <a:schemeClr val="accent3">
                <a:hueOff val="562397"/>
                <a:satOff val="28787"/>
                <a:lumOff val="120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243062" y="5047837"/>
              <a:ext cx="218075" cy="21828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18636"/>
                <a:satOff val="31665"/>
                <a:lumOff val="13301"/>
                <a:alphaOff val="0"/>
              </a:schemeClr>
            </a:fillRef>
            <a:effectRef idx="0">
              <a:schemeClr val="accent3">
                <a:hueOff val="618636"/>
                <a:satOff val="31665"/>
                <a:lumOff val="133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733702" y="4763552"/>
              <a:ext cx="218075" cy="2182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Title 13"/>
          <p:cNvSpPr txBox="1"/>
          <p:nvPr/>
        </p:nvSpPr>
        <p:spPr>
          <a:xfrm>
            <a:off x="5928358" y="3958973"/>
            <a:ext cx="1016097" cy="30380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itle 13"/>
          <p:cNvSpPr txBox="1"/>
          <p:nvPr/>
        </p:nvSpPr>
        <p:spPr>
          <a:xfrm>
            <a:off x="4197626" y="3668558"/>
            <a:ext cx="1016097" cy="19575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26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/>
          <p:nvPr/>
        </p:nvSpPr>
        <p:spPr>
          <a:xfrm>
            <a:off x="8101502" y="2768730"/>
            <a:ext cx="1016097" cy="19575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26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36657" y="3440280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27311" y="2343706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5212" y="3229450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1907590" y="36299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TextBox 78"/>
          <p:cNvSpPr txBox="1"/>
          <p:nvPr/>
        </p:nvSpPr>
        <p:spPr>
          <a:xfrm>
            <a:off x="1907589" y="33500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Content Placeholder 2"/>
          <p:cNvSpPr txBox="1"/>
          <p:nvPr/>
        </p:nvSpPr>
        <p:spPr>
          <a:xfrm>
            <a:off x="5392863" y="60683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TextBox 78"/>
          <p:cNvSpPr txBox="1"/>
          <p:nvPr/>
        </p:nvSpPr>
        <p:spPr>
          <a:xfrm>
            <a:off x="5644813" y="57884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Content Placeholder 2"/>
          <p:cNvSpPr txBox="1"/>
          <p:nvPr/>
        </p:nvSpPr>
        <p:spPr>
          <a:xfrm>
            <a:off x="9286290" y="27282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286289" y="24483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任意多边形 2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2" grpId="0"/>
      <p:bldP spid="53" grpId="0"/>
      <p:bldP spid="54" grpId="0"/>
      <p:bldP spid="58" grpId="0"/>
      <p:bldP spid="59" grpId="0"/>
      <p:bldP spid="74" grpId="0"/>
      <p:bldP spid="75" grpId="0"/>
      <p:bldP spid="77" grpId="0"/>
      <p:bldP spid="7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75"/>
          <p:cNvSpPr/>
          <p:nvPr/>
        </p:nvSpPr>
        <p:spPr>
          <a:xfrm>
            <a:off x="7700853" y="2136962"/>
            <a:ext cx="1870117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877"/>
          <p:cNvSpPr/>
          <p:nvPr/>
        </p:nvSpPr>
        <p:spPr>
          <a:xfrm>
            <a:off x="5475317" y="2136962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879"/>
          <p:cNvSpPr/>
          <p:nvPr/>
        </p:nvSpPr>
        <p:spPr>
          <a:xfrm>
            <a:off x="6518814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883"/>
          <p:cNvSpPr/>
          <p:nvPr/>
        </p:nvSpPr>
        <p:spPr>
          <a:xfrm>
            <a:off x="4431820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Shape 1886"/>
          <p:cNvSpPr/>
          <p:nvPr/>
        </p:nvSpPr>
        <p:spPr>
          <a:xfrm>
            <a:off x="8735721" y="4309898"/>
            <a:ext cx="1870118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Shape 1887"/>
          <p:cNvSpPr/>
          <p:nvPr/>
        </p:nvSpPr>
        <p:spPr>
          <a:xfrm>
            <a:off x="8745766" y="4054468"/>
            <a:ext cx="1624529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Shape 1888"/>
          <p:cNvSpPr/>
          <p:nvPr/>
        </p:nvSpPr>
        <p:spPr>
          <a:xfrm>
            <a:off x="2170080" y="3451864"/>
            <a:ext cx="1882870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Shape 1889"/>
          <p:cNvSpPr/>
          <p:nvPr/>
        </p:nvSpPr>
        <p:spPr>
          <a:xfrm>
            <a:off x="2430276" y="3173135"/>
            <a:ext cx="1624530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Shape 1891"/>
          <p:cNvSpPr/>
          <p:nvPr/>
        </p:nvSpPr>
        <p:spPr>
          <a:xfrm>
            <a:off x="3373631" y="5184177"/>
            <a:ext cx="1624530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700853" y="1833563"/>
            <a:ext cx="2293937" cy="25853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134581" y="5457826"/>
            <a:ext cx="1836738" cy="5784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5956577" y="2759294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Shape 1881"/>
          <p:cNvSpPr/>
          <p:nvPr/>
        </p:nvSpPr>
        <p:spPr>
          <a:xfrm>
            <a:off x="5475317" y="4223955"/>
            <a:ext cx="1829190" cy="1829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7000074" y="3802790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5956577" y="4846287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Shape 1883"/>
          <p:cNvSpPr/>
          <p:nvPr/>
        </p:nvSpPr>
        <p:spPr>
          <a:xfrm>
            <a:off x="4430032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4913080" y="3802790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4" grpId="0" build="p"/>
      <p:bldP spid="5" grpId="0" build="p"/>
      <p:bldP spid="27" grpId="0"/>
      <p:bldP spid="16" grpId="0" animBg="1"/>
      <p:bldP spid="26" grpId="0"/>
      <p:bldP spid="29" grpId="0"/>
      <p:bldP spid="30" grpId="0" animBg="1"/>
      <p:bldP spid="30" grpId="1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1346429" y="942031"/>
            <a:ext cx="5082946" cy="5348589"/>
          </a:xfrm>
          <a:custGeom>
            <a:avLst/>
            <a:gdLst>
              <a:gd name="T0" fmla="*/ 1840 w 2277"/>
              <a:gd name="T1" fmla="*/ 895 h 2396"/>
              <a:gd name="T2" fmla="*/ 1889 w 2277"/>
              <a:gd name="T3" fmla="*/ 956 h 2396"/>
              <a:gd name="T4" fmla="*/ 1879 w 2277"/>
              <a:gd name="T5" fmla="*/ 1033 h 2396"/>
              <a:gd name="T6" fmla="*/ 524 w 2277"/>
              <a:gd name="T7" fmla="*/ 2386 h 2396"/>
              <a:gd name="T8" fmla="*/ 438 w 2277"/>
              <a:gd name="T9" fmla="*/ 2389 h 2396"/>
              <a:gd name="T10" fmla="*/ 377 w 2277"/>
              <a:gd name="T11" fmla="*/ 2305 h 2396"/>
              <a:gd name="T12" fmla="*/ 405 w 2277"/>
              <a:gd name="T13" fmla="*/ 2225 h 2396"/>
              <a:gd name="T14" fmla="*/ 1765 w 2277"/>
              <a:gd name="T15" fmla="*/ 885 h 2396"/>
              <a:gd name="T16" fmla="*/ 2202 w 2277"/>
              <a:gd name="T17" fmla="*/ 815 h 2396"/>
              <a:gd name="T18" fmla="*/ 2265 w 2277"/>
              <a:gd name="T19" fmla="*/ 862 h 2396"/>
              <a:gd name="T20" fmla="*/ 2273 w 2277"/>
              <a:gd name="T21" fmla="*/ 937 h 2396"/>
              <a:gd name="T22" fmla="*/ 934 w 2277"/>
              <a:gd name="T23" fmla="*/ 2297 h 2396"/>
              <a:gd name="T24" fmla="*/ 852 w 2277"/>
              <a:gd name="T25" fmla="*/ 2326 h 2396"/>
              <a:gd name="T26" fmla="*/ 768 w 2277"/>
              <a:gd name="T27" fmla="*/ 2264 h 2396"/>
              <a:gd name="T28" fmla="*/ 772 w 2277"/>
              <a:gd name="T29" fmla="*/ 2178 h 2396"/>
              <a:gd name="T30" fmla="*/ 2127 w 2277"/>
              <a:gd name="T31" fmla="*/ 824 h 2396"/>
              <a:gd name="T32" fmla="*/ 1495 w 2277"/>
              <a:gd name="T33" fmla="*/ 550 h 2396"/>
              <a:gd name="T34" fmla="*/ 1566 w 2277"/>
              <a:gd name="T35" fmla="*/ 580 h 2396"/>
              <a:gd name="T36" fmla="*/ 1594 w 2277"/>
              <a:gd name="T37" fmla="*/ 651 h 2396"/>
              <a:gd name="T38" fmla="*/ 1566 w 2277"/>
              <a:gd name="T39" fmla="*/ 723 h 2396"/>
              <a:gd name="T40" fmla="*/ 199 w 2277"/>
              <a:gd name="T41" fmla="*/ 2063 h 2396"/>
              <a:gd name="T42" fmla="*/ 108 w 2277"/>
              <a:gd name="T43" fmla="*/ 2035 h 2396"/>
              <a:gd name="T44" fmla="*/ 81 w 2277"/>
              <a:gd name="T45" fmla="*/ 1944 h 2396"/>
              <a:gd name="T46" fmla="*/ 1423 w 2277"/>
              <a:gd name="T47" fmla="*/ 580 h 2396"/>
              <a:gd name="T48" fmla="*/ 1495 w 2277"/>
              <a:gd name="T49" fmla="*/ 550 h 2396"/>
              <a:gd name="T50" fmla="*/ 2078 w 2277"/>
              <a:gd name="T51" fmla="*/ 342 h 2396"/>
              <a:gd name="T52" fmla="*/ 2127 w 2277"/>
              <a:gd name="T53" fmla="*/ 405 h 2396"/>
              <a:gd name="T54" fmla="*/ 2116 w 2277"/>
              <a:gd name="T55" fmla="*/ 480 h 2396"/>
              <a:gd name="T56" fmla="*/ 761 w 2277"/>
              <a:gd name="T57" fmla="*/ 1834 h 2396"/>
              <a:gd name="T58" fmla="*/ 676 w 2277"/>
              <a:gd name="T59" fmla="*/ 1838 h 2396"/>
              <a:gd name="T60" fmla="*/ 615 w 2277"/>
              <a:gd name="T61" fmla="*/ 1754 h 2396"/>
              <a:gd name="T62" fmla="*/ 643 w 2277"/>
              <a:gd name="T63" fmla="*/ 1672 h 2396"/>
              <a:gd name="T64" fmla="*/ 2003 w 2277"/>
              <a:gd name="T65" fmla="*/ 333 h 2396"/>
              <a:gd name="T66" fmla="*/ 1704 w 2277"/>
              <a:gd name="T67" fmla="*/ 54 h 2396"/>
              <a:gd name="T68" fmla="*/ 1750 w 2277"/>
              <a:gd name="T69" fmla="*/ 80 h 2396"/>
              <a:gd name="T70" fmla="*/ 1779 w 2277"/>
              <a:gd name="T71" fmla="*/ 152 h 2396"/>
              <a:gd name="T72" fmla="*/ 1750 w 2277"/>
              <a:gd name="T73" fmla="*/ 224 h 2396"/>
              <a:gd name="T74" fmla="*/ 384 w 2277"/>
              <a:gd name="T75" fmla="*/ 1564 h 2396"/>
              <a:gd name="T76" fmla="*/ 294 w 2277"/>
              <a:gd name="T77" fmla="*/ 1536 h 2396"/>
              <a:gd name="T78" fmla="*/ 266 w 2277"/>
              <a:gd name="T79" fmla="*/ 1445 h 2396"/>
              <a:gd name="T80" fmla="*/ 1607 w 2277"/>
              <a:gd name="T81" fmla="*/ 80 h 2396"/>
              <a:gd name="T82" fmla="*/ 1678 w 2277"/>
              <a:gd name="T83" fmla="*/ 51 h 2396"/>
              <a:gd name="T84" fmla="*/ 1465 w 2277"/>
              <a:gd name="T85" fmla="*/ 12 h 2396"/>
              <a:gd name="T86" fmla="*/ 1512 w 2277"/>
              <a:gd name="T87" fmla="*/ 75 h 2396"/>
              <a:gd name="T88" fmla="*/ 1502 w 2277"/>
              <a:gd name="T89" fmla="*/ 150 h 2396"/>
              <a:gd name="T90" fmla="*/ 147 w 2277"/>
              <a:gd name="T91" fmla="*/ 1504 h 2396"/>
              <a:gd name="T92" fmla="*/ 63 w 2277"/>
              <a:gd name="T93" fmla="*/ 1508 h 2396"/>
              <a:gd name="T94" fmla="*/ 0 w 2277"/>
              <a:gd name="T95" fmla="*/ 1424 h 2396"/>
              <a:gd name="T96" fmla="*/ 28 w 2277"/>
              <a:gd name="T97" fmla="*/ 1342 h 2396"/>
              <a:gd name="T98" fmla="*/ 1388 w 2277"/>
              <a:gd name="T99" fmla="*/ 4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77" h="2396">
                <a:moveTo>
                  <a:pt x="1792" y="881"/>
                </a:moveTo>
                <a:lnTo>
                  <a:pt x="1816" y="885"/>
                </a:lnTo>
                <a:lnTo>
                  <a:pt x="1840" y="895"/>
                </a:lnTo>
                <a:lnTo>
                  <a:pt x="1863" y="911"/>
                </a:lnTo>
                <a:lnTo>
                  <a:pt x="1879" y="934"/>
                </a:lnTo>
                <a:lnTo>
                  <a:pt x="1889" y="956"/>
                </a:lnTo>
                <a:lnTo>
                  <a:pt x="1893" y="983"/>
                </a:lnTo>
                <a:lnTo>
                  <a:pt x="1889" y="1009"/>
                </a:lnTo>
                <a:lnTo>
                  <a:pt x="1879" y="1033"/>
                </a:lnTo>
                <a:lnTo>
                  <a:pt x="1863" y="1054"/>
                </a:lnTo>
                <a:lnTo>
                  <a:pt x="548" y="2368"/>
                </a:lnTo>
                <a:lnTo>
                  <a:pt x="524" y="2386"/>
                </a:lnTo>
                <a:lnTo>
                  <a:pt x="496" y="2394"/>
                </a:lnTo>
                <a:lnTo>
                  <a:pt x="468" y="2396"/>
                </a:lnTo>
                <a:lnTo>
                  <a:pt x="438" y="2389"/>
                </a:lnTo>
                <a:lnTo>
                  <a:pt x="405" y="2368"/>
                </a:lnTo>
                <a:lnTo>
                  <a:pt x="383" y="2333"/>
                </a:lnTo>
                <a:lnTo>
                  <a:pt x="377" y="2305"/>
                </a:lnTo>
                <a:lnTo>
                  <a:pt x="377" y="2278"/>
                </a:lnTo>
                <a:lnTo>
                  <a:pt x="388" y="2250"/>
                </a:lnTo>
                <a:lnTo>
                  <a:pt x="405" y="2225"/>
                </a:lnTo>
                <a:lnTo>
                  <a:pt x="1720" y="911"/>
                </a:lnTo>
                <a:lnTo>
                  <a:pt x="1741" y="895"/>
                </a:lnTo>
                <a:lnTo>
                  <a:pt x="1765" y="885"/>
                </a:lnTo>
                <a:lnTo>
                  <a:pt x="1792" y="881"/>
                </a:lnTo>
                <a:close/>
                <a:moveTo>
                  <a:pt x="2176" y="812"/>
                </a:moveTo>
                <a:lnTo>
                  <a:pt x="2202" y="815"/>
                </a:lnTo>
                <a:lnTo>
                  <a:pt x="2226" y="824"/>
                </a:lnTo>
                <a:lnTo>
                  <a:pt x="2247" y="841"/>
                </a:lnTo>
                <a:lnTo>
                  <a:pt x="2265" y="862"/>
                </a:lnTo>
                <a:lnTo>
                  <a:pt x="2273" y="887"/>
                </a:lnTo>
                <a:lnTo>
                  <a:pt x="2277" y="913"/>
                </a:lnTo>
                <a:lnTo>
                  <a:pt x="2273" y="937"/>
                </a:lnTo>
                <a:lnTo>
                  <a:pt x="2265" y="962"/>
                </a:lnTo>
                <a:lnTo>
                  <a:pt x="2247" y="984"/>
                </a:lnTo>
                <a:lnTo>
                  <a:pt x="934" y="2297"/>
                </a:lnTo>
                <a:lnTo>
                  <a:pt x="910" y="2316"/>
                </a:lnTo>
                <a:lnTo>
                  <a:pt x="882" y="2325"/>
                </a:lnTo>
                <a:lnTo>
                  <a:pt x="852" y="2326"/>
                </a:lnTo>
                <a:lnTo>
                  <a:pt x="824" y="2319"/>
                </a:lnTo>
                <a:lnTo>
                  <a:pt x="791" y="2297"/>
                </a:lnTo>
                <a:lnTo>
                  <a:pt x="768" y="2264"/>
                </a:lnTo>
                <a:lnTo>
                  <a:pt x="761" y="2236"/>
                </a:lnTo>
                <a:lnTo>
                  <a:pt x="763" y="2206"/>
                </a:lnTo>
                <a:lnTo>
                  <a:pt x="772" y="2178"/>
                </a:lnTo>
                <a:lnTo>
                  <a:pt x="791" y="2154"/>
                </a:lnTo>
                <a:lnTo>
                  <a:pt x="2104" y="841"/>
                </a:lnTo>
                <a:lnTo>
                  <a:pt x="2127" y="824"/>
                </a:lnTo>
                <a:lnTo>
                  <a:pt x="2151" y="815"/>
                </a:lnTo>
                <a:lnTo>
                  <a:pt x="2176" y="812"/>
                </a:lnTo>
                <a:close/>
                <a:moveTo>
                  <a:pt x="1495" y="550"/>
                </a:moveTo>
                <a:lnTo>
                  <a:pt x="1519" y="553"/>
                </a:lnTo>
                <a:lnTo>
                  <a:pt x="1544" y="562"/>
                </a:lnTo>
                <a:lnTo>
                  <a:pt x="1566" y="580"/>
                </a:lnTo>
                <a:lnTo>
                  <a:pt x="1582" y="600"/>
                </a:lnTo>
                <a:lnTo>
                  <a:pt x="1593" y="625"/>
                </a:lnTo>
                <a:lnTo>
                  <a:pt x="1594" y="651"/>
                </a:lnTo>
                <a:lnTo>
                  <a:pt x="1593" y="676"/>
                </a:lnTo>
                <a:lnTo>
                  <a:pt x="1582" y="700"/>
                </a:lnTo>
                <a:lnTo>
                  <a:pt x="1566" y="723"/>
                </a:lnTo>
                <a:lnTo>
                  <a:pt x="252" y="2035"/>
                </a:lnTo>
                <a:lnTo>
                  <a:pt x="227" y="2052"/>
                </a:lnTo>
                <a:lnTo>
                  <a:pt x="199" y="2063"/>
                </a:lnTo>
                <a:lnTo>
                  <a:pt x="171" y="2065"/>
                </a:lnTo>
                <a:lnTo>
                  <a:pt x="142" y="2058"/>
                </a:lnTo>
                <a:lnTo>
                  <a:pt x="108" y="2035"/>
                </a:lnTo>
                <a:lnTo>
                  <a:pt x="86" y="2002"/>
                </a:lnTo>
                <a:lnTo>
                  <a:pt x="79" y="1974"/>
                </a:lnTo>
                <a:lnTo>
                  <a:pt x="81" y="1944"/>
                </a:lnTo>
                <a:lnTo>
                  <a:pt x="91" y="1916"/>
                </a:lnTo>
                <a:lnTo>
                  <a:pt x="108" y="1892"/>
                </a:lnTo>
                <a:lnTo>
                  <a:pt x="1423" y="580"/>
                </a:lnTo>
                <a:lnTo>
                  <a:pt x="1444" y="562"/>
                </a:lnTo>
                <a:lnTo>
                  <a:pt x="1469" y="553"/>
                </a:lnTo>
                <a:lnTo>
                  <a:pt x="1495" y="550"/>
                </a:lnTo>
                <a:close/>
                <a:moveTo>
                  <a:pt x="2029" y="330"/>
                </a:moveTo>
                <a:lnTo>
                  <a:pt x="2054" y="333"/>
                </a:lnTo>
                <a:lnTo>
                  <a:pt x="2078" y="342"/>
                </a:lnTo>
                <a:lnTo>
                  <a:pt x="2101" y="360"/>
                </a:lnTo>
                <a:lnTo>
                  <a:pt x="2116" y="381"/>
                </a:lnTo>
                <a:lnTo>
                  <a:pt x="2127" y="405"/>
                </a:lnTo>
                <a:lnTo>
                  <a:pt x="2130" y="431"/>
                </a:lnTo>
                <a:lnTo>
                  <a:pt x="2127" y="457"/>
                </a:lnTo>
                <a:lnTo>
                  <a:pt x="2116" y="480"/>
                </a:lnTo>
                <a:lnTo>
                  <a:pt x="2101" y="503"/>
                </a:lnTo>
                <a:lnTo>
                  <a:pt x="786" y="1815"/>
                </a:lnTo>
                <a:lnTo>
                  <a:pt x="761" y="1834"/>
                </a:lnTo>
                <a:lnTo>
                  <a:pt x="734" y="1843"/>
                </a:lnTo>
                <a:lnTo>
                  <a:pt x="706" y="1845"/>
                </a:lnTo>
                <a:lnTo>
                  <a:pt x="676" y="1838"/>
                </a:lnTo>
                <a:lnTo>
                  <a:pt x="643" y="1815"/>
                </a:lnTo>
                <a:lnTo>
                  <a:pt x="620" y="1782"/>
                </a:lnTo>
                <a:lnTo>
                  <a:pt x="615" y="1754"/>
                </a:lnTo>
                <a:lnTo>
                  <a:pt x="615" y="1724"/>
                </a:lnTo>
                <a:lnTo>
                  <a:pt x="625" y="1696"/>
                </a:lnTo>
                <a:lnTo>
                  <a:pt x="643" y="1672"/>
                </a:lnTo>
                <a:lnTo>
                  <a:pt x="1957" y="360"/>
                </a:lnTo>
                <a:lnTo>
                  <a:pt x="1978" y="342"/>
                </a:lnTo>
                <a:lnTo>
                  <a:pt x="2003" y="333"/>
                </a:lnTo>
                <a:lnTo>
                  <a:pt x="2029" y="330"/>
                </a:lnTo>
                <a:close/>
                <a:moveTo>
                  <a:pt x="1678" y="51"/>
                </a:moveTo>
                <a:lnTo>
                  <a:pt x="1704" y="54"/>
                </a:lnTo>
                <a:lnTo>
                  <a:pt x="1729" y="63"/>
                </a:lnTo>
                <a:lnTo>
                  <a:pt x="1750" y="80"/>
                </a:lnTo>
                <a:lnTo>
                  <a:pt x="1750" y="80"/>
                </a:lnTo>
                <a:lnTo>
                  <a:pt x="1767" y="101"/>
                </a:lnTo>
                <a:lnTo>
                  <a:pt x="1776" y="126"/>
                </a:lnTo>
                <a:lnTo>
                  <a:pt x="1779" y="152"/>
                </a:lnTo>
                <a:lnTo>
                  <a:pt x="1776" y="178"/>
                </a:lnTo>
                <a:lnTo>
                  <a:pt x="1767" y="201"/>
                </a:lnTo>
                <a:lnTo>
                  <a:pt x="1750" y="224"/>
                </a:lnTo>
                <a:lnTo>
                  <a:pt x="437" y="1536"/>
                </a:lnTo>
                <a:lnTo>
                  <a:pt x="412" y="1555"/>
                </a:lnTo>
                <a:lnTo>
                  <a:pt x="384" y="1564"/>
                </a:lnTo>
                <a:lnTo>
                  <a:pt x="355" y="1566"/>
                </a:lnTo>
                <a:lnTo>
                  <a:pt x="327" y="1559"/>
                </a:lnTo>
                <a:lnTo>
                  <a:pt x="294" y="1536"/>
                </a:lnTo>
                <a:lnTo>
                  <a:pt x="271" y="1503"/>
                </a:lnTo>
                <a:lnTo>
                  <a:pt x="264" y="1475"/>
                </a:lnTo>
                <a:lnTo>
                  <a:pt x="266" y="1445"/>
                </a:lnTo>
                <a:lnTo>
                  <a:pt x="274" y="1417"/>
                </a:lnTo>
                <a:lnTo>
                  <a:pt x="294" y="1393"/>
                </a:lnTo>
                <a:lnTo>
                  <a:pt x="1607" y="80"/>
                </a:lnTo>
                <a:lnTo>
                  <a:pt x="1629" y="63"/>
                </a:lnTo>
                <a:lnTo>
                  <a:pt x="1652" y="54"/>
                </a:lnTo>
                <a:lnTo>
                  <a:pt x="1678" y="51"/>
                </a:lnTo>
                <a:close/>
                <a:moveTo>
                  <a:pt x="1414" y="0"/>
                </a:moveTo>
                <a:lnTo>
                  <a:pt x="1441" y="4"/>
                </a:lnTo>
                <a:lnTo>
                  <a:pt x="1465" y="12"/>
                </a:lnTo>
                <a:lnTo>
                  <a:pt x="1486" y="30"/>
                </a:lnTo>
                <a:lnTo>
                  <a:pt x="1502" y="51"/>
                </a:lnTo>
                <a:lnTo>
                  <a:pt x="1512" y="75"/>
                </a:lnTo>
                <a:lnTo>
                  <a:pt x="1516" y="101"/>
                </a:lnTo>
                <a:lnTo>
                  <a:pt x="1512" y="128"/>
                </a:lnTo>
                <a:lnTo>
                  <a:pt x="1502" y="150"/>
                </a:lnTo>
                <a:lnTo>
                  <a:pt x="1486" y="173"/>
                </a:lnTo>
                <a:lnTo>
                  <a:pt x="171" y="1485"/>
                </a:lnTo>
                <a:lnTo>
                  <a:pt x="147" y="1504"/>
                </a:lnTo>
                <a:lnTo>
                  <a:pt x="121" y="1513"/>
                </a:lnTo>
                <a:lnTo>
                  <a:pt x="91" y="1515"/>
                </a:lnTo>
                <a:lnTo>
                  <a:pt x="63" y="1508"/>
                </a:lnTo>
                <a:lnTo>
                  <a:pt x="28" y="1485"/>
                </a:lnTo>
                <a:lnTo>
                  <a:pt x="7" y="1452"/>
                </a:lnTo>
                <a:lnTo>
                  <a:pt x="0" y="1424"/>
                </a:lnTo>
                <a:lnTo>
                  <a:pt x="2" y="1395"/>
                </a:lnTo>
                <a:lnTo>
                  <a:pt x="11" y="1367"/>
                </a:lnTo>
                <a:lnTo>
                  <a:pt x="28" y="1342"/>
                </a:lnTo>
                <a:lnTo>
                  <a:pt x="1343" y="30"/>
                </a:lnTo>
                <a:lnTo>
                  <a:pt x="1364" y="12"/>
                </a:lnTo>
                <a:lnTo>
                  <a:pt x="1388" y="4"/>
                </a:lnTo>
                <a:lnTo>
                  <a:pt x="1414" y="0"/>
                </a:lnTo>
                <a:close/>
              </a:path>
            </a:pathLst>
          </a:custGeom>
          <a:blipFill dpi="0" rotWithShape="1">
            <a:blip r:embed="rId1">
              <a:grayscl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96" r="-20096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TextBox 48"/>
          <p:cNvSpPr txBox="1"/>
          <p:nvPr/>
        </p:nvSpPr>
        <p:spPr>
          <a:xfrm>
            <a:off x="5997327" y="3377205"/>
            <a:ext cx="39604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4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5997327" y="4045550"/>
            <a:ext cx="51835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2789681" y="2508330"/>
            <a:ext cx="219644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z="13800" cap="all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99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49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812800" y="942031"/>
            <a:ext cx="5082946" cy="5348589"/>
          </a:xfrm>
          <a:custGeom>
            <a:avLst/>
            <a:gdLst>
              <a:gd name="T0" fmla="*/ 1840 w 2277"/>
              <a:gd name="T1" fmla="*/ 895 h 2396"/>
              <a:gd name="T2" fmla="*/ 1889 w 2277"/>
              <a:gd name="T3" fmla="*/ 956 h 2396"/>
              <a:gd name="T4" fmla="*/ 1879 w 2277"/>
              <a:gd name="T5" fmla="*/ 1033 h 2396"/>
              <a:gd name="T6" fmla="*/ 524 w 2277"/>
              <a:gd name="T7" fmla="*/ 2386 h 2396"/>
              <a:gd name="T8" fmla="*/ 438 w 2277"/>
              <a:gd name="T9" fmla="*/ 2389 h 2396"/>
              <a:gd name="T10" fmla="*/ 377 w 2277"/>
              <a:gd name="T11" fmla="*/ 2305 h 2396"/>
              <a:gd name="T12" fmla="*/ 405 w 2277"/>
              <a:gd name="T13" fmla="*/ 2225 h 2396"/>
              <a:gd name="T14" fmla="*/ 1765 w 2277"/>
              <a:gd name="T15" fmla="*/ 885 h 2396"/>
              <a:gd name="T16" fmla="*/ 2202 w 2277"/>
              <a:gd name="T17" fmla="*/ 815 h 2396"/>
              <a:gd name="T18" fmla="*/ 2265 w 2277"/>
              <a:gd name="T19" fmla="*/ 862 h 2396"/>
              <a:gd name="T20" fmla="*/ 2273 w 2277"/>
              <a:gd name="T21" fmla="*/ 937 h 2396"/>
              <a:gd name="T22" fmla="*/ 934 w 2277"/>
              <a:gd name="T23" fmla="*/ 2297 h 2396"/>
              <a:gd name="T24" fmla="*/ 852 w 2277"/>
              <a:gd name="T25" fmla="*/ 2326 h 2396"/>
              <a:gd name="T26" fmla="*/ 768 w 2277"/>
              <a:gd name="T27" fmla="*/ 2264 h 2396"/>
              <a:gd name="T28" fmla="*/ 772 w 2277"/>
              <a:gd name="T29" fmla="*/ 2178 h 2396"/>
              <a:gd name="T30" fmla="*/ 2127 w 2277"/>
              <a:gd name="T31" fmla="*/ 824 h 2396"/>
              <a:gd name="T32" fmla="*/ 1495 w 2277"/>
              <a:gd name="T33" fmla="*/ 550 h 2396"/>
              <a:gd name="T34" fmla="*/ 1566 w 2277"/>
              <a:gd name="T35" fmla="*/ 580 h 2396"/>
              <a:gd name="T36" fmla="*/ 1594 w 2277"/>
              <a:gd name="T37" fmla="*/ 651 h 2396"/>
              <a:gd name="T38" fmla="*/ 1566 w 2277"/>
              <a:gd name="T39" fmla="*/ 723 h 2396"/>
              <a:gd name="T40" fmla="*/ 199 w 2277"/>
              <a:gd name="T41" fmla="*/ 2063 h 2396"/>
              <a:gd name="T42" fmla="*/ 108 w 2277"/>
              <a:gd name="T43" fmla="*/ 2035 h 2396"/>
              <a:gd name="T44" fmla="*/ 81 w 2277"/>
              <a:gd name="T45" fmla="*/ 1944 h 2396"/>
              <a:gd name="T46" fmla="*/ 1423 w 2277"/>
              <a:gd name="T47" fmla="*/ 580 h 2396"/>
              <a:gd name="T48" fmla="*/ 1495 w 2277"/>
              <a:gd name="T49" fmla="*/ 550 h 2396"/>
              <a:gd name="T50" fmla="*/ 2078 w 2277"/>
              <a:gd name="T51" fmla="*/ 342 h 2396"/>
              <a:gd name="T52" fmla="*/ 2127 w 2277"/>
              <a:gd name="T53" fmla="*/ 405 h 2396"/>
              <a:gd name="T54" fmla="*/ 2116 w 2277"/>
              <a:gd name="T55" fmla="*/ 480 h 2396"/>
              <a:gd name="T56" fmla="*/ 761 w 2277"/>
              <a:gd name="T57" fmla="*/ 1834 h 2396"/>
              <a:gd name="T58" fmla="*/ 676 w 2277"/>
              <a:gd name="T59" fmla="*/ 1838 h 2396"/>
              <a:gd name="T60" fmla="*/ 615 w 2277"/>
              <a:gd name="T61" fmla="*/ 1754 h 2396"/>
              <a:gd name="T62" fmla="*/ 643 w 2277"/>
              <a:gd name="T63" fmla="*/ 1672 h 2396"/>
              <a:gd name="T64" fmla="*/ 2003 w 2277"/>
              <a:gd name="T65" fmla="*/ 333 h 2396"/>
              <a:gd name="T66" fmla="*/ 1704 w 2277"/>
              <a:gd name="T67" fmla="*/ 54 h 2396"/>
              <a:gd name="T68" fmla="*/ 1750 w 2277"/>
              <a:gd name="T69" fmla="*/ 80 h 2396"/>
              <a:gd name="T70" fmla="*/ 1779 w 2277"/>
              <a:gd name="T71" fmla="*/ 152 h 2396"/>
              <a:gd name="T72" fmla="*/ 1750 w 2277"/>
              <a:gd name="T73" fmla="*/ 224 h 2396"/>
              <a:gd name="T74" fmla="*/ 384 w 2277"/>
              <a:gd name="T75" fmla="*/ 1564 h 2396"/>
              <a:gd name="T76" fmla="*/ 294 w 2277"/>
              <a:gd name="T77" fmla="*/ 1536 h 2396"/>
              <a:gd name="T78" fmla="*/ 266 w 2277"/>
              <a:gd name="T79" fmla="*/ 1445 h 2396"/>
              <a:gd name="T80" fmla="*/ 1607 w 2277"/>
              <a:gd name="T81" fmla="*/ 80 h 2396"/>
              <a:gd name="T82" fmla="*/ 1678 w 2277"/>
              <a:gd name="T83" fmla="*/ 51 h 2396"/>
              <a:gd name="T84" fmla="*/ 1465 w 2277"/>
              <a:gd name="T85" fmla="*/ 12 h 2396"/>
              <a:gd name="T86" fmla="*/ 1512 w 2277"/>
              <a:gd name="T87" fmla="*/ 75 h 2396"/>
              <a:gd name="T88" fmla="*/ 1502 w 2277"/>
              <a:gd name="T89" fmla="*/ 150 h 2396"/>
              <a:gd name="T90" fmla="*/ 147 w 2277"/>
              <a:gd name="T91" fmla="*/ 1504 h 2396"/>
              <a:gd name="T92" fmla="*/ 63 w 2277"/>
              <a:gd name="T93" fmla="*/ 1508 h 2396"/>
              <a:gd name="T94" fmla="*/ 0 w 2277"/>
              <a:gd name="T95" fmla="*/ 1424 h 2396"/>
              <a:gd name="T96" fmla="*/ 28 w 2277"/>
              <a:gd name="T97" fmla="*/ 1342 h 2396"/>
              <a:gd name="T98" fmla="*/ 1388 w 2277"/>
              <a:gd name="T99" fmla="*/ 4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77" h="2396">
                <a:moveTo>
                  <a:pt x="1792" y="881"/>
                </a:moveTo>
                <a:lnTo>
                  <a:pt x="1816" y="885"/>
                </a:lnTo>
                <a:lnTo>
                  <a:pt x="1840" y="895"/>
                </a:lnTo>
                <a:lnTo>
                  <a:pt x="1863" y="911"/>
                </a:lnTo>
                <a:lnTo>
                  <a:pt x="1879" y="934"/>
                </a:lnTo>
                <a:lnTo>
                  <a:pt x="1889" y="956"/>
                </a:lnTo>
                <a:lnTo>
                  <a:pt x="1893" y="983"/>
                </a:lnTo>
                <a:lnTo>
                  <a:pt x="1889" y="1009"/>
                </a:lnTo>
                <a:lnTo>
                  <a:pt x="1879" y="1033"/>
                </a:lnTo>
                <a:lnTo>
                  <a:pt x="1863" y="1054"/>
                </a:lnTo>
                <a:lnTo>
                  <a:pt x="548" y="2368"/>
                </a:lnTo>
                <a:lnTo>
                  <a:pt x="524" y="2386"/>
                </a:lnTo>
                <a:lnTo>
                  <a:pt x="496" y="2394"/>
                </a:lnTo>
                <a:lnTo>
                  <a:pt x="468" y="2396"/>
                </a:lnTo>
                <a:lnTo>
                  <a:pt x="438" y="2389"/>
                </a:lnTo>
                <a:lnTo>
                  <a:pt x="405" y="2368"/>
                </a:lnTo>
                <a:lnTo>
                  <a:pt x="383" y="2333"/>
                </a:lnTo>
                <a:lnTo>
                  <a:pt x="377" y="2305"/>
                </a:lnTo>
                <a:lnTo>
                  <a:pt x="377" y="2278"/>
                </a:lnTo>
                <a:lnTo>
                  <a:pt x="388" y="2250"/>
                </a:lnTo>
                <a:lnTo>
                  <a:pt x="405" y="2225"/>
                </a:lnTo>
                <a:lnTo>
                  <a:pt x="1720" y="911"/>
                </a:lnTo>
                <a:lnTo>
                  <a:pt x="1741" y="895"/>
                </a:lnTo>
                <a:lnTo>
                  <a:pt x="1765" y="885"/>
                </a:lnTo>
                <a:lnTo>
                  <a:pt x="1792" y="881"/>
                </a:lnTo>
                <a:close/>
                <a:moveTo>
                  <a:pt x="2176" y="812"/>
                </a:moveTo>
                <a:lnTo>
                  <a:pt x="2202" y="815"/>
                </a:lnTo>
                <a:lnTo>
                  <a:pt x="2226" y="824"/>
                </a:lnTo>
                <a:lnTo>
                  <a:pt x="2247" y="841"/>
                </a:lnTo>
                <a:lnTo>
                  <a:pt x="2265" y="862"/>
                </a:lnTo>
                <a:lnTo>
                  <a:pt x="2273" y="887"/>
                </a:lnTo>
                <a:lnTo>
                  <a:pt x="2277" y="913"/>
                </a:lnTo>
                <a:lnTo>
                  <a:pt x="2273" y="937"/>
                </a:lnTo>
                <a:lnTo>
                  <a:pt x="2265" y="962"/>
                </a:lnTo>
                <a:lnTo>
                  <a:pt x="2247" y="984"/>
                </a:lnTo>
                <a:lnTo>
                  <a:pt x="934" y="2297"/>
                </a:lnTo>
                <a:lnTo>
                  <a:pt x="910" y="2316"/>
                </a:lnTo>
                <a:lnTo>
                  <a:pt x="882" y="2325"/>
                </a:lnTo>
                <a:lnTo>
                  <a:pt x="852" y="2326"/>
                </a:lnTo>
                <a:lnTo>
                  <a:pt x="824" y="2319"/>
                </a:lnTo>
                <a:lnTo>
                  <a:pt x="791" y="2297"/>
                </a:lnTo>
                <a:lnTo>
                  <a:pt x="768" y="2264"/>
                </a:lnTo>
                <a:lnTo>
                  <a:pt x="761" y="2236"/>
                </a:lnTo>
                <a:lnTo>
                  <a:pt x="763" y="2206"/>
                </a:lnTo>
                <a:lnTo>
                  <a:pt x="772" y="2178"/>
                </a:lnTo>
                <a:lnTo>
                  <a:pt x="791" y="2154"/>
                </a:lnTo>
                <a:lnTo>
                  <a:pt x="2104" y="841"/>
                </a:lnTo>
                <a:lnTo>
                  <a:pt x="2127" y="824"/>
                </a:lnTo>
                <a:lnTo>
                  <a:pt x="2151" y="815"/>
                </a:lnTo>
                <a:lnTo>
                  <a:pt x="2176" y="812"/>
                </a:lnTo>
                <a:close/>
                <a:moveTo>
                  <a:pt x="1495" y="550"/>
                </a:moveTo>
                <a:lnTo>
                  <a:pt x="1519" y="553"/>
                </a:lnTo>
                <a:lnTo>
                  <a:pt x="1544" y="562"/>
                </a:lnTo>
                <a:lnTo>
                  <a:pt x="1566" y="580"/>
                </a:lnTo>
                <a:lnTo>
                  <a:pt x="1582" y="600"/>
                </a:lnTo>
                <a:lnTo>
                  <a:pt x="1593" y="625"/>
                </a:lnTo>
                <a:lnTo>
                  <a:pt x="1594" y="651"/>
                </a:lnTo>
                <a:lnTo>
                  <a:pt x="1593" y="676"/>
                </a:lnTo>
                <a:lnTo>
                  <a:pt x="1582" y="700"/>
                </a:lnTo>
                <a:lnTo>
                  <a:pt x="1566" y="723"/>
                </a:lnTo>
                <a:lnTo>
                  <a:pt x="252" y="2035"/>
                </a:lnTo>
                <a:lnTo>
                  <a:pt x="227" y="2052"/>
                </a:lnTo>
                <a:lnTo>
                  <a:pt x="199" y="2063"/>
                </a:lnTo>
                <a:lnTo>
                  <a:pt x="171" y="2065"/>
                </a:lnTo>
                <a:lnTo>
                  <a:pt x="142" y="2058"/>
                </a:lnTo>
                <a:lnTo>
                  <a:pt x="108" y="2035"/>
                </a:lnTo>
                <a:lnTo>
                  <a:pt x="86" y="2002"/>
                </a:lnTo>
                <a:lnTo>
                  <a:pt x="79" y="1974"/>
                </a:lnTo>
                <a:lnTo>
                  <a:pt x="81" y="1944"/>
                </a:lnTo>
                <a:lnTo>
                  <a:pt x="91" y="1916"/>
                </a:lnTo>
                <a:lnTo>
                  <a:pt x="108" y="1892"/>
                </a:lnTo>
                <a:lnTo>
                  <a:pt x="1423" y="580"/>
                </a:lnTo>
                <a:lnTo>
                  <a:pt x="1444" y="562"/>
                </a:lnTo>
                <a:lnTo>
                  <a:pt x="1469" y="553"/>
                </a:lnTo>
                <a:lnTo>
                  <a:pt x="1495" y="550"/>
                </a:lnTo>
                <a:close/>
                <a:moveTo>
                  <a:pt x="2029" y="330"/>
                </a:moveTo>
                <a:lnTo>
                  <a:pt x="2054" y="333"/>
                </a:lnTo>
                <a:lnTo>
                  <a:pt x="2078" y="342"/>
                </a:lnTo>
                <a:lnTo>
                  <a:pt x="2101" y="360"/>
                </a:lnTo>
                <a:lnTo>
                  <a:pt x="2116" y="381"/>
                </a:lnTo>
                <a:lnTo>
                  <a:pt x="2127" y="405"/>
                </a:lnTo>
                <a:lnTo>
                  <a:pt x="2130" y="431"/>
                </a:lnTo>
                <a:lnTo>
                  <a:pt x="2127" y="457"/>
                </a:lnTo>
                <a:lnTo>
                  <a:pt x="2116" y="480"/>
                </a:lnTo>
                <a:lnTo>
                  <a:pt x="2101" y="503"/>
                </a:lnTo>
                <a:lnTo>
                  <a:pt x="786" y="1815"/>
                </a:lnTo>
                <a:lnTo>
                  <a:pt x="761" y="1834"/>
                </a:lnTo>
                <a:lnTo>
                  <a:pt x="734" y="1843"/>
                </a:lnTo>
                <a:lnTo>
                  <a:pt x="706" y="1845"/>
                </a:lnTo>
                <a:lnTo>
                  <a:pt x="676" y="1838"/>
                </a:lnTo>
                <a:lnTo>
                  <a:pt x="643" y="1815"/>
                </a:lnTo>
                <a:lnTo>
                  <a:pt x="620" y="1782"/>
                </a:lnTo>
                <a:lnTo>
                  <a:pt x="615" y="1754"/>
                </a:lnTo>
                <a:lnTo>
                  <a:pt x="615" y="1724"/>
                </a:lnTo>
                <a:lnTo>
                  <a:pt x="625" y="1696"/>
                </a:lnTo>
                <a:lnTo>
                  <a:pt x="643" y="1672"/>
                </a:lnTo>
                <a:lnTo>
                  <a:pt x="1957" y="360"/>
                </a:lnTo>
                <a:lnTo>
                  <a:pt x="1978" y="342"/>
                </a:lnTo>
                <a:lnTo>
                  <a:pt x="2003" y="333"/>
                </a:lnTo>
                <a:lnTo>
                  <a:pt x="2029" y="330"/>
                </a:lnTo>
                <a:close/>
                <a:moveTo>
                  <a:pt x="1678" y="51"/>
                </a:moveTo>
                <a:lnTo>
                  <a:pt x="1704" y="54"/>
                </a:lnTo>
                <a:lnTo>
                  <a:pt x="1729" y="63"/>
                </a:lnTo>
                <a:lnTo>
                  <a:pt x="1750" y="80"/>
                </a:lnTo>
                <a:lnTo>
                  <a:pt x="1750" y="80"/>
                </a:lnTo>
                <a:lnTo>
                  <a:pt x="1767" y="101"/>
                </a:lnTo>
                <a:lnTo>
                  <a:pt x="1776" y="126"/>
                </a:lnTo>
                <a:lnTo>
                  <a:pt x="1779" y="152"/>
                </a:lnTo>
                <a:lnTo>
                  <a:pt x="1776" y="178"/>
                </a:lnTo>
                <a:lnTo>
                  <a:pt x="1767" y="201"/>
                </a:lnTo>
                <a:lnTo>
                  <a:pt x="1750" y="224"/>
                </a:lnTo>
                <a:lnTo>
                  <a:pt x="437" y="1536"/>
                </a:lnTo>
                <a:lnTo>
                  <a:pt x="412" y="1555"/>
                </a:lnTo>
                <a:lnTo>
                  <a:pt x="384" y="1564"/>
                </a:lnTo>
                <a:lnTo>
                  <a:pt x="355" y="1566"/>
                </a:lnTo>
                <a:lnTo>
                  <a:pt x="327" y="1559"/>
                </a:lnTo>
                <a:lnTo>
                  <a:pt x="294" y="1536"/>
                </a:lnTo>
                <a:lnTo>
                  <a:pt x="271" y="1503"/>
                </a:lnTo>
                <a:lnTo>
                  <a:pt x="264" y="1475"/>
                </a:lnTo>
                <a:lnTo>
                  <a:pt x="266" y="1445"/>
                </a:lnTo>
                <a:lnTo>
                  <a:pt x="274" y="1417"/>
                </a:lnTo>
                <a:lnTo>
                  <a:pt x="294" y="1393"/>
                </a:lnTo>
                <a:lnTo>
                  <a:pt x="1607" y="80"/>
                </a:lnTo>
                <a:lnTo>
                  <a:pt x="1629" y="63"/>
                </a:lnTo>
                <a:lnTo>
                  <a:pt x="1652" y="54"/>
                </a:lnTo>
                <a:lnTo>
                  <a:pt x="1678" y="51"/>
                </a:lnTo>
                <a:close/>
                <a:moveTo>
                  <a:pt x="1414" y="0"/>
                </a:moveTo>
                <a:lnTo>
                  <a:pt x="1441" y="4"/>
                </a:lnTo>
                <a:lnTo>
                  <a:pt x="1465" y="12"/>
                </a:lnTo>
                <a:lnTo>
                  <a:pt x="1486" y="30"/>
                </a:lnTo>
                <a:lnTo>
                  <a:pt x="1502" y="51"/>
                </a:lnTo>
                <a:lnTo>
                  <a:pt x="1512" y="75"/>
                </a:lnTo>
                <a:lnTo>
                  <a:pt x="1516" y="101"/>
                </a:lnTo>
                <a:lnTo>
                  <a:pt x="1512" y="128"/>
                </a:lnTo>
                <a:lnTo>
                  <a:pt x="1502" y="150"/>
                </a:lnTo>
                <a:lnTo>
                  <a:pt x="1486" y="173"/>
                </a:lnTo>
                <a:lnTo>
                  <a:pt x="171" y="1485"/>
                </a:lnTo>
                <a:lnTo>
                  <a:pt x="147" y="1504"/>
                </a:lnTo>
                <a:lnTo>
                  <a:pt x="121" y="1513"/>
                </a:lnTo>
                <a:lnTo>
                  <a:pt x="91" y="1515"/>
                </a:lnTo>
                <a:lnTo>
                  <a:pt x="63" y="1508"/>
                </a:lnTo>
                <a:lnTo>
                  <a:pt x="28" y="1485"/>
                </a:lnTo>
                <a:lnTo>
                  <a:pt x="7" y="1452"/>
                </a:lnTo>
                <a:lnTo>
                  <a:pt x="0" y="1424"/>
                </a:lnTo>
                <a:lnTo>
                  <a:pt x="2" y="1395"/>
                </a:lnTo>
                <a:lnTo>
                  <a:pt x="11" y="1367"/>
                </a:lnTo>
                <a:lnTo>
                  <a:pt x="28" y="1342"/>
                </a:lnTo>
                <a:lnTo>
                  <a:pt x="1343" y="30"/>
                </a:lnTo>
                <a:lnTo>
                  <a:pt x="1364" y="12"/>
                </a:lnTo>
                <a:lnTo>
                  <a:pt x="1388" y="4"/>
                </a:lnTo>
                <a:lnTo>
                  <a:pt x="1414" y="0"/>
                </a:lnTo>
                <a:close/>
              </a:path>
            </a:pathLst>
          </a:custGeom>
          <a:blipFill dpi="0" rotWithShape="1">
            <a:blip r:embed="rId1">
              <a:grayscl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834" r="-21600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5637530" y="4005580"/>
            <a:ext cx="231267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b="1" cap="all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YOURLOGO</a:t>
            </a:r>
            <a:endParaRPr lang="zh-CN" altLang="en-US" b="1" cap="all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637287" y="4446538"/>
            <a:ext cx="55446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cap="all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4800" cap="all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749248" y="5327823"/>
            <a:ext cx="672879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5637287" y="5304128"/>
            <a:ext cx="55446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949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3" grpId="1"/>
      <p:bldP spid="4" grpId="0"/>
      <p:bldP spid="4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5629168" y="4453800"/>
            <a:ext cx="45719" cy="2778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49747" y="3487522"/>
            <a:ext cx="45719" cy="37451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621685" y="4993683"/>
            <a:ext cx="45719" cy="22389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57885" y="4993684"/>
            <a:ext cx="45719" cy="22389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505981" y="5477384"/>
            <a:ext cx="45719" cy="1755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3956710" y="1924696"/>
            <a:ext cx="2125511" cy="774391"/>
            <a:chOff x="5603652" y="1627234"/>
            <a:chExt cx="1947726" cy="634138"/>
          </a:xfrm>
        </p:grpSpPr>
        <p:sp>
          <p:nvSpPr>
            <p:cNvPr id="94" name="Text Placeholder 3"/>
            <p:cNvSpPr txBox="1"/>
            <p:nvPr/>
          </p:nvSpPr>
          <p:spPr>
            <a:xfrm>
              <a:off x="6257786" y="1627234"/>
              <a:ext cx="1293592" cy="21170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Text Placeholder 3"/>
            <p:cNvSpPr txBox="1"/>
            <p:nvPr/>
          </p:nvSpPr>
          <p:spPr>
            <a:xfrm>
              <a:off x="5603652" y="1909574"/>
              <a:ext cx="1947726" cy="351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2620054" y="2944563"/>
            <a:ext cx="2125511" cy="777202"/>
            <a:chOff x="5603652" y="1658197"/>
            <a:chExt cx="1947726" cy="636440"/>
          </a:xfrm>
        </p:grpSpPr>
        <p:sp>
          <p:nvSpPr>
            <p:cNvPr id="100" name="Text Placeholder 3"/>
            <p:cNvSpPr txBox="1"/>
            <p:nvPr/>
          </p:nvSpPr>
          <p:spPr>
            <a:xfrm>
              <a:off x="6257786" y="1658197"/>
              <a:ext cx="1293592" cy="21170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Text Placeholder 3"/>
            <p:cNvSpPr txBox="1"/>
            <p:nvPr/>
          </p:nvSpPr>
          <p:spPr>
            <a:xfrm>
              <a:off x="5603652" y="1942839"/>
              <a:ext cx="1947726" cy="351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72"/>
          <p:cNvGrpSpPr/>
          <p:nvPr/>
        </p:nvGrpSpPr>
        <p:grpSpPr>
          <a:xfrm>
            <a:off x="1964879" y="4913191"/>
            <a:ext cx="2125512" cy="806332"/>
            <a:chOff x="5603652" y="1637555"/>
            <a:chExt cx="1947727" cy="660293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6257787" y="1637555"/>
              <a:ext cx="1293592" cy="21170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Text Placeholder 3"/>
            <p:cNvSpPr txBox="1"/>
            <p:nvPr/>
          </p:nvSpPr>
          <p:spPr>
            <a:xfrm>
              <a:off x="5603652" y="1946051"/>
              <a:ext cx="1947726" cy="35179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8"/>
          <p:cNvGrpSpPr/>
          <p:nvPr/>
        </p:nvGrpSpPr>
        <p:grpSpPr>
          <a:xfrm>
            <a:off x="7752505" y="2871899"/>
            <a:ext cx="2087865" cy="686409"/>
            <a:chOff x="7174424" y="1401232"/>
            <a:chExt cx="2276195" cy="562093"/>
          </a:xfrm>
        </p:grpSpPr>
        <p:sp>
          <p:nvSpPr>
            <p:cNvPr id="106" name="TextBox 105"/>
            <p:cNvSpPr txBox="1"/>
            <p:nvPr/>
          </p:nvSpPr>
          <p:spPr>
            <a:xfrm>
              <a:off x="7174424" y="1600395"/>
              <a:ext cx="2276195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74424" y="1401232"/>
              <a:ext cx="1618530" cy="2117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8589982" y="3802428"/>
            <a:ext cx="2087865" cy="686411"/>
            <a:chOff x="7174424" y="1401232"/>
            <a:chExt cx="2276195" cy="562095"/>
          </a:xfrm>
        </p:grpSpPr>
        <p:sp>
          <p:nvSpPr>
            <p:cNvPr id="111" name="TextBox 110"/>
            <p:cNvSpPr txBox="1"/>
            <p:nvPr/>
          </p:nvSpPr>
          <p:spPr>
            <a:xfrm>
              <a:off x="7174424" y="1600397"/>
              <a:ext cx="2276195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174424" y="1401232"/>
              <a:ext cx="1618530" cy="2117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6" name="Oval 115"/>
          <p:cNvSpPr>
            <a:spLocks noChangeAspect="1"/>
          </p:cNvSpPr>
          <p:nvPr/>
        </p:nvSpPr>
        <p:spPr>
          <a:xfrm>
            <a:off x="5322275" y="4741143"/>
            <a:ext cx="687666" cy="688237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7309922" y="5848906"/>
            <a:ext cx="687666" cy="688237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6537985" y="5160604"/>
            <a:ext cx="687666" cy="688237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8217979" y="5848906"/>
            <a:ext cx="687666" cy="688237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4137812" y="5570438"/>
            <a:ext cx="687666" cy="688237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Group 138"/>
          <p:cNvGrpSpPr/>
          <p:nvPr/>
        </p:nvGrpSpPr>
        <p:grpSpPr>
          <a:xfrm>
            <a:off x="8124717" y="4732962"/>
            <a:ext cx="818359" cy="819042"/>
            <a:chOff x="5867400" y="3486150"/>
            <a:chExt cx="670145" cy="670705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867400" y="3486150"/>
              <a:ext cx="670145" cy="67070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62"/>
            <p:cNvSpPr>
              <a:spLocks noEditPoints="1"/>
            </p:cNvSpPr>
            <p:nvPr/>
          </p:nvSpPr>
          <p:spPr bwMode="auto">
            <a:xfrm>
              <a:off x="6020570" y="3638144"/>
              <a:ext cx="363804" cy="366716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31"/>
          <p:cNvGrpSpPr/>
          <p:nvPr/>
        </p:nvGrpSpPr>
        <p:grpSpPr>
          <a:xfrm>
            <a:off x="4957451" y="3053374"/>
            <a:ext cx="1399259" cy="1400428"/>
            <a:chOff x="3273762" y="2110755"/>
            <a:chExt cx="1145838" cy="1146795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3273762" y="2110755"/>
              <a:ext cx="1145838" cy="114679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83"/>
            <p:cNvSpPr>
              <a:spLocks noEditPoints="1"/>
            </p:cNvSpPr>
            <p:nvPr/>
          </p:nvSpPr>
          <p:spPr bwMode="auto">
            <a:xfrm>
              <a:off x="3699604" y="2463535"/>
              <a:ext cx="294154" cy="441234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37"/>
          <p:cNvGrpSpPr/>
          <p:nvPr/>
        </p:nvGrpSpPr>
        <p:grpSpPr>
          <a:xfrm>
            <a:off x="7101134" y="3913917"/>
            <a:ext cx="1078866" cy="1079768"/>
            <a:chOff x="5029200" y="2815445"/>
            <a:chExt cx="883472" cy="884210"/>
          </a:xfrm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029200" y="2815445"/>
              <a:ext cx="883472" cy="88421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176"/>
            <p:cNvSpPr>
              <a:spLocks noEditPoints="1"/>
            </p:cNvSpPr>
            <p:nvPr/>
          </p:nvSpPr>
          <p:spPr bwMode="auto">
            <a:xfrm>
              <a:off x="5257019" y="3087290"/>
              <a:ext cx="427834" cy="340520"/>
            </a:xfrm>
            <a:custGeom>
              <a:avLst/>
              <a:gdLst/>
              <a:ahLst/>
              <a:cxnLst>
                <a:cxn ang="0">
                  <a:pos x="53" y="20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41"/>
                </a:cxn>
                <a:cxn ang="0">
                  <a:pos x="10" y="35"/>
                </a:cxn>
                <a:cxn ang="0">
                  <a:pos x="0" y="20"/>
                </a:cxn>
                <a:cxn ang="0">
                  <a:pos x="26" y="0"/>
                </a:cxn>
                <a:cxn ang="0">
                  <a:pos x="53" y="20"/>
                </a:cxn>
                <a:cxn ang="0">
                  <a:pos x="5" y="20"/>
                </a:cxn>
                <a:cxn ang="0">
                  <a:pos x="12" y="31"/>
                </a:cxn>
                <a:cxn ang="0">
                  <a:pos x="16" y="33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48" y="20"/>
                </a:cxn>
                <a:cxn ang="0">
                  <a:pos x="26" y="5"/>
                </a:cxn>
                <a:cxn ang="0">
                  <a:pos x="5" y="20"/>
                </a:cxn>
                <a:cxn ang="0">
                  <a:pos x="62" y="51"/>
                </a:cxn>
                <a:cxn ang="0">
                  <a:pos x="63" y="53"/>
                </a:cxn>
                <a:cxn ang="0">
                  <a:pos x="62" y="54"/>
                </a:cxn>
                <a:cxn ang="0">
                  <a:pos x="58" y="53"/>
                </a:cxn>
                <a:cxn ang="0">
                  <a:pos x="48" y="48"/>
                </a:cxn>
                <a:cxn ang="0">
                  <a:pos x="41" y="49"/>
                </a:cxn>
                <a:cxn ang="0">
                  <a:pos x="23" y="44"/>
                </a:cxn>
                <a:cxn ang="0">
                  <a:pos x="26" y="44"/>
                </a:cxn>
                <a:cxn ang="0">
                  <a:pos x="48" y="38"/>
                </a:cxn>
                <a:cxn ang="0">
                  <a:pos x="58" y="20"/>
                </a:cxn>
                <a:cxn ang="0">
                  <a:pos x="57" y="14"/>
                </a:cxn>
                <a:cxn ang="0">
                  <a:pos x="68" y="30"/>
                </a:cxn>
                <a:cxn ang="0">
                  <a:pos x="58" y="45"/>
                </a:cxn>
                <a:cxn ang="0">
                  <a:pos x="62" y="51"/>
                </a:cxn>
              </a:cxnLst>
              <a:rect l="0" t="0" r="r" b="b"/>
              <a:pathLst>
                <a:path w="68" h="54">
                  <a:moveTo>
                    <a:pt x="53" y="20"/>
                  </a:moveTo>
                  <a:cubicBezTo>
                    <a:pt x="53" y="31"/>
                    <a:pt x="41" y="39"/>
                    <a:pt x="26" y="39"/>
                  </a:cubicBezTo>
                  <a:cubicBezTo>
                    <a:pt x="24" y="39"/>
                    <a:pt x="22" y="39"/>
                    <a:pt x="20" y="39"/>
                  </a:cubicBezTo>
                  <a:cubicBezTo>
                    <a:pt x="17" y="41"/>
                    <a:pt x="13" y="43"/>
                    <a:pt x="9" y="44"/>
                  </a:cubicBezTo>
                  <a:cubicBezTo>
                    <a:pt x="8" y="44"/>
                    <a:pt x="7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3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7" y="40"/>
                    <a:pt x="9" y="38"/>
                    <a:pt x="10" y="35"/>
                  </a:cubicBezTo>
                  <a:cubicBezTo>
                    <a:pt x="4" y="32"/>
                    <a:pt x="0" y="26"/>
                    <a:pt x="0" y="20"/>
                  </a:cubicBezTo>
                  <a:cubicBezTo>
                    <a:pt x="0" y="9"/>
                    <a:pt x="12" y="0"/>
                    <a:pt x="26" y="0"/>
                  </a:cubicBezTo>
                  <a:cubicBezTo>
                    <a:pt x="41" y="0"/>
                    <a:pt x="53" y="9"/>
                    <a:pt x="53" y="20"/>
                  </a:cubicBezTo>
                  <a:close/>
                  <a:moveTo>
                    <a:pt x="5" y="20"/>
                  </a:moveTo>
                  <a:cubicBezTo>
                    <a:pt x="5" y="24"/>
                    <a:pt x="7" y="28"/>
                    <a:pt x="12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38" y="34"/>
                    <a:pt x="48" y="28"/>
                    <a:pt x="48" y="20"/>
                  </a:cubicBezTo>
                  <a:cubicBezTo>
                    <a:pt x="48" y="12"/>
                    <a:pt x="38" y="5"/>
                    <a:pt x="26" y="5"/>
                  </a:cubicBezTo>
                  <a:cubicBezTo>
                    <a:pt x="15" y="5"/>
                    <a:pt x="5" y="12"/>
                    <a:pt x="5" y="20"/>
                  </a:cubicBezTo>
                  <a:close/>
                  <a:moveTo>
                    <a:pt x="62" y="51"/>
                  </a:moveTo>
                  <a:cubicBezTo>
                    <a:pt x="63" y="52"/>
                    <a:pt x="63" y="52"/>
                    <a:pt x="63" y="53"/>
                  </a:cubicBezTo>
                  <a:cubicBezTo>
                    <a:pt x="63" y="53"/>
                    <a:pt x="62" y="54"/>
                    <a:pt x="62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4" y="52"/>
                    <a:pt x="51" y="51"/>
                    <a:pt x="48" y="48"/>
                  </a:cubicBezTo>
                  <a:cubicBezTo>
                    <a:pt x="46" y="49"/>
                    <a:pt x="43" y="49"/>
                    <a:pt x="41" y="49"/>
                  </a:cubicBezTo>
                  <a:cubicBezTo>
                    <a:pt x="34" y="49"/>
                    <a:pt x="28" y="47"/>
                    <a:pt x="23" y="44"/>
                  </a:cubicBezTo>
                  <a:cubicBezTo>
                    <a:pt x="24" y="44"/>
                    <a:pt x="25" y="44"/>
                    <a:pt x="26" y="44"/>
                  </a:cubicBezTo>
                  <a:cubicBezTo>
                    <a:pt x="35" y="44"/>
                    <a:pt x="42" y="42"/>
                    <a:pt x="48" y="38"/>
                  </a:cubicBezTo>
                  <a:cubicBezTo>
                    <a:pt x="55" y="33"/>
                    <a:pt x="58" y="27"/>
                    <a:pt x="58" y="20"/>
                  </a:cubicBezTo>
                  <a:cubicBezTo>
                    <a:pt x="58" y="18"/>
                    <a:pt x="58" y="16"/>
                    <a:pt x="57" y="14"/>
                  </a:cubicBezTo>
                  <a:cubicBezTo>
                    <a:pt x="64" y="18"/>
                    <a:pt x="68" y="23"/>
                    <a:pt x="68" y="30"/>
                  </a:cubicBezTo>
                  <a:cubicBezTo>
                    <a:pt x="68" y="36"/>
                    <a:pt x="64" y="41"/>
                    <a:pt x="58" y="45"/>
                  </a:cubicBezTo>
                  <a:cubicBezTo>
                    <a:pt x="59" y="48"/>
                    <a:pt x="61" y="49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30"/>
          <p:cNvGrpSpPr/>
          <p:nvPr/>
        </p:nvGrpSpPr>
        <p:grpSpPr>
          <a:xfrm>
            <a:off x="3937336" y="3913917"/>
            <a:ext cx="1078866" cy="1079768"/>
            <a:chOff x="2438400" y="2815445"/>
            <a:chExt cx="883472" cy="884210"/>
          </a:xfrm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438400" y="2815445"/>
              <a:ext cx="883472" cy="88421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216"/>
            <p:cNvSpPr>
              <a:spLocks noEditPoints="1"/>
            </p:cNvSpPr>
            <p:nvPr/>
          </p:nvSpPr>
          <p:spPr bwMode="auto">
            <a:xfrm>
              <a:off x="2666219" y="3042179"/>
              <a:ext cx="427834" cy="430742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32"/>
          <p:cNvGrpSpPr/>
          <p:nvPr/>
        </p:nvGrpSpPr>
        <p:grpSpPr>
          <a:xfrm>
            <a:off x="6133238" y="1997432"/>
            <a:ext cx="1488847" cy="1490090"/>
            <a:chOff x="4236600" y="1246056"/>
            <a:chExt cx="1219200" cy="1220218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4236600" y="1246056"/>
              <a:ext cx="1219200" cy="122021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217"/>
            <p:cNvSpPr>
              <a:spLocks noEditPoints="1"/>
            </p:cNvSpPr>
            <p:nvPr/>
          </p:nvSpPr>
          <p:spPr bwMode="auto">
            <a:xfrm>
              <a:off x="4601724" y="1672807"/>
              <a:ext cx="488952" cy="366716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任意多边形 41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9" grpId="0" animBg="1"/>
      <p:bldP spid="83" grpId="0" animBg="1"/>
      <p:bldP spid="87" grpId="0" animBg="1"/>
      <p:bldP spid="116" grpId="0" animBg="1"/>
      <p:bldP spid="120" grpId="0" animBg="1"/>
      <p:bldP spid="122" grpId="0" animBg="1"/>
      <p:bldP spid="123" grpId="0" animBg="1"/>
      <p:bldP spid="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>
          <a:xfrm>
            <a:off x="2182585" y="4273066"/>
            <a:ext cx="866867" cy="867591"/>
            <a:chOff x="1245350" y="3178283"/>
            <a:chExt cx="843049" cy="843755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245350" y="3178283"/>
              <a:ext cx="843049" cy="84375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1518737" y="3383239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974174" y="4084914"/>
            <a:ext cx="1242848" cy="1243890"/>
            <a:chOff x="3584844" y="2915264"/>
            <a:chExt cx="843049" cy="843755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584844" y="2915264"/>
              <a:ext cx="843049" cy="84375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3907109" y="3188253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9945837" y="2987638"/>
            <a:ext cx="881245" cy="881983"/>
            <a:chOff x="7203324" y="1921403"/>
            <a:chExt cx="843049" cy="843755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03324" y="1921403"/>
              <a:ext cx="843049" cy="843755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137"/>
            <p:cNvSpPr>
              <a:spLocks noEditPoints="1"/>
            </p:cNvSpPr>
            <p:nvPr/>
          </p:nvSpPr>
          <p:spPr bwMode="auto">
            <a:xfrm>
              <a:off x="7460025" y="2174501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6638776" y="2890540"/>
            <a:ext cx="1323085" cy="1324192"/>
            <a:chOff x="4592738" y="1758620"/>
            <a:chExt cx="843049" cy="843755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4592738" y="1758620"/>
              <a:ext cx="843049" cy="843755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53"/>
            <p:cNvSpPr/>
            <p:nvPr/>
          </p:nvSpPr>
          <p:spPr bwMode="auto">
            <a:xfrm>
              <a:off x="4838943" y="2032612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8424869" y="4084935"/>
            <a:ext cx="1242806" cy="1243846"/>
            <a:chOff x="5696894" y="2915264"/>
            <a:chExt cx="843049" cy="843755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696894" y="2915264"/>
              <a:ext cx="843049" cy="84375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57"/>
            <p:cNvSpPr>
              <a:spLocks noEditPoints="1"/>
            </p:cNvSpPr>
            <p:nvPr/>
          </p:nvSpPr>
          <p:spPr bwMode="auto">
            <a:xfrm>
              <a:off x="5972842" y="3208084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5"/>
          <p:cNvGrpSpPr/>
          <p:nvPr/>
        </p:nvGrpSpPr>
        <p:grpSpPr>
          <a:xfrm>
            <a:off x="3495181" y="2890540"/>
            <a:ext cx="1029504" cy="1030365"/>
            <a:chOff x="2347176" y="2092666"/>
            <a:chExt cx="843049" cy="843755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347176" y="2092666"/>
              <a:ext cx="843049" cy="84375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5"/>
            <p:cNvSpPr>
              <a:spLocks noEditPoints="1"/>
            </p:cNvSpPr>
            <p:nvPr/>
          </p:nvSpPr>
          <p:spPr bwMode="auto">
            <a:xfrm>
              <a:off x="2585919" y="2347985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rot="5400000" flipH="1" flipV="1">
            <a:off x="3050038" y="386003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6174847" y="386003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9601102" y="381149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8026770" y="386004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4505173" y="386004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Text"/>
          <p:cNvSpPr txBox="1"/>
          <p:nvPr/>
        </p:nvSpPr>
        <p:spPr>
          <a:xfrm>
            <a:off x="1823024" y="5468421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ooter Text"/>
          <p:cNvSpPr txBox="1"/>
          <p:nvPr/>
        </p:nvSpPr>
        <p:spPr>
          <a:xfrm>
            <a:off x="3205349" y="2126677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ooter Text"/>
          <p:cNvSpPr txBox="1"/>
          <p:nvPr/>
        </p:nvSpPr>
        <p:spPr>
          <a:xfrm>
            <a:off x="6522886" y="2126677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ooter Text"/>
          <p:cNvSpPr txBox="1"/>
          <p:nvPr/>
        </p:nvSpPr>
        <p:spPr>
          <a:xfrm>
            <a:off x="9593633" y="2126677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ooter Text"/>
          <p:cNvSpPr txBox="1"/>
          <p:nvPr/>
        </p:nvSpPr>
        <p:spPr>
          <a:xfrm>
            <a:off x="8258525" y="5468421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ooter Text"/>
          <p:cNvSpPr txBox="1"/>
          <p:nvPr/>
        </p:nvSpPr>
        <p:spPr>
          <a:xfrm>
            <a:off x="4811523" y="5468421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99929" y="4244812"/>
            <a:ext cx="965889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450815" y="4134545"/>
            <a:ext cx="220534" cy="2205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238310" y="4134545"/>
            <a:ext cx="220534" cy="2205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49092" y="4147235"/>
            <a:ext cx="220534" cy="220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83574" y="4134545"/>
            <a:ext cx="220534" cy="220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78831" y="4147236"/>
            <a:ext cx="220534" cy="220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16333" y="4147235"/>
            <a:ext cx="220534" cy="220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608571" y="4147235"/>
            <a:ext cx="220534" cy="220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0816" y="3623049"/>
            <a:ext cx="3486051" cy="228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3842" y="3115488"/>
            <a:ext cx="3375786" cy="227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9092" y="2615779"/>
            <a:ext cx="3480012" cy="2275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83058" y="2130879"/>
            <a:ext cx="3375786" cy="2275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09862" y="4833160"/>
            <a:ext cx="629209" cy="6292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20145" y="4833160"/>
            <a:ext cx="629209" cy="6292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30430" y="4833160"/>
            <a:ext cx="629209" cy="6292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358262" y="4833160"/>
            <a:ext cx="629209" cy="6292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6783" y="5014122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58263" y="5522606"/>
            <a:ext cx="20330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34910" y="5014122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2843" y="5014122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24811" y="5014122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20146" y="5522607"/>
            <a:ext cx="20330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30431" y="5522607"/>
            <a:ext cx="20330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9929" y="5522606"/>
            <a:ext cx="20330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08874" y="4366368"/>
            <a:ext cx="39624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2022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78571" y="4370922"/>
            <a:ext cx="39624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2021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48267" y="4370922"/>
            <a:ext cx="39624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2020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7964" y="4367169"/>
            <a:ext cx="39624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2019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93450" y="4361676"/>
            <a:ext cx="39624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2018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68938" y="4368726"/>
            <a:ext cx="39624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8634" y="4366368"/>
            <a:ext cx="39624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497130" y="5004772"/>
            <a:ext cx="351472" cy="285984"/>
            <a:chOff x="10074275" y="4479132"/>
            <a:chExt cx="464344" cy="377825"/>
          </a:xfrm>
          <a:solidFill>
            <a:schemeClr val="bg2"/>
          </a:solidFill>
        </p:grpSpPr>
        <p:sp>
          <p:nvSpPr>
            <p:cNvPr id="38" name="AutoShape 5"/>
            <p:cNvSpPr/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6"/>
            <p:cNvSpPr/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69298" y="4971728"/>
            <a:ext cx="351472" cy="352073"/>
            <a:chOff x="9145588" y="4435475"/>
            <a:chExt cx="464344" cy="465138"/>
          </a:xfrm>
          <a:solidFill>
            <a:schemeClr val="bg2"/>
          </a:solidFill>
        </p:grpSpPr>
        <p:sp>
          <p:nvSpPr>
            <p:cNvPr id="4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59014" y="4972029"/>
            <a:ext cx="351472" cy="351472"/>
            <a:chOff x="4439444" y="1652588"/>
            <a:chExt cx="464344" cy="464344"/>
          </a:xfrm>
          <a:solidFill>
            <a:schemeClr val="bg2"/>
          </a:solidFill>
        </p:grpSpPr>
        <p:sp>
          <p:nvSpPr>
            <p:cNvPr id="51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745700" y="5010480"/>
            <a:ext cx="351472" cy="274568"/>
            <a:chOff x="2581275" y="1710532"/>
            <a:chExt cx="464344" cy="362744"/>
          </a:xfrm>
          <a:solidFill>
            <a:schemeClr val="bg2"/>
          </a:solidFill>
        </p:grpSpPr>
        <p:sp>
          <p:nvSpPr>
            <p:cNvPr id="55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2" name="任意多边形 61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任意多边形 6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612786" y="1842900"/>
            <a:ext cx="1982980" cy="2403082"/>
            <a:chOff x="9683156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4" name="Freeform 63"/>
            <p:cNvSpPr/>
            <p:nvPr/>
          </p:nvSpPr>
          <p:spPr bwMode="auto">
            <a:xfrm>
              <a:off x="9697382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Oval 6"/>
            <p:cNvSpPr>
              <a:spLocks noChangeArrowheads="1"/>
            </p:cNvSpPr>
            <p:nvPr/>
          </p:nvSpPr>
          <p:spPr bwMode="auto">
            <a:xfrm>
              <a:off x="9683156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900248" y="2257375"/>
            <a:ext cx="1982980" cy="2403082"/>
            <a:chOff x="4666657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7" name="Freeform 66"/>
            <p:cNvSpPr/>
            <p:nvPr/>
          </p:nvSpPr>
          <p:spPr bwMode="auto">
            <a:xfrm>
              <a:off x="4680883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Oval 6"/>
            <p:cNvSpPr>
              <a:spLocks noChangeArrowheads="1"/>
            </p:cNvSpPr>
            <p:nvPr/>
          </p:nvSpPr>
          <p:spPr bwMode="auto">
            <a:xfrm>
              <a:off x="4666657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107946" y="2722488"/>
            <a:ext cx="1982980" cy="2403082"/>
            <a:chOff x="7146332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131" name="Freeform 130"/>
            <p:cNvSpPr/>
            <p:nvPr/>
          </p:nvSpPr>
          <p:spPr bwMode="auto">
            <a:xfrm>
              <a:off x="7160558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Oval 6"/>
            <p:cNvSpPr>
              <a:spLocks noChangeArrowheads="1"/>
            </p:cNvSpPr>
            <p:nvPr/>
          </p:nvSpPr>
          <p:spPr bwMode="auto">
            <a:xfrm>
              <a:off x="7146332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2878306" y="2653308"/>
            <a:ext cx="527709" cy="4947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id-ID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595680" y="2188592"/>
            <a:ext cx="527709" cy="4947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id-ID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309019" y="1803479"/>
            <a:ext cx="527709" cy="4947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id-ID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6" name="Freeform 135"/>
          <p:cNvSpPr>
            <a:spLocks noEditPoints="1"/>
          </p:cNvSpPr>
          <p:nvPr/>
        </p:nvSpPr>
        <p:spPr bwMode="auto">
          <a:xfrm>
            <a:off x="8441919" y="3029437"/>
            <a:ext cx="345000" cy="242802"/>
          </a:xfrm>
          <a:custGeom>
            <a:avLst/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Freeform 136"/>
          <p:cNvSpPr>
            <a:spLocks noEditPoints="1"/>
          </p:cNvSpPr>
          <p:nvPr/>
        </p:nvSpPr>
        <p:spPr bwMode="auto">
          <a:xfrm>
            <a:off x="5762833" y="3360269"/>
            <a:ext cx="327095" cy="326485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 flipH="1">
            <a:off x="2867382" y="3825236"/>
            <a:ext cx="414854" cy="420746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139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44" name="Straight Connector 143"/>
          <p:cNvCxnSpPr/>
          <p:nvPr/>
        </p:nvCxnSpPr>
        <p:spPr>
          <a:xfrm>
            <a:off x="3516075" y="6035199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3601971" y="5038868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601971" y="5382132"/>
            <a:ext cx="1811361" cy="66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 flipH="1" flipV="1">
            <a:off x="3516075" y="4806379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6427976" y="5501301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465801" y="4504971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465801" y="4848234"/>
            <a:ext cx="1811361" cy="66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 flipH="1" flipV="1">
            <a:off x="6427975" y="4272481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9160799" y="5022854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9198625" y="4026524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198625" y="4369788"/>
            <a:ext cx="1811361" cy="66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 flipH="1" flipV="1">
            <a:off x="9160799" y="3794034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 animBg="1"/>
      <p:bldP spid="137" grpId="0" animBg="1"/>
      <p:bldP spid="145" grpId="0"/>
      <p:bldP spid="146" grpId="0"/>
      <p:bldP spid="149" grpId="0"/>
      <p:bldP spid="150" grpId="0"/>
      <p:bldP spid="153" grpId="0"/>
      <p:bldP spid="1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/>
          <p:cNvSpPr/>
          <p:nvPr/>
        </p:nvSpPr>
        <p:spPr bwMode="auto">
          <a:xfrm>
            <a:off x="6821994" y="5854952"/>
            <a:ext cx="1588066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89" name="AutoShape 5"/>
          <p:cNvSpPr/>
          <p:nvPr/>
        </p:nvSpPr>
        <p:spPr bwMode="auto">
          <a:xfrm>
            <a:off x="8655270" y="4613514"/>
            <a:ext cx="1588066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0" name="AutoShape 6"/>
          <p:cNvSpPr/>
          <p:nvPr/>
        </p:nvSpPr>
        <p:spPr bwMode="auto">
          <a:xfrm>
            <a:off x="4329911" y="5854953"/>
            <a:ext cx="1725289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1" name="AutoShape 7"/>
          <p:cNvSpPr/>
          <p:nvPr/>
        </p:nvSpPr>
        <p:spPr bwMode="auto">
          <a:xfrm>
            <a:off x="2255546" y="4491297"/>
            <a:ext cx="1725289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2" name="AutoShape 8"/>
          <p:cNvSpPr/>
          <p:nvPr/>
        </p:nvSpPr>
        <p:spPr bwMode="auto">
          <a:xfrm>
            <a:off x="9422065" y="3120944"/>
            <a:ext cx="1587357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3" name="AutoShape 9"/>
          <p:cNvSpPr/>
          <p:nvPr/>
        </p:nvSpPr>
        <p:spPr bwMode="auto">
          <a:xfrm>
            <a:off x="1761584" y="3033885"/>
            <a:ext cx="1724518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4" name="AutoShape 10"/>
          <p:cNvSpPr/>
          <p:nvPr/>
        </p:nvSpPr>
        <p:spPr bwMode="auto">
          <a:xfrm>
            <a:off x="5025551" y="1625024"/>
            <a:ext cx="698988" cy="2441019"/>
          </a:xfrm>
          <a:custGeom>
            <a:avLst/>
            <a:gdLst>
              <a:gd name="T0" fmla="+- 0 12581 3563"/>
              <a:gd name="T1" fmla="*/ T0 w 18037"/>
              <a:gd name="T2" fmla="*/ 10800 h 21600"/>
              <a:gd name="T3" fmla="+- 0 12581 3563"/>
              <a:gd name="T4" fmla="*/ T3 w 18037"/>
              <a:gd name="T5" fmla="*/ 10800 h 21600"/>
              <a:gd name="T6" fmla="+- 0 12581 3563"/>
              <a:gd name="T7" fmla="*/ T6 w 18037"/>
              <a:gd name="T8" fmla="*/ 10800 h 21600"/>
              <a:gd name="T9" fmla="+- 0 12581 3563"/>
              <a:gd name="T10" fmla="*/ T9 w 18037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037" h="21600">
                <a:moveTo>
                  <a:pt x="18037" y="0"/>
                </a:moveTo>
                <a:cubicBezTo>
                  <a:pt x="15413" y="528"/>
                  <a:pt x="12938" y="1176"/>
                  <a:pt x="10687" y="1948"/>
                </a:cubicBezTo>
                <a:cubicBezTo>
                  <a:pt x="-3563" y="6836"/>
                  <a:pt x="-3563" y="14761"/>
                  <a:pt x="10687" y="19649"/>
                </a:cubicBezTo>
                <a:cubicBezTo>
                  <a:pt x="12938" y="20421"/>
                  <a:pt x="15413" y="21071"/>
                  <a:pt x="18037" y="21599"/>
                </a:cubicBezTo>
                <a:lnTo>
                  <a:pt x="180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1995" name="AutoShape 11"/>
          <p:cNvSpPr/>
          <p:nvPr/>
        </p:nvSpPr>
        <p:spPr bwMode="auto">
          <a:xfrm>
            <a:off x="5141910" y="2995377"/>
            <a:ext cx="51315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3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6" name="AutoShape 12"/>
          <p:cNvSpPr/>
          <p:nvPr/>
        </p:nvSpPr>
        <p:spPr bwMode="auto">
          <a:xfrm>
            <a:off x="5804903" y="1433325"/>
            <a:ext cx="594350" cy="2824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4175" y="45"/>
                  <a:pt x="6789" y="419"/>
                  <a:pt x="0" y="1136"/>
                </a:cubicBezTo>
                <a:lnTo>
                  <a:pt x="0" y="20463"/>
                </a:lnTo>
                <a:cubicBezTo>
                  <a:pt x="6789" y="21180"/>
                  <a:pt x="14175" y="21554"/>
                  <a:pt x="21600" y="21599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1997" name="AutoShape 13"/>
          <p:cNvSpPr/>
          <p:nvPr/>
        </p:nvSpPr>
        <p:spPr bwMode="auto">
          <a:xfrm>
            <a:off x="5846758" y="3464159"/>
            <a:ext cx="512313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3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8" name="AutoShape 14"/>
          <p:cNvSpPr/>
          <p:nvPr/>
        </p:nvSpPr>
        <p:spPr bwMode="auto">
          <a:xfrm>
            <a:off x="6479615" y="1433325"/>
            <a:ext cx="593513" cy="2824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cubicBezTo>
                  <a:pt x="7424" y="21556"/>
                  <a:pt x="14807" y="21185"/>
                  <a:pt x="21600" y="20470"/>
                </a:cubicBezTo>
                <a:lnTo>
                  <a:pt x="21600" y="1129"/>
                </a:lnTo>
                <a:cubicBezTo>
                  <a:pt x="14807" y="414"/>
                  <a:pt x="7424" y="4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1999" name="AutoShape 15"/>
          <p:cNvSpPr/>
          <p:nvPr/>
        </p:nvSpPr>
        <p:spPr bwMode="auto">
          <a:xfrm>
            <a:off x="6517285" y="3464159"/>
            <a:ext cx="512313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3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0" name="AutoShape 16"/>
          <p:cNvSpPr/>
          <p:nvPr/>
        </p:nvSpPr>
        <p:spPr bwMode="auto">
          <a:xfrm>
            <a:off x="7155165" y="1622512"/>
            <a:ext cx="700663" cy="2442694"/>
          </a:xfrm>
          <a:custGeom>
            <a:avLst/>
            <a:gdLst>
              <a:gd name="T0" fmla="*/ 9022 w 18044"/>
              <a:gd name="T1" fmla="*/ 10800 h 21600"/>
              <a:gd name="T2" fmla="*/ 9022 w 18044"/>
              <a:gd name="T3" fmla="*/ 10800 h 21600"/>
              <a:gd name="T4" fmla="*/ 9022 w 18044"/>
              <a:gd name="T5" fmla="*/ 10800 h 21600"/>
              <a:gd name="T6" fmla="*/ 9022 w 1804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44" h="21600">
                <a:moveTo>
                  <a:pt x="0" y="0"/>
                </a:moveTo>
                <a:lnTo>
                  <a:pt x="0" y="21599"/>
                </a:lnTo>
                <a:cubicBezTo>
                  <a:pt x="2632" y="21070"/>
                  <a:pt x="5116" y="20418"/>
                  <a:pt x="7374" y="19643"/>
                </a:cubicBezTo>
                <a:cubicBezTo>
                  <a:pt x="21599" y="14759"/>
                  <a:pt x="21599" y="6839"/>
                  <a:pt x="7374" y="1954"/>
                </a:cubicBezTo>
                <a:cubicBezTo>
                  <a:pt x="5116" y="1179"/>
                  <a:pt x="2632" y="52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01" name="AutoShape 17"/>
          <p:cNvSpPr/>
          <p:nvPr/>
        </p:nvSpPr>
        <p:spPr bwMode="auto">
          <a:xfrm>
            <a:off x="7209577" y="2987005"/>
            <a:ext cx="51315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3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2" name="AutoShape 18"/>
          <p:cNvSpPr/>
          <p:nvPr/>
        </p:nvSpPr>
        <p:spPr bwMode="auto">
          <a:xfrm>
            <a:off x="4668104" y="3288366"/>
            <a:ext cx="486362" cy="817858"/>
          </a:xfrm>
          <a:custGeom>
            <a:avLst/>
            <a:gdLst>
              <a:gd name="T0" fmla="*/ 461169 w 21600"/>
              <a:gd name="T1" fmla="*/ 775494 h 21600"/>
              <a:gd name="T2" fmla="*/ 461169 w 21600"/>
              <a:gd name="T3" fmla="*/ 775494 h 21600"/>
              <a:gd name="T4" fmla="*/ 461169 w 21600"/>
              <a:gd name="T5" fmla="*/ 775494 h 21600"/>
              <a:gd name="T6" fmla="*/ 461169 w 21600"/>
              <a:gd name="T7" fmla="*/ 7754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057" y="4474"/>
                  <a:pt x="5213" y="8744"/>
                  <a:pt x="9365" y="12671"/>
                </a:cubicBezTo>
                <a:cubicBezTo>
                  <a:pt x="12814" y="15934"/>
                  <a:pt x="16923" y="18932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1"/>
            </a:solidFill>
            <a:prstDash val="solid"/>
            <a:miter lim="0"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3" name="AutoShape 19"/>
          <p:cNvSpPr/>
          <p:nvPr/>
        </p:nvSpPr>
        <p:spPr bwMode="auto">
          <a:xfrm>
            <a:off x="3602461" y="2985331"/>
            <a:ext cx="601883" cy="601883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4" name="AutoShape 20"/>
          <p:cNvSpPr/>
          <p:nvPr/>
        </p:nvSpPr>
        <p:spPr bwMode="auto">
          <a:xfrm>
            <a:off x="3693705" y="3070717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05" name="AutoShape 21"/>
          <p:cNvSpPr/>
          <p:nvPr/>
        </p:nvSpPr>
        <p:spPr bwMode="auto">
          <a:xfrm>
            <a:off x="3689336" y="3103991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4329911" y="3289203"/>
            <a:ext cx="397629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7" name="AutoShape 23"/>
          <p:cNvSpPr/>
          <p:nvPr/>
        </p:nvSpPr>
        <p:spPr bwMode="auto">
          <a:xfrm>
            <a:off x="5108425" y="4056835"/>
            <a:ext cx="904081" cy="513150"/>
          </a:xfrm>
          <a:custGeom>
            <a:avLst/>
            <a:gdLst>
              <a:gd name="T0" fmla="*/ 857250 w 21600"/>
              <a:gd name="T1" fmla="*/ 486568 h 21600"/>
              <a:gd name="T2" fmla="*/ 857250 w 21600"/>
              <a:gd name="T3" fmla="*/ 486568 h 21600"/>
              <a:gd name="T4" fmla="*/ 857250 w 21600"/>
              <a:gd name="T5" fmla="*/ 486568 h 21600"/>
              <a:gd name="T6" fmla="*/ 857250 w 21600"/>
              <a:gd name="T7" fmla="*/ 48656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952" y="5171"/>
                  <a:pt x="6281" y="9632"/>
                  <a:pt x="9898" y="13266"/>
                </a:cubicBezTo>
                <a:cubicBezTo>
                  <a:pt x="13569" y="16954"/>
                  <a:pt x="17505" y="19757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2"/>
            </a:solidFill>
            <a:prstDash val="solid"/>
            <a:miter lim="0"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8" name="AutoShape 24"/>
          <p:cNvSpPr/>
          <p:nvPr/>
        </p:nvSpPr>
        <p:spPr bwMode="auto">
          <a:xfrm>
            <a:off x="4109750" y="4466183"/>
            <a:ext cx="602721" cy="601884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9" name="AutoShape 25"/>
          <p:cNvSpPr/>
          <p:nvPr/>
        </p:nvSpPr>
        <p:spPr bwMode="auto">
          <a:xfrm>
            <a:off x="4202670" y="4551568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H="1">
            <a:off x="4725865" y="4108736"/>
            <a:ext cx="324800" cy="32396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1" name="AutoShape 27"/>
          <p:cNvSpPr/>
          <p:nvPr/>
        </p:nvSpPr>
        <p:spPr bwMode="auto">
          <a:xfrm>
            <a:off x="4204161" y="4580657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2" name="AutoShape 28"/>
          <p:cNvSpPr/>
          <p:nvPr/>
        </p:nvSpPr>
        <p:spPr bwMode="auto">
          <a:xfrm>
            <a:off x="5871035" y="4531477"/>
            <a:ext cx="1053924" cy="90408"/>
          </a:xfrm>
          <a:custGeom>
            <a:avLst/>
            <a:gdLst>
              <a:gd name="T0" fmla="*/ 999331 w 21600"/>
              <a:gd name="T1" fmla="*/ 85721 h 21275"/>
              <a:gd name="T2" fmla="*/ 999331 w 21600"/>
              <a:gd name="T3" fmla="*/ 85721 h 21275"/>
              <a:gd name="T4" fmla="*/ 999331 w 21600"/>
              <a:gd name="T5" fmla="*/ 85721 h 21275"/>
              <a:gd name="T6" fmla="*/ 999331 w 21600"/>
              <a:gd name="T7" fmla="*/ 85721 h 212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75">
                <a:moveTo>
                  <a:pt x="0" y="0"/>
                </a:moveTo>
                <a:cubicBezTo>
                  <a:pt x="3775" y="13687"/>
                  <a:pt x="7706" y="20851"/>
                  <a:pt x="11664" y="21257"/>
                </a:cubicBezTo>
                <a:cubicBezTo>
                  <a:pt x="15012" y="21599"/>
                  <a:pt x="18350" y="17101"/>
                  <a:pt x="21600" y="7866"/>
                </a:cubicBezTo>
              </a:path>
            </a:pathLst>
          </a:custGeom>
          <a:noFill/>
          <a:ln w="101600" cap="flat" cmpd="sng">
            <a:solidFill>
              <a:schemeClr val="accent3"/>
            </a:solidFill>
            <a:prstDash val="solid"/>
            <a:miter lim="0"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3" name="AutoShape 29"/>
          <p:cNvSpPr/>
          <p:nvPr/>
        </p:nvSpPr>
        <p:spPr bwMode="auto">
          <a:xfrm>
            <a:off x="5333609" y="5141732"/>
            <a:ext cx="601883" cy="602721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4" name="AutoShape 30"/>
          <p:cNvSpPr/>
          <p:nvPr/>
        </p:nvSpPr>
        <p:spPr bwMode="auto">
          <a:xfrm>
            <a:off x="5424017" y="5227118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H="1">
            <a:off x="5740446" y="4567474"/>
            <a:ext cx="124729" cy="43780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6" name="AutoShape 32"/>
          <p:cNvSpPr/>
          <p:nvPr/>
        </p:nvSpPr>
        <p:spPr bwMode="auto">
          <a:xfrm>
            <a:off x="5473959" y="5264103"/>
            <a:ext cx="338762" cy="3192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8" name="AutoShape 34"/>
          <p:cNvSpPr/>
          <p:nvPr/>
        </p:nvSpPr>
        <p:spPr bwMode="auto">
          <a:xfrm>
            <a:off x="6821994" y="5141732"/>
            <a:ext cx="601883" cy="602721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9" name="AutoShape 35"/>
          <p:cNvSpPr/>
          <p:nvPr/>
        </p:nvSpPr>
        <p:spPr bwMode="auto">
          <a:xfrm>
            <a:off x="6913239" y="5227118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solidFill>
                <a:srgbClr val="DBDBD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6852967" y="4567474"/>
            <a:ext cx="125567" cy="43780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1" name="AutoShape 37"/>
          <p:cNvSpPr/>
          <p:nvPr/>
        </p:nvSpPr>
        <p:spPr bwMode="auto">
          <a:xfrm>
            <a:off x="6811763" y="5208891"/>
            <a:ext cx="634066" cy="387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3" name="AutoShape 39"/>
          <p:cNvSpPr/>
          <p:nvPr/>
        </p:nvSpPr>
        <p:spPr bwMode="auto">
          <a:xfrm>
            <a:off x="7953770" y="4585890"/>
            <a:ext cx="601883" cy="601883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4" name="AutoShape 40"/>
          <p:cNvSpPr/>
          <p:nvPr/>
        </p:nvSpPr>
        <p:spPr bwMode="auto">
          <a:xfrm>
            <a:off x="8045015" y="4671275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7612228" y="4276158"/>
            <a:ext cx="323962" cy="32396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6" name="AutoShape 42"/>
          <p:cNvSpPr/>
          <p:nvPr/>
        </p:nvSpPr>
        <p:spPr bwMode="auto">
          <a:xfrm>
            <a:off x="8040646" y="4704550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8" name="AutoShape 44"/>
          <p:cNvSpPr/>
          <p:nvPr/>
        </p:nvSpPr>
        <p:spPr bwMode="auto">
          <a:xfrm>
            <a:off x="8733121" y="3079088"/>
            <a:ext cx="601884" cy="601883"/>
          </a:xfrm>
          <a:custGeom>
            <a:avLst/>
            <a:gdLst>
              <a:gd name="T0" fmla="*/ 570707 w 21600"/>
              <a:gd name="T1" fmla="*/ 570706 h 21600"/>
              <a:gd name="T2" fmla="*/ 570707 w 21600"/>
              <a:gd name="T3" fmla="*/ 570706 h 21600"/>
              <a:gd name="T4" fmla="*/ 570707 w 21600"/>
              <a:gd name="T5" fmla="*/ 570706 h 21600"/>
              <a:gd name="T6" fmla="*/ 570707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9" name="AutoShape 45"/>
          <p:cNvSpPr/>
          <p:nvPr/>
        </p:nvSpPr>
        <p:spPr bwMode="auto">
          <a:xfrm>
            <a:off x="8824367" y="3164473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30" name="AutoShape 46"/>
          <p:cNvSpPr/>
          <p:nvPr/>
        </p:nvSpPr>
        <p:spPr bwMode="auto">
          <a:xfrm>
            <a:off x="8819998" y="3197748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>
            <a:off x="8211600" y="3362032"/>
            <a:ext cx="397628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7" name="AutoShape 33"/>
          <p:cNvSpPr/>
          <p:nvPr/>
        </p:nvSpPr>
        <p:spPr bwMode="auto">
          <a:xfrm rot="10627777" flipV="1">
            <a:off x="6842085" y="4086971"/>
            <a:ext cx="921660" cy="469620"/>
          </a:xfrm>
          <a:custGeom>
            <a:avLst/>
            <a:gdLst>
              <a:gd name="T0" fmla="*/ 873919 w 21600"/>
              <a:gd name="T1" fmla="*/ 445293 h 21600"/>
              <a:gd name="T2" fmla="*/ 873919 w 21600"/>
              <a:gd name="T3" fmla="*/ 445293 h 21600"/>
              <a:gd name="T4" fmla="*/ 873919 w 21600"/>
              <a:gd name="T5" fmla="*/ 445293 h 21600"/>
              <a:gd name="T6" fmla="*/ 873919 w 21600"/>
              <a:gd name="T7" fmla="*/ 44529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32" y="3949"/>
                  <a:pt x="4452" y="7455"/>
                  <a:pt x="6927" y="10463"/>
                </a:cubicBezTo>
                <a:cubicBezTo>
                  <a:pt x="11450" y="15964"/>
                  <a:pt x="16422" y="19738"/>
                  <a:pt x="21599" y="21600"/>
                </a:cubicBezTo>
              </a:path>
            </a:pathLst>
          </a:custGeom>
          <a:noFill/>
          <a:ln w="101600" cap="flat" cmpd="sng">
            <a:solidFill>
              <a:schemeClr val="accent4"/>
            </a:solidFill>
            <a:prstDash val="solid"/>
            <a:miter lim="0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2" name="AutoShape 38"/>
          <p:cNvSpPr/>
          <p:nvPr/>
        </p:nvSpPr>
        <p:spPr bwMode="auto">
          <a:xfrm rot="172778" flipH="1">
            <a:off x="7581255" y="3341104"/>
            <a:ext cx="577607" cy="910778"/>
          </a:xfrm>
          <a:custGeom>
            <a:avLst/>
            <a:gdLst>
              <a:gd name="T0" fmla="*/ 547688 w 21600"/>
              <a:gd name="T1" fmla="*/ 863600 h 21600"/>
              <a:gd name="T2" fmla="*/ 547688 w 21600"/>
              <a:gd name="T3" fmla="*/ 863600 h 21600"/>
              <a:gd name="T4" fmla="*/ 547688 w 21600"/>
              <a:gd name="T5" fmla="*/ 863600 h 21600"/>
              <a:gd name="T6" fmla="*/ 547688 w 21600"/>
              <a:gd name="T7" fmla="*/ 8636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541" y="4059"/>
                  <a:pt x="4096" y="7943"/>
                  <a:pt x="7570" y="11508"/>
                </a:cubicBezTo>
                <a:cubicBezTo>
                  <a:pt x="11303" y="15340"/>
                  <a:pt x="16046" y="18752"/>
                  <a:pt x="21599" y="21600"/>
                </a:cubicBezTo>
              </a:path>
            </a:pathLst>
          </a:custGeom>
          <a:noFill/>
          <a:ln w="101600" cap="flat" cmpd="sng">
            <a:solidFill>
              <a:schemeClr val="accent5"/>
            </a:solidFill>
            <a:prstDash val="solid"/>
            <a:miter lim="0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7" name="AutoShape 43"/>
          <p:cNvSpPr/>
          <p:nvPr/>
        </p:nvSpPr>
        <p:spPr bwMode="auto">
          <a:xfrm>
            <a:off x="8101101" y="3276646"/>
            <a:ext cx="169934" cy="16993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6" name="任意多边形 45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任意多边形 46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4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2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8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2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8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4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2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4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6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2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18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24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36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2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48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4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autoUpdateAnimBg="0"/>
      <p:bldP spid="41990" grpId="0" autoUpdateAnimBg="0"/>
      <p:bldP spid="41991" grpId="0" autoUpdateAnimBg="0"/>
      <p:bldP spid="41992" grpId="0" autoUpdateAnimBg="0"/>
      <p:bldP spid="41993" grpId="0" autoUpdateAnimBg="0"/>
      <p:bldP spid="41995" grpId="0" autoUpdateAnimBg="0"/>
      <p:bldP spid="41997" grpId="0" autoUpdateAnimBg="0"/>
      <p:bldP spid="41999" grpId="0" autoUpdateAnimBg="0"/>
      <p:bldP spid="42001" grpId="0" autoUpdateAnimBg="0"/>
      <p:bldP spid="42002" grpId="0" animBg="1"/>
      <p:bldP spid="42003" grpId="0" animBg="1"/>
      <p:bldP spid="42005" grpId="0" autoUpdateAnimBg="0"/>
      <p:bldP spid="42007" grpId="0" animBg="1"/>
      <p:bldP spid="42008" grpId="0" animBg="1"/>
      <p:bldP spid="42011" grpId="0" autoUpdateAnimBg="0"/>
      <p:bldP spid="42012" grpId="0" animBg="1"/>
      <p:bldP spid="42013" grpId="0" animBg="1"/>
      <p:bldP spid="42016" grpId="0" autoUpdateAnimBg="0"/>
      <p:bldP spid="42018" grpId="0" animBg="1"/>
      <p:bldP spid="42021" grpId="0" autoUpdateAnimBg="0"/>
      <p:bldP spid="42023" grpId="0" animBg="1"/>
      <p:bldP spid="42026" grpId="0" autoUpdateAnimBg="0"/>
      <p:bldP spid="42028" grpId="0" animBg="1"/>
      <p:bldP spid="42030" grpId="0" autoUpdateAnimBg="0"/>
      <p:bldP spid="42017" grpId="0" animBg="1"/>
      <p:bldP spid="420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nut 28"/>
          <p:cNvSpPr/>
          <p:nvPr/>
        </p:nvSpPr>
        <p:spPr>
          <a:xfrm>
            <a:off x="5941295" y="1456183"/>
            <a:ext cx="1251763" cy="1251763"/>
          </a:xfrm>
          <a:prstGeom prst="donut">
            <a:avLst>
              <a:gd name="adj" fmla="val 105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Donut 27"/>
          <p:cNvSpPr/>
          <p:nvPr/>
        </p:nvSpPr>
        <p:spPr>
          <a:xfrm>
            <a:off x="6297370" y="2228479"/>
            <a:ext cx="1471552" cy="1471548"/>
          </a:xfrm>
          <a:prstGeom prst="donut">
            <a:avLst>
              <a:gd name="adj" fmla="val 105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nut 26"/>
          <p:cNvSpPr/>
          <p:nvPr/>
        </p:nvSpPr>
        <p:spPr>
          <a:xfrm>
            <a:off x="6684953" y="3291293"/>
            <a:ext cx="1459341" cy="1459341"/>
          </a:xfrm>
          <a:prstGeom prst="donut">
            <a:avLst>
              <a:gd name="adj" fmla="val 105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74"/>
          <p:cNvSpPr>
            <a:spLocks noEditPoints="1"/>
          </p:cNvSpPr>
          <p:nvPr/>
        </p:nvSpPr>
        <p:spPr bwMode="auto">
          <a:xfrm>
            <a:off x="7128386" y="3821352"/>
            <a:ext cx="572464" cy="399219"/>
          </a:xfrm>
          <a:custGeom>
            <a:avLst/>
            <a:gdLst/>
            <a:ahLst/>
            <a:cxnLst>
              <a:cxn ang="0">
                <a:pos x="64" y="20"/>
              </a:cxn>
              <a:cxn ang="0">
                <a:pos x="35" y="9"/>
              </a:cxn>
              <a:cxn ang="0">
                <a:pos x="7" y="20"/>
              </a:cxn>
              <a:cxn ang="0">
                <a:pos x="6" y="20"/>
              </a:cxn>
              <a:cxn ang="0">
                <a:pos x="0" y="14"/>
              </a:cxn>
              <a:cxn ang="0">
                <a:pos x="1" y="13"/>
              </a:cxn>
              <a:cxn ang="0">
                <a:pos x="35" y="0"/>
              </a:cxn>
              <a:cxn ang="0">
                <a:pos x="70" y="13"/>
              </a:cxn>
              <a:cxn ang="0">
                <a:pos x="70" y="14"/>
              </a:cxn>
              <a:cxn ang="0">
                <a:pos x="64" y="20"/>
              </a:cxn>
              <a:cxn ang="0">
                <a:pos x="64" y="20"/>
              </a:cxn>
              <a:cxn ang="0">
                <a:pos x="54" y="30"/>
              </a:cxn>
              <a:cxn ang="0">
                <a:pos x="35" y="22"/>
              </a:cxn>
              <a:cxn ang="0">
                <a:pos x="16" y="30"/>
              </a:cxn>
              <a:cxn ang="0">
                <a:pos x="10" y="24"/>
              </a:cxn>
              <a:cxn ang="0">
                <a:pos x="10" y="23"/>
              </a:cxn>
              <a:cxn ang="0">
                <a:pos x="35" y="13"/>
              </a:cxn>
              <a:cxn ang="0">
                <a:pos x="60" y="23"/>
              </a:cxn>
              <a:cxn ang="0">
                <a:pos x="61" y="24"/>
              </a:cxn>
              <a:cxn ang="0">
                <a:pos x="55" y="30"/>
              </a:cxn>
              <a:cxn ang="0">
                <a:pos x="54" y="30"/>
              </a:cxn>
              <a:cxn ang="0">
                <a:pos x="35" y="36"/>
              </a:cxn>
              <a:cxn ang="0">
                <a:pos x="26" y="40"/>
              </a:cxn>
              <a:cxn ang="0">
                <a:pos x="20" y="34"/>
              </a:cxn>
              <a:cxn ang="0">
                <a:pos x="20" y="33"/>
              </a:cxn>
              <a:cxn ang="0">
                <a:pos x="35" y="27"/>
              </a:cxn>
              <a:cxn ang="0">
                <a:pos x="51" y="33"/>
              </a:cxn>
              <a:cxn ang="0">
                <a:pos x="51" y="34"/>
              </a:cxn>
              <a:cxn ang="0">
                <a:pos x="45" y="40"/>
              </a:cxn>
              <a:cxn ang="0">
                <a:pos x="35" y="36"/>
              </a:cxn>
              <a:cxn ang="0">
                <a:pos x="29" y="43"/>
              </a:cxn>
              <a:cxn ang="0">
                <a:pos x="35" y="41"/>
              </a:cxn>
              <a:cxn ang="0">
                <a:pos x="41" y="43"/>
              </a:cxn>
              <a:cxn ang="0">
                <a:pos x="35" y="49"/>
              </a:cxn>
              <a:cxn ang="0">
                <a:pos x="29" y="43"/>
              </a:cxn>
            </a:cxnLst>
            <a:rect l="0" t="0" r="r" b="b"/>
            <a:pathLst>
              <a:path w="70" h="49">
                <a:moveTo>
                  <a:pt x="64" y="20"/>
                </a:moveTo>
                <a:cubicBezTo>
                  <a:pt x="55" y="13"/>
                  <a:pt x="46" y="9"/>
                  <a:pt x="35" y="9"/>
                </a:cubicBezTo>
                <a:cubicBezTo>
                  <a:pt x="24" y="9"/>
                  <a:pt x="15" y="13"/>
                  <a:pt x="7" y="20"/>
                </a:cubicBezTo>
                <a:cubicBezTo>
                  <a:pt x="7" y="20"/>
                  <a:pt x="7" y="20"/>
                  <a:pt x="6" y="20"/>
                </a:cubicBezTo>
                <a:cubicBezTo>
                  <a:pt x="5" y="20"/>
                  <a:pt x="0" y="15"/>
                  <a:pt x="0" y="14"/>
                </a:cubicBezTo>
                <a:cubicBezTo>
                  <a:pt x="0" y="14"/>
                  <a:pt x="0" y="14"/>
                  <a:pt x="1" y="13"/>
                </a:cubicBezTo>
                <a:cubicBezTo>
                  <a:pt x="10" y="4"/>
                  <a:pt x="23" y="0"/>
                  <a:pt x="35" y="0"/>
                </a:cubicBezTo>
                <a:cubicBezTo>
                  <a:pt x="48" y="0"/>
                  <a:pt x="61" y="4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5"/>
                  <a:pt x="65" y="20"/>
                  <a:pt x="64" y="20"/>
                </a:cubicBezTo>
                <a:cubicBezTo>
                  <a:pt x="64" y="20"/>
                  <a:pt x="64" y="20"/>
                  <a:pt x="64" y="20"/>
                </a:cubicBezTo>
                <a:close/>
                <a:moveTo>
                  <a:pt x="54" y="30"/>
                </a:moveTo>
                <a:cubicBezTo>
                  <a:pt x="48" y="25"/>
                  <a:pt x="43" y="22"/>
                  <a:pt x="35" y="22"/>
                </a:cubicBezTo>
                <a:cubicBezTo>
                  <a:pt x="25" y="22"/>
                  <a:pt x="16" y="30"/>
                  <a:pt x="16" y="30"/>
                </a:cubicBezTo>
                <a:cubicBezTo>
                  <a:pt x="15" y="30"/>
                  <a:pt x="10" y="25"/>
                  <a:pt x="10" y="24"/>
                </a:cubicBezTo>
                <a:cubicBezTo>
                  <a:pt x="10" y="24"/>
                  <a:pt x="10" y="23"/>
                  <a:pt x="10" y="23"/>
                </a:cubicBezTo>
                <a:cubicBezTo>
                  <a:pt x="17" y="17"/>
                  <a:pt x="26" y="13"/>
                  <a:pt x="35" y="13"/>
                </a:cubicBezTo>
                <a:cubicBezTo>
                  <a:pt x="44" y="13"/>
                  <a:pt x="54" y="17"/>
                  <a:pt x="60" y="23"/>
                </a:cubicBezTo>
                <a:cubicBezTo>
                  <a:pt x="61" y="23"/>
                  <a:pt x="61" y="24"/>
                  <a:pt x="61" y="24"/>
                </a:cubicBezTo>
                <a:cubicBezTo>
                  <a:pt x="61" y="25"/>
                  <a:pt x="56" y="30"/>
                  <a:pt x="55" y="30"/>
                </a:cubicBezTo>
                <a:cubicBezTo>
                  <a:pt x="54" y="30"/>
                  <a:pt x="54" y="30"/>
                  <a:pt x="54" y="30"/>
                </a:cubicBezTo>
                <a:close/>
                <a:moveTo>
                  <a:pt x="35" y="36"/>
                </a:moveTo>
                <a:cubicBezTo>
                  <a:pt x="30" y="36"/>
                  <a:pt x="26" y="40"/>
                  <a:pt x="26" y="40"/>
                </a:cubicBezTo>
                <a:cubicBezTo>
                  <a:pt x="25" y="40"/>
                  <a:pt x="20" y="35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4" y="29"/>
                  <a:pt x="30" y="27"/>
                  <a:pt x="35" y="27"/>
                </a:cubicBezTo>
                <a:cubicBezTo>
                  <a:pt x="41" y="27"/>
                  <a:pt x="47" y="29"/>
                  <a:pt x="51" y="33"/>
                </a:cubicBezTo>
                <a:cubicBezTo>
                  <a:pt x="51" y="33"/>
                  <a:pt x="51" y="33"/>
                  <a:pt x="51" y="34"/>
                </a:cubicBezTo>
                <a:cubicBezTo>
                  <a:pt x="51" y="35"/>
                  <a:pt x="46" y="40"/>
                  <a:pt x="45" y="40"/>
                </a:cubicBezTo>
                <a:cubicBezTo>
                  <a:pt x="44" y="40"/>
                  <a:pt x="41" y="36"/>
                  <a:pt x="35" y="36"/>
                </a:cubicBezTo>
                <a:close/>
                <a:moveTo>
                  <a:pt x="29" y="43"/>
                </a:moveTo>
                <a:cubicBezTo>
                  <a:pt x="29" y="42"/>
                  <a:pt x="34" y="41"/>
                  <a:pt x="35" y="41"/>
                </a:cubicBezTo>
                <a:cubicBezTo>
                  <a:pt x="37" y="41"/>
                  <a:pt x="41" y="42"/>
                  <a:pt x="41" y="43"/>
                </a:cubicBezTo>
                <a:cubicBezTo>
                  <a:pt x="41" y="44"/>
                  <a:pt x="36" y="49"/>
                  <a:pt x="35" y="49"/>
                </a:cubicBezTo>
                <a:cubicBezTo>
                  <a:pt x="34" y="49"/>
                  <a:pt x="29" y="44"/>
                  <a:pt x="29" y="43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63" tIns="64282" rIns="128563" bIns="6428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01"/>
          <p:cNvSpPr>
            <a:spLocks noEditPoints="1"/>
          </p:cNvSpPr>
          <p:nvPr/>
        </p:nvSpPr>
        <p:spPr bwMode="auto">
          <a:xfrm>
            <a:off x="6806482" y="2788356"/>
            <a:ext cx="453322" cy="419399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63" tIns="64282" rIns="128563" bIns="6428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45"/>
          <p:cNvSpPr/>
          <p:nvPr/>
        </p:nvSpPr>
        <p:spPr bwMode="auto">
          <a:xfrm>
            <a:off x="6370585" y="1889106"/>
            <a:ext cx="383189" cy="330428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8563" tIns="64282" rIns="128563" bIns="6428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Donut 25"/>
          <p:cNvSpPr/>
          <p:nvPr/>
        </p:nvSpPr>
        <p:spPr>
          <a:xfrm>
            <a:off x="5849916" y="4047942"/>
            <a:ext cx="1672628" cy="1672628"/>
          </a:xfrm>
          <a:prstGeom prst="donut">
            <a:avLst>
              <a:gd name="adj" fmla="val 105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nut 24"/>
          <p:cNvSpPr/>
          <p:nvPr/>
        </p:nvSpPr>
        <p:spPr>
          <a:xfrm>
            <a:off x="4502834" y="4496969"/>
            <a:ext cx="1975723" cy="1975723"/>
          </a:xfrm>
          <a:prstGeom prst="donut">
            <a:avLst>
              <a:gd name="adj" fmla="val 105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670101" y="4317355"/>
            <a:ext cx="2334944" cy="2334944"/>
          </a:xfrm>
          <a:prstGeom prst="donut">
            <a:avLst>
              <a:gd name="adj" fmla="val 105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66"/>
          <p:cNvSpPr>
            <a:spLocks noEditPoints="1"/>
          </p:cNvSpPr>
          <p:nvPr/>
        </p:nvSpPr>
        <p:spPr bwMode="auto">
          <a:xfrm>
            <a:off x="3595927" y="5159788"/>
            <a:ext cx="556545" cy="650084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63" tIns="64282" rIns="128563" bIns="6428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72"/>
          <p:cNvSpPr>
            <a:spLocks noEditPoints="1"/>
          </p:cNvSpPr>
          <p:nvPr/>
        </p:nvSpPr>
        <p:spPr bwMode="auto">
          <a:xfrm>
            <a:off x="5210192" y="5262848"/>
            <a:ext cx="561012" cy="443965"/>
          </a:xfrm>
          <a:custGeom>
            <a:avLst/>
            <a:gdLst/>
            <a:ahLst/>
            <a:cxnLst>
              <a:cxn ang="0">
                <a:pos x="50" y="41"/>
              </a:cxn>
              <a:cxn ang="0">
                <a:pos x="40" y="51"/>
              </a:cxn>
              <a:cxn ang="0">
                <a:pos x="10" y="51"/>
              </a:cxn>
              <a:cxn ang="0">
                <a:pos x="0" y="41"/>
              </a:cxn>
              <a:cxn ang="0">
                <a:pos x="0" y="11"/>
              </a:cxn>
              <a:cxn ang="0">
                <a:pos x="10" y="1"/>
              </a:cxn>
              <a:cxn ang="0">
                <a:pos x="40" y="1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3" y="5"/>
              </a:cxn>
              <a:cxn ang="0">
                <a:pos x="41" y="5"/>
              </a:cxn>
              <a:cxn ang="0">
                <a:pos x="40" y="5"/>
              </a:cxn>
              <a:cxn ang="0">
                <a:pos x="10" y="5"/>
              </a:cxn>
              <a:cxn ang="0">
                <a:pos x="4" y="11"/>
              </a:cxn>
              <a:cxn ang="0">
                <a:pos x="4" y="41"/>
              </a:cxn>
              <a:cxn ang="0">
                <a:pos x="10" y="46"/>
              </a:cxn>
              <a:cxn ang="0">
                <a:pos x="40" y="46"/>
              </a:cxn>
              <a:cxn ang="0">
                <a:pos x="45" y="41"/>
              </a:cxn>
              <a:cxn ang="0">
                <a:pos x="45" y="36"/>
              </a:cxn>
              <a:cxn ang="0">
                <a:pos x="46" y="35"/>
              </a:cxn>
              <a:cxn ang="0">
                <a:pos x="48" y="33"/>
              </a:cxn>
              <a:cxn ang="0">
                <a:pos x="49" y="33"/>
              </a:cxn>
              <a:cxn ang="0">
                <a:pos x="50" y="34"/>
              </a:cxn>
              <a:cxn ang="0">
                <a:pos x="50" y="41"/>
              </a:cxn>
              <a:cxn ang="0">
                <a:pos x="57" y="18"/>
              </a:cxn>
              <a:cxn ang="0">
                <a:pos x="33" y="42"/>
              </a:cxn>
              <a:cxn ang="0">
                <a:pos x="23" y="42"/>
              </a:cxn>
              <a:cxn ang="0">
                <a:pos x="23" y="31"/>
              </a:cxn>
              <a:cxn ang="0">
                <a:pos x="47" y="7"/>
              </a:cxn>
              <a:cxn ang="0">
                <a:pos x="57" y="18"/>
              </a:cxn>
              <a:cxn ang="0">
                <a:pos x="36" y="34"/>
              </a:cxn>
              <a:cxn ang="0">
                <a:pos x="30" y="29"/>
              </a:cxn>
              <a:cxn ang="0">
                <a:pos x="26" y="33"/>
              </a:cxn>
              <a:cxn ang="0">
                <a:pos x="26" y="35"/>
              </a:cxn>
              <a:cxn ang="0">
                <a:pos x="29" y="35"/>
              </a:cxn>
              <a:cxn ang="0">
                <a:pos x="29" y="38"/>
              </a:cxn>
              <a:cxn ang="0">
                <a:pos x="31" y="38"/>
              </a:cxn>
              <a:cxn ang="0">
                <a:pos x="36" y="34"/>
              </a:cxn>
              <a:cxn ang="0">
                <a:pos x="46" y="13"/>
              </a:cxn>
              <a:cxn ang="0">
                <a:pos x="34" y="25"/>
              </a:cxn>
              <a:cxn ang="0">
                <a:pos x="33" y="26"/>
              </a:cxn>
              <a:cxn ang="0">
                <a:pos x="35" y="26"/>
              </a:cxn>
              <a:cxn ang="0">
                <a:pos x="47" y="14"/>
              </a:cxn>
              <a:cxn ang="0">
                <a:pos x="47" y="13"/>
              </a:cxn>
              <a:cxn ang="0">
                <a:pos x="46" y="13"/>
              </a:cxn>
              <a:cxn ang="0">
                <a:pos x="59" y="15"/>
              </a:cxn>
              <a:cxn ang="0">
                <a:pos x="49" y="5"/>
              </a:cxn>
              <a:cxn ang="0">
                <a:pos x="52" y="2"/>
              </a:cxn>
              <a:cxn ang="0">
                <a:pos x="57" y="2"/>
              </a:cxn>
              <a:cxn ang="0">
                <a:pos x="62" y="7"/>
              </a:cxn>
              <a:cxn ang="0">
                <a:pos x="62" y="12"/>
              </a:cxn>
              <a:cxn ang="0">
                <a:pos x="59" y="15"/>
              </a:cxn>
            </a:cxnLst>
            <a:rect l="0" t="0" r="r" b="b"/>
            <a:pathLst>
              <a:path w="64" h="51">
                <a:moveTo>
                  <a:pt x="50" y="41"/>
                </a:moveTo>
                <a:cubicBezTo>
                  <a:pt x="50" y="46"/>
                  <a:pt x="45" y="51"/>
                  <a:pt x="4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4" y="51"/>
                  <a:pt x="0" y="46"/>
                  <a:pt x="0" y="4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1"/>
                  <a:pt x="1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1"/>
                  <a:pt x="43" y="1"/>
                  <a:pt x="44" y="1"/>
                </a:cubicBezTo>
                <a:cubicBezTo>
                  <a:pt x="44" y="2"/>
                  <a:pt x="44" y="2"/>
                  <a:pt x="45" y="2"/>
                </a:cubicBezTo>
                <a:cubicBezTo>
                  <a:pt x="45" y="3"/>
                  <a:pt x="45" y="3"/>
                  <a:pt x="44" y="3"/>
                </a:cubicBezTo>
                <a:cubicBezTo>
                  <a:pt x="43" y="5"/>
                  <a:pt x="43" y="5"/>
                  <a:pt x="43" y="5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5"/>
                  <a:pt x="4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8"/>
                  <a:pt x="4" y="1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4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4"/>
                  <a:pt x="45" y="41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9" y="33"/>
                  <a:pt x="49" y="33"/>
                </a:cubicBezTo>
                <a:cubicBezTo>
                  <a:pt x="50" y="33"/>
                  <a:pt x="50" y="33"/>
                  <a:pt x="50" y="34"/>
                </a:cubicBezTo>
                <a:lnTo>
                  <a:pt x="50" y="41"/>
                </a:lnTo>
                <a:close/>
                <a:moveTo>
                  <a:pt x="57" y="18"/>
                </a:moveTo>
                <a:cubicBezTo>
                  <a:pt x="33" y="42"/>
                  <a:pt x="33" y="42"/>
                  <a:pt x="33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8"/>
                </a:lnTo>
                <a:close/>
                <a:moveTo>
                  <a:pt x="36" y="34"/>
                </a:moveTo>
                <a:cubicBezTo>
                  <a:pt x="30" y="29"/>
                  <a:pt x="30" y="29"/>
                  <a:pt x="30" y="29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5"/>
                  <a:pt x="26" y="35"/>
                  <a:pt x="26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4"/>
                </a:lnTo>
                <a:close/>
                <a:moveTo>
                  <a:pt x="46" y="13"/>
                </a:move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6"/>
                  <a:pt x="33" y="26"/>
                </a:cubicBezTo>
                <a:cubicBezTo>
                  <a:pt x="34" y="27"/>
                  <a:pt x="34" y="27"/>
                  <a:pt x="35" y="26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2"/>
                  <a:pt x="46" y="12"/>
                  <a:pt x="46" y="13"/>
                </a:cubicBezTo>
                <a:close/>
                <a:moveTo>
                  <a:pt x="59" y="15"/>
                </a:moveTo>
                <a:cubicBezTo>
                  <a:pt x="49" y="5"/>
                  <a:pt x="49" y="5"/>
                  <a:pt x="49" y="5"/>
                </a:cubicBezTo>
                <a:cubicBezTo>
                  <a:pt x="52" y="2"/>
                  <a:pt x="52" y="2"/>
                  <a:pt x="52" y="2"/>
                </a:cubicBezTo>
                <a:cubicBezTo>
                  <a:pt x="53" y="0"/>
                  <a:pt x="56" y="0"/>
                  <a:pt x="57" y="2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9"/>
                  <a:pt x="64" y="11"/>
                  <a:pt x="62" y="12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63" tIns="64282" rIns="128563" bIns="6428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26"/>
          <p:cNvSpPr/>
          <p:nvPr/>
        </p:nvSpPr>
        <p:spPr bwMode="auto">
          <a:xfrm>
            <a:off x="6473217" y="4610106"/>
            <a:ext cx="426022" cy="548307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63" tIns="64282" rIns="128563" bIns="6428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ooter Text"/>
          <p:cNvSpPr txBox="1"/>
          <p:nvPr/>
        </p:nvSpPr>
        <p:spPr>
          <a:xfrm>
            <a:off x="2279284" y="3816231"/>
            <a:ext cx="2491972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ooter Text"/>
          <p:cNvSpPr txBox="1"/>
          <p:nvPr/>
        </p:nvSpPr>
        <p:spPr>
          <a:xfrm>
            <a:off x="6473216" y="5984624"/>
            <a:ext cx="2473655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ooter Text"/>
          <p:cNvSpPr txBox="1"/>
          <p:nvPr/>
        </p:nvSpPr>
        <p:spPr>
          <a:xfrm>
            <a:off x="7661781" y="4798076"/>
            <a:ext cx="2473655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ooter Text"/>
          <p:cNvSpPr txBox="1"/>
          <p:nvPr/>
        </p:nvSpPr>
        <p:spPr>
          <a:xfrm>
            <a:off x="8249496" y="3566593"/>
            <a:ext cx="2473655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ooter Text"/>
          <p:cNvSpPr txBox="1"/>
          <p:nvPr/>
        </p:nvSpPr>
        <p:spPr>
          <a:xfrm>
            <a:off x="7901302" y="2420412"/>
            <a:ext cx="2473655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ooter Text"/>
          <p:cNvSpPr txBox="1"/>
          <p:nvPr/>
        </p:nvSpPr>
        <p:spPr>
          <a:xfrm>
            <a:off x="3390181" y="1616890"/>
            <a:ext cx="2495549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14" grpId="0" animBg="1"/>
      <p:bldP spid="15" grpId="0" animBg="1"/>
      <p:bldP spid="16" grpId="0" animBg="1"/>
      <p:bldP spid="26" grpId="0" animBg="1"/>
      <p:bldP spid="25" grpId="0" animBg="1"/>
      <p:bldP spid="24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7.xml><?xml version="1.0" encoding="utf-8"?>
<p:tagLst xmlns:p="http://schemas.openxmlformats.org/presentationml/2006/main">
  <p:tag name="ISPRING_PRESENTATION_TITLE" val="欧美个性时装企划产品宣传ppt模板"/>
</p:tagLst>
</file>

<file path=ppt/tags/tag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好客模板www.haoke.com">
  <a:themeElements>
    <a:clrScheme name="自定义 6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525252"/>
      </a:accent2>
      <a:accent3>
        <a:srgbClr val="000000"/>
      </a:accent3>
      <a:accent4>
        <a:srgbClr val="525252"/>
      </a:accent4>
      <a:accent5>
        <a:srgbClr val="000000"/>
      </a:accent5>
      <a:accent6>
        <a:srgbClr val="525252"/>
      </a:accent6>
      <a:hlink>
        <a:srgbClr val="000000"/>
      </a:hlink>
      <a:folHlink>
        <a:srgbClr val="52525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14624</Words>
  <Application>WPS 演示</Application>
  <PresentationFormat>自定义</PresentationFormat>
  <Paragraphs>639</Paragraphs>
  <Slides>30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61" baseType="lpstr">
      <vt:lpstr>Arial</vt:lpstr>
      <vt:lpstr>宋体</vt:lpstr>
      <vt:lpstr>Wingdings</vt:lpstr>
      <vt:lpstr>Calibri</vt:lpstr>
      <vt:lpstr>微软雅黑</vt:lpstr>
      <vt:lpstr>Agency FB</vt:lpstr>
      <vt:lpstr>Trebuchet MS</vt:lpstr>
      <vt:lpstr>等线</vt:lpstr>
      <vt:lpstr>Impact</vt:lpstr>
      <vt:lpstr>Arial</vt:lpstr>
      <vt:lpstr>Lato</vt:lpstr>
      <vt:lpstr>MS PGothic</vt:lpstr>
      <vt:lpstr>Gill Sans</vt:lpstr>
      <vt:lpstr>Hilda Sonnenschein</vt:lpstr>
      <vt:lpstr>Arial Unicode MS</vt:lpstr>
      <vt:lpstr>Neris Thin</vt:lpstr>
      <vt:lpstr>Source Sans Pro Light</vt:lpstr>
      <vt:lpstr>Roboto</vt:lpstr>
      <vt:lpstr>Zebrra</vt:lpstr>
      <vt:lpstr>Lato Light</vt:lpstr>
      <vt:lpstr>Lato Regular</vt:lpstr>
      <vt:lpstr>League Gothic Regular</vt:lpstr>
      <vt:lpstr>FontAwesome</vt:lpstr>
      <vt:lpstr>Helvetica Light</vt:lpstr>
      <vt:lpstr>Kontrapunkt Bob Bold</vt:lpstr>
      <vt:lpstr>Source Sans Pro Light</vt:lpstr>
      <vt:lpstr>Source Sans Pro</vt:lpstr>
      <vt:lpstr>Open Sans</vt:lpstr>
      <vt:lpstr>Open Sans</vt:lpstr>
      <vt:lpstr>Open Sans Light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欧美个性时装企划产品宣传ppt模板</dc:title>
  <dc:creator/>
  <cp:lastModifiedBy>一颗苹果</cp:lastModifiedBy>
  <cp:revision>3</cp:revision>
  <dcterms:created xsi:type="dcterms:W3CDTF">2016-11-25T03:49:00Z</dcterms:created>
  <dcterms:modified xsi:type="dcterms:W3CDTF">2021-09-07T08:21:36Z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C9348F033FFE40BAB6F28A54D237B254</vt:lpwstr>
  </property>
  <property fmtid="{D5CDD505-2E9C-101B-9397-08002B2CF9AE}" pid="3" name="KSOProductBuildVer">
    <vt:lpwstr>2052-11.1.0.10463</vt:lpwstr>
  </property>
</Properties>
</file>