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0" r:id="rId3"/>
    <p:sldId id="273" r:id="rId5"/>
    <p:sldId id="258" r:id="rId6"/>
    <p:sldId id="265" r:id="rId7"/>
    <p:sldId id="259" r:id="rId8"/>
    <p:sldId id="269" r:id="rId9"/>
    <p:sldId id="257" r:id="rId10"/>
    <p:sldId id="268" r:id="rId11"/>
    <p:sldId id="271" r:id="rId12"/>
    <p:sldId id="272" r:id="rId13"/>
    <p:sldId id="267" r:id="rId14"/>
    <p:sldId id="274" r:id="rId15"/>
    <p:sldId id="278" r:id="rId16"/>
    <p:sldId id="276" r:id="rId17"/>
    <p:sldId id="277"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BFBFB"/>
    <a:srgbClr val="FAFAF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720" autoAdjust="0"/>
    <p:restoredTop sz="94660"/>
  </p:normalViewPr>
  <p:slideViewPr>
    <p:cSldViewPr snapToGrid="0" showGuides="1">
      <p:cViewPr varScale="1">
        <p:scale>
          <a:sx n="74" d="100"/>
          <a:sy n="74" d="100"/>
        </p:scale>
        <p:origin x="750" y="54"/>
      </p:cViewPr>
      <p:guideLst>
        <p:guide orient="horz" pos="2160"/>
        <p:guide pos="3840"/>
        <p:guide pos="483"/>
        <p:guide orient="horz" pos="300"/>
        <p:guide orient="horz" pos="4020"/>
        <p:guide pos="7242"/>
        <p:guide pos="3046"/>
        <p:guide pos="4203"/>
        <p:guide pos="579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FBFBFB"/>
            </a:solidFill>
            <a:ln w="19050">
              <a:noFill/>
            </a:ln>
          </c:spPr>
          <c:explosion val="0"/>
          <c:dPt>
            <c:idx val="0"/>
            <c:bubble3D val="0"/>
            <c:spPr>
              <a:solidFill>
                <a:srgbClr val="FAFAFA"/>
              </a:solidFill>
              <a:ln w="19050">
                <a:noFill/>
              </a:ln>
              <a:effectLst/>
            </c:spPr>
          </c:dPt>
          <c:dPt>
            <c:idx val="1"/>
            <c:bubble3D val="0"/>
            <c:spPr>
              <a:solidFill>
                <a:schemeClr val="tx1">
                  <a:lumMod val="65000"/>
                  <a:lumOff val="35000"/>
                </a:schemeClr>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0.72</c:v>
                </c:pt>
                <c:pt idx="1">
                  <c:v>0.28</c:v>
                </c:pt>
              </c:numCache>
            </c:numRef>
          </c:val>
        </c:ser>
        <c:dLbls>
          <c:showLegendKey val="0"/>
          <c:showVal val="0"/>
          <c:showCatName val="0"/>
          <c:showSerName val="0"/>
          <c:showPercent val="0"/>
          <c:showBubbleSize val="0"/>
          <c:showLeaderLines val="1"/>
        </c:dLbls>
        <c:firstSliceAng val="85"/>
        <c:holeSize val="5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8F3540"/>
            </a:solidFill>
            <a:ln w="19050">
              <a:noFill/>
            </a:ln>
          </c:spPr>
          <c:explosion val="0"/>
          <c:dPt>
            <c:idx val="0"/>
            <c:bubble3D val="0"/>
            <c:spPr>
              <a:solidFill>
                <a:srgbClr val="FAFAFA"/>
              </a:solidFill>
              <a:ln w="19050">
                <a:noFill/>
              </a:ln>
              <a:effectLst/>
            </c:spPr>
          </c:dPt>
          <c:dPt>
            <c:idx val="1"/>
            <c:bubble3D val="0"/>
            <c:spPr>
              <a:solidFill>
                <a:schemeClr val="tx1">
                  <a:lumMod val="65000"/>
                  <a:lumOff val="35000"/>
                </a:schemeClr>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0.64</c:v>
                </c:pt>
                <c:pt idx="1">
                  <c:v>0.36</c:v>
                </c:pt>
              </c:numCache>
            </c:numRef>
          </c:val>
        </c:ser>
        <c:dLbls>
          <c:showLegendKey val="0"/>
          <c:showVal val="0"/>
          <c:showCatName val="0"/>
          <c:showSerName val="0"/>
          <c:showPercent val="0"/>
          <c:showBubbleSize val="0"/>
          <c:showLeaderLines val="1"/>
        </c:dLbls>
        <c:firstSliceAng val="90"/>
        <c:holeSize val="5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8F3540"/>
            </a:solidFill>
            <a:ln w="19050">
              <a:noFill/>
            </a:ln>
          </c:spPr>
          <c:explosion val="0"/>
          <c:dPt>
            <c:idx val="0"/>
            <c:bubble3D val="0"/>
            <c:spPr>
              <a:solidFill>
                <a:srgbClr val="FAFAFA"/>
              </a:solidFill>
              <a:ln w="19050">
                <a:noFill/>
              </a:ln>
              <a:effectLst/>
            </c:spPr>
          </c:dPt>
          <c:dPt>
            <c:idx val="1"/>
            <c:bubble3D val="0"/>
            <c:spPr>
              <a:solidFill>
                <a:schemeClr val="tx1">
                  <a:lumMod val="65000"/>
                  <a:lumOff val="35000"/>
                </a:schemeClr>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0.48</c:v>
                </c:pt>
                <c:pt idx="1">
                  <c:v>0.52</c:v>
                </c:pt>
              </c:numCache>
            </c:numRef>
          </c:val>
        </c:ser>
        <c:dLbls>
          <c:showLegendKey val="0"/>
          <c:showVal val="0"/>
          <c:showCatName val="0"/>
          <c:showSerName val="0"/>
          <c:showPercent val="0"/>
          <c:showBubbleSize val="0"/>
          <c:showLeaderLines val="1"/>
        </c:dLbls>
        <c:firstSliceAng val="178"/>
        <c:holeSize val="5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8F3540"/>
            </a:solidFill>
            <a:ln w="19050">
              <a:noFill/>
            </a:ln>
          </c:spPr>
          <c:explosion val="0"/>
          <c:dPt>
            <c:idx val="0"/>
            <c:bubble3D val="0"/>
            <c:spPr>
              <a:solidFill>
                <a:srgbClr val="FAFAFA"/>
              </a:solidFill>
              <a:ln w="19050">
                <a:noFill/>
              </a:ln>
              <a:effectLst/>
            </c:spPr>
          </c:dPt>
          <c:dPt>
            <c:idx val="1"/>
            <c:bubble3D val="0"/>
            <c:spPr>
              <a:solidFill>
                <a:schemeClr val="tx1">
                  <a:lumMod val="65000"/>
                  <a:lumOff val="35000"/>
                </a:schemeClr>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0.83</c:v>
                </c:pt>
                <c:pt idx="1">
                  <c:v>0.17</c:v>
                </c:pt>
              </c:numCache>
            </c:numRef>
          </c:val>
        </c:ser>
        <c:dLbls>
          <c:showLegendKey val="0"/>
          <c:showVal val="0"/>
          <c:showCatName val="0"/>
          <c:showSerName val="0"/>
          <c:showPercent val="0"/>
          <c:showBubbleSize val="0"/>
          <c:showLeaderLines val="1"/>
        </c:dLbls>
        <c:firstSliceAng val="60"/>
        <c:holeSize val="50"/>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产品一</c:v>
                </c:pt>
              </c:strCache>
            </c:strRef>
          </c:tx>
          <c:spPr>
            <a:solidFill>
              <a:schemeClr val="bg1">
                <a:lumMod val="75000"/>
              </a:schemeClr>
            </a:solidFill>
            <a:ln>
              <a:solidFill>
                <a:srgbClr val="FAFAFA"/>
              </a:solidFill>
            </a:ln>
            <a:effectLst/>
          </c:spPr>
          <c:dLbls>
            <c:delete val="1"/>
          </c:dLbls>
          <c:cat>
            <c:strRef>
              <c:f>Sheet1!$A$2:$A$8</c:f>
              <c:strCache>
                <c:ptCount val="7"/>
                <c:pt idx="0">
                  <c:v>一月</c:v>
                </c:pt>
                <c:pt idx="1">
                  <c:v>二月</c:v>
                </c:pt>
                <c:pt idx="2">
                  <c:v>三月</c:v>
                </c:pt>
                <c:pt idx="3">
                  <c:v>四月</c:v>
                </c:pt>
                <c:pt idx="4">
                  <c:v>五月</c:v>
                </c:pt>
                <c:pt idx="5">
                  <c:v>六月</c:v>
                </c:pt>
                <c:pt idx="6">
                  <c:v>七月</c:v>
                </c:pt>
              </c:strCache>
            </c:strRef>
          </c:cat>
          <c:val>
            <c:numRef>
              <c:f>Sheet1!$B$2:$B$8</c:f>
              <c:numCache>
                <c:formatCode>General</c:formatCode>
                <c:ptCount val="7"/>
                <c:pt idx="0">
                  <c:v>78</c:v>
                </c:pt>
                <c:pt idx="1">
                  <c:v>80</c:v>
                </c:pt>
                <c:pt idx="2">
                  <c:v>90</c:v>
                </c:pt>
                <c:pt idx="3">
                  <c:v>77</c:v>
                </c:pt>
                <c:pt idx="4">
                  <c:v>63</c:v>
                </c:pt>
                <c:pt idx="5">
                  <c:v>99</c:v>
                </c:pt>
                <c:pt idx="6">
                  <c:v>120</c:v>
                </c:pt>
              </c:numCache>
            </c:numRef>
          </c:val>
        </c:ser>
        <c:ser>
          <c:idx val="1"/>
          <c:order val="1"/>
          <c:tx>
            <c:strRef>
              <c:f>Sheet1!$C$1</c:f>
              <c:strCache>
                <c:ptCount val="1"/>
                <c:pt idx="0">
                  <c:v>产品二</c:v>
                </c:pt>
              </c:strCache>
            </c:strRef>
          </c:tx>
          <c:spPr>
            <a:solidFill>
              <a:schemeClr val="tx1">
                <a:lumMod val="75000"/>
                <a:lumOff val="25000"/>
              </a:schemeClr>
            </a:solidFill>
            <a:ln>
              <a:noFill/>
            </a:ln>
            <a:effectLst/>
          </c:spPr>
          <c:dLbls>
            <c:delete val="1"/>
          </c:dLbls>
          <c:cat>
            <c:strRef>
              <c:f>Sheet1!$A$2:$A$8</c:f>
              <c:strCache>
                <c:ptCount val="7"/>
                <c:pt idx="0">
                  <c:v>一月</c:v>
                </c:pt>
                <c:pt idx="1">
                  <c:v>二月</c:v>
                </c:pt>
                <c:pt idx="2">
                  <c:v>三月</c:v>
                </c:pt>
                <c:pt idx="3">
                  <c:v>四月</c:v>
                </c:pt>
                <c:pt idx="4">
                  <c:v>五月</c:v>
                </c:pt>
                <c:pt idx="5">
                  <c:v>六月</c:v>
                </c:pt>
                <c:pt idx="6">
                  <c:v>七月</c:v>
                </c:pt>
              </c:strCache>
            </c:strRef>
          </c:cat>
          <c:val>
            <c:numRef>
              <c:f>Sheet1!$C$2:$C$8</c:f>
              <c:numCache>
                <c:formatCode>General</c:formatCode>
                <c:ptCount val="7"/>
                <c:pt idx="0">
                  <c:v>45</c:v>
                </c:pt>
                <c:pt idx="1">
                  <c:v>55</c:v>
                </c:pt>
                <c:pt idx="2">
                  <c:v>60</c:v>
                </c:pt>
                <c:pt idx="3">
                  <c:v>22</c:v>
                </c:pt>
                <c:pt idx="4">
                  <c:v>34</c:v>
                </c:pt>
                <c:pt idx="5">
                  <c:v>67</c:v>
                </c:pt>
                <c:pt idx="6">
                  <c:v>87</c:v>
                </c:pt>
              </c:numCache>
            </c:numRef>
          </c:val>
        </c:ser>
        <c:dLbls>
          <c:showLegendKey val="0"/>
          <c:showVal val="0"/>
          <c:showCatName val="0"/>
          <c:showSerName val="0"/>
          <c:showPercent val="0"/>
          <c:showBubbleSize val="0"/>
        </c:dLbls>
        <c:axId val="594054400"/>
        <c:axId val="597227960"/>
      </c:areaChart>
      <c:lineChart>
        <c:grouping val="standard"/>
        <c:varyColors val="0"/>
        <c:ser>
          <c:idx val="2"/>
          <c:order val="2"/>
          <c:tx>
            <c:strRef>
              <c:f>Sheet1!$D$1</c:f>
              <c:strCache>
                <c:ptCount val="1"/>
                <c:pt idx="0">
                  <c:v>产品一2</c:v>
                </c:pt>
              </c:strCache>
            </c:strRef>
          </c:tx>
          <c:spPr>
            <a:ln w="12700" cap="rnd">
              <a:solidFill>
                <a:srgbClr val="FAFAFA"/>
              </a:solidFill>
              <a:round/>
            </a:ln>
            <a:effectLst>
              <a:outerShdw blurRad="57150" dist="19050" dir="5400000" algn="ctr" rotWithShape="0">
                <a:srgbClr val="000000">
                  <a:alpha val="63000"/>
                </a:srgbClr>
              </a:outerShdw>
            </a:effectLst>
          </c:spPr>
          <c:marker>
            <c:symbol val="circle"/>
            <c:size val="6"/>
            <c:spPr>
              <a:solidFill>
                <a:schemeClr val="tx1">
                  <a:lumMod val="50000"/>
                  <a:lumOff val="50000"/>
                </a:schemeClr>
              </a:solidFill>
              <a:ln w="12700">
                <a:solidFill>
                  <a:srgbClr val="FAFAFA"/>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lstStyle/>
              <a:p>
                <a:pPr>
                  <a:defRPr lang="zh-CN" sz="1400" b="0" i="0" u="none" strike="noStrike" kern="1200" baseline="0">
                    <a:solidFill>
                      <a:schemeClr val="tx1">
                        <a:lumMod val="75000"/>
                        <a:lumOff val="25000"/>
                      </a:schemeClr>
                    </a:solidFill>
                    <a:latin typeface="张海山锐线体简" panose="02000000000000000000" pitchFamily="2" charset="-122"/>
                    <a:ea typeface="张海山锐线体简" panose="02000000000000000000" pitchFamily="2" charset="-122"/>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一月</c:v>
                </c:pt>
                <c:pt idx="1">
                  <c:v>二月</c:v>
                </c:pt>
                <c:pt idx="2">
                  <c:v>三月</c:v>
                </c:pt>
                <c:pt idx="3">
                  <c:v>四月</c:v>
                </c:pt>
                <c:pt idx="4">
                  <c:v>五月</c:v>
                </c:pt>
                <c:pt idx="5">
                  <c:v>六月</c:v>
                </c:pt>
                <c:pt idx="6">
                  <c:v>七月</c:v>
                </c:pt>
              </c:strCache>
            </c:strRef>
          </c:cat>
          <c:val>
            <c:numRef>
              <c:f>Sheet1!$D$2:$D$8</c:f>
              <c:numCache>
                <c:formatCode>General</c:formatCode>
                <c:ptCount val="7"/>
                <c:pt idx="0">
                  <c:v>78</c:v>
                </c:pt>
                <c:pt idx="1">
                  <c:v>80</c:v>
                </c:pt>
                <c:pt idx="2">
                  <c:v>90</c:v>
                </c:pt>
                <c:pt idx="3">
                  <c:v>77</c:v>
                </c:pt>
                <c:pt idx="4">
                  <c:v>63</c:v>
                </c:pt>
                <c:pt idx="5">
                  <c:v>99</c:v>
                </c:pt>
                <c:pt idx="6">
                  <c:v>120</c:v>
                </c:pt>
              </c:numCache>
            </c:numRef>
          </c:val>
          <c:smooth val="0"/>
        </c:ser>
        <c:ser>
          <c:idx val="3"/>
          <c:order val="3"/>
          <c:tx>
            <c:strRef>
              <c:f>Sheet1!$E$1</c:f>
              <c:strCache>
                <c:ptCount val="1"/>
                <c:pt idx="0">
                  <c:v>产品二-2</c:v>
                </c:pt>
              </c:strCache>
            </c:strRef>
          </c:tx>
          <c:spPr>
            <a:ln w="12700" cap="rnd">
              <a:solidFill>
                <a:srgbClr val="FAFAFA"/>
              </a:solidFill>
              <a:round/>
            </a:ln>
            <a:effectLst/>
          </c:spPr>
          <c:marker>
            <c:symbol val="circle"/>
            <c:size val="6"/>
            <c:spPr>
              <a:solidFill>
                <a:schemeClr val="tx1">
                  <a:lumMod val="50000"/>
                  <a:lumOff val="50000"/>
                </a:schemeClr>
              </a:solidFill>
              <a:ln w="12700">
                <a:solidFill>
                  <a:srgbClr val="FAFAFA"/>
                </a:solidFill>
                <a:round/>
              </a:ln>
              <a:effectLst/>
            </c:spPr>
          </c:marker>
          <c:dLbls>
            <c:dLbl>
              <c:idx val="0"/>
              <c:layout>
                <c:manualLayout>
                  <c:x val="-0.00261939039308073"/>
                  <c:y val="0.074661425097664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580067550767731"/>
                  <c:y val="0.069458095786327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1400" b="0" i="0" u="none" strike="noStrike" kern="1200" baseline="0">
                    <a:solidFill>
                      <a:srgbClr val="FAFAFA"/>
                    </a:solidFill>
                    <a:latin typeface="张海山锐线体简" panose="02000000000000000000" pitchFamily="2" charset="-122"/>
                    <a:ea typeface="张海山锐线体简" panose="02000000000000000000" pitchFamily="2" charset="-122"/>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一月</c:v>
                </c:pt>
                <c:pt idx="1">
                  <c:v>二月</c:v>
                </c:pt>
                <c:pt idx="2">
                  <c:v>三月</c:v>
                </c:pt>
                <c:pt idx="3">
                  <c:v>四月</c:v>
                </c:pt>
                <c:pt idx="4">
                  <c:v>五月</c:v>
                </c:pt>
                <c:pt idx="5">
                  <c:v>六月</c:v>
                </c:pt>
                <c:pt idx="6">
                  <c:v>七月</c:v>
                </c:pt>
              </c:strCache>
            </c:strRef>
          </c:cat>
          <c:val>
            <c:numRef>
              <c:f>Sheet1!$E$2:$E$8</c:f>
              <c:numCache>
                <c:formatCode>General</c:formatCode>
                <c:ptCount val="7"/>
                <c:pt idx="0">
                  <c:v>45</c:v>
                </c:pt>
                <c:pt idx="1">
                  <c:v>55</c:v>
                </c:pt>
                <c:pt idx="2">
                  <c:v>60</c:v>
                </c:pt>
                <c:pt idx="3">
                  <c:v>22</c:v>
                </c:pt>
                <c:pt idx="4">
                  <c:v>34</c:v>
                </c:pt>
                <c:pt idx="5">
                  <c:v>67</c:v>
                </c:pt>
                <c:pt idx="6">
                  <c:v>87</c:v>
                </c:pt>
              </c:numCache>
            </c:numRef>
          </c:val>
          <c:smooth val="0"/>
        </c:ser>
        <c:dLbls>
          <c:showLegendKey val="0"/>
          <c:showVal val="0"/>
          <c:showCatName val="0"/>
          <c:showSerName val="0"/>
          <c:showPercent val="0"/>
          <c:showBubbleSize val="0"/>
        </c:dLbls>
        <c:marker val="1"/>
        <c:smooth val="0"/>
        <c:axId val="594054400"/>
        <c:axId val="597227960"/>
      </c:lineChart>
      <c:catAx>
        <c:axId val="594054400"/>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张海山锐线体简" panose="02000000000000000000" pitchFamily="2" charset="-122"/>
                <a:ea typeface="张海山锐线体简" panose="02000000000000000000" pitchFamily="2" charset="-122"/>
                <a:cs typeface="+mn-cs"/>
              </a:defRPr>
            </a:pPr>
          </a:p>
        </c:txPr>
        <c:crossAx val="597227960"/>
        <c:crosses val="autoZero"/>
        <c:auto val="1"/>
        <c:lblAlgn val="ctr"/>
        <c:lblOffset val="100"/>
        <c:noMultiLvlLbl val="0"/>
      </c:catAx>
      <c:valAx>
        <c:axId val="597227960"/>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张海山锐线体简" panose="02000000000000000000" pitchFamily="2" charset="-122"/>
                <a:ea typeface="张海山锐线体简" panose="02000000000000000000" pitchFamily="2" charset="-122"/>
                <a:cs typeface="+mn-cs"/>
              </a:defRPr>
            </a:pPr>
          </a:p>
        </c:txPr>
        <c:crossAx val="594054400"/>
        <c:crosses val="autoZero"/>
        <c:crossBetween val="between"/>
      </c:valAx>
      <c:spPr>
        <a:noFill/>
        <a:ln>
          <a:noFill/>
        </a:ln>
        <a:effectLst/>
      </c:spPr>
    </c:plotArea>
    <c:plotVisOnly val="1"/>
    <c:dispBlanksAs val="zero"/>
    <c:showDLblsOverMax val="0"/>
  </c:chart>
  <c:spPr>
    <a:noFill/>
    <a:ln>
      <a:noFill/>
    </a:ln>
    <a:effectLst/>
  </c:spPr>
  <c:txPr>
    <a:bodyPr/>
    <a:lstStyle/>
    <a:p>
      <a:pPr>
        <a:defRPr lang="zh-CN" sz="1200">
          <a:latin typeface="张海山锐线体简" panose="02000000000000000000" pitchFamily="2" charset="-122"/>
          <a:ea typeface="张海山锐线体简" panose="02000000000000000000"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F3C66-CD3E-4346-A2DD-A7E3ECCF97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6BA90-ADAA-40C6-A1E4-FBD8E8BB9EF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F6BA90-ADAA-40C6-A1E4-FBD8E8BB9E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C214346-4D2D-4992-A7E5-70483F613B5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CBC8A3-C638-48B3-B1C0-78A1B9F2EA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14346-4D2D-4992-A7E5-70483F613B5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C8A3-C638-48B3-B1C0-78A1B9F2EA2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1000"/>
    </mc:Choice>
    <mc:Fallback>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microsoft.com/office/2007/relationships/hdphoto" Target="../media/image31.wdp"/><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microsoft.com/office/2007/relationships/hdphoto" Target="../media/image33.wdp"/><Relationship Id="rId5" Type="http://schemas.openxmlformats.org/officeDocument/2006/relationships/image" Target="../media/image32.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33.wdp"/><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chart" Target="../charts/chart5.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microsoft.com/office/2007/relationships/hdphoto" Target="../media/image33.wdp"/><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microsoft.com/office/2007/relationships/hdphoto" Target="../media/image33.wdp"/><Relationship Id="rId3" Type="http://schemas.openxmlformats.org/officeDocument/2006/relationships/image" Target="../media/image34.png"/><Relationship Id="rId2" Type="http://schemas.microsoft.com/office/2007/relationships/hdphoto" Target="../media/image2.wdp"/><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microsoft.com/office/2007/relationships/hdphoto" Target="../media/image9.wdp"/><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17.wdp"/><Relationship Id="rId7" Type="http://schemas.openxmlformats.org/officeDocument/2006/relationships/image" Target="../media/image16.pn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microsoft.com/office/2007/relationships/hdphoto" Target="../media/image11.wdp"/><Relationship Id="rId10" Type="http://schemas.openxmlformats.org/officeDocument/2006/relationships/notesSlide" Target="../notesSlides/notesSlide4.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microsoft.com/office/2007/relationships/hdphoto" Target="../media/image26.wdp"/><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tretch>
            <a:fillRect/>
          </a:stretch>
        </p:blipFill>
        <p:spPr>
          <a:xfrm>
            <a:off x="-10784" y="0"/>
            <a:ext cx="12202784" cy="6858000"/>
          </a:xfrm>
          <a:prstGeom prst="rect">
            <a:avLst/>
          </a:prstGeom>
        </p:spPr>
      </p:pic>
      <p:sp>
        <p:nvSpPr>
          <p:cNvPr id="9" name="矩形 8"/>
          <p:cNvSpPr/>
          <p:nvPr/>
        </p:nvSpPr>
        <p:spPr>
          <a:xfrm>
            <a:off x="-10784" y="0"/>
            <a:ext cx="12202784" cy="6858000"/>
          </a:xfrm>
          <a:prstGeom prst="rect">
            <a:avLst/>
          </a:prstGeom>
          <a:solidFill>
            <a:schemeClr val="tx1">
              <a:lumMod val="95000"/>
              <a:lumOff val="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310348" y="2839134"/>
            <a:ext cx="7571303" cy="830997"/>
          </a:xfrm>
          <a:prstGeom prst="rect">
            <a:avLst/>
          </a:prstGeom>
          <a:noFill/>
        </p:spPr>
        <p:txBody>
          <a:bodyPr wrap="none" rtlCol="0">
            <a:spAutoFit/>
          </a:bodyPr>
          <a:lstStyle/>
          <a:p>
            <a:pPr algn="ctr"/>
            <a:r>
              <a:rPr lang="zh-CN" altLang="en-US" sz="4800" dirty="0">
                <a:solidFill>
                  <a:srgbClr val="FBFBFB"/>
                </a:solidFill>
                <a:effectLst>
                  <a:outerShdw sx="101000" sy="101000" algn="ctr" rotWithShape="0">
                    <a:prstClr val="black">
                      <a:alpha val="43000"/>
                    </a:prstClr>
                  </a:outerShdw>
                </a:effectLst>
                <a:latin typeface="方正综艺简体" panose="03000509000000000000" pitchFamily="65" charset="-122"/>
                <a:ea typeface="方正综艺简体" panose="03000509000000000000" pitchFamily="65" charset="-122"/>
              </a:rPr>
              <a:t>大气经典黑白搭配商务模板</a:t>
            </a:r>
            <a:endParaRPr lang="zh-CN" altLang="en-US" sz="4800" dirty="0">
              <a:solidFill>
                <a:srgbClr val="FBFBFB"/>
              </a:solidFill>
              <a:effectLst>
                <a:outerShdw sx="101000" sy="101000" algn="ctr" rotWithShape="0">
                  <a:prstClr val="black">
                    <a:alpha val="43000"/>
                  </a:prstClr>
                </a:outerShdw>
              </a:effectLst>
              <a:latin typeface="方正综艺简体" panose="03000509000000000000" pitchFamily="65" charset="-122"/>
              <a:ea typeface="方正综艺简体" panose="03000509000000000000" pitchFamily="65" charset="-122"/>
            </a:endParaRPr>
          </a:p>
        </p:txBody>
      </p:sp>
      <p:sp>
        <p:nvSpPr>
          <p:cNvPr id="4" name="文本框 3"/>
          <p:cNvSpPr txBox="1"/>
          <p:nvPr/>
        </p:nvSpPr>
        <p:spPr>
          <a:xfrm>
            <a:off x="2926080" y="4343400"/>
            <a:ext cx="184731" cy="369332"/>
          </a:xfrm>
          <a:prstGeom prst="rect">
            <a:avLst/>
          </a:prstGeom>
          <a:noFill/>
        </p:spPr>
        <p:txBody>
          <a:bodyPr wrap="none" rtlCol="0">
            <a:spAutoFit/>
          </a:bodyPr>
          <a:lstStyle/>
          <a:p>
            <a:endParaRPr lang="zh-CN" altLang="en-US" dirty="0"/>
          </a:p>
        </p:txBody>
      </p:sp>
      <p:sp>
        <p:nvSpPr>
          <p:cNvPr id="5" name="文本框 4"/>
          <p:cNvSpPr txBox="1"/>
          <p:nvPr/>
        </p:nvSpPr>
        <p:spPr>
          <a:xfrm>
            <a:off x="4079789" y="3613066"/>
            <a:ext cx="3749040" cy="306705"/>
          </a:xfrm>
          <a:prstGeom prst="rect">
            <a:avLst/>
          </a:prstGeom>
          <a:noFill/>
        </p:spPr>
        <p:txBody>
          <a:bodyPr wrap="none" rtlCol="0">
            <a:spAutoFit/>
          </a:bodyPr>
          <a:lstStyle/>
          <a:p>
            <a:pPr algn="ctr"/>
            <a:r>
              <a:rPr lang="zh-CN" altLang="en-US" sz="1400" dirty="0">
                <a:solidFill>
                  <a:srgbClr val="FBFBFB"/>
                </a:solidFill>
                <a:latin typeface="方正综艺简体" panose="03000509000000000000" pitchFamily="65" charset="-122"/>
                <a:ea typeface="方正综艺简体" panose="03000509000000000000" pitchFamily="65" charset="-122"/>
              </a:rPr>
              <a:t>汇报人：好客模板      汇报时间：</a:t>
            </a:r>
            <a:r>
              <a:rPr lang="en-US" altLang="zh-CN" sz="1400" dirty="0">
                <a:solidFill>
                  <a:srgbClr val="FBFBFB"/>
                </a:solidFill>
                <a:latin typeface="方正综艺简体" panose="03000509000000000000" pitchFamily="65" charset="-122"/>
                <a:ea typeface="方正综艺简体" panose="03000509000000000000" pitchFamily="65" charset="-122"/>
              </a:rPr>
              <a:t>202x</a:t>
            </a:r>
            <a:r>
              <a:rPr lang="zh-CN" altLang="en-US" sz="1400" dirty="0">
                <a:solidFill>
                  <a:srgbClr val="FBFBFB"/>
                </a:solidFill>
                <a:latin typeface="方正综艺简体" panose="03000509000000000000" pitchFamily="65" charset="-122"/>
                <a:ea typeface="方正综艺简体" panose="03000509000000000000" pitchFamily="65" charset="-122"/>
              </a:rPr>
              <a:t>年</a:t>
            </a:r>
            <a:r>
              <a:rPr lang="en-US" altLang="zh-CN" sz="1400" dirty="0">
                <a:solidFill>
                  <a:srgbClr val="FBFBFB"/>
                </a:solidFill>
                <a:latin typeface="方正综艺简体" panose="03000509000000000000" pitchFamily="65" charset="-122"/>
                <a:ea typeface="方正综艺简体" panose="03000509000000000000" pitchFamily="65" charset="-122"/>
              </a:rPr>
              <a:t>xx</a:t>
            </a:r>
            <a:r>
              <a:rPr lang="zh-CN" altLang="en-US" sz="1400" dirty="0">
                <a:solidFill>
                  <a:srgbClr val="FBFBFB"/>
                </a:solidFill>
                <a:latin typeface="方正综艺简体" panose="03000509000000000000" pitchFamily="65" charset="-122"/>
                <a:ea typeface="方正综艺简体" panose="03000509000000000000" pitchFamily="65" charset="-122"/>
              </a:rPr>
              <a:t>月</a:t>
            </a:r>
            <a:endParaRPr lang="en-US" altLang="zh-CN" sz="1400" dirty="0">
              <a:solidFill>
                <a:srgbClr val="FBFBFB"/>
              </a:solidFill>
              <a:latin typeface="方正综艺简体" panose="03000509000000000000" pitchFamily="65" charset="-122"/>
              <a:ea typeface="方正综艺简体" panose="03000509000000000000" pitchFamily="65" charset="-122"/>
            </a:endParaRPr>
          </a:p>
        </p:txBody>
      </p:sp>
      <p:grpSp>
        <p:nvGrpSpPr>
          <p:cNvPr id="20" name="组合 19"/>
          <p:cNvGrpSpPr/>
          <p:nvPr/>
        </p:nvGrpSpPr>
        <p:grpSpPr>
          <a:xfrm>
            <a:off x="6758940" y="1401915"/>
            <a:ext cx="1796160" cy="1117014"/>
            <a:chOff x="7315200" y="1383863"/>
            <a:chExt cx="1796160" cy="1117014"/>
          </a:xfrm>
        </p:grpSpPr>
        <p:cxnSp>
          <p:nvCxnSpPr>
            <p:cNvPr id="7" name="直接连接符 6"/>
            <p:cNvCxnSpPr/>
            <p:nvPr/>
          </p:nvCxnSpPr>
          <p:spPr>
            <a:xfrm flipH="1">
              <a:off x="7315200" y="1645920"/>
              <a:ext cx="838200" cy="854957"/>
            </a:xfrm>
            <a:prstGeom prst="line">
              <a:avLst/>
            </a:prstGeom>
            <a:ln w="1905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8016240" y="1383863"/>
              <a:ext cx="1095120" cy="1117013"/>
            </a:xfrm>
            <a:prstGeom prst="line">
              <a:avLst/>
            </a:prstGeom>
            <a:ln w="19050">
              <a:solidFill>
                <a:srgbClr val="FBFBFB"/>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flipH="1" flipV="1">
            <a:off x="3643285" y="4230425"/>
            <a:ext cx="1796160" cy="1117014"/>
            <a:chOff x="2926080" y="4582596"/>
            <a:chExt cx="1796160" cy="1117014"/>
          </a:xfrm>
        </p:grpSpPr>
        <p:cxnSp>
          <p:nvCxnSpPr>
            <p:cNvPr id="17" name="直接连接符 16"/>
            <p:cNvCxnSpPr/>
            <p:nvPr/>
          </p:nvCxnSpPr>
          <p:spPr>
            <a:xfrm flipH="1">
              <a:off x="2926080" y="4844653"/>
              <a:ext cx="838200" cy="854957"/>
            </a:xfrm>
            <a:prstGeom prst="line">
              <a:avLst/>
            </a:prstGeom>
            <a:ln w="1905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627120" y="4582596"/>
              <a:ext cx="1095120" cy="1117013"/>
            </a:xfrm>
            <a:prstGeom prst="line">
              <a:avLst/>
            </a:prstGeom>
            <a:ln w="19050">
              <a:solidFill>
                <a:srgbClr val="FBFBFB"/>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b="7322"/>
          <a:stretch>
            <a:fillRect/>
          </a:stretch>
        </p:blipFill>
        <p:spPr>
          <a:xfrm>
            <a:off x="0" y="0"/>
            <a:ext cx="12192000" cy="6858000"/>
          </a:xfrm>
          <a:prstGeom prst="rect">
            <a:avLst/>
          </a:prstGeom>
        </p:spPr>
      </p:pic>
      <p:sp>
        <p:nvSpPr>
          <p:cNvPr id="3" name="矩形 2"/>
          <p:cNvSpPr/>
          <p:nvPr/>
        </p:nvSpPr>
        <p:spPr>
          <a:xfrm>
            <a:off x="0" y="0"/>
            <a:ext cx="12192000" cy="6858000"/>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22365" y="1626551"/>
            <a:ext cx="2954655" cy="923330"/>
          </a:xfrm>
          <a:prstGeom prst="rect">
            <a:avLst/>
          </a:prstGeom>
          <a:noFill/>
        </p:spPr>
        <p:txBody>
          <a:bodyPr wrap="none" rtlCol="0">
            <a:spAutoFit/>
          </a:bodyPr>
          <a:lstStyle/>
          <a:p>
            <a:pPr algn="ctr"/>
            <a:r>
              <a:rPr lang="zh-CN" altLang="en-US" sz="5400" dirty="0">
                <a:solidFill>
                  <a:srgbClr val="FBFBFB"/>
                </a:solidFill>
                <a:latin typeface="禹卫书法行书简体" panose="02000603000000000000" pitchFamily="2" charset="-122"/>
                <a:ea typeface="禹卫书法行书简体" panose="02000603000000000000" pitchFamily="2" charset="-122"/>
              </a:rPr>
              <a:t>输入标题</a:t>
            </a:r>
            <a:endParaRPr lang="zh-CN" altLang="en-US" sz="5400" dirty="0">
              <a:solidFill>
                <a:srgbClr val="FBFBFB"/>
              </a:solidFill>
              <a:latin typeface="禹卫书法行书简体" panose="02000603000000000000" pitchFamily="2" charset="-122"/>
              <a:ea typeface="禹卫书法行书简体" panose="02000603000000000000" pitchFamily="2" charset="-122"/>
            </a:endParaRPr>
          </a:p>
        </p:txBody>
      </p:sp>
      <p:sp>
        <p:nvSpPr>
          <p:cNvPr id="5" name="文本框 4"/>
          <p:cNvSpPr txBox="1"/>
          <p:nvPr/>
        </p:nvSpPr>
        <p:spPr>
          <a:xfrm>
            <a:off x="1348850" y="2404086"/>
            <a:ext cx="1928733" cy="261610"/>
          </a:xfrm>
          <a:prstGeom prst="rect">
            <a:avLst/>
          </a:prstGeom>
          <a:noFill/>
        </p:spPr>
        <p:txBody>
          <a:bodyPr wrap="none" rtlCol="0">
            <a:spAutoFit/>
          </a:bodyPr>
          <a:lstStyle/>
          <a:p>
            <a:pPr algn="ctr"/>
            <a:r>
              <a:rPr lang="zh-CN" altLang="en-US" sz="11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点击输入文本内容</a:t>
            </a:r>
            <a:endParaRPr lang="zh-CN" altLang="en-US" sz="11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cxnSp>
        <p:nvCxnSpPr>
          <p:cNvPr id="7" name="直接连接符 6"/>
          <p:cNvCxnSpPr/>
          <p:nvPr/>
        </p:nvCxnSpPr>
        <p:spPr>
          <a:xfrm>
            <a:off x="1374099" y="2840755"/>
            <a:ext cx="764498" cy="0"/>
          </a:xfrm>
          <a:prstGeom prst="line">
            <a:avLst/>
          </a:prstGeom>
          <a:ln w="28575">
            <a:solidFill>
              <a:srgbClr val="FBFBFB"/>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282325" y="3015815"/>
            <a:ext cx="4813675" cy="1200329"/>
          </a:xfrm>
          <a:prstGeom prst="rect">
            <a:avLst/>
          </a:prstGeom>
          <a:noFill/>
        </p:spPr>
        <p:txBody>
          <a:bodyPr wrap="square" rtlCol="0">
            <a:spAutoFit/>
          </a:bodyPr>
          <a:lstStyle/>
          <a:p>
            <a:r>
              <a:rPr lang="zh-CN" altLang="en-US" sz="12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a:t>
            </a:r>
            <a:endParaRPr lang="zh-CN" altLang="en-US" sz="12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a:p>
            <a:endParaRPr lang="zh-CN" altLang="en-US" sz="12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10" name="直角三角形 9"/>
          <p:cNvSpPr/>
          <p:nvPr/>
        </p:nvSpPr>
        <p:spPr>
          <a:xfrm flipH="1" flipV="1">
            <a:off x="9163210" y="4862"/>
            <a:ext cx="3028790" cy="6853138"/>
          </a:xfrm>
          <a:custGeom>
            <a:avLst/>
            <a:gdLst>
              <a:gd name="connsiteX0" fmla="*/ 0 w 3028790"/>
              <a:gd name="connsiteY0" fmla="*/ 6853138 h 6853138"/>
              <a:gd name="connsiteX1" fmla="*/ 0 w 3028790"/>
              <a:gd name="connsiteY1" fmla="*/ 0 h 6853138"/>
              <a:gd name="connsiteX2" fmla="*/ 3028790 w 3028790"/>
              <a:gd name="connsiteY2" fmla="*/ 6853138 h 6853138"/>
              <a:gd name="connsiteX3" fmla="*/ 0 w 3028790"/>
              <a:gd name="connsiteY3" fmla="*/ 6853138 h 6853138"/>
              <a:gd name="connsiteX0-1" fmla="*/ 0 w 3028790"/>
              <a:gd name="connsiteY0-2" fmla="*/ 6853138 h 6853138"/>
              <a:gd name="connsiteX1-3" fmla="*/ 0 w 3028790"/>
              <a:gd name="connsiteY1-4" fmla="*/ 0 h 6853138"/>
              <a:gd name="connsiteX2-5" fmla="*/ 1944914 w 3028790"/>
              <a:gd name="connsiteY2-6" fmla="*/ 4361543 h 6853138"/>
              <a:gd name="connsiteX3-7" fmla="*/ 3028790 w 3028790"/>
              <a:gd name="connsiteY3-8" fmla="*/ 6853138 h 6853138"/>
              <a:gd name="connsiteX4" fmla="*/ 0 w 3028790"/>
              <a:gd name="connsiteY4" fmla="*/ 6853138 h 6853138"/>
              <a:gd name="connsiteX0-9" fmla="*/ 0 w 3028790"/>
              <a:gd name="connsiteY0-10" fmla="*/ 6853138 h 6853138"/>
              <a:gd name="connsiteX1-11" fmla="*/ 0 w 3028790"/>
              <a:gd name="connsiteY1-12" fmla="*/ 0 h 6853138"/>
              <a:gd name="connsiteX2-13" fmla="*/ 2191657 w 3028790"/>
              <a:gd name="connsiteY2-14" fmla="*/ 805543 h 6853138"/>
              <a:gd name="connsiteX3-15" fmla="*/ 3028790 w 3028790"/>
              <a:gd name="connsiteY3-16" fmla="*/ 6853138 h 6853138"/>
              <a:gd name="connsiteX4-17" fmla="*/ 0 w 3028790"/>
              <a:gd name="connsiteY4-18" fmla="*/ 6853138 h 6853138"/>
              <a:gd name="connsiteX0-19" fmla="*/ 0 w 3028790"/>
              <a:gd name="connsiteY0-20" fmla="*/ 6853138 h 6853138"/>
              <a:gd name="connsiteX1-21" fmla="*/ 0 w 3028790"/>
              <a:gd name="connsiteY1-22" fmla="*/ 0 h 6853138"/>
              <a:gd name="connsiteX2-23" fmla="*/ 1915886 w 3028790"/>
              <a:gd name="connsiteY2-24" fmla="*/ 805543 h 6853138"/>
              <a:gd name="connsiteX3-25" fmla="*/ 3028790 w 3028790"/>
              <a:gd name="connsiteY3-26" fmla="*/ 6853138 h 6853138"/>
              <a:gd name="connsiteX4-27" fmla="*/ 0 w 3028790"/>
              <a:gd name="connsiteY4-28" fmla="*/ 6853138 h 6853138"/>
              <a:gd name="connsiteX0-29" fmla="*/ 0 w 3028790"/>
              <a:gd name="connsiteY0-30" fmla="*/ 6853138 h 6853138"/>
              <a:gd name="connsiteX1-31" fmla="*/ 0 w 3028790"/>
              <a:gd name="connsiteY1-32" fmla="*/ 0 h 6853138"/>
              <a:gd name="connsiteX2-33" fmla="*/ 1872343 w 3028790"/>
              <a:gd name="connsiteY2-34" fmla="*/ 1995715 h 6853138"/>
              <a:gd name="connsiteX3-35" fmla="*/ 3028790 w 3028790"/>
              <a:gd name="connsiteY3-36" fmla="*/ 6853138 h 6853138"/>
              <a:gd name="connsiteX4-37" fmla="*/ 0 w 3028790"/>
              <a:gd name="connsiteY4-38" fmla="*/ 6853138 h 6853138"/>
              <a:gd name="connsiteX0-39" fmla="*/ 0 w 3028790"/>
              <a:gd name="connsiteY0-40" fmla="*/ 6853138 h 6853138"/>
              <a:gd name="connsiteX1-41" fmla="*/ 0 w 3028790"/>
              <a:gd name="connsiteY1-42" fmla="*/ 0 h 6853138"/>
              <a:gd name="connsiteX2-43" fmla="*/ 1582058 w 3028790"/>
              <a:gd name="connsiteY2-44" fmla="*/ 950687 h 6853138"/>
              <a:gd name="connsiteX3-45" fmla="*/ 3028790 w 3028790"/>
              <a:gd name="connsiteY3-46" fmla="*/ 6853138 h 6853138"/>
              <a:gd name="connsiteX4-47" fmla="*/ 0 w 3028790"/>
              <a:gd name="connsiteY4-48" fmla="*/ 6853138 h 685313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028790" h="6853138">
                <a:moveTo>
                  <a:pt x="0" y="6853138"/>
                </a:moveTo>
                <a:lnTo>
                  <a:pt x="0" y="0"/>
                </a:lnTo>
                <a:lnTo>
                  <a:pt x="1582058" y="950687"/>
                </a:lnTo>
                <a:lnTo>
                  <a:pt x="3028790" y="6853138"/>
                </a:lnTo>
                <a:lnTo>
                  <a:pt x="0" y="6853138"/>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H="1">
            <a:off x="6696795" y="3956114"/>
            <a:ext cx="1074057" cy="1074057"/>
          </a:xfrm>
          <a:prstGeom prst="line">
            <a:avLst/>
          </a:prstGeom>
          <a:ln w="3175">
            <a:solidFill>
              <a:srgbClr val="FBFBFB"/>
            </a:solidFill>
          </a:ln>
        </p:spPr>
        <p:style>
          <a:lnRef idx="1">
            <a:schemeClr val="accent1"/>
          </a:lnRef>
          <a:fillRef idx="0">
            <a:schemeClr val="accent1"/>
          </a:fillRef>
          <a:effectRef idx="0">
            <a:schemeClr val="accent1"/>
          </a:effectRef>
          <a:fontRef idx="minor">
            <a:schemeClr val="tx1"/>
          </a:fontRef>
        </p:style>
      </p:cxnSp>
      <p:grpSp>
        <p:nvGrpSpPr>
          <p:cNvPr id="21" name="Group 127"/>
          <p:cNvGrpSpPr/>
          <p:nvPr/>
        </p:nvGrpSpPr>
        <p:grpSpPr>
          <a:xfrm>
            <a:off x="8249411" y="4493142"/>
            <a:ext cx="1239364" cy="1595678"/>
            <a:chOff x="8610600" y="4127500"/>
            <a:chExt cx="508001" cy="654050"/>
          </a:xfrm>
          <a:solidFill>
            <a:srgbClr val="FAFAFA"/>
          </a:solidFill>
        </p:grpSpPr>
        <p:sp>
          <p:nvSpPr>
            <p:cNvPr id="22"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3"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4"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5"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6"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7"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8"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sp>
          <p:nvSpPr>
            <p:cNvPr id="29"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FBFBFB"/>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图片 110"/>
          <p:cNvPicPr>
            <a:picLocks noChangeAspect="1"/>
          </p:cNvPicPr>
          <p:nvPr/>
        </p:nvPicPr>
        <p:blipFill>
          <a:blip r:embed="rId5">
            <a:extLst>
              <a:ext uri="{BEBA8EAE-BF5A-486C-A8C5-ECC9F3942E4B}">
                <a14:imgProps xmlns:a14="http://schemas.microsoft.com/office/drawing/2010/main">
                  <a14:imgLayer r:embed="rId6">
                    <a14:imgEffect>
                      <a14:brightnessContrast bright="5000" contrast="-20000"/>
                    </a14:imgEffect>
                    <a14:imgEffect>
                      <a14:saturation sat="33000"/>
                    </a14:imgEffect>
                    <a14:imgEffect>
                      <a14:sharpenSoften amount="-5000"/>
                    </a14:imgEffect>
                  </a14:imgLayer>
                </a14:imgProps>
              </a:ext>
              <a:ext uri="{28A0092B-C50C-407E-A947-70E740481C1C}">
                <a14:useLocalDpi xmlns:a14="http://schemas.microsoft.com/office/drawing/2010/main" val="0"/>
              </a:ext>
            </a:extLst>
          </a:blip>
          <a:stretch>
            <a:fillRect/>
          </a:stretch>
        </p:blipFill>
        <p:spPr>
          <a:xfrm flipV="1">
            <a:off x="0" y="-43972"/>
            <a:ext cx="12192000" cy="6901971"/>
          </a:xfrm>
          <a:prstGeom prst="rect">
            <a:avLst/>
          </a:prstGeom>
        </p:spPr>
      </p:pic>
      <p:grpSp>
        <p:nvGrpSpPr>
          <p:cNvPr id="2" name="组合 1"/>
          <p:cNvGrpSpPr/>
          <p:nvPr/>
        </p:nvGrpSpPr>
        <p:grpSpPr bwMode="auto">
          <a:xfrm>
            <a:off x="1594409" y="1888201"/>
            <a:ext cx="9003182" cy="4168140"/>
            <a:chOff x="1785918" y="1000114"/>
            <a:chExt cx="7072362" cy="3214710"/>
          </a:xfrm>
          <a:solidFill>
            <a:schemeClr val="tx1">
              <a:lumMod val="95000"/>
              <a:lumOff val="5000"/>
            </a:schemeClr>
          </a:solidFill>
          <a:effectLst/>
          <a:scene3d>
            <a:camera prst="perspectiveRelaxedModerately" fov="4500000">
              <a:rot lat="19200000" lon="0" rev="0"/>
            </a:camera>
            <a:lightRig rig="threePt" dir="t"/>
          </a:scene3d>
        </p:grpSpPr>
        <p:sp>
          <p:nvSpPr>
            <p:cNvPr id="3" name="Freeform 4"/>
            <p:cNvSpPr>
              <a:spLocks noChangeArrowheads="1"/>
            </p:cNvSpPr>
            <p:nvPr/>
          </p:nvSpPr>
          <p:spPr bwMode="auto">
            <a:xfrm>
              <a:off x="1915803" y="1142846"/>
              <a:ext cx="2079603" cy="2938978"/>
            </a:xfrm>
            <a:custGeom>
              <a:avLst/>
              <a:gdLst>
                <a:gd name="T0" fmla="*/ 142573 w 1692"/>
                <a:gd name="T1" fmla="*/ 293216 h 2586"/>
                <a:gd name="T2" fmla="*/ 393306 w 1692"/>
                <a:gd name="T3" fmla="*/ 238664 h 2586"/>
                <a:gd name="T4" fmla="*/ 533421 w 1692"/>
                <a:gd name="T5" fmla="*/ 272759 h 2586"/>
                <a:gd name="T6" fmla="*/ 511297 w 1692"/>
                <a:gd name="T7" fmla="*/ 504604 h 2586"/>
                <a:gd name="T8" fmla="*/ 334310 w 1692"/>
                <a:gd name="T9" fmla="*/ 661441 h 2586"/>
                <a:gd name="T10" fmla="*/ 267939 w 1692"/>
                <a:gd name="T11" fmla="*/ 811458 h 2586"/>
                <a:gd name="T12" fmla="*/ 349059 w 1692"/>
                <a:gd name="T13" fmla="*/ 1095582 h 2586"/>
                <a:gd name="T14" fmla="*/ 388389 w 1692"/>
                <a:gd name="T15" fmla="*/ 1091036 h 2586"/>
                <a:gd name="T16" fmla="*/ 403138 w 1692"/>
                <a:gd name="T17" fmla="*/ 1029665 h 2586"/>
                <a:gd name="T18" fmla="*/ 587500 w 1692"/>
                <a:gd name="T19" fmla="*/ 1311516 h 2586"/>
                <a:gd name="T20" fmla="*/ 798902 w 1692"/>
                <a:gd name="T21" fmla="*/ 1363795 h 2586"/>
                <a:gd name="T22" fmla="*/ 975889 w 1692"/>
                <a:gd name="T23" fmla="*/ 1534269 h 2586"/>
                <a:gd name="T24" fmla="*/ 1049634 w 1692"/>
                <a:gd name="T25" fmla="*/ 1616097 h 2586"/>
                <a:gd name="T26" fmla="*/ 946391 w 1692"/>
                <a:gd name="T27" fmla="*/ 1827485 h 2586"/>
                <a:gd name="T28" fmla="*/ 1125837 w 1692"/>
                <a:gd name="T29" fmla="*/ 2025235 h 2586"/>
                <a:gd name="T30" fmla="*/ 1270869 w 1692"/>
                <a:gd name="T31" fmla="*/ 2297994 h 2586"/>
                <a:gd name="T32" fmla="*/ 1344613 w 1692"/>
                <a:gd name="T33" fmla="*/ 2625305 h 2586"/>
                <a:gd name="T34" fmla="*/ 1467521 w 1692"/>
                <a:gd name="T35" fmla="*/ 2886699 h 2586"/>
                <a:gd name="T36" fmla="*/ 1573222 w 1692"/>
                <a:gd name="T37" fmla="*/ 2863969 h 2586"/>
                <a:gd name="T38" fmla="*/ 1528975 w 1692"/>
                <a:gd name="T39" fmla="*/ 2720771 h 2586"/>
                <a:gd name="T40" fmla="*/ 1583055 w 1692"/>
                <a:gd name="T41" fmla="*/ 2620759 h 2586"/>
                <a:gd name="T42" fmla="*/ 1681381 w 1692"/>
                <a:gd name="T43" fmla="*/ 2532113 h 2586"/>
                <a:gd name="T44" fmla="*/ 1779708 w 1692"/>
                <a:gd name="T45" fmla="*/ 2359365 h 2586"/>
                <a:gd name="T46" fmla="*/ 1927197 w 1692"/>
                <a:gd name="T47" fmla="*/ 2216167 h 2586"/>
                <a:gd name="T48" fmla="*/ 1993567 w 1692"/>
                <a:gd name="T49" fmla="*/ 1984322 h 2586"/>
                <a:gd name="T50" fmla="*/ 1907532 w 1692"/>
                <a:gd name="T51" fmla="*/ 1747930 h 2586"/>
                <a:gd name="T52" fmla="*/ 1691214 w 1692"/>
                <a:gd name="T53" fmla="*/ 1602459 h 2586"/>
                <a:gd name="T54" fmla="*/ 1356904 w 1692"/>
                <a:gd name="T55" fmla="*/ 1454715 h 2586"/>
                <a:gd name="T56" fmla="*/ 1197124 w 1692"/>
                <a:gd name="T57" fmla="*/ 1431985 h 2586"/>
                <a:gd name="T58" fmla="*/ 1111088 w 1692"/>
                <a:gd name="T59" fmla="*/ 1441077 h 2586"/>
                <a:gd name="T60" fmla="*/ 975889 w 1692"/>
                <a:gd name="T61" fmla="*/ 1486536 h 2586"/>
                <a:gd name="T62" fmla="*/ 931642 w 1692"/>
                <a:gd name="T63" fmla="*/ 1334246 h 2586"/>
                <a:gd name="T64" fmla="*/ 904603 w 1692"/>
                <a:gd name="T65" fmla="*/ 1206958 h 2586"/>
                <a:gd name="T66" fmla="*/ 776778 w 1692"/>
                <a:gd name="T67" fmla="*/ 1254691 h 2586"/>
                <a:gd name="T68" fmla="*/ 698117 w 1692"/>
                <a:gd name="T69" fmla="*/ 1079671 h 2586"/>
                <a:gd name="T70" fmla="*/ 909519 w 1692"/>
                <a:gd name="T71" fmla="*/ 1036484 h 2586"/>
                <a:gd name="T72" fmla="*/ 1034885 w 1692"/>
                <a:gd name="T73" fmla="*/ 1029665 h 2586"/>
                <a:gd name="T74" fmla="*/ 1101255 w 1692"/>
                <a:gd name="T75" fmla="*/ 1022846 h 2586"/>
                <a:gd name="T76" fmla="*/ 1300366 w 1692"/>
                <a:gd name="T77" fmla="*/ 852372 h 2586"/>
                <a:gd name="T78" fmla="*/ 1455230 w 1692"/>
                <a:gd name="T79" fmla="*/ 770544 h 2586"/>
                <a:gd name="T80" fmla="*/ 1570764 w 1692"/>
                <a:gd name="T81" fmla="*/ 722811 h 2586"/>
                <a:gd name="T82" fmla="*/ 1646967 w 1692"/>
                <a:gd name="T83" fmla="*/ 611435 h 2586"/>
                <a:gd name="T84" fmla="*/ 1583055 w 1692"/>
                <a:gd name="T85" fmla="*/ 581886 h 2586"/>
                <a:gd name="T86" fmla="*/ 1875576 w 1692"/>
                <a:gd name="T87" fmla="*/ 518242 h 2586"/>
                <a:gd name="T88" fmla="*/ 1728086 w 1692"/>
                <a:gd name="T89" fmla="*/ 388682 h 2586"/>
                <a:gd name="T90" fmla="*/ 1632218 w 1692"/>
                <a:gd name="T91" fmla="*/ 300035 h 2586"/>
                <a:gd name="T92" fmla="*/ 1501935 w 1692"/>
                <a:gd name="T93" fmla="*/ 413684 h 2586"/>
                <a:gd name="T94" fmla="*/ 1364279 w 1692"/>
                <a:gd name="T95" fmla="*/ 504604 h 2586"/>
                <a:gd name="T96" fmla="*/ 1256120 w 1692"/>
                <a:gd name="T97" fmla="*/ 345495 h 2586"/>
                <a:gd name="T98" fmla="*/ 1489645 w 1692"/>
                <a:gd name="T99" fmla="*/ 272759 h 2586"/>
                <a:gd name="T100" fmla="*/ 1556015 w 1692"/>
                <a:gd name="T101" fmla="*/ 225026 h 2586"/>
                <a:gd name="T102" fmla="*/ 1632218 w 1692"/>
                <a:gd name="T103" fmla="*/ 195477 h 2586"/>
                <a:gd name="T104" fmla="*/ 1580597 w 1692"/>
                <a:gd name="T105" fmla="*/ 163655 h 2586"/>
                <a:gd name="T106" fmla="*/ 1551099 w 1692"/>
                <a:gd name="T107" fmla="*/ 136379 h 2586"/>
                <a:gd name="T108" fmla="*/ 1477354 w 1692"/>
                <a:gd name="T109" fmla="*/ 115923 h 2586"/>
                <a:gd name="T110" fmla="*/ 1359362 w 1692"/>
                <a:gd name="T111" fmla="*/ 154563 h 2586"/>
                <a:gd name="T112" fmla="*/ 1167626 w 1692"/>
                <a:gd name="T113" fmla="*/ 136379 h 2586"/>
                <a:gd name="T114" fmla="*/ 675994 w 1692"/>
                <a:gd name="T115" fmla="*/ 0 h 2586"/>
                <a:gd name="T116" fmla="*/ 422803 w 1692"/>
                <a:gd name="T117" fmla="*/ 36368 h 2586"/>
                <a:gd name="T118" fmla="*/ 356433 w 1692"/>
                <a:gd name="T119" fmla="*/ 115923 h 2586"/>
                <a:gd name="T120" fmla="*/ 157322 w 1692"/>
                <a:gd name="T121" fmla="*/ 197750 h 2586"/>
                <a:gd name="T122" fmla="*/ 157322 w 1692"/>
                <a:gd name="T123" fmla="*/ 245483 h 2586"/>
                <a:gd name="T124" fmla="*/ 2458 w 1692"/>
                <a:gd name="T125" fmla="*/ 286397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586"/>
                <a:gd name="T191" fmla="*/ 1692 w 1692"/>
                <a:gd name="T192" fmla="*/ 2586 h 25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grpFill/>
            <a:ln w="9525" cmpd="sng">
              <a:solidFill>
                <a:srgbClr val="000000"/>
              </a:solidFill>
              <a:bevel/>
            </a:ln>
          </p:spPr>
          <p:txBody>
            <a:bodyPr/>
            <a:lstStyle/>
            <a:p>
              <a:endParaRPr lang="zh-CN" altLang="en-US"/>
            </a:p>
          </p:txBody>
        </p:sp>
        <p:sp>
          <p:nvSpPr>
            <p:cNvPr id="4" name="Freeform 5"/>
            <p:cNvSpPr>
              <a:spLocks noChangeArrowheads="1"/>
            </p:cNvSpPr>
            <p:nvPr/>
          </p:nvSpPr>
          <p:spPr bwMode="auto">
            <a:xfrm>
              <a:off x="1850147" y="1423444"/>
              <a:ext cx="55665" cy="42171"/>
            </a:xfrm>
            <a:custGeom>
              <a:avLst/>
              <a:gdLst>
                <a:gd name="T0" fmla="*/ 19362 w 46"/>
                <a:gd name="T1" fmla="*/ 4439 h 38"/>
                <a:gd name="T2" fmla="*/ 0 w 46"/>
                <a:gd name="T3" fmla="*/ 24415 h 38"/>
                <a:gd name="T4" fmla="*/ 26622 w 46"/>
                <a:gd name="T5" fmla="*/ 42171 h 38"/>
                <a:gd name="T6" fmla="*/ 55665 w 46"/>
                <a:gd name="T7" fmla="*/ 28854 h 38"/>
                <a:gd name="T8" fmla="*/ 36303 w 46"/>
                <a:gd name="T9" fmla="*/ 0 h 38"/>
                <a:gd name="T10" fmla="*/ 19362 w 46"/>
                <a:gd name="T11" fmla="*/ 4439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16" y="4"/>
                  </a:moveTo>
                  <a:lnTo>
                    <a:pt x="0" y="22"/>
                  </a:lnTo>
                  <a:lnTo>
                    <a:pt x="22" y="38"/>
                  </a:lnTo>
                  <a:lnTo>
                    <a:pt x="46" y="26"/>
                  </a:lnTo>
                  <a:lnTo>
                    <a:pt x="30" y="0"/>
                  </a:lnTo>
                  <a:lnTo>
                    <a:pt x="16" y="4"/>
                  </a:lnTo>
                  <a:close/>
                </a:path>
              </a:pathLst>
            </a:custGeom>
            <a:grpFill/>
            <a:ln w="9525" cmpd="sng">
              <a:solidFill>
                <a:srgbClr val="000000"/>
              </a:solidFill>
              <a:bevel/>
            </a:ln>
          </p:spPr>
          <p:txBody>
            <a:bodyPr/>
            <a:lstStyle/>
            <a:p>
              <a:endParaRPr lang="zh-CN" altLang="en-US"/>
            </a:p>
          </p:txBody>
        </p:sp>
        <p:sp>
          <p:nvSpPr>
            <p:cNvPr id="5" name="Freeform 6"/>
            <p:cNvSpPr>
              <a:spLocks noChangeArrowheads="1"/>
            </p:cNvSpPr>
            <p:nvPr/>
          </p:nvSpPr>
          <p:spPr bwMode="auto">
            <a:xfrm>
              <a:off x="2353991" y="1609968"/>
              <a:ext cx="64229" cy="48658"/>
            </a:xfrm>
            <a:custGeom>
              <a:avLst/>
              <a:gdLst>
                <a:gd name="T0" fmla="*/ 14822 w 52"/>
                <a:gd name="T1" fmla="*/ 0 h 44"/>
                <a:gd name="T2" fmla="*/ 32115 w 52"/>
                <a:gd name="T3" fmla="*/ 48658 h 44"/>
                <a:gd name="T4" fmla="*/ 51877 w 52"/>
                <a:gd name="T5" fmla="*/ 46446 h 44"/>
                <a:gd name="T6" fmla="*/ 46937 w 52"/>
                <a:gd name="T7" fmla="*/ 17694 h 44"/>
                <a:gd name="T8" fmla="*/ 32115 w 52"/>
                <a:gd name="T9" fmla="*/ 2212 h 44"/>
                <a:gd name="T10" fmla="*/ 14822 w 52"/>
                <a:gd name="T11" fmla="*/ 0 h 44"/>
                <a:gd name="T12" fmla="*/ 0 60000 65536"/>
                <a:gd name="T13" fmla="*/ 0 60000 65536"/>
                <a:gd name="T14" fmla="*/ 0 60000 65536"/>
                <a:gd name="T15" fmla="*/ 0 60000 65536"/>
                <a:gd name="T16" fmla="*/ 0 60000 65536"/>
                <a:gd name="T17" fmla="*/ 0 60000 65536"/>
                <a:gd name="T18" fmla="*/ 0 w 52"/>
                <a:gd name="T19" fmla="*/ 0 h 44"/>
                <a:gd name="T20" fmla="*/ 52 w 52"/>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pFill/>
            <a:ln w="9525" cmpd="sng">
              <a:solidFill>
                <a:srgbClr val="000000"/>
              </a:solidFill>
              <a:bevel/>
            </a:ln>
          </p:spPr>
          <p:txBody>
            <a:bodyPr/>
            <a:lstStyle/>
            <a:p>
              <a:endParaRPr lang="zh-CN" altLang="en-US"/>
            </a:p>
          </p:txBody>
        </p:sp>
        <p:sp>
          <p:nvSpPr>
            <p:cNvPr id="6" name="Freeform 7"/>
            <p:cNvSpPr>
              <a:spLocks noChangeArrowheads="1"/>
            </p:cNvSpPr>
            <p:nvPr/>
          </p:nvSpPr>
          <p:spPr bwMode="auto">
            <a:xfrm>
              <a:off x="3637150" y="1694310"/>
              <a:ext cx="161287" cy="111915"/>
            </a:xfrm>
            <a:custGeom>
              <a:avLst/>
              <a:gdLst>
                <a:gd name="T0" fmla="*/ 119426 w 131"/>
                <a:gd name="T1" fmla="*/ 0 h 98"/>
                <a:gd name="T2" fmla="*/ 97265 w 131"/>
                <a:gd name="T3" fmla="*/ 9136 h 98"/>
                <a:gd name="T4" fmla="*/ 65254 w 131"/>
                <a:gd name="T5" fmla="*/ 27408 h 98"/>
                <a:gd name="T6" fmla="*/ 48017 w 131"/>
                <a:gd name="T7" fmla="*/ 45680 h 98"/>
                <a:gd name="T8" fmla="*/ 25855 w 131"/>
                <a:gd name="T9" fmla="*/ 59383 h 98"/>
                <a:gd name="T10" fmla="*/ 77566 w 131"/>
                <a:gd name="T11" fmla="*/ 93643 h 98"/>
                <a:gd name="T12" fmla="*/ 97265 w 131"/>
                <a:gd name="T13" fmla="*/ 107347 h 98"/>
                <a:gd name="T14" fmla="*/ 104652 w 131"/>
                <a:gd name="T15" fmla="*/ 105063 h 98"/>
                <a:gd name="T16" fmla="*/ 109577 w 131"/>
                <a:gd name="T17" fmla="*/ 98211 h 98"/>
                <a:gd name="T18" fmla="*/ 119426 w 131"/>
                <a:gd name="T19" fmla="*/ 111915 h 98"/>
                <a:gd name="T20" fmla="*/ 151437 w 131"/>
                <a:gd name="T21" fmla="*/ 98211 h 98"/>
                <a:gd name="T22" fmla="*/ 158825 w 131"/>
                <a:gd name="T23" fmla="*/ 84507 h 98"/>
                <a:gd name="T24" fmla="*/ 124351 w 131"/>
                <a:gd name="T25" fmla="*/ 45680 h 98"/>
                <a:gd name="T26" fmla="*/ 141588 w 131"/>
                <a:gd name="T27" fmla="*/ 27408 h 98"/>
                <a:gd name="T28" fmla="*/ 136663 w 131"/>
                <a:gd name="T29" fmla="*/ 4568 h 98"/>
                <a:gd name="T30" fmla="*/ 119426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98"/>
                <a:gd name="T50" fmla="*/ 131 w 131"/>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pFill/>
            <a:ln w="9525" cmpd="sng">
              <a:solidFill>
                <a:srgbClr val="000000"/>
              </a:solidFill>
              <a:bevel/>
            </a:ln>
          </p:spPr>
          <p:txBody>
            <a:bodyPr/>
            <a:lstStyle/>
            <a:p>
              <a:endParaRPr lang="zh-CN" altLang="en-US"/>
            </a:p>
          </p:txBody>
        </p:sp>
        <p:sp>
          <p:nvSpPr>
            <p:cNvPr id="7" name="Freeform 8"/>
            <p:cNvSpPr>
              <a:spLocks noChangeArrowheads="1"/>
            </p:cNvSpPr>
            <p:nvPr/>
          </p:nvSpPr>
          <p:spPr bwMode="auto">
            <a:xfrm>
              <a:off x="2859262" y="2276591"/>
              <a:ext cx="259772" cy="128135"/>
            </a:xfrm>
            <a:custGeom>
              <a:avLst/>
              <a:gdLst>
                <a:gd name="T0" fmla="*/ 57591 w 212"/>
                <a:gd name="T1" fmla="*/ 13729 h 112"/>
                <a:gd name="T2" fmla="*/ 20831 w 212"/>
                <a:gd name="T3" fmla="*/ 13729 h 112"/>
                <a:gd name="T4" fmla="*/ 6127 w 212"/>
                <a:gd name="T5" fmla="*/ 18305 h 112"/>
                <a:gd name="T6" fmla="*/ 30633 w 212"/>
                <a:gd name="T7" fmla="*/ 59491 h 112"/>
                <a:gd name="T8" fmla="*/ 62492 w 212"/>
                <a:gd name="T9" fmla="*/ 50339 h 112"/>
                <a:gd name="T10" fmla="*/ 113957 w 212"/>
                <a:gd name="T11" fmla="*/ 61779 h 112"/>
                <a:gd name="T12" fmla="*/ 136013 w 212"/>
                <a:gd name="T13" fmla="*/ 68644 h 112"/>
                <a:gd name="T14" fmla="*/ 162970 w 212"/>
                <a:gd name="T15" fmla="*/ 100678 h 112"/>
                <a:gd name="T16" fmla="*/ 172773 w 212"/>
                <a:gd name="T17" fmla="*/ 128135 h 112"/>
                <a:gd name="T18" fmla="*/ 192378 w 212"/>
                <a:gd name="T19" fmla="*/ 114406 h 112"/>
                <a:gd name="T20" fmla="*/ 207082 w 212"/>
                <a:gd name="T21" fmla="*/ 109830 h 112"/>
                <a:gd name="T22" fmla="*/ 229139 w 212"/>
                <a:gd name="T23" fmla="*/ 116694 h 112"/>
                <a:gd name="T24" fmla="*/ 238941 w 212"/>
                <a:gd name="T25" fmla="*/ 91525 h 112"/>
                <a:gd name="T26" fmla="*/ 187477 w 212"/>
                <a:gd name="T27" fmla="*/ 61779 h 112"/>
                <a:gd name="T28" fmla="*/ 128661 w 212"/>
                <a:gd name="T29" fmla="*/ 22881 h 112"/>
                <a:gd name="T30" fmla="*/ 64943 w 212"/>
                <a:gd name="T31" fmla="*/ 29746 h 112"/>
                <a:gd name="T32" fmla="*/ 57591 w 212"/>
                <a:gd name="T33" fmla="*/ 13729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
                <a:gd name="T52" fmla="*/ 0 h 112"/>
                <a:gd name="T53" fmla="*/ 212 w 212"/>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pFill/>
            <a:ln w="9525" cmpd="sng">
              <a:solidFill>
                <a:srgbClr val="000000"/>
              </a:solidFill>
              <a:bevel/>
            </a:ln>
          </p:spPr>
          <p:txBody>
            <a:bodyPr/>
            <a:lstStyle/>
            <a:p>
              <a:endParaRPr lang="zh-CN" altLang="en-US"/>
            </a:p>
          </p:txBody>
        </p:sp>
        <p:sp>
          <p:nvSpPr>
            <p:cNvPr id="8" name="Freeform 9"/>
            <p:cNvSpPr>
              <a:spLocks noChangeArrowheads="1"/>
            </p:cNvSpPr>
            <p:nvPr/>
          </p:nvSpPr>
          <p:spPr bwMode="auto">
            <a:xfrm>
              <a:off x="3073359" y="2373908"/>
              <a:ext cx="162714" cy="61634"/>
            </a:xfrm>
            <a:custGeom>
              <a:avLst/>
              <a:gdLst>
                <a:gd name="T0" fmla="*/ 69735 w 133"/>
                <a:gd name="T1" fmla="*/ 0 h 54"/>
                <a:gd name="T2" fmla="*/ 52607 w 133"/>
                <a:gd name="T3" fmla="*/ 6848 h 54"/>
                <a:gd name="T4" fmla="*/ 37926 w 133"/>
                <a:gd name="T5" fmla="*/ 34241 h 54"/>
                <a:gd name="T6" fmla="*/ 18351 w 133"/>
                <a:gd name="T7" fmla="*/ 38807 h 54"/>
                <a:gd name="T8" fmla="*/ 3670 w 133"/>
                <a:gd name="T9" fmla="*/ 47938 h 54"/>
                <a:gd name="T10" fmla="*/ 15904 w 133"/>
                <a:gd name="T11" fmla="*/ 61634 h 54"/>
                <a:gd name="T12" fmla="*/ 162714 w 133"/>
                <a:gd name="T13" fmla="*/ 38807 h 54"/>
                <a:gd name="T14" fmla="*/ 150480 w 133"/>
                <a:gd name="T15" fmla="*/ 18262 h 54"/>
                <a:gd name="T16" fmla="*/ 128458 w 133"/>
                <a:gd name="T17" fmla="*/ 9131 h 54"/>
                <a:gd name="T18" fmla="*/ 123565 w 133"/>
                <a:gd name="T19" fmla="*/ 27393 h 54"/>
                <a:gd name="T20" fmla="*/ 108884 w 133"/>
                <a:gd name="T21" fmla="*/ 20545 h 54"/>
                <a:gd name="T22" fmla="*/ 81969 w 133"/>
                <a:gd name="T23" fmla="*/ 15979 h 54"/>
                <a:gd name="T24" fmla="*/ 69735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54"/>
                <a:gd name="T41" fmla="*/ 133 w 133"/>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pFill/>
            <a:ln w="9525" cmpd="sng">
              <a:solidFill>
                <a:srgbClr val="000000"/>
              </a:solidFill>
              <a:bevel/>
            </a:ln>
          </p:spPr>
          <p:txBody>
            <a:bodyPr/>
            <a:lstStyle/>
            <a:p>
              <a:endParaRPr lang="zh-CN" altLang="en-US"/>
            </a:p>
          </p:txBody>
        </p:sp>
        <p:sp>
          <p:nvSpPr>
            <p:cNvPr id="9" name="Freeform 10"/>
            <p:cNvSpPr>
              <a:spLocks noChangeArrowheads="1"/>
            </p:cNvSpPr>
            <p:nvPr/>
          </p:nvSpPr>
          <p:spPr bwMode="auto">
            <a:xfrm>
              <a:off x="3246064" y="2412834"/>
              <a:ext cx="61375" cy="27574"/>
            </a:xfrm>
            <a:custGeom>
              <a:avLst/>
              <a:gdLst>
                <a:gd name="T0" fmla="*/ 15645 w 51"/>
                <a:gd name="T1" fmla="*/ 0 h 24"/>
                <a:gd name="T2" fmla="*/ 8424 w 51"/>
                <a:gd name="T3" fmla="*/ 20681 h 24"/>
                <a:gd name="T4" fmla="*/ 32493 w 51"/>
                <a:gd name="T5" fmla="*/ 27574 h 24"/>
                <a:gd name="T6" fmla="*/ 39713 w 51"/>
                <a:gd name="T7" fmla="*/ 4596 h 24"/>
                <a:gd name="T8" fmla="*/ 15645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9525" cmpd="sng">
              <a:solidFill>
                <a:srgbClr val="000000"/>
              </a:solidFill>
              <a:bevel/>
            </a:ln>
          </p:spPr>
          <p:txBody>
            <a:bodyPr/>
            <a:lstStyle/>
            <a:p>
              <a:endParaRPr lang="zh-CN" altLang="en-US"/>
            </a:p>
          </p:txBody>
        </p:sp>
        <p:sp>
          <p:nvSpPr>
            <p:cNvPr id="10" name="Freeform 11"/>
            <p:cNvSpPr>
              <a:spLocks noChangeArrowheads="1"/>
            </p:cNvSpPr>
            <p:nvPr/>
          </p:nvSpPr>
          <p:spPr bwMode="auto">
            <a:xfrm>
              <a:off x="3337413" y="2417701"/>
              <a:ext cx="19982" cy="38926"/>
            </a:xfrm>
            <a:custGeom>
              <a:avLst/>
              <a:gdLst>
                <a:gd name="T0" fmla="*/ 17484 w 16"/>
                <a:gd name="T1" fmla="*/ 0 h 34"/>
                <a:gd name="T2" fmla="*/ 0 w 16"/>
                <a:gd name="T3" fmla="*/ 16028 h 34"/>
                <a:gd name="T4" fmla="*/ 19982 w 16"/>
                <a:gd name="T5" fmla="*/ 38926 h 34"/>
                <a:gd name="T6" fmla="*/ 14987 w 16"/>
                <a:gd name="T7" fmla="*/ 20608 h 34"/>
                <a:gd name="T8" fmla="*/ 19982 w 16"/>
                <a:gd name="T9" fmla="*/ 6869 h 34"/>
                <a:gd name="T10" fmla="*/ 17484 w 16"/>
                <a:gd name="T11" fmla="*/ 0 h 34"/>
                <a:gd name="T12" fmla="*/ 0 60000 65536"/>
                <a:gd name="T13" fmla="*/ 0 60000 65536"/>
                <a:gd name="T14" fmla="*/ 0 60000 65536"/>
                <a:gd name="T15" fmla="*/ 0 60000 65536"/>
                <a:gd name="T16" fmla="*/ 0 60000 65536"/>
                <a:gd name="T17" fmla="*/ 0 60000 65536"/>
                <a:gd name="T18" fmla="*/ 0 w 16"/>
                <a:gd name="T19" fmla="*/ 0 h 34"/>
                <a:gd name="T20" fmla="*/ 16 w 1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pFill/>
            <a:ln w="9525" cmpd="sng">
              <a:solidFill>
                <a:srgbClr val="000000"/>
              </a:solidFill>
              <a:bevel/>
            </a:ln>
          </p:spPr>
          <p:txBody>
            <a:bodyPr/>
            <a:lstStyle/>
            <a:p>
              <a:endParaRPr lang="zh-CN" altLang="en-US"/>
            </a:p>
          </p:txBody>
        </p:sp>
        <p:sp>
          <p:nvSpPr>
            <p:cNvPr id="11" name="Freeform 12"/>
            <p:cNvSpPr>
              <a:spLocks noChangeArrowheads="1"/>
            </p:cNvSpPr>
            <p:nvPr/>
          </p:nvSpPr>
          <p:spPr bwMode="auto">
            <a:xfrm>
              <a:off x="3036248" y="1134737"/>
              <a:ext cx="295454" cy="133000"/>
            </a:xfrm>
            <a:custGeom>
              <a:avLst/>
              <a:gdLst>
                <a:gd name="T0" fmla="*/ 78788 w 240"/>
                <a:gd name="T1" fmla="*/ 1137 h 117"/>
                <a:gd name="T2" fmla="*/ 29545 w 240"/>
                <a:gd name="T3" fmla="*/ 35239 h 117"/>
                <a:gd name="T4" fmla="*/ 7386 w 240"/>
                <a:gd name="T5" fmla="*/ 42060 h 117"/>
                <a:gd name="T6" fmla="*/ 0 w 240"/>
                <a:gd name="T7" fmla="*/ 44333 h 117"/>
                <a:gd name="T8" fmla="*/ 32008 w 240"/>
                <a:gd name="T9" fmla="*/ 67068 h 117"/>
                <a:gd name="T10" fmla="*/ 46780 w 240"/>
                <a:gd name="T11" fmla="*/ 71615 h 117"/>
                <a:gd name="T12" fmla="*/ 83712 w 240"/>
                <a:gd name="T13" fmla="*/ 53427 h 117"/>
                <a:gd name="T14" fmla="*/ 98485 w 240"/>
                <a:gd name="T15" fmla="*/ 48880 h 117"/>
                <a:gd name="T16" fmla="*/ 100947 w 240"/>
                <a:gd name="T17" fmla="*/ 62521 h 117"/>
                <a:gd name="T18" fmla="*/ 78788 w 240"/>
                <a:gd name="T19" fmla="*/ 69342 h 117"/>
                <a:gd name="T20" fmla="*/ 88636 w 240"/>
                <a:gd name="T21" fmla="*/ 82983 h 117"/>
                <a:gd name="T22" fmla="*/ 49242 w 240"/>
                <a:gd name="T23" fmla="*/ 98897 h 117"/>
                <a:gd name="T24" fmla="*/ 86174 w 240"/>
                <a:gd name="T25" fmla="*/ 123906 h 117"/>
                <a:gd name="T26" fmla="*/ 100947 w 240"/>
                <a:gd name="T27" fmla="*/ 128453 h 117"/>
                <a:gd name="T28" fmla="*/ 145265 w 240"/>
                <a:gd name="T29" fmla="*/ 117085 h 117"/>
                <a:gd name="T30" fmla="*/ 184659 w 240"/>
                <a:gd name="T31" fmla="*/ 119359 h 117"/>
                <a:gd name="T32" fmla="*/ 206818 w 240"/>
                <a:gd name="T33" fmla="*/ 133000 h 117"/>
                <a:gd name="T34" fmla="*/ 251136 w 240"/>
                <a:gd name="T35" fmla="*/ 123906 h 117"/>
                <a:gd name="T36" fmla="*/ 275757 w 240"/>
                <a:gd name="T37" fmla="*/ 117085 h 117"/>
                <a:gd name="T38" fmla="*/ 273295 w 240"/>
                <a:gd name="T39" fmla="*/ 87530 h 117"/>
                <a:gd name="T40" fmla="*/ 288068 w 240"/>
                <a:gd name="T41" fmla="*/ 78436 h 117"/>
                <a:gd name="T42" fmla="*/ 292992 w 240"/>
                <a:gd name="T43" fmla="*/ 53427 h 117"/>
                <a:gd name="T44" fmla="*/ 258522 w 240"/>
                <a:gd name="T45" fmla="*/ 64795 h 117"/>
                <a:gd name="T46" fmla="*/ 246212 w 240"/>
                <a:gd name="T47" fmla="*/ 48880 h 117"/>
                <a:gd name="T48" fmla="*/ 211742 w 240"/>
                <a:gd name="T49" fmla="*/ 51154 h 117"/>
                <a:gd name="T50" fmla="*/ 164962 w 240"/>
                <a:gd name="T51" fmla="*/ 10231 h 117"/>
                <a:gd name="T52" fmla="*/ 115719 w 240"/>
                <a:gd name="T53" fmla="*/ 12504 h 117"/>
                <a:gd name="T54" fmla="*/ 100947 w 240"/>
                <a:gd name="T55" fmla="*/ 1137 h 117"/>
                <a:gd name="T56" fmla="*/ 78788 w 240"/>
                <a:gd name="T57" fmla="*/ 1137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117"/>
                <a:gd name="T89" fmla="*/ 240 w 240"/>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pFill/>
            <a:ln w="9525" cmpd="sng">
              <a:solidFill>
                <a:srgbClr val="000000"/>
              </a:solidFill>
              <a:bevel/>
            </a:ln>
          </p:spPr>
          <p:txBody>
            <a:bodyPr/>
            <a:lstStyle/>
            <a:p>
              <a:endParaRPr lang="zh-CN" altLang="en-US"/>
            </a:p>
          </p:txBody>
        </p:sp>
        <p:sp>
          <p:nvSpPr>
            <p:cNvPr id="12" name="Freeform 13"/>
            <p:cNvSpPr>
              <a:spLocks noChangeArrowheads="1"/>
            </p:cNvSpPr>
            <p:nvPr/>
          </p:nvSpPr>
          <p:spPr bwMode="auto">
            <a:xfrm>
              <a:off x="3167562" y="1073102"/>
              <a:ext cx="239789" cy="90829"/>
            </a:xfrm>
            <a:custGeom>
              <a:avLst/>
              <a:gdLst>
                <a:gd name="T0" fmla="*/ 119895 w 194"/>
                <a:gd name="T1" fmla="*/ 11354 h 80"/>
                <a:gd name="T2" fmla="*/ 16068 w 194"/>
                <a:gd name="T3" fmla="*/ 27249 h 80"/>
                <a:gd name="T4" fmla="*/ 11124 w 194"/>
                <a:gd name="T5" fmla="*/ 38602 h 80"/>
                <a:gd name="T6" fmla="*/ 70453 w 194"/>
                <a:gd name="T7" fmla="*/ 59039 h 80"/>
                <a:gd name="T8" fmla="*/ 166863 w 194"/>
                <a:gd name="T9" fmla="*/ 84017 h 80"/>
                <a:gd name="T10" fmla="*/ 216305 w 194"/>
                <a:gd name="T11" fmla="*/ 77205 h 80"/>
                <a:gd name="T12" fmla="*/ 231137 w 194"/>
                <a:gd name="T13" fmla="*/ 72663 h 80"/>
                <a:gd name="T14" fmla="*/ 216305 w 194"/>
                <a:gd name="T15" fmla="*/ 49956 h 80"/>
                <a:gd name="T16" fmla="*/ 201472 w 194"/>
                <a:gd name="T17" fmla="*/ 40873 h 80"/>
                <a:gd name="T18" fmla="*/ 159447 w 194"/>
                <a:gd name="T19" fmla="*/ 29519 h 80"/>
                <a:gd name="T20" fmla="*/ 119895 w 194"/>
                <a:gd name="T21" fmla="*/ 11354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4"/>
                <a:gd name="T34" fmla="*/ 0 h 80"/>
                <a:gd name="T35" fmla="*/ 194 w 194"/>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pFill/>
            <a:ln w="9525" cmpd="sng">
              <a:solidFill>
                <a:srgbClr val="000000"/>
              </a:solidFill>
              <a:bevel/>
            </a:ln>
          </p:spPr>
          <p:txBody>
            <a:bodyPr/>
            <a:lstStyle/>
            <a:p>
              <a:endParaRPr lang="zh-CN" altLang="en-US"/>
            </a:p>
          </p:txBody>
        </p:sp>
        <p:sp>
          <p:nvSpPr>
            <p:cNvPr id="13" name="Freeform 14"/>
            <p:cNvSpPr>
              <a:spLocks noChangeArrowheads="1"/>
            </p:cNvSpPr>
            <p:nvPr/>
          </p:nvSpPr>
          <p:spPr bwMode="auto">
            <a:xfrm>
              <a:off x="3504410" y="1178529"/>
              <a:ext cx="382521" cy="288707"/>
            </a:xfrm>
            <a:custGeom>
              <a:avLst/>
              <a:gdLst>
                <a:gd name="T0" fmla="*/ 82674 w 310"/>
                <a:gd name="T1" fmla="*/ 10230 h 254"/>
                <a:gd name="T2" fmla="*/ 62931 w 310"/>
                <a:gd name="T3" fmla="*/ 26143 h 254"/>
                <a:gd name="T4" fmla="*/ 25913 w 310"/>
                <a:gd name="T5" fmla="*/ 44329 h 254"/>
                <a:gd name="T6" fmla="*/ 65399 w 310"/>
                <a:gd name="T7" fmla="*/ 87521 h 254"/>
                <a:gd name="T8" fmla="*/ 97481 w 310"/>
                <a:gd name="T9" fmla="*/ 96615 h 254"/>
                <a:gd name="T10" fmla="*/ 127096 w 310"/>
                <a:gd name="T11" fmla="*/ 112528 h 254"/>
                <a:gd name="T12" fmla="*/ 156710 w 310"/>
                <a:gd name="T13" fmla="*/ 96615 h 254"/>
                <a:gd name="T14" fmla="*/ 176453 w 310"/>
                <a:gd name="T15" fmla="*/ 114801 h 254"/>
                <a:gd name="T16" fmla="*/ 183857 w 310"/>
                <a:gd name="T17" fmla="*/ 144354 h 254"/>
                <a:gd name="T18" fmla="*/ 141903 w 310"/>
                <a:gd name="T19" fmla="*/ 171633 h 254"/>
                <a:gd name="T20" fmla="*/ 109821 w 310"/>
                <a:gd name="T21" fmla="*/ 196639 h 254"/>
                <a:gd name="T22" fmla="*/ 85142 w 310"/>
                <a:gd name="T23" fmla="*/ 192092 h 254"/>
                <a:gd name="T24" fmla="*/ 70335 w 310"/>
                <a:gd name="T25" fmla="*/ 187546 h 254"/>
                <a:gd name="T26" fmla="*/ 53059 w 310"/>
                <a:gd name="T27" fmla="*/ 212552 h 254"/>
                <a:gd name="T28" fmla="*/ 48124 w 310"/>
                <a:gd name="T29" fmla="*/ 226192 h 254"/>
                <a:gd name="T30" fmla="*/ 90078 w 310"/>
                <a:gd name="T31" fmla="*/ 233012 h 254"/>
                <a:gd name="T32" fmla="*/ 117224 w 310"/>
                <a:gd name="T33" fmla="*/ 230738 h 254"/>
                <a:gd name="T34" fmla="*/ 141903 w 310"/>
                <a:gd name="T35" fmla="*/ 262564 h 254"/>
                <a:gd name="T36" fmla="*/ 156710 w 310"/>
                <a:gd name="T37" fmla="*/ 267111 h 254"/>
                <a:gd name="T38" fmla="*/ 171517 w 310"/>
                <a:gd name="T39" fmla="*/ 271657 h 254"/>
                <a:gd name="T40" fmla="*/ 191261 w 310"/>
                <a:gd name="T41" fmla="*/ 285297 h 254"/>
                <a:gd name="T42" fmla="*/ 223343 w 310"/>
                <a:gd name="T43" fmla="*/ 269384 h 254"/>
                <a:gd name="T44" fmla="*/ 250490 w 310"/>
                <a:gd name="T45" fmla="*/ 267111 h 254"/>
                <a:gd name="T46" fmla="*/ 282572 w 310"/>
                <a:gd name="T47" fmla="*/ 242105 h 254"/>
                <a:gd name="T48" fmla="*/ 277636 w 310"/>
                <a:gd name="T49" fmla="*/ 210279 h 254"/>
                <a:gd name="T50" fmla="*/ 267765 w 310"/>
                <a:gd name="T51" fmla="*/ 196639 h 254"/>
                <a:gd name="T52" fmla="*/ 287508 w 310"/>
                <a:gd name="T53" fmla="*/ 189819 h 254"/>
                <a:gd name="T54" fmla="*/ 302315 w 310"/>
                <a:gd name="T55" fmla="*/ 208005 h 254"/>
                <a:gd name="T56" fmla="*/ 304783 w 310"/>
                <a:gd name="T57" fmla="*/ 223918 h 254"/>
                <a:gd name="T58" fmla="*/ 322058 w 310"/>
                <a:gd name="T59" fmla="*/ 219372 h 254"/>
                <a:gd name="T60" fmla="*/ 373883 w 310"/>
                <a:gd name="T61" fmla="*/ 192092 h 254"/>
                <a:gd name="T62" fmla="*/ 361544 w 310"/>
                <a:gd name="T63" fmla="*/ 167086 h 254"/>
                <a:gd name="T64" fmla="*/ 319590 w 310"/>
                <a:gd name="T65" fmla="*/ 139807 h 254"/>
                <a:gd name="T66" fmla="*/ 326994 w 310"/>
                <a:gd name="T67" fmla="*/ 121621 h 254"/>
                <a:gd name="T68" fmla="*/ 341801 w 310"/>
                <a:gd name="T69" fmla="*/ 117074 h 254"/>
                <a:gd name="T70" fmla="*/ 312186 w 310"/>
                <a:gd name="T71" fmla="*/ 71608 h 254"/>
                <a:gd name="T72" fmla="*/ 287508 w 310"/>
                <a:gd name="T73" fmla="*/ 67062 h 254"/>
                <a:gd name="T74" fmla="*/ 272700 w 310"/>
                <a:gd name="T75" fmla="*/ 62515 h 254"/>
                <a:gd name="T76" fmla="*/ 248022 w 310"/>
                <a:gd name="T77" fmla="*/ 37509 h 254"/>
                <a:gd name="T78" fmla="*/ 191261 w 310"/>
                <a:gd name="T79" fmla="*/ 51149 h 254"/>
                <a:gd name="T80" fmla="*/ 206068 w 310"/>
                <a:gd name="T81" fmla="*/ 28416 h 254"/>
                <a:gd name="T82" fmla="*/ 171517 w 310"/>
                <a:gd name="T83" fmla="*/ 19323 h 254"/>
                <a:gd name="T84" fmla="*/ 146839 w 310"/>
                <a:gd name="T85" fmla="*/ 21596 h 254"/>
                <a:gd name="T86" fmla="*/ 82674 w 310"/>
                <a:gd name="T87" fmla="*/ 1023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0"/>
                <a:gd name="T133" fmla="*/ 0 h 254"/>
                <a:gd name="T134" fmla="*/ 310 w 310"/>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pFill/>
            <a:ln w="9525" cmpd="sng">
              <a:solidFill>
                <a:srgbClr val="000000"/>
              </a:solidFill>
              <a:bevel/>
            </a:ln>
          </p:spPr>
          <p:txBody>
            <a:bodyPr/>
            <a:lstStyle/>
            <a:p>
              <a:endParaRPr lang="zh-CN" altLang="en-US"/>
            </a:p>
          </p:txBody>
        </p:sp>
        <p:sp>
          <p:nvSpPr>
            <p:cNvPr id="14" name="Freeform 15"/>
            <p:cNvSpPr>
              <a:spLocks noChangeArrowheads="1"/>
            </p:cNvSpPr>
            <p:nvPr/>
          </p:nvSpPr>
          <p:spPr bwMode="auto">
            <a:xfrm>
              <a:off x="3501555" y="1055260"/>
              <a:ext cx="72793" cy="55146"/>
            </a:xfrm>
            <a:custGeom>
              <a:avLst/>
              <a:gdLst>
                <a:gd name="T0" fmla="*/ 32078 w 59"/>
                <a:gd name="T1" fmla="*/ 0 h 50"/>
                <a:gd name="T2" fmla="*/ 0 w 59"/>
                <a:gd name="T3" fmla="*/ 11029 h 50"/>
                <a:gd name="T4" fmla="*/ 37013 w 59"/>
                <a:gd name="T5" fmla="*/ 44117 h 50"/>
                <a:gd name="T6" fmla="*/ 59221 w 59"/>
                <a:gd name="T7" fmla="*/ 55146 h 50"/>
                <a:gd name="T8" fmla="*/ 71559 w 59"/>
                <a:gd name="T9" fmla="*/ 30882 h 50"/>
                <a:gd name="T10" fmla="*/ 54286 w 59"/>
                <a:gd name="T11" fmla="*/ 8823 h 50"/>
                <a:gd name="T12" fmla="*/ 32078 w 59"/>
                <a:gd name="T13" fmla="*/ 0 h 50"/>
                <a:gd name="T14" fmla="*/ 0 60000 65536"/>
                <a:gd name="T15" fmla="*/ 0 60000 65536"/>
                <a:gd name="T16" fmla="*/ 0 60000 65536"/>
                <a:gd name="T17" fmla="*/ 0 60000 65536"/>
                <a:gd name="T18" fmla="*/ 0 60000 65536"/>
                <a:gd name="T19" fmla="*/ 0 60000 65536"/>
                <a:gd name="T20" fmla="*/ 0 60000 65536"/>
                <a:gd name="T21" fmla="*/ 0 w 59"/>
                <a:gd name="T22" fmla="*/ 0 h 50"/>
                <a:gd name="T23" fmla="*/ 59 w 5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pFill/>
            <a:ln w="9525" cmpd="sng">
              <a:solidFill>
                <a:srgbClr val="000000"/>
              </a:solidFill>
              <a:bevel/>
            </a:ln>
          </p:spPr>
          <p:txBody>
            <a:bodyPr/>
            <a:lstStyle/>
            <a:p>
              <a:endParaRPr lang="zh-CN" altLang="en-US"/>
            </a:p>
          </p:txBody>
        </p:sp>
        <p:sp>
          <p:nvSpPr>
            <p:cNvPr id="15" name="Freeform 16"/>
            <p:cNvSpPr>
              <a:spLocks noChangeArrowheads="1"/>
            </p:cNvSpPr>
            <p:nvPr/>
          </p:nvSpPr>
          <p:spPr bwMode="auto">
            <a:xfrm>
              <a:off x="3363105" y="1160687"/>
              <a:ext cx="107049" cy="63255"/>
            </a:xfrm>
            <a:custGeom>
              <a:avLst/>
              <a:gdLst>
                <a:gd name="T0" fmla="*/ 54769 w 86"/>
                <a:gd name="T1" fmla="*/ 7768 h 57"/>
                <a:gd name="T2" fmla="*/ 29874 w 86"/>
                <a:gd name="T3" fmla="*/ 27743 h 57"/>
                <a:gd name="T4" fmla="*/ 4979 w 86"/>
                <a:gd name="T5" fmla="*/ 29963 h 57"/>
                <a:gd name="T6" fmla="*/ 19916 w 86"/>
                <a:gd name="T7" fmla="*/ 63255 h 57"/>
                <a:gd name="T8" fmla="*/ 92112 w 86"/>
                <a:gd name="T9" fmla="*/ 38841 h 57"/>
                <a:gd name="T10" fmla="*/ 107049 w 86"/>
                <a:gd name="T11" fmla="*/ 18866 h 57"/>
                <a:gd name="T12" fmla="*/ 69706 w 86"/>
                <a:gd name="T13" fmla="*/ 7768 h 57"/>
                <a:gd name="T14" fmla="*/ 54769 w 86"/>
                <a:gd name="T15" fmla="*/ 7768 h 57"/>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57"/>
                <a:gd name="T26" fmla="*/ 86 w 8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pFill/>
            <a:ln w="9525" cmpd="sng">
              <a:solidFill>
                <a:srgbClr val="000000"/>
              </a:solidFill>
              <a:bevel/>
            </a:ln>
          </p:spPr>
          <p:txBody>
            <a:bodyPr/>
            <a:lstStyle/>
            <a:p>
              <a:endParaRPr lang="zh-CN" altLang="en-US"/>
            </a:p>
          </p:txBody>
        </p:sp>
        <p:sp>
          <p:nvSpPr>
            <p:cNvPr id="16" name="Freeform 17"/>
            <p:cNvSpPr>
              <a:spLocks noChangeArrowheads="1"/>
            </p:cNvSpPr>
            <p:nvPr/>
          </p:nvSpPr>
          <p:spPr bwMode="auto">
            <a:xfrm>
              <a:off x="3475863" y="1173663"/>
              <a:ext cx="88494" cy="37304"/>
            </a:xfrm>
            <a:custGeom>
              <a:avLst/>
              <a:gdLst>
                <a:gd name="T0" fmla="*/ 48490 w 73"/>
                <a:gd name="T1" fmla="*/ 0 h 34"/>
                <a:gd name="T2" fmla="*/ 12122 w 73"/>
                <a:gd name="T3" fmla="*/ 17555 h 34"/>
                <a:gd name="T4" fmla="*/ 29094 w 73"/>
                <a:gd name="T5" fmla="*/ 37304 h 34"/>
                <a:gd name="T6" fmla="*/ 63037 w 73"/>
                <a:gd name="T7" fmla="*/ 30721 h 34"/>
                <a:gd name="T8" fmla="*/ 77584 w 73"/>
                <a:gd name="T9" fmla="*/ 21944 h 34"/>
                <a:gd name="T10" fmla="*/ 48490 w 73"/>
                <a:gd name="T11" fmla="*/ 0 h 34"/>
                <a:gd name="T12" fmla="*/ 0 60000 65536"/>
                <a:gd name="T13" fmla="*/ 0 60000 65536"/>
                <a:gd name="T14" fmla="*/ 0 60000 65536"/>
                <a:gd name="T15" fmla="*/ 0 60000 65536"/>
                <a:gd name="T16" fmla="*/ 0 60000 65536"/>
                <a:gd name="T17" fmla="*/ 0 60000 65536"/>
                <a:gd name="T18" fmla="*/ 0 w 73"/>
                <a:gd name="T19" fmla="*/ 0 h 34"/>
                <a:gd name="T20" fmla="*/ 73 w 7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pFill/>
            <a:ln w="9525" cmpd="sng">
              <a:solidFill>
                <a:srgbClr val="000000"/>
              </a:solidFill>
              <a:bevel/>
            </a:ln>
          </p:spPr>
          <p:txBody>
            <a:bodyPr/>
            <a:lstStyle/>
            <a:p>
              <a:endParaRPr lang="zh-CN" altLang="en-US"/>
            </a:p>
          </p:txBody>
        </p:sp>
        <p:sp>
          <p:nvSpPr>
            <p:cNvPr id="17" name="Freeform 18"/>
            <p:cNvSpPr>
              <a:spLocks noChangeArrowheads="1"/>
            </p:cNvSpPr>
            <p:nvPr/>
          </p:nvSpPr>
          <p:spPr bwMode="auto">
            <a:xfrm>
              <a:off x="3427334" y="1118517"/>
              <a:ext cx="105622" cy="51903"/>
            </a:xfrm>
            <a:custGeom>
              <a:avLst/>
              <a:gdLst>
                <a:gd name="T0" fmla="*/ 72071 w 85"/>
                <a:gd name="T1" fmla="*/ 11534 h 45"/>
                <a:gd name="T2" fmla="*/ 34793 w 85"/>
                <a:gd name="T3" fmla="*/ 4614 h 45"/>
                <a:gd name="T4" fmla="*/ 0 w 85"/>
                <a:gd name="T5" fmla="*/ 20761 h 45"/>
                <a:gd name="T6" fmla="*/ 49704 w 85"/>
                <a:gd name="T7" fmla="*/ 36909 h 45"/>
                <a:gd name="T8" fmla="*/ 79527 w 85"/>
                <a:gd name="T9" fmla="*/ 46136 h 45"/>
                <a:gd name="T10" fmla="*/ 104379 w 85"/>
                <a:gd name="T11" fmla="*/ 20761 h 45"/>
                <a:gd name="T12" fmla="*/ 101894 w 85"/>
                <a:gd name="T13" fmla="*/ 6920 h 45"/>
                <a:gd name="T14" fmla="*/ 79527 w 85"/>
                <a:gd name="T15" fmla="*/ 0 h 45"/>
                <a:gd name="T16" fmla="*/ 72071 w 85"/>
                <a:gd name="T17" fmla="*/ 1153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pFill/>
            <a:ln w="9525" cmpd="sng">
              <a:solidFill>
                <a:srgbClr val="000000"/>
              </a:solidFill>
              <a:bevel/>
            </a:ln>
          </p:spPr>
          <p:txBody>
            <a:bodyPr/>
            <a:lstStyle/>
            <a:p>
              <a:endParaRPr lang="zh-CN" altLang="en-US"/>
            </a:p>
          </p:txBody>
        </p:sp>
        <p:sp>
          <p:nvSpPr>
            <p:cNvPr id="18" name="Freeform 19"/>
            <p:cNvSpPr>
              <a:spLocks noChangeArrowheads="1"/>
            </p:cNvSpPr>
            <p:nvPr/>
          </p:nvSpPr>
          <p:spPr bwMode="auto">
            <a:xfrm>
              <a:off x="3383086" y="1069858"/>
              <a:ext cx="72793" cy="35684"/>
            </a:xfrm>
            <a:custGeom>
              <a:avLst/>
              <a:gdLst>
                <a:gd name="T0" fmla="*/ 20081 w 58"/>
                <a:gd name="T1" fmla="*/ 4604 h 31"/>
                <a:gd name="T2" fmla="*/ 0 w 58"/>
                <a:gd name="T3" fmla="*/ 20720 h 31"/>
                <a:gd name="T4" fmla="*/ 25101 w 58"/>
                <a:gd name="T5" fmla="*/ 32231 h 31"/>
                <a:gd name="T6" fmla="*/ 35141 w 58"/>
                <a:gd name="T7" fmla="*/ 23022 h 31"/>
                <a:gd name="T8" fmla="*/ 65263 w 58"/>
                <a:gd name="T9" fmla="*/ 13813 h 31"/>
                <a:gd name="T10" fmla="*/ 55222 w 58"/>
                <a:gd name="T11" fmla="*/ 0 h 31"/>
                <a:gd name="T12" fmla="*/ 20081 w 58"/>
                <a:gd name="T13" fmla="*/ 4604 h 31"/>
                <a:gd name="T14" fmla="*/ 0 60000 65536"/>
                <a:gd name="T15" fmla="*/ 0 60000 65536"/>
                <a:gd name="T16" fmla="*/ 0 60000 65536"/>
                <a:gd name="T17" fmla="*/ 0 60000 65536"/>
                <a:gd name="T18" fmla="*/ 0 60000 65536"/>
                <a:gd name="T19" fmla="*/ 0 60000 65536"/>
                <a:gd name="T20" fmla="*/ 0 60000 65536"/>
                <a:gd name="T21" fmla="*/ 0 w 58"/>
                <a:gd name="T22" fmla="*/ 0 h 31"/>
                <a:gd name="T23" fmla="*/ 58 w 5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pFill/>
            <a:ln w="9525" cmpd="sng">
              <a:solidFill>
                <a:srgbClr val="000000"/>
              </a:solidFill>
              <a:bevel/>
            </a:ln>
          </p:spPr>
          <p:txBody>
            <a:bodyPr/>
            <a:lstStyle/>
            <a:p>
              <a:endParaRPr lang="zh-CN" altLang="en-US"/>
            </a:p>
          </p:txBody>
        </p:sp>
        <p:sp>
          <p:nvSpPr>
            <p:cNvPr id="19" name="Freeform 20"/>
            <p:cNvSpPr>
              <a:spLocks noChangeArrowheads="1"/>
            </p:cNvSpPr>
            <p:nvPr/>
          </p:nvSpPr>
          <p:spPr bwMode="auto">
            <a:xfrm>
              <a:off x="3570066" y="1074724"/>
              <a:ext cx="186979" cy="116780"/>
            </a:xfrm>
            <a:custGeom>
              <a:avLst/>
              <a:gdLst>
                <a:gd name="T0" fmla="*/ 46745 w 152"/>
                <a:gd name="T1" fmla="*/ 0 h 102"/>
                <a:gd name="T2" fmla="*/ 17222 w 152"/>
                <a:gd name="T3" fmla="*/ 6869 h 102"/>
                <a:gd name="T4" fmla="*/ 4921 w 152"/>
                <a:gd name="T5" fmla="*/ 43506 h 102"/>
                <a:gd name="T6" fmla="*/ 14762 w 152"/>
                <a:gd name="T7" fmla="*/ 64115 h 102"/>
                <a:gd name="T8" fmla="*/ 0 w 152"/>
                <a:gd name="T9" fmla="*/ 82433 h 102"/>
                <a:gd name="T10" fmla="*/ 68887 w 152"/>
                <a:gd name="T11" fmla="*/ 98462 h 102"/>
                <a:gd name="T12" fmla="*/ 100870 w 152"/>
                <a:gd name="T13" fmla="*/ 105331 h 102"/>
                <a:gd name="T14" fmla="*/ 186979 w 152"/>
                <a:gd name="T15" fmla="*/ 98462 h 102"/>
                <a:gd name="T16" fmla="*/ 93490 w 152"/>
                <a:gd name="T17" fmla="*/ 80143 h 102"/>
                <a:gd name="T18" fmla="*/ 66427 w 152"/>
                <a:gd name="T19" fmla="*/ 70984 h 102"/>
                <a:gd name="T20" fmla="*/ 54126 w 152"/>
                <a:gd name="T21" fmla="*/ 59535 h 102"/>
                <a:gd name="T22" fmla="*/ 61506 w 152"/>
                <a:gd name="T23" fmla="*/ 38927 h 102"/>
                <a:gd name="T24" fmla="*/ 46745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102"/>
                <a:gd name="T41" fmla="*/ 152 w 15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pFill/>
            <a:ln w="9525" cmpd="sng">
              <a:solidFill>
                <a:srgbClr val="000000"/>
              </a:solidFill>
              <a:bevel/>
            </a:ln>
          </p:spPr>
          <p:txBody>
            <a:bodyPr/>
            <a:lstStyle/>
            <a:p>
              <a:endParaRPr lang="zh-CN" altLang="en-US"/>
            </a:p>
          </p:txBody>
        </p:sp>
        <p:sp>
          <p:nvSpPr>
            <p:cNvPr id="20" name="Freeform 21"/>
            <p:cNvSpPr>
              <a:spLocks noChangeArrowheads="1"/>
            </p:cNvSpPr>
            <p:nvPr/>
          </p:nvSpPr>
          <p:spPr bwMode="auto">
            <a:xfrm>
              <a:off x="1785918" y="1446151"/>
              <a:ext cx="41392" cy="22707"/>
            </a:xfrm>
            <a:custGeom>
              <a:avLst/>
              <a:gdLst>
                <a:gd name="T0" fmla="*/ 41392 w 34"/>
                <a:gd name="T1" fmla="*/ 0 h 20"/>
                <a:gd name="T2" fmla="*/ 29218 w 34"/>
                <a:gd name="T3" fmla="*/ 22707 h 20"/>
                <a:gd name="T4" fmla="*/ 4870 w 34"/>
                <a:gd name="T5" fmla="*/ 20436 h 20"/>
                <a:gd name="T6" fmla="*/ 4870 w 34"/>
                <a:gd name="T7" fmla="*/ 6812 h 20"/>
                <a:gd name="T8" fmla="*/ 41392 w 34"/>
                <a:gd name="T9" fmla="*/ 0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pFill/>
            <a:ln w="9525" cmpd="sng">
              <a:solidFill>
                <a:srgbClr val="000000"/>
              </a:solidFill>
              <a:bevel/>
            </a:ln>
          </p:spPr>
          <p:txBody>
            <a:bodyPr/>
            <a:lstStyle/>
            <a:p>
              <a:endParaRPr lang="zh-CN" altLang="en-US"/>
            </a:p>
          </p:txBody>
        </p:sp>
        <p:sp>
          <p:nvSpPr>
            <p:cNvPr id="21" name="Freeform 22"/>
            <p:cNvSpPr>
              <a:spLocks noChangeArrowheads="1"/>
            </p:cNvSpPr>
            <p:nvPr/>
          </p:nvSpPr>
          <p:spPr bwMode="auto">
            <a:xfrm>
              <a:off x="3029112" y="2221444"/>
              <a:ext cx="25692" cy="17841"/>
            </a:xfrm>
            <a:custGeom>
              <a:avLst/>
              <a:gdLst>
                <a:gd name="T0" fmla="*/ 3670 w 21"/>
                <a:gd name="T1" fmla="*/ 0 h 16"/>
                <a:gd name="T2" fmla="*/ 15905 w 21"/>
                <a:gd name="T3" fmla="*/ 17841 h 16"/>
                <a:gd name="T4" fmla="*/ 3670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grpFill/>
            <a:ln w="9525" cmpd="sng">
              <a:solidFill>
                <a:srgbClr val="000000"/>
              </a:solidFill>
              <a:bevel/>
            </a:ln>
          </p:spPr>
          <p:txBody>
            <a:bodyPr/>
            <a:lstStyle/>
            <a:p>
              <a:endParaRPr lang="zh-CN" altLang="en-US"/>
            </a:p>
          </p:txBody>
        </p:sp>
        <p:sp>
          <p:nvSpPr>
            <p:cNvPr id="22" name="Freeform 23"/>
            <p:cNvSpPr>
              <a:spLocks noChangeArrowheads="1"/>
            </p:cNvSpPr>
            <p:nvPr/>
          </p:nvSpPr>
          <p:spPr bwMode="auto">
            <a:xfrm>
              <a:off x="3033394" y="2258750"/>
              <a:ext cx="27119" cy="17841"/>
            </a:xfrm>
            <a:custGeom>
              <a:avLst/>
              <a:gdLst>
                <a:gd name="T0" fmla="*/ 3874 w 21"/>
                <a:gd name="T1" fmla="*/ 0 h 16"/>
                <a:gd name="T2" fmla="*/ 16788 w 21"/>
                <a:gd name="T3" fmla="*/ 17841 h 16"/>
                <a:gd name="T4" fmla="*/ 3874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grpFill/>
            <a:ln w="9525" cmpd="sng">
              <a:solidFill>
                <a:srgbClr val="000000"/>
              </a:solidFill>
              <a:bevel/>
            </a:ln>
          </p:spPr>
          <p:txBody>
            <a:bodyPr/>
            <a:lstStyle/>
            <a:p>
              <a:endParaRPr lang="zh-CN" altLang="en-US"/>
            </a:p>
          </p:txBody>
        </p:sp>
        <p:sp>
          <p:nvSpPr>
            <p:cNvPr id="23" name="Freeform 24"/>
            <p:cNvSpPr>
              <a:spLocks noChangeArrowheads="1"/>
            </p:cNvSpPr>
            <p:nvPr/>
          </p:nvSpPr>
          <p:spPr bwMode="auto">
            <a:xfrm>
              <a:off x="3368815" y="2458250"/>
              <a:ext cx="24265" cy="19464"/>
            </a:xfrm>
            <a:custGeom>
              <a:avLst/>
              <a:gdLst>
                <a:gd name="T0" fmla="*/ 3466 w 21"/>
                <a:gd name="T1" fmla="*/ 0 h 16"/>
                <a:gd name="T2" fmla="*/ 15021 w 21"/>
                <a:gd name="T3" fmla="*/ 19464 h 16"/>
                <a:gd name="T4" fmla="*/ 3466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grpFill/>
            <a:ln w="9525" cmpd="sng">
              <a:solidFill>
                <a:srgbClr val="000000"/>
              </a:solidFill>
              <a:bevel/>
            </a:ln>
          </p:spPr>
          <p:txBody>
            <a:bodyPr/>
            <a:lstStyle/>
            <a:p>
              <a:endParaRPr lang="zh-CN" altLang="en-US"/>
            </a:p>
          </p:txBody>
        </p:sp>
        <p:sp>
          <p:nvSpPr>
            <p:cNvPr id="24" name="Freeform 25"/>
            <p:cNvSpPr>
              <a:spLocks noChangeArrowheads="1"/>
            </p:cNvSpPr>
            <p:nvPr/>
          </p:nvSpPr>
          <p:spPr bwMode="auto">
            <a:xfrm>
              <a:off x="3571493" y="1725127"/>
              <a:ext cx="62802" cy="27574"/>
            </a:xfrm>
            <a:custGeom>
              <a:avLst/>
              <a:gdLst>
                <a:gd name="T0" fmla="*/ 16008 w 51"/>
                <a:gd name="T1" fmla="*/ 0 h 24"/>
                <a:gd name="T2" fmla="*/ 8620 w 51"/>
                <a:gd name="T3" fmla="*/ 20681 h 24"/>
                <a:gd name="T4" fmla="*/ 33248 w 51"/>
                <a:gd name="T5" fmla="*/ 27574 h 24"/>
                <a:gd name="T6" fmla="*/ 40637 w 51"/>
                <a:gd name="T7" fmla="*/ 4596 h 24"/>
                <a:gd name="T8" fmla="*/ 16008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9525" cmpd="sng">
              <a:solidFill>
                <a:srgbClr val="000000"/>
              </a:solidFill>
              <a:bevel/>
            </a:ln>
          </p:spPr>
          <p:txBody>
            <a:bodyPr/>
            <a:lstStyle/>
            <a:p>
              <a:endParaRPr lang="zh-CN" altLang="en-US"/>
            </a:p>
          </p:txBody>
        </p:sp>
        <p:sp>
          <p:nvSpPr>
            <p:cNvPr id="25" name="Freeform 26"/>
            <p:cNvSpPr>
              <a:spLocks noChangeArrowheads="1"/>
            </p:cNvSpPr>
            <p:nvPr/>
          </p:nvSpPr>
          <p:spPr bwMode="auto">
            <a:xfrm>
              <a:off x="3407352" y="1413711"/>
              <a:ext cx="62802" cy="27574"/>
            </a:xfrm>
            <a:custGeom>
              <a:avLst/>
              <a:gdLst>
                <a:gd name="T0" fmla="*/ 16008 w 51"/>
                <a:gd name="T1" fmla="*/ 0 h 24"/>
                <a:gd name="T2" fmla="*/ 8620 w 51"/>
                <a:gd name="T3" fmla="*/ 20681 h 24"/>
                <a:gd name="T4" fmla="*/ 33248 w 51"/>
                <a:gd name="T5" fmla="*/ 27574 h 24"/>
                <a:gd name="T6" fmla="*/ 40637 w 51"/>
                <a:gd name="T7" fmla="*/ 4596 h 24"/>
                <a:gd name="T8" fmla="*/ 16008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9525" cmpd="sng">
              <a:solidFill>
                <a:srgbClr val="000000"/>
              </a:solidFill>
              <a:bevel/>
            </a:ln>
          </p:spPr>
          <p:txBody>
            <a:bodyPr/>
            <a:lstStyle/>
            <a:p>
              <a:endParaRPr lang="zh-CN" altLang="en-US"/>
            </a:p>
          </p:txBody>
        </p:sp>
        <p:sp>
          <p:nvSpPr>
            <p:cNvPr id="26" name="Freeform 27"/>
            <p:cNvSpPr>
              <a:spLocks noChangeArrowheads="1"/>
            </p:cNvSpPr>
            <p:nvPr/>
          </p:nvSpPr>
          <p:spPr bwMode="auto">
            <a:xfrm>
              <a:off x="3514401" y="1142846"/>
              <a:ext cx="64229" cy="27574"/>
            </a:xfrm>
            <a:custGeom>
              <a:avLst/>
              <a:gdLst>
                <a:gd name="T0" fmla="*/ 16372 w 51"/>
                <a:gd name="T1" fmla="*/ 0 h 24"/>
                <a:gd name="T2" fmla="*/ 8816 w 51"/>
                <a:gd name="T3" fmla="*/ 20681 h 24"/>
                <a:gd name="T4" fmla="*/ 34004 w 51"/>
                <a:gd name="T5" fmla="*/ 27574 h 24"/>
                <a:gd name="T6" fmla="*/ 41560 w 51"/>
                <a:gd name="T7" fmla="*/ 4596 h 24"/>
                <a:gd name="T8" fmla="*/ 16372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9525" cmpd="sng">
              <a:solidFill>
                <a:srgbClr val="000000"/>
              </a:solidFill>
              <a:bevel/>
            </a:ln>
          </p:spPr>
          <p:txBody>
            <a:bodyPr/>
            <a:lstStyle/>
            <a:p>
              <a:endParaRPr lang="zh-CN" altLang="en-US"/>
            </a:p>
          </p:txBody>
        </p:sp>
        <p:sp>
          <p:nvSpPr>
            <p:cNvPr id="27" name="Freeform 28"/>
            <p:cNvSpPr>
              <a:spLocks noChangeArrowheads="1"/>
            </p:cNvSpPr>
            <p:nvPr/>
          </p:nvSpPr>
          <p:spPr bwMode="auto">
            <a:xfrm>
              <a:off x="3618595" y="1306663"/>
              <a:ext cx="61375" cy="27574"/>
            </a:xfrm>
            <a:custGeom>
              <a:avLst/>
              <a:gdLst>
                <a:gd name="T0" fmla="*/ 15645 w 51"/>
                <a:gd name="T1" fmla="*/ 0 h 24"/>
                <a:gd name="T2" fmla="*/ 8424 w 51"/>
                <a:gd name="T3" fmla="*/ 20681 h 24"/>
                <a:gd name="T4" fmla="*/ 32493 w 51"/>
                <a:gd name="T5" fmla="*/ 27574 h 24"/>
                <a:gd name="T6" fmla="*/ 39713 w 51"/>
                <a:gd name="T7" fmla="*/ 4596 h 24"/>
                <a:gd name="T8" fmla="*/ 15645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w="9525" cmpd="sng">
              <a:solidFill>
                <a:srgbClr val="000000"/>
              </a:solidFill>
              <a:bevel/>
            </a:ln>
          </p:spPr>
          <p:txBody>
            <a:bodyPr/>
            <a:lstStyle/>
            <a:p>
              <a:endParaRPr lang="zh-CN" altLang="en-US"/>
            </a:p>
          </p:txBody>
        </p:sp>
        <p:sp>
          <p:nvSpPr>
            <p:cNvPr id="28" name="Freeform 29"/>
            <p:cNvSpPr>
              <a:spLocks noChangeArrowheads="1"/>
            </p:cNvSpPr>
            <p:nvPr/>
          </p:nvSpPr>
          <p:spPr bwMode="auto">
            <a:xfrm>
              <a:off x="3644287" y="1000114"/>
              <a:ext cx="1143282" cy="523891"/>
            </a:xfrm>
            <a:custGeom>
              <a:avLst/>
              <a:gdLst>
                <a:gd name="T0" fmla="*/ 34458 w 929"/>
                <a:gd name="T1" fmla="*/ 63502 h 462"/>
                <a:gd name="T2" fmla="*/ 7384 w 929"/>
                <a:gd name="T3" fmla="*/ 104325 h 462"/>
                <a:gd name="T4" fmla="*/ 44304 w 929"/>
                <a:gd name="T5" fmla="*/ 113396 h 462"/>
                <a:gd name="T6" fmla="*/ 19691 w 929"/>
                <a:gd name="T7" fmla="*/ 131540 h 462"/>
                <a:gd name="T8" fmla="*/ 127989 w 929"/>
                <a:gd name="T9" fmla="*/ 154219 h 462"/>
                <a:gd name="T10" fmla="*/ 174754 w 929"/>
                <a:gd name="T11" fmla="*/ 147415 h 462"/>
                <a:gd name="T12" fmla="*/ 307665 w 929"/>
                <a:gd name="T13" fmla="*/ 88449 h 462"/>
                <a:gd name="T14" fmla="*/ 369198 w 929"/>
                <a:gd name="T15" fmla="*/ 74842 h 462"/>
                <a:gd name="T16" fmla="*/ 398733 w 929"/>
                <a:gd name="T17" fmla="*/ 90717 h 462"/>
                <a:gd name="T18" fmla="*/ 334739 w 929"/>
                <a:gd name="T19" fmla="*/ 99789 h 462"/>
                <a:gd name="T20" fmla="*/ 297819 w 929"/>
                <a:gd name="T21" fmla="*/ 127004 h 462"/>
                <a:gd name="T22" fmla="*/ 312587 w 929"/>
                <a:gd name="T23" fmla="*/ 136076 h 462"/>
                <a:gd name="T24" fmla="*/ 319971 w 929"/>
                <a:gd name="T25" fmla="*/ 179166 h 462"/>
                <a:gd name="T26" fmla="*/ 430731 w 929"/>
                <a:gd name="T27" fmla="*/ 217721 h 462"/>
                <a:gd name="T28" fmla="*/ 413501 w 929"/>
                <a:gd name="T29" fmla="*/ 238132 h 462"/>
                <a:gd name="T30" fmla="*/ 452882 w 929"/>
                <a:gd name="T31" fmla="*/ 278955 h 462"/>
                <a:gd name="T32" fmla="*/ 428269 w 929"/>
                <a:gd name="T33" fmla="*/ 301634 h 462"/>
                <a:gd name="T34" fmla="*/ 398733 w 929"/>
                <a:gd name="T35" fmla="*/ 333385 h 462"/>
                <a:gd name="T36" fmla="*/ 361814 w 929"/>
                <a:gd name="T37" fmla="*/ 367404 h 462"/>
                <a:gd name="T38" fmla="*/ 359352 w 929"/>
                <a:gd name="T39" fmla="*/ 476265 h 462"/>
                <a:gd name="T40" fmla="*/ 408579 w 929"/>
                <a:gd name="T41" fmla="*/ 505748 h 462"/>
                <a:gd name="T42" fmla="*/ 477496 w 929"/>
                <a:gd name="T43" fmla="*/ 508016 h 462"/>
                <a:gd name="T44" fmla="*/ 507031 w 929"/>
                <a:gd name="T45" fmla="*/ 478532 h 462"/>
                <a:gd name="T46" fmla="*/ 622713 w 929"/>
                <a:gd name="T47" fmla="*/ 403691 h 462"/>
                <a:gd name="T48" fmla="*/ 703937 w 929"/>
                <a:gd name="T49" fmla="*/ 378744 h 462"/>
                <a:gd name="T50" fmla="*/ 795006 w 929"/>
                <a:gd name="T51" fmla="*/ 349261 h 462"/>
                <a:gd name="T52" fmla="*/ 886074 w 929"/>
                <a:gd name="T53" fmla="*/ 328849 h 462"/>
                <a:gd name="T54" fmla="*/ 937762 w 929"/>
                <a:gd name="T55" fmla="*/ 294830 h 462"/>
                <a:gd name="T56" fmla="*/ 984527 w 929"/>
                <a:gd name="T57" fmla="*/ 226793 h 462"/>
                <a:gd name="T58" fmla="*/ 986988 w 929"/>
                <a:gd name="T59" fmla="*/ 174630 h 462"/>
                <a:gd name="T60" fmla="*/ 986988 w 929"/>
                <a:gd name="T61" fmla="*/ 140611 h 462"/>
                <a:gd name="T62" fmla="*/ 1023908 w 929"/>
                <a:gd name="T63" fmla="*/ 102057 h 462"/>
                <a:gd name="T64" fmla="*/ 1078057 w 929"/>
                <a:gd name="T65" fmla="*/ 106593 h 462"/>
                <a:gd name="T66" fmla="*/ 1134667 w 929"/>
                <a:gd name="T67" fmla="*/ 58966 h 462"/>
                <a:gd name="T68" fmla="*/ 1092825 w 929"/>
                <a:gd name="T69" fmla="*/ 63502 h 462"/>
                <a:gd name="T70" fmla="*/ 1043599 w 929"/>
                <a:gd name="T71" fmla="*/ 52162 h 462"/>
                <a:gd name="T72" fmla="*/ 977143 w 929"/>
                <a:gd name="T73" fmla="*/ 24947 h 462"/>
                <a:gd name="T74" fmla="*/ 790083 w 929"/>
                <a:gd name="T75" fmla="*/ 29483 h 462"/>
                <a:gd name="T76" fmla="*/ 718705 w 929"/>
                <a:gd name="T77" fmla="*/ 43091 h 462"/>
                <a:gd name="T78" fmla="*/ 684246 w 929"/>
                <a:gd name="T79" fmla="*/ 43091 h 462"/>
                <a:gd name="T80" fmla="*/ 635020 w 929"/>
                <a:gd name="T81" fmla="*/ 61234 h 462"/>
                <a:gd name="T82" fmla="*/ 588255 w 929"/>
                <a:gd name="T83" fmla="*/ 34019 h 462"/>
                <a:gd name="T84" fmla="*/ 531645 w 929"/>
                <a:gd name="T85" fmla="*/ 45359 h 462"/>
                <a:gd name="T86" fmla="*/ 450421 w 929"/>
                <a:gd name="T87" fmla="*/ 58966 h 462"/>
                <a:gd name="T88" fmla="*/ 504570 w 929"/>
                <a:gd name="T89" fmla="*/ 43091 h 462"/>
                <a:gd name="T90" fmla="*/ 433192 w 929"/>
                <a:gd name="T91" fmla="*/ 9072 h 462"/>
                <a:gd name="T92" fmla="*/ 411040 w 929"/>
                <a:gd name="T93" fmla="*/ 2268 h 462"/>
                <a:gd name="T94" fmla="*/ 386427 w 929"/>
                <a:gd name="T95" fmla="*/ 9072 h 462"/>
                <a:gd name="T96" fmla="*/ 295358 w 929"/>
                <a:gd name="T97" fmla="*/ 18143 h 462"/>
                <a:gd name="T98" fmla="*/ 196905 w 929"/>
                <a:gd name="T99" fmla="*/ 31751 h 462"/>
                <a:gd name="T100" fmla="*/ 132911 w 929"/>
                <a:gd name="T101" fmla="*/ 29483 h 462"/>
                <a:gd name="T102" fmla="*/ 140295 w 929"/>
                <a:gd name="T103" fmla="*/ 77109 h 462"/>
                <a:gd name="T104" fmla="*/ 127989 w 929"/>
                <a:gd name="T105" fmla="*/ 58966 h 462"/>
                <a:gd name="T106" fmla="*/ 73840 w 929"/>
                <a:gd name="T107" fmla="*/ 47626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9"/>
                <a:gd name="T163" fmla="*/ 0 h 462"/>
                <a:gd name="T164" fmla="*/ 929 w 92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pFill/>
            <a:ln w="9525" cmpd="sng">
              <a:solidFill>
                <a:srgbClr val="000000"/>
              </a:solidFill>
              <a:bevel/>
            </a:ln>
          </p:spPr>
          <p:txBody>
            <a:bodyPr/>
            <a:lstStyle/>
            <a:p>
              <a:endParaRPr lang="zh-CN" altLang="en-US"/>
            </a:p>
          </p:txBody>
        </p:sp>
        <p:sp>
          <p:nvSpPr>
            <p:cNvPr id="29" name="Freeform 30"/>
            <p:cNvSpPr>
              <a:spLocks noChangeArrowheads="1"/>
            </p:cNvSpPr>
            <p:nvPr/>
          </p:nvSpPr>
          <p:spPr bwMode="auto">
            <a:xfrm>
              <a:off x="3993979" y="1279091"/>
              <a:ext cx="64229" cy="35684"/>
            </a:xfrm>
            <a:custGeom>
              <a:avLst/>
              <a:gdLst>
                <a:gd name="T0" fmla="*/ 41996 w 52"/>
                <a:gd name="T1" fmla="*/ 0 h 32"/>
                <a:gd name="T2" fmla="*/ 9881 w 52"/>
                <a:gd name="T3" fmla="*/ 22303 h 32"/>
                <a:gd name="T4" fmla="*/ 29644 w 52"/>
                <a:gd name="T5" fmla="*/ 35684 h 32"/>
                <a:gd name="T6" fmla="*/ 51877 w 52"/>
                <a:gd name="T7" fmla="*/ 33454 h 32"/>
                <a:gd name="T8" fmla="*/ 41996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w="9525" cmpd="sng">
              <a:solidFill>
                <a:srgbClr val="000000"/>
              </a:solidFill>
              <a:bevel/>
            </a:ln>
          </p:spPr>
          <p:txBody>
            <a:bodyPr/>
            <a:lstStyle/>
            <a:p>
              <a:endParaRPr lang="zh-CN" altLang="en-US"/>
            </a:p>
          </p:txBody>
        </p:sp>
        <p:sp>
          <p:nvSpPr>
            <p:cNvPr id="30" name="Freeform 31"/>
            <p:cNvSpPr>
              <a:spLocks noChangeArrowheads="1"/>
            </p:cNvSpPr>
            <p:nvPr/>
          </p:nvSpPr>
          <p:spPr bwMode="auto">
            <a:xfrm>
              <a:off x="4459285" y="1379651"/>
              <a:ext cx="209816" cy="81098"/>
            </a:xfrm>
            <a:custGeom>
              <a:avLst/>
              <a:gdLst>
                <a:gd name="T0" fmla="*/ 124426 w 172"/>
                <a:gd name="T1" fmla="*/ 9011 h 72"/>
                <a:gd name="T2" fmla="*/ 80511 w 172"/>
                <a:gd name="T3" fmla="*/ 4505 h 72"/>
                <a:gd name="T4" fmla="*/ 65872 w 172"/>
                <a:gd name="T5" fmla="*/ 0 h 72"/>
                <a:gd name="T6" fmla="*/ 0 w 172"/>
                <a:gd name="T7" fmla="*/ 31538 h 72"/>
                <a:gd name="T8" fmla="*/ 34156 w 172"/>
                <a:gd name="T9" fmla="*/ 45054 h 72"/>
                <a:gd name="T10" fmla="*/ 51234 w 172"/>
                <a:gd name="T11" fmla="*/ 67582 h 72"/>
                <a:gd name="T12" fmla="*/ 80511 w 172"/>
                <a:gd name="T13" fmla="*/ 76593 h 72"/>
                <a:gd name="T14" fmla="*/ 95149 w 172"/>
                <a:gd name="T15" fmla="*/ 81098 h 72"/>
                <a:gd name="T16" fmla="*/ 158582 w 172"/>
                <a:gd name="T17" fmla="*/ 67582 h 72"/>
                <a:gd name="T18" fmla="*/ 209816 w 172"/>
                <a:gd name="T19" fmla="*/ 49560 h 72"/>
                <a:gd name="T20" fmla="*/ 180539 w 172"/>
                <a:gd name="T21" fmla="*/ 20275 h 72"/>
                <a:gd name="T22" fmla="*/ 165901 w 172"/>
                <a:gd name="T23" fmla="*/ 4505 h 72"/>
                <a:gd name="T24" fmla="*/ 124426 w 172"/>
                <a:gd name="T25" fmla="*/ 901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
                <a:gd name="T40" fmla="*/ 0 h 72"/>
                <a:gd name="T41" fmla="*/ 172 w 17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pFill/>
            <a:ln w="9525" cmpd="sng">
              <a:solidFill>
                <a:srgbClr val="000000"/>
              </a:solidFill>
              <a:bevel/>
            </a:ln>
          </p:spPr>
          <p:txBody>
            <a:bodyPr/>
            <a:lstStyle/>
            <a:p>
              <a:endParaRPr lang="zh-CN" altLang="en-US"/>
            </a:p>
          </p:txBody>
        </p:sp>
        <p:sp>
          <p:nvSpPr>
            <p:cNvPr id="31" name="Freeform 32"/>
            <p:cNvSpPr>
              <a:spLocks noChangeArrowheads="1"/>
            </p:cNvSpPr>
            <p:nvPr/>
          </p:nvSpPr>
          <p:spPr bwMode="auto">
            <a:xfrm>
              <a:off x="4624854" y="1131492"/>
              <a:ext cx="64229" cy="37304"/>
            </a:xfrm>
            <a:custGeom>
              <a:avLst/>
              <a:gdLst>
                <a:gd name="T0" fmla="*/ 41996 w 52"/>
                <a:gd name="T1" fmla="*/ 0 h 32"/>
                <a:gd name="T2" fmla="*/ 9881 w 52"/>
                <a:gd name="T3" fmla="*/ 23315 h 32"/>
                <a:gd name="T4" fmla="*/ 29644 w 52"/>
                <a:gd name="T5" fmla="*/ 37304 h 32"/>
                <a:gd name="T6" fmla="*/ 51877 w 52"/>
                <a:gd name="T7" fmla="*/ 34973 h 32"/>
                <a:gd name="T8" fmla="*/ 41996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w="9525" cmpd="sng">
              <a:solidFill>
                <a:srgbClr val="000000"/>
              </a:solidFill>
              <a:bevel/>
            </a:ln>
          </p:spPr>
          <p:txBody>
            <a:bodyPr/>
            <a:lstStyle/>
            <a:p>
              <a:endParaRPr lang="zh-CN" altLang="en-US"/>
            </a:p>
          </p:txBody>
        </p:sp>
        <p:sp>
          <p:nvSpPr>
            <p:cNvPr id="32" name="Freeform 33"/>
            <p:cNvSpPr>
              <a:spLocks noChangeArrowheads="1"/>
            </p:cNvSpPr>
            <p:nvPr/>
          </p:nvSpPr>
          <p:spPr bwMode="auto">
            <a:xfrm>
              <a:off x="5065895" y="1082834"/>
              <a:ext cx="254063" cy="95696"/>
            </a:xfrm>
            <a:custGeom>
              <a:avLst/>
              <a:gdLst>
                <a:gd name="T0" fmla="*/ 235563 w 206"/>
                <a:gd name="T1" fmla="*/ 7881 h 85"/>
                <a:gd name="T2" fmla="*/ 127032 w 206"/>
                <a:gd name="T3" fmla="*/ 10133 h 85"/>
                <a:gd name="T4" fmla="*/ 134431 w 206"/>
                <a:gd name="T5" fmla="*/ 28146 h 85"/>
                <a:gd name="T6" fmla="*/ 131965 w 206"/>
                <a:gd name="T7" fmla="*/ 37153 h 85"/>
                <a:gd name="T8" fmla="*/ 109765 w 206"/>
                <a:gd name="T9" fmla="*/ 30398 h 85"/>
                <a:gd name="T10" fmla="*/ 94965 w 206"/>
                <a:gd name="T11" fmla="*/ 21391 h 85"/>
                <a:gd name="T12" fmla="*/ 28366 w 206"/>
                <a:gd name="T13" fmla="*/ 30398 h 85"/>
                <a:gd name="T14" fmla="*/ 38233 w 206"/>
                <a:gd name="T15" fmla="*/ 55166 h 85"/>
                <a:gd name="T16" fmla="*/ 67832 w 206"/>
                <a:gd name="T17" fmla="*/ 59669 h 85"/>
                <a:gd name="T18" fmla="*/ 92499 w 206"/>
                <a:gd name="T19" fmla="*/ 82186 h 85"/>
                <a:gd name="T20" fmla="*/ 109765 w 206"/>
                <a:gd name="T21" fmla="*/ 95696 h 85"/>
                <a:gd name="T22" fmla="*/ 134431 w 206"/>
                <a:gd name="T23" fmla="*/ 75431 h 85"/>
                <a:gd name="T24" fmla="*/ 149231 w 206"/>
                <a:gd name="T25" fmla="*/ 66424 h 85"/>
                <a:gd name="T26" fmla="*/ 156631 w 206"/>
                <a:gd name="T27" fmla="*/ 52914 h 85"/>
                <a:gd name="T28" fmla="*/ 205964 w 206"/>
                <a:gd name="T29" fmla="*/ 39404 h 85"/>
                <a:gd name="T30" fmla="*/ 230630 w 206"/>
                <a:gd name="T31" fmla="*/ 34901 h 85"/>
                <a:gd name="T32" fmla="*/ 245430 w 206"/>
                <a:gd name="T33" fmla="*/ 30398 h 85"/>
                <a:gd name="T34" fmla="*/ 235563 w 206"/>
                <a:gd name="T35" fmla="*/ 7881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85"/>
                <a:gd name="T56" fmla="*/ 206 w 20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pFill/>
            <a:ln w="9525" cmpd="sng">
              <a:solidFill>
                <a:srgbClr val="000000"/>
              </a:solidFill>
              <a:bevel/>
            </a:ln>
          </p:spPr>
          <p:txBody>
            <a:bodyPr/>
            <a:lstStyle/>
            <a:p>
              <a:endParaRPr lang="zh-CN" altLang="en-US"/>
            </a:p>
          </p:txBody>
        </p:sp>
        <p:sp>
          <p:nvSpPr>
            <p:cNvPr id="33" name="Freeform 34"/>
            <p:cNvSpPr>
              <a:spLocks noChangeArrowheads="1"/>
            </p:cNvSpPr>
            <p:nvPr/>
          </p:nvSpPr>
          <p:spPr bwMode="auto">
            <a:xfrm>
              <a:off x="5225755" y="1133114"/>
              <a:ext cx="78502" cy="32439"/>
            </a:xfrm>
            <a:custGeom>
              <a:avLst/>
              <a:gdLst>
                <a:gd name="T0" fmla="*/ 44157 w 64"/>
                <a:gd name="T1" fmla="*/ 6951 h 28"/>
                <a:gd name="T2" fmla="*/ 9813 w 64"/>
                <a:gd name="T3" fmla="*/ 4634 h 28"/>
                <a:gd name="T4" fmla="*/ 29438 w 64"/>
                <a:gd name="T5" fmla="*/ 32439 h 28"/>
                <a:gd name="T6" fmla="*/ 66236 w 64"/>
                <a:gd name="T7" fmla="*/ 16220 h 28"/>
                <a:gd name="T8" fmla="*/ 44157 w 64"/>
                <a:gd name="T9" fmla="*/ 6951 h 28"/>
                <a:gd name="T10" fmla="*/ 0 60000 65536"/>
                <a:gd name="T11" fmla="*/ 0 60000 65536"/>
                <a:gd name="T12" fmla="*/ 0 60000 65536"/>
                <a:gd name="T13" fmla="*/ 0 60000 65536"/>
                <a:gd name="T14" fmla="*/ 0 60000 65536"/>
                <a:gd name="T15" fmla="*/ 0 w 64"/>
                <a:gd name="T16" fmla="*/ 0 h 28"/>
                <a:gd name="T17" fmla="*/ 64 w 64"/>
                <a:gd name="T18" fmla="*/ 28 h 28"/>
              </a:gdLst>
              <a:ahLst/>
              <a:cxnLst>
                <a:cxn ang="T10">
                  <a:pos x="T0" y="T1"/>
                </a:cxn>
                <a:cxn ang="T11">
                  <a:pos x="T2" y="T3"/>
                </a:cxn>
                <a:cxn ang="T12">
                  <a:pos x="T4" y="T5"/>
                </a:cxn>
                <a:cxn ang="T13">
                  <a:pos x="T6" y="T7"/>
                </a:cxn>
                <a:cxn ang="T14">
                  <a:pos x="T8" y="T9"/>
                </a:cxn>
              </a:cxnLst>
              <a:rect l="T15" t="T16" r="T17" b="T18"/>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pFill/>
            <a:ln w="9525" cmpd="sng">
              <a:solidFill>
                <a:srgbClr val="000000"/>
              </a:solidFill>
              <a:bevel/>
            </a:ln>
          </p:spPr>
          <p:txBody>
            <a:bodyPr/>
            <a:lstStyle/>
            <a:p>
              <a:endParaRPr lang="zh-CN" altLang="en-US"/>
            </a:p>
          </p:txBody>
        </p:sp>
        <p:sp>
          <p:nvSpPr>
            <p:cNvPr id="34" name="Freeform 35"/>
            <p:cNvSpPr>
              <a:spLocks noChangeArrowheads="1"/>
            </p:cNvSpPr>
            <p:nvPr/>
          </p:nvSpPr>
          <p:spPr bwMode="auto">
            <a:xfrm>
              <a:off x="4746176" y="1546712"/>
              <a:ext cx="178415" cy="199500"/>
            </a:xfrm>
            <a:custGeom>
              <a:avLst/>
              <a:gdLst>
                <a:gd name="T0" fmla="*/ 29328 w 146"/>
                <a:gd name="T1" fmla="*/ 21537 h 176"/>
                <a:gd name="T2" fmla="*/ 0 w 146"/>
                <a:gd name="T3" fmla="*/ 28338 h 176"/>
                <a:gd name="T4" fmla="*/ 17108 w 146"/>
                <a:gd name="T5" fmla="*/ 48741 h 176"/>
                <a:gd name="T6" fmla="*/ 41549 w 146"/>
                <a:gd name="T7" fmla="*/ 98616 h 176"/>
                <a:gd name="T8" fmla="*/ 63545 w 146"/>
                <a:gd name="T9" fmla="*/ 103151 h 176"/>
                <a:gd name="T10" fmla="*/ 61101 w 146"/>
                <a:gd name="T11" fmla="*/ 121287 h 176"/>
                <a:gd name="T12" fmla="*/ 34217 w 146"/>
                <a:gd name="T13" fmla="*/ 128088 h 176"/>
                <a:gd name="T14" fmla="*/ 19552 w 146"/>
                <a:gd name="T15" fmla="*/ 148491 h 176"/>
                <a:gd name="T16" fmla="*/ 21996 w 146"/>
                <a:gd name="T17" fmla="*/ 155293 h 176"/>
                <a:gd name="T18" fmla="*/ 36661 w 146"/>
                <a:gd name="T19" fmla="*/ 159827 h 176"/>
                <a:gd name="T20" fmla="*/ 21996 w 146"/>
                <a:gd name="T21" fmla="*/ 191565 h 176"/>
                <a:gd name="T22" fmla="*/ 24440 w 146"/>
                <a:gd name="T23" fmla="*/ 198366 h 176"/>
                <a:gd name="T24" fmla="*/ 41549 w 146"/>
                <a:gd name="T25" fmla="*/ 193832 h 176"/>
                <a:gd name="T26" fmla="*/ 70877 w 146"/>
                <a:gd name="T27" fmla="*/ 191565 h 176"/>
                <a:gd name="T28" fmla="*/ 112426 w 146"/>
                <a:gd name="T29" fmla="*/ 193832 h 176"/>
                <a:gd name="T30" fmla="*/ 134422 w 146"/>
                <a:gd name="T31" fmla="*/ 191565 h 176"/>
                <a:gd name="T32" fmla="*/ 149087 w 146"/>
                <a:gd name="T33" fmla="*/ 187031 h 176"/>
                <a:gd name="T34" fmla="*/ 156419 w 146"/>
                <a:gd name="T35" fmla="*/ 159827 h 176"/>
                <a:gd name="T36" fmla="*/ 178415 w 146"/>
                <a:gd name="T37" fmla="*/ 150759 h 176"/>
                <a:gd name="T38" fmla="*/ 134422 w 146"/>
                <a:gd name="T39" fmla="*/ 123554 h 176"/>
                <a:gd name="T40" fmla="*/ 107538 w 146"/>
                <a:gd name="T41" fmla="*/ 94082 h 176"/>
                <a:gd name="T42" fmla="*/ 100206 w 146"/>
                <a:gd name="T43" fmla="*/ 78213 h 176"/>
                <a:gd name="T44" fmla="*/ 78209 w 146"/>
                <a:gd name="T45" fmla="*/ 69145 h 176"/>
                <a:gd name="T46" fmla="*/ 105094 w 146"/>
                <a:gd name="T47" fmla="*/ 51009 h 176"/>
                <a:gd name="T48" fmla="*/ 78209 w 146"/>
                <a:gd name="T49" fmla="*/ 35139 h 176"/>
                <a:gd name="T50" fmla="*/ 85541 w 146"/>
                <a:gd name="T51" fmla="*/ 14736 h 176"/>
                <a:gd name="T52" fmla="*/ 56213 w 146"/>
                <a:gd name="T53" fmla="*/ 1134 h 176"/>
                <a:gd name="T54" fmla="*/ 36661 w 146"/>
                <a:gd name="T55" fmla="*/ 10202 h 176"/>
                <a:gd name="T56" fmla="*/ 29328 w 146"/>
                <a:gd name="T57" fmla="*/ 21537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176"/>
                <a:gd name="T89" fmla="*/ 146 w 146"/>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pFill/>
            <a:ln w="9525" cmpd="sng">
              <a:solidFill>
                <a:srgbClr val="000000"/>
              </a:solidFill>
              <a:bevel/>
            </a:ln>
          </p:spPr>
          <p:txBody>
            <a:bodyPr/>
            <a:lstStyle/>
            <a:p>
              <a:endParaRPr lang="zh-CN" altLang="en-US"/>
            </a:p>
          </p:txBody>
        </p:sp>
        <p:sp>
          <p:nvSpPr>
            <p:cNvPr id="35" name="Freeform 36"/>
            <p:cNvSpPr>
              <a:spLocks noChangeArrowheads="1"/>
            </p:cNvSpPr>
            <p:nvPr/>
          </p:nvSpPr>
          <p:spPr bwMode="auto">
            <a:xfrm>
              <a:off x="4657682" y="1618078"/>
              <a:ext cx="112758" cy="103806"/>
            </a:xfrm>
            <a:custGeom>
              <a:avLst/>
              <a:gdLst>
                <a:gd name="T0" fmla="*/ 71087 w 92"/>
                <a:gd name="T1" fmla="*/ 6770 h 92"/>
                <a:gd name="T2" fmla="*/ 100502 w 92"/>
                <a:gd name="T3" fmla="*/ 9027 h 92"/>
                <a:gd name="T4" fmla="*/ 112758 w 92"/>
                <a:gd name="T5" fmla="*/ 29336 h 92"/>
                <a:gd name="T6" fmla="*/ 95599 w 92"/>
                <a:gd name="T7" fmla="*/ 54160 h 92"/>
                <a:gd name="T8" fmla="*/ 56379 w 92"/>
                <a:gd name="T9" fmla="*/ 85753 h 92"/>
                <a:gd name="T10" fmla="*/ 22061 w 92"/>
                <a:gd name="T11" fmla="*/ 103806 h 92"/>
                <a:gd name="T12" fmla="*/ 9805 w 92"/>
                <a:gd name="T13" fmla="*/ 81239 h 92"/>
                <a:gd name="T14" fmla="*/ 24513 w 92"/>
                <a:gd name="T15" fmla="*/ 72213 h 92"/>
                <a:gd name="T16" fmla="*/ 17159 w 92"/>
                <a:gd name="T17" fmla="*/ 51903 h 92"/>
                <a:gd name="T18" fmla="*/ 49025 w 92"/>
                <a:gd name="T19" fmla="*/ 31593 h 92"/>
                <a:gd name="T20" fmla="*/ 71087 w 92"/>
                <a:gd name="T21" fmla="*/ 6770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92"/>
                <a:gd name="T35" fmla="*/ 92 w 92"/>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pFill/>
            <a:ln w="9525" cmpd="sng">
              <a:solidFill>
                <a:srgbClr val="000000"/>
              </a:solidFill>
              <a:bevel/>
            </a:ln>
          </p:spPr>
          <p:txBody>
            <a:bodyPr/>
            <a:lstStyle/>
            <a:p>
              <a:endParaRPr lang="zh-CN" altLang="en-US"/>
            </a:p>
          </p:txBody>
        </p:sp>
        <p:sp>
          <p:nvSpPr>
            <p:cNvPr id="36" name="Freeform 37"/>
            <p:cNvSpPr>
              <a:spLocks noChangeArrowheads="1"/>
            </p:cNvSpPr>
            <p:nvPr/>
          </p:nvSpPr>
          <p:spPr bwMode="auto">
            <a:xfrm>
              <a:off x="7425253" y="3351946"/>
              <a:ext cx="777889" cy="750964"/>
            </a:xfrm>
            <a:custGeom>
              <a:avLst/>
              <a:gdLst>
                <a:gd name="T0" fmla="*/ 260525 w 633"/>
                <a:gd name="T1" fmla="*/ 12516 h 660"/>
                <a:gd name="T2" fmla="*/ 216285 w 633"/>
                <a:gd name="T3" fmla="*/ 21619 h 660"/>
                <a:gd name="T4" fmla="*/ 176961 w 633"/>
                <a:gd name="T5" fmla="*/ 58029 h 660"/>
                <a:gd name="T6" fmla="*/ 127805 w 633"/>
                <a:gd name="T7" fmla="*/ 67132 h 660"/>
                <a:gd name="T8" fmla="*/ 103227 w 633"/>
                <a:gd name="T9" fmla="*/ 85337 h 660"/>
                <a:gd name="T10" fmla="*/ 83565 w 633"/>
                <a:gd name="T11" fmla="*/ 130850 h 660"/>
                <a:gd name="T12" fmla="*/ 44240 w 633"/>
                <a:gd name="T13" fmla="*/ 190017 h 660"/>
                <a:gd name="T14" fmla="*/ 0 w 633"/>
                <a:gd name="T15" fmla="*/ 203671 h 660"/>
                <a:gd name="T16" fmla="*/ 88480 w 633"/>
                <a:gd name="T17" fmla="*/ 367517 h 660"/>
                <a:gd name="T18" fmla="*/ 147467 w 633"/>
                <a:gd name="T19" fmla="*/ 485851 h 660"/>
                <a:gd name="T20" fmla="*/ 176961 w 633"/>
                <a:gd name="T21" fmla="*/ 504056 h 660"/>
                <a:gd name="T22" fmla="*/ 206454 w 633"/>
                <a:gd name="T23" fmla="*/ 513159 h 660"/>
                <a:gd name="T24" fmla="*/ 280188 w 633"/>
                <a:gd name="T25" fmla="*/ 490402 h 660"/>
                <a:gd name="T26" fmla="*/ 309681 w 633"/>
                <a:gd name="T27" fmla="*/ 481300 h 660"/>
                <a:gd name="T28" fmla="*/ 368668 w 633"/>
                <a:gd name="T29" fmla="*/ 513159 h 660"/>
                <a:gd name="T30" fmla="*/ 398161 w 633"/>
                <a:gd name="T31" fmla="*/ 599633 h 660"/>
                <a:gd name="T32" fmla="*/ 412908 w 633"/>
                <a:gd name="T33" fmla="*/ 595082 h 660"/>
                <a:gd name="T34" fmla="*/ 422739 w 633"/>
                <a:gd name="T35" fmla="*/ 581428 h 660"/>
                <a:gd name="T36" fmla="*/ 452232 w 633"/>
                <a:gd name="T37" fmla="*/ 622390 h 660"/>
                <a:gd name="T38" fmla="*/ 496473 w 633"/>
                <a:gd name="T39" fmla="*/ 649698 h 660"/>
                <a:gd name="T40" fmla="*/ 535797 w 633"/>
                <a:gd name="T41" fmla="*/ 686108 h 660"/>
                <a:gd name="T42" fmla="*/ 545628 w 633"/>
                <a:gd name="T43" fmla="*/ 699762 h 660"/>
                <a:gd name="T44" fmla="*/ 560375 w 633"/>
                <a:gd name="T45" fmla="*/ 708865 h 660"/>
                <a:gd name="T46" fmla="*/ 594784 w 633"/>
                <a:gd name="T47" fmla="*/ 745275 h 660"/>
                <a:gd name="T48" fmla="*/ 604615 w 633"/>
                <a:gd name="T49" fmla="*/ 717967 h 660"/>
                <a:gd name="T50" fmla="*/ 663602 w 633"/>
                <a:gd name="T51" fmla="*/ 749826 h 660"/>
                <a:gd name="T52" fmla="*/ 722589 w 633"/>
                <a:gd name="T53" fmla="*/ 745275 h 660"/>
                <a:gd name="T54" fmla="*/ 756998 w 633"/>
                <a:gd name="T55" fmla="*/ 604185 h 660"/>
                <a:gd name="T56" fmla="*/ 776660 w 633"/>
                <a:gd name="T57" fmla="*/ 526813 h 660"/>
                <a:gd name="T58" fmla="*/ 761913 w 633"/>
                <a:gd name="T59" fmla="*/ 417581 h 660"/>
                <a:gd name="T60" fmla="*/ 658686 w 633"/>
                <a:gd name="T61" fmla="*/ 308350 h 660"/>
                <a:gd name="T62" fmla="*/ 648855 w 633"/>
                <a:gd name="T63" fmla="*/ 267389 h 660"/>
                <a:gd name="T64" fmla="*/ 565291 w 633"/>
                <a:gd name="T65" fmla="*/ 203671 h 660"/>
                <a:gd name="T66" fmla="*/ 580037 w 633"/>
                <a:gd name="T67" fmla="*/ 176363 h 660"/>
                <a:gd name="T68" fmla="*/ 560375 w 633"/>
                <a:gd name="T69" fmla="*/ 149055 h 660"/>
                <a:gd name="T70" fmla="*/ 511219 w 633"/>
                <a:gd name="T71" fmla="*/ 89888 h 660"/>
                <a:gd name="T72" fmla="*/ 481726 w 633"/>
                <a:gd name="T73" fmla="*/ 35273 h 660"/>
                <a:gd name="T74" fmla="*/ 476810 w 633"/>
                <a:gd name="T75" fmla="*/ 21619 h 660"/>
                <a:gd name="T76" fmla="*/ 447317 w 633"/>
                <a:gd name="T77" fmla="*/ 171811 h 660"/>
                <a:gd name="T78" fmla="*/ 398161 w 633"/>
                <a:gd name="T79" fmla="*/ 130850 h 660"/>
                <a:gd name="T80" fmla="*/ 358837 w 633"/>
                <a:gd name="T81" fmla="*/ 126298 h 660"/>
                <a:gd name="T82" fmla="*/ 334259 w 633"/>
                <a:gd name="T83" fmla="*/ 98991 h 660"/>
                <a:gd name="T84" fmla="*/ 324428 w 633"/>
                <a:gd name="T85" fmla="*/ 71683 h 660"/>
                <a:gd name="T86" fmla="*/ 339174 w 633"/>
                <a:gd name="T87" fmla="*/ 62580 h 660"/>
                <a:gd name="T88" fmla="*/ 294934 w 633"/>
                <a:gd name="T89" fmla="*/ 21619 h 660"/>
                <a:gd name="T90" fmla="*/ 265441 w 633"/>
                <a:gd name="T91" fmla="*/ 12516 h 660"/>
                <a:gd name="T92" fmla="*/ 250694 w 633"/>
                <a:gd name="T93" fmla="*/ 7965 h 660"/>
                <a:gd name="T94" fmla="*/ 260525 w 633"/>
                <a:gd name="T95" fmla="*/ 12516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3"/>
                <a:gd name="T145" fmla="*/ 0 h 660"/>
                <a:gd name="T146" fmla="*/ 633 w 633"/>
                <a:gd name="T147" fmla="*/ 660 h 6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pFill/>
            <a:ln w="9525" cmpd="sng">
              <a:solidFill>
                <a:srgbClr val="000000"/>
              </a:solidFill>
              <a:bevel/>
            </a:ln>
          </p:spPr>
          <p:txBody>
            <a:bodyPr/>
            <a:lstStyle/>
            <a:p>
              <a:endParaRPr lang="zh-CN" altLang="en-US"/>
            </a:p>
          </p:txBody>
        </p:sp>
        <p:sp>
          <p:nvSpPr>
            <p:cNvPr id="37" name="Freeform 38"/>
            <p:cNvSpPr>
              <a:spLocks noChangeArrowheads="1"/>
            </p:cNvSpPr>
            <p:nvPr/>
          </p:nvSpPr>
          <p:spPr bwMode="auto">
            <a:xfrm>
              <a:off x="7666469" y="2956188"/>
              <a:ext cx="523826" cy="317903"/>
            </a:xfrm>
            <a:custGeom>
              <a:avLst/>
              <a:gdLst>
                <a:gd name="T0" fmla="*/ 103290 w 426"/>
                <a:gd name="T1" fmla="*/ 68122 h 280"/>
                <a:gd name="T2" fmla="*/ 83615 w 426"/>
                <a:gd name="T3" fmla="*/ 40873 h 280"/>
                <a:gd name="T4" fmla="*/ 78697 w 426"/>
                <a:gd name="T5" fmla="*/ 18166 h 280"/>
                <a:gd name="T6" fmla="*/ 63941 w 426"/>
                <a:gd name="T7" fmla="*/ 13624 h 280"/>
                <a:gd name="T8" fmla="*/ 19674 w 426"/>
                <a:gd name="T9" fmla="*/ 18166 h 280"/>
                <a:gd name="T10" fmla="*/ 54104 w 426"/>
                <a:gd name="T11" fmla="*/ 45415 h 280"/>
                <a:gd name="T12" fmla="*/ 59023 w 426"/>
                <a:gd name="T13" fmla="*/ 59039 h 280"/>
                <a:gd name="T14" fmla="*/ 29511 w 426"/>
                <a:gd name="T15" fmla="*/ 77205 h 280"/>
                <a:gd name="T16" fmla="*/ 108208 w 426"/>
                <a:gd name="T17" fmla="*/ 104454 h 280"/>
                <a:gd name="T18" fmla="*/ 152475 w 426"/>
                <a:gd name="T19" fmla="*/ 127161 h 280"/>
                <a:gd name="T20" fmla="*/ 157394 w 426"/>
                <a:gd name="T21" fmla="*/ 140786 h 280"/>
                <a:gd name="T22" fmla="*/ 172149 w 426"/>
                <a:gd name="T23" fmla="*/ 149869 h 280"/>
                <a:gd name="T24" fmla="*/ 181986 w 426"/>
                <a:gd name="T25" fmla="*/ 177117 h 280"/>
                <a:gd name="T26" fmla="*/ 162312 w 426"/>
                <a:gd name="T27" fmla="*/ 222532 h 280"/>
                <a:gd name="T28" fmla="*/ 221335 w 426"/>
                <a:gd name="T29" fmla="*/ 213449 h 280"/>
                <a:gd name="T30" fmla="*/ 236091 w 426"/>
                <a:gd name="T31" fmla="*/ 245239 h 280"/>
                <a:gd name="T32" fmla="*/ 265602 w 426"/>
                <a:gd name="T33" fmla="*/ 254322 h 280"/>
                <a:gd name="T34" fmla="*/ 280358 w 426"/>
                <a:gd name="T35" fmla="*/ 258864 h 280"/>
                <a:gd name="T36" fmla="*/ 309869 w 426"/>
                <a:gd name="T37" fmla="*/ 254322 h 280"/>
                <a:gd name="T38" fmla="*/ 339380 w 426"/>
                <a:gd name="T39" fmla="*/ 222532 h 280"/>
                <a:gd name="T40" fmla="*/ 413159 w 426"/>
                <a:gd name="T41" fmla="*/ 286113 h 280"/>
                <a:gd name="T42" fmla="*/ 447588 w 426"/>
                <a:gd name="T43" fmla="*/ 317903 h 280"/>
                <a:gd name="T44" fmla="*/ 442670 w 426"/>
                <a:gd name="T45" fmla="*/ 254322 h 280"/>
                <a:gd name="T46" fmla="*/ 413159 w 426"/>
                <a:gd name="T47" fmla="*/ 227074 h 280"/>
                <a:gd name="T48" fmla="*/ 457426 w 426"/>
                <a:gd name="T49" fmla="*/ 190742 h 280"/>
                <a:gd name="T50" fmla="*/ 501693 w 426"/>
                <a:gd name="T51" fmla="*/ 177117 h 280"/>
                <a:gd name="T52" fmla="*/ 516448 w 426"/>
                <a:gd name="T53" fmla="*/ 172576 h 280"/>
                <a:gd name="T54" fmla="*/ 521367 w 426"/>
                <a:gd name="T55" fmla="*/ 158952 h 280"/>
                <a:gd name="T56" fmla="*/ 437751 w 426"/>
                <a:gd name="T57" fmla="*/ 168034 h 280"/>
                <a:gd name="T58" fmla="*/ 373810 w 426"/>
                <a:gd name="T59" fmla="*/ 158952 h 280"/>
                <a:gd name="T60" fmla="*/ 368892 w 426"/>
                <a:gd name="T61" fmla="*/ 145327 h 280"/>
                <a:gd name="T62" fmla="*/ 359054 w 426"/>
                <a:gd name="T63" fmla="*/ 131703 h 280"/>
                <a:gd name="T64" fmla="*/ 270520 w 426"/>
                <a:gd name="T65" fmla="*/ 90829 h 280"/>
                <a:gd name="T66" fmla="*/ 196742 w 426"/>
                <a:gd name="T67" fmla="*/ 68122 h 280"/>
                <a:gd name="T68" fmla="*/ 167231 w 426"/>
                <a:gd name="T69" fmla="*/ 59039 h 280"/>
                <a:gd name="T70" fmla="*/ 98371 w 426"/>
                <a:gd name="T71" fmla="*/ 59039 h 280"/>
                <a:gd name="T72" fmla="*/ 83615 w 426"/>
                <a:gd name="T73" fmla="*/ 36332 h 280"/>
                <a:gd name="T74" fmla="*/ 83615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6"/>
                <a:gd name="T115" fmla="*/ 0 h 280"/>
                <a:gd name="T116" fmla="*/ 426 w 426"/>
                <a:gd name="T117" fmla="*/ 280 h 2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pFill/>
            <a:ln w="9525" cmpd="sng">
              <a:solidFill>
                <a:srgbClr val="000000"/>
              </a:solidFill>
              <a:bevel/>
            </a:ln>
          </p:spPr>
          <p:txBody>
            <a:bodyPr/>
            <a:lstStyle/>
            <a:p>
              <a:endParaRPr lang="zh-CN" altLang="en-US"/>
            </a:p>
          </p:txBody>
        </p:sp>
        <p:sp>
          <p:nvSpPr>
            <p:cNvPr id="38" name="Freeform 39"/>
            <p:cNvSpPr>
              <a:spLocks noChangeArrowheads="1"/>
            </p:cNvSpPr>
            <p:nvPr/>
          </p:nvSpPr>
          <p:spPr bwMode="auto">
            <a:xfrm>
              <a:off x="8058982" y="4127239"/>
              <a:ext cx="74220" cy="87585"/>
            </a:xfrm>
            <a:custGeom>
              <a:avLst/>
              <a:gdLst>
                <a:gd name="T0" fmla="*/ 39584 w 60"/>
                <a:gd name="T1" fmla="*/ 20212 h 78"/>
                <a:gd name="T2" fmla="*/ 0 w 60"/>
                <a:gd name="T3" fmla="*/ 20212 h 78"/>
                <a:gd name="T4" fmla="*/ 24740 w 60"/>
                <a:gd name="T5" fmla="*/ 47161 h 78"/>
                <a:gd name="T6" fmla="*/ 34636 w 60"/>
                <a:gd name="T7" fmla="*/ 74110 h 78"/>
                <a:gd name="T8" fmla="*/ 39584 w 60"/>
                <a:gd name="T9" fmla="*/ 87585 h 78"/>
                <a:gd name="T10" fmla="*/ 74220 w 60"/>
                <a:gd name="T11" fmla="*/ 56144 h 78"/>
                <a:gd name="T12" fmla="*/ 39584 w 60"/>
                <a:gd name="T13" fmla="*/ 20212 h 78"/>
                <a:gd name="T14" fmla="*/ 0 60000 65536"/>
                <a:gd name="T15" fmla="*/ 0 60000 65536"/>
                <a:gd name="T16" fmla="*/ 0 60000 65536"/>
                <a:gd name="T17" fmla="*/ 0 60000 65536"/>
                <a:gd name="T18" fmla="*/ 0 60000 65536"/>
                <a:gd name="T19" fmla="*/ 0 60000 65536"/>
                <a:gd name="T20" fmla="*/ 0 60000 65536"/>
                <a:gd name="T21" fmla="*/ 0 w 60"/>
                <a:gd name="T22" fmla="*/ 0 h 78"/>
                <a:gd name="T23" fmla="*/ 60 w 6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pFill/>
            <a:ln w="9525" cmpd="sng">
              <a:solidFill>
                <a:srgbClr val="000000"/>
              </a:solidFill>
              <a:bevel/>
            </a:ln>
          </p:spPr>
          <p:txBody>
            <a:bodyPr/>
            <a:lstStyle/>
            <a:p>
              <a:endParaRPr lang="zh-CN" altLang="en-US"/>
            </a:p>
          </p:txBody>
        </p:sp>
        <p:sp>
          <p:nvSpPr>
            <p:cNvPr id="39" name="Freeform 40"/>
            <p:cNvSpPr>
              <a:spLocks noChangeArrowheads="1"/>
            </p:cNvSpPr>
            <p:nvPr/>
          </p:nvSpPr>
          <p:spPr bwMode="auto">
            <a:xfrm>
              <a:off x="8281644" y="3990995"/>
              <a:ext cx="269763" cy="128135"/>
            </a:xfrm>
            <a:custGeom>
              <a:avLst/>
              <a:gdLst>
                <a:gd name="T0" fmla="*/ 57894 w 219"/>
                <a:gd name="T1" fmla="*/ 82777 h 113"/>
                <a:gd name="T2" fmla="*/ 48040 w 219"/>
                <a:gd name="T3" fmla="*/ 69170 h 113"/>
                <a:gd name="T4" fmla="*/ 18477 w 219"/>
                <a:gd name="T5" fmla="*/ 78242 h 113"/>
                <a:gd name="T6" fmla="*/ 48040 w 219"/>
                <a:gd name="T7" fmla="*/ 128135 h 113"/>
                <a:gd name="T8" fmla="*/ 151511 w 219"/>
                <a:gd name="T9" fmla="*/ 100920 h 113"/>
                <a:gd name="T10" fmla="*/ 181074 w 219"/>
                <a:gd name="T11" fmla="*/ 82777 h 113"/>
                <a:gd name="T12" fmla="*/ 210637 w 219"/>
                <a:gd name="T13" fmla="*/ 73706 h 113"/>
                <a:gd name="T14" fmla="*/ 269763 w 219"/>
                <a:gd name="T15" fmla="*/ 21545 h 113"/>
                <a:gd name="T16" fmla="*/ 258677 w 219"/>
                <a:gd name="T17" fmla="*/ 0 h 113"/>
                <a:gd name="T18" fmla="*/ 220491 w 219"/>
                <a:gd name="T19" fmla="*/ 19277 h 113"/>
                <a:gd name="T20" fmla="*/ 131802 w 219"/>
                <a:gd name="T21" fmla="*/ 46491 h 113"/>
                <a:gd name="T22" fmla="*/ 102239 w 219"/>
                <a:gd name="T23" fmla="*/ 51027 h 113"/>
                <a:gd name="T24" fmla="*/ 72676 w 219"/>
                <a:gd name="T25" fmla="*/ 60099 h 113"/>
                <a:gd name="T26" fmla="*/ 57894 w 219"/>
                <a:gd name="T27" fmla="*/ 82777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9"/>
                <a:gd name="T43" fmla="*/ 0 h 113"/>
                <a:gd name="T44" fmla="*/ 219 w 219"/>
                <a:gd name="T45" fmla="*/ 113 h 1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pFill/>
            <a:ln w="9525" cmpd="sng">
              <a:solidFill>
                <a:srgbClr val="000000"/>
              </a:solidFill>
              <a:bevel/>
            </a:ln>
          </p:spPr>
          <p:txBody>
            <a:bodyPr/>
            <a:lstStyle/>
            <a:p>
              <a:endParaRPr lang="zh-CN" altLang="en-US"/>
            </a:p>
          </p:txBody>
        </p:sp>
        <p:sp>
          <p:nvSpPr>
            <p:cNvPr id="40" name="Freeform 41"/>
            <p:cNvSpPr>
              <a:spLocks noChangeArrowheads="1"/>
            </p:cNvSpPr>
            <p:nvPr/>
          </p:nvSpPr>
          <p:spPr bwMode="auto">
            <a:xfrm>
              <a:off x="8561397" y="3914763"/>
              <a:ext cx="169851" cy="139487"/>
            </a:xfrm>
            <a:custGeom>
              <a:avLst/>
              <a:gdLst>
                <a:gd name="T0" fmla="*/ 14663 w 139"/>
                <a:gd name="T1" fmla="*/ 68600 h 122"/>
                <a:gd name="T2" fmla="*/ 9776 w 139"/>
                <a:gd name="T3" fmla="*/ 96040 h 122"/>
                <a:gd name="T4" fmla="*/ 0 w 139"/>
                <a:gd name="T5" fmla="*/ 123480 h 122"/>
                <a:gd name="T6" fmla="*/ 43990 w 139"/>
                <a:gd name="T7" fmla="*/ 132627 h 122"/>
                <a:gd name="T8" fmla="*/ 63541 w 139"/>
                <a:gd name="T9" fmla="*/ 109760 h 122"/>
                <a:gd name="T10" fmla="*/ 151522 w 139"/>
                <a:gd name="T11" fmla="*/ 77747 h 122"/>
                <a:gd name="T12" fmla="*/ 166185 w 139"/>
                <a:gd name="T13" fmla="*/ 50307 h 122"/>
                <a:gd name="T14" fmla="*/ 136858 w 139"/>
                <a:gd name="T15" fmla="*/ 32013 h 122"/>
                <a:gd name="T16" fmla="*/ 122195 w 139"/>
                <a:gd name="T17" fmla="*/ 22867 h 122"/>
                <a:gd name="T18" fmla="*/ 78205 w 139"/>
                <a:gd name="T19" fmla="*/ 13720 h 122"/>
                <a:gd name="T20" fmla="*/ 63541 w 139"/>
                <a:gd name="T21" fmla="*/ 41160 h 122"/>
                <a:gd name="T22" fmla="*/ 14663 w 139"/>
                <a:gd name="T23" fmla="*/ 68600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122"/>
                <a:gd name="T38" fmla="*/ 139 w 139"/>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pFill/>
            <a:ln w="9525" cmpd="sng">
              <a:solidFill>
                <a:srgbClr val="000000"/>
              </a:solidFill>
              <a:bevel/>
            </a:ln>
          </p:spPr>
          <p:txBody>
            <a:bodyPr/>
            <a:lstStyle/>
            <a:p>
              <a:endParaRPr lang="zh-CN" altLang="en-US"/>
            </a:p>
          </p:txBody>
        </p:sp>
        <p:sp>
          <p:nvSpPr>
            <p:cNvPr id="41" name="Freeform 42"/>
            <p:cNvSpPr>
              <a:spLocks noChangeArrowheads="1"/>
            </p:cNvSpPr>
            <p:nvPr/>
          </p:nvSpPr>
          <p:spPr bwMode="auto">
            <a:xfrm>
              <a:off x="8651319" y="3853128"/>
              <a:ext cx="61375" cy="38926"/>
            </a:xfrm>
            <a:custGeom>
              <a:avLst/>
              <a:gdLst>
                <a:gd name="T0" fmla="*/ 36324 w 49"/>
                <a:gd name="T1" fmla="*/ 0 h 35"/>
                <a:gd name="T2" fmla="*/ 10020 w 49"/>
                <a:gd name="T3" fmla="*/ 12234 h 35"/>
                <a:gd name="T4" fmla="*/ 30061 w 49"/>
                <a:gd name="T5" fmla="*/ 38926 h 35"/>
                <a:gd name="T6" fmla="*/ 48849 w 49"/>
                <a:gd name="T7" fmla="*/ 28916 h 35"/>
                <a:gd name="T8" fmla="*/ 36324 w 49"/>
                <a:gd name="T9" fmla="*/ 0 h 35"/>
                <a:gd name="T10" fmla="*/ 0 60000 65536"/>
                <a:gd name="T11" fmla="*/ 0 60000 65536"/>
                <a:gd name="T12" fmla="*/ 0 60000 65536"/>
                <a:gd name="T13" fmla="*/ 0 60000 65536"/>
                <a:gd name="T14" fmla="*/ 0 60000 65536"/>
                <a:gd name="T15" fmla="*/ 0 w 49"/>
                <a:gd name="T16" fmla="*/ 0 h 35"/>
                <a:gd name="T17" fmla="*/ 49 w 49"/>
                <a:gd name="T18" fmla="*/ 35 h 35"/>
              </a:gdLst>
              <a:ahLst/>
              <a:cxnLst>
                <a:cxn ang="T10">
                  <a:pos x="T0" y="T1"/>
                </a:cxn>
                <a:cxn ang="T11">
                  <a:pos x="T2" y="T3"/>
                </a:cxn>
                <a:cxn ang="T12">
                  <a:pos x="T4" y="T5"/>
                </a:cxn>
                <a:cxn ang="T13">
                  <a:pos x="T6" y="T7"/>
                </a:cxn>
                <a:cxn ang="T14">
                  <a:pos x="T8" y="T9"/>
                </a:cxn>
              </a:cxnLst>
              <a:rect l="T15" t="T16" r="T17" b="T18"/>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pFill/>
            <a:ln w="9525" cmpd="sng">
              <a:solidFill>
                <a:srgbClr val="000000"/>
              </a:solidFill>
              <a:bevel/>
            </a:ln>
          </p:spPr>
          <p:txBody>
            <a:bodyPr/>
            <a:lstStyle/>
            <a:p>
              <a:endParaRPr lang="zh-CN" altLang="en-US"/>
            </a:p>
          </p:txBody>
        </p:sp>
        <p:sp>
          <p:nvSpPr>
            <p:cNvPr id="42" name="Freeform 43"/>
            <p:cNvSpPr>
              <a:spLocks noChangeArrowheads="1"/>
            </p:cNvSpPr>
            <p:nvPr/>
          </p:nvSpPr>
          <p:spPr bwMode="auto">
            <a:xfrm>
              <a:off x="5822374" y="3115140"/>
              <a:ext cx="202679" cy="304927"/>
            </a:xfrm>
            <a:custGeom>
              <a:avLst/>
              <a:gdLst>
                <a:gd name="T0" fmla="*/ 158188 w 164"/>
                <a:gd name="T1" fmla="*/ 0 h 268"/>
                <a:gd name="T2" fmla="*/ 128528 w 164"/>
                <a:gd name="T3" fmla="*/ 31858 h 268"/>
                <a:gd name="T4" fmla="*/ 108755 w 164"/>
                <a:gd name="T5" fmla="*/ 72818 h 268"/>
                <a:gd name="T6" fmla="*/ 44491 w 164"/>
                <a:gd name="T7" fmla="*/ 95574 h 268"/>
                <a:gd name="T8" fmla="*/ 34604 w 164"/>
                <a:gd name="T9" fmla="*/ 109228 h 268"/>
                <a:gd name="T10" fmla="*/ 19774 w 164"/>
                <a:gd name="T11" fmla="*/ 113779 h 268"/>
                <a:gd name="T12" fmla="*/ 24717 w 164"/>
                <a:gd name="T13" fmla="*/ 150188 h 268"/>
                <a:gd name="T14" fmla="*/ 34604 w 164"/>
                <a:gd name="T15" fmla="*/ 177495 h 268"/>
                <a:gd name="T16" fmla="*/ 0 w 164"/>
                <a:gd name="T17" fmla="*/ 227557 h 268"/>
                <a:gd name="T18" fmla="*/ 34604 w 164"/>
                <a:gd name="T19" fmla="*/ 295825 h 268"/>
                <a:gd name="T20" fmla="*/ 64264 w 164"/>
                <a:gd name="T21" fmla="*/ 304927 h 268"/>
                <a:gd name="T22" fmla="*/ 108755 w 164"/>
                <a:gd name="T23" fmla="*/ 245762 h 268"/>
                <a:gd name="T24" fmla="*/ 128528 w 164"/>
                <a:gd name="T25" fmla="*/ 218455 h 268"/>
                <a:gd name="T26" fmla="*/ 158188 w 164"/>
                <a:gd name="T27" fmla="*/ 131983 h 268"/>
                <a:gd name="T28" fmla="*/ 173019 w 164"/>
                <a:gd name="T29" fmla="*/ 86472 h 268"/>
                <a:gd name="T30" fmla="*/ 202679 w 164"/>
                <a:gd name="T31" fmla="*/ 81921 h 268"/>
                <a:gd name="T32" fmla="*/ 158188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268"/>
                <a:gd name="T53" fmla="*/ 164 w 164"/>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pFill/>
            <a:ln w="9525" cmpd="sng">
              <a:solidFill>
                <a:srgbClr val="000000"/>
              </a:solidFill>
              <a:bevel/>
            </a:ln>
          </p:spPr>
          <p:txBody>
            <a:bodyPr/>
            <a:lstStyle/>
            <a:p>
              <a:endParaRPr lang="zh-CN" altLang="en-US"/>
            </a:p>
          </p:txBody>
        </p:sp>
        <p:sp>
          <p:nvSpPr>
            <p:cNvPr id="43" name="Freeform 44"/>
            <p:cNvSpPr>
              <a:spLocks noChangeArrowheads="1"/>
            </p:cNvSpPr>
            <p:nvPr/>
          </p:nvSpPr>
          <p:spPr bwMode="auto">
            <a:xfrm>
              <a:off x="6695893" y="2643152"/>
              <a:ext cx="81357" cy="92451"/>
            </a:xfrm>
            <a:custGeom>
              <a:avLst/>
              <a:gdLst>
                <a:gd name="T0" fmla="*/ 35748 w 66"/>
                <a:gd name="T1" fmla="*/ 0 h 81"/>
                <a:gd name="T2" fmla="*/ 30817 w 66"/>
                <a:gd name="T3" fmla="*/ 68482 h 81"/>
                <a:gd name="T4" fmla="*/ 35748 w 66"/>
                <a:gd name="T5" fmla="*/ 86744 h 81"/>
                <a:gd name="T6" fmla="*/ 50540 w 66"/>
                <a:gd name="T7" fmla="*/ 91310 h 81"/>
                <a:gd name="T8" fmla="*/ 70263 w 66"/>
                <a:gd name="T9" fmla="*/ 86744 h 81"/>
                <a:gd name="T10" fmla="*/ 35748 w 66"/>
                <a:gd name="T11" fmla="*/ 0 h 81"/>
                <a:gd name="T12" fmla="*/ 0 60000 65536"/>
                <a:gd name="T13" fmla="*/ 0 60000 65536"/>
                <a:gd name="T14" fmla="*/ 0 60000 65536"/>
                <a:gd name="T15" fmla="*/ 0 60000 65536"/>
                <a:gd name="T16" fmla="*/ 0 60000 65536"/>
                <a:gd name="T17" fmla="*/ 0 60000 65536"/>
                <a:gd name="T18" fmla="*/ 0 w 66"/>
                <a:gd name="T19" fmla="*/ 0 h 81"/>
                <a:gd name="T20" fmla="*/ 66 w 66"/>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pFill/>
            <a:ln w="9525" cmpd="sng">
              <a:solidFill>
                <a:srgbClr val="000000"/>
              </a:solidFill>
              <a:bevel/>
            </a:ln>
          </p:spPr>
          <p:txBody>
            <a:bodyPr/>
            <a:lstStyle/>
            <a:p>
              <a:endParaRPr lang="zh-CN" altLang="en-US"/>
            </a:p>
          </p:txBody>
        </p:sp>
        <p:sp>
          <p:nvSpPr>
            <p:cNvPr id="44" name="Freeform 45"/>
            <p:cNvSpPr>
              <a:spLocks noChangeArrowheads="1"/>
            </p:cNvSpPr>
            <p:nvPr/>
          </p:nvSpPr>
          <p:spPr bwMode="auto">
            <a:xfrm>
              <a:off x="7242556" y="2742091"/>
              <a:ext cx="182697" cy="277354"/>
            </a:xfrm>
            <a:custGeom>
              <a:avLst/>
              <a:gdLst>
                <a:gd name="T0" fmla="*/ 118506 w 148"/>
                <a:gd name="T1" fmla="*/ 0 h 244"/>
                <a:gd name="T2" fmla="*/ 74066 w 148"/>
                <a:gd name="T3" fmla="*/ 95483 h 244"/>
                <a:gd name="T4" fmla="*/ 44440 w 148"/>
                <a:gd name="T5" fmla="*/ 104576 h 244"/>
                <a:gd name="T6" fmla="*/ 14813 w 148"/>
                <a:gd name="T7" fmla="*/ 122763 h 244"/>
                <a:gd name="T8" fmla="*/ 49378 w 148"/>
                <a:gd name="T9" fmla="*/ 213699 h 244"/>
                <a:gd name="T10" fmla="*/ 64191 w 148"/>
                <a:gd name="T11" fmla="*/ 254620 h 244"/>
                <a:gd name="T12" fmla="*/ 74066 w 148"/>
                <a:gd name="T13" fmla="*/ 268260 h 244"/>
                <a:gd name="T14" fmla="*/ 103693 w 148"/>
                <a:gd name="T15" fmla="*/ 277354 h 244"/>
                <a:gd name="T16" fmla="*/ 118506 w 148"/>
                <a:gd name="T17" fmla="*/ 222793 h 244"/>
                <a:gd name="T18" fmla="*/ 153070 w 148"/>
                <a:gd name="T19" fmla="*/ 190965 h 244"/>
                <a:gd name="T20" fmla="*/ 138257 w 148"/>
                <a:gd name="T21" fmla="*/ 77295 h 244"/>
                <a:gd name="T22" fmla="*/ 172821 w 148"/>
                <a:gd name="T23" fmla="*/ 54561 h 244"/>
                <a:gd name="T24" fmla="*/ 138257 w 148"/>
                <a:gd name="T25" fmla="*/ 22734 h 244"/>
                <a:gd name="T26" fmla="*/ 118506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244"/>
                <a:gd name="T44" fmla="*/ 148 w 148"/>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pFill/>
            <a:ln w="9525" cmpd="sng">
              <a:solidFill>
                <a:srgbClr val="000000"/>
              </a:solidFill>
              <a:bevel/>
            </a:ln>
          </p:spPr>
          <p:txBody>
            <a:bodyPr/>
            <a:lstStyle/>
            <a:p>
              <a:endParaRPr lang="zh-CN" altLang="en-US"/>
            </a:p>
          </p:txBody>
        </p:sp>
        <p:sp>
          <p:nvSpPr>
            <p:cNvPr id="45" name="Freeform 46"/>
            <p:cNvSpPr>
              <a:spLocks noChangeArrowheads="1"/>
            </p:cNvSpPr>
            <p:nvPr/>
          </p:nvSpPr>
          <p:spPr bwMode="auto">
            <a:xfrm>
              <a:off x="7088406" y="2656128"/>
              <a:ext cx="118467" cy="207610"/>
            </a:xfrm>
            <a:custGeom>
              <a:avLst/>
              <a:gdLst>
                <a:gd name="T0" fmla="*/ 59234 w 96"/>
                <a:gd name="T1" fmla="*/ 2269 h 183"/>
                <a:gd name="T2" fmla="*/ 62936 w 96"/>
                <a:gd name="T3" fmla="*/ 39707 h 183"/>
                <a:gd name="T4" fmla="*/ 74042 w 96"/>
                <a:gd name="T5" fmla="*/ 70338 h 183"/>
                <a:gd name="T6" fmla="*/ 76510 w 96"/>
                <a:gd name="T7" fmla="*/ 104372 h 183"/>
                <a:gd name="T8" fmla="*/ 83914 w 96"/>
                <a:gd name="T9" fmla="*/ 119120 h 183"/>
                <a:gd name="T10" fmla="*/ 87616 w 96"/>
                <a:gd name="T11" fmla="*/ 142945 h 183"/>
                <a:gd name="T12" fmla="*/ 70340 w 96"/>
                <a:gd name="T13" fmla="*/ 105507 h 183"/>
                <a:gd name="T14" fmla="*/ 43191 w 96"/>
                <a:gd name="T15" fmla="*/ 88490 h 183"/>
                <a:gd name="T16" fmla="*/ 6170 w 96"/>
                <a:gd name="T17" fmla="*/ 94162 h 183"/>
                <a:gd name="T18" fmla="*/ 9872 w 96"/>
                <a:gd name="T19" fmla="*/ 115717 h 183"/>
                <a:gd name="T20" fmla="*/ 50595 w 96"/>
                <a:gd name="T21" fmla="*/ 129331 h 183"/>
                <a:gd name="T22" fmla="*/ 70340 w 96"/>
                <a:gd name="T23" fmla="*/ 153155 h 183"/>
                <a:gd name="T24" fmla="*/ 87616 w 96"/>
                <a:gd name="T25" fmla="*/ 153155 h 183"/>
                <a:gd name="T26" fmla="*/ 96254 w 96"/>
                <a:gd name="T27" fmla="*/ 170172 h 183"/>
                <a:gd name="T28" fmla="*/ 118467 w 96"/>
                <a:gd name="T29" fmla="*/ 203072 h 183"/>
                <a:gd name="T30" fmla="*/ 99957 w 96"/>
                <a:gd name="T31" fmla="*/ 142945 h 183"/>
                <a:gd name="T32" fmla="*/ 98723 w 96"/>
                <a:gd name="T33" fmla="*/ 105507 h 183"/>
                <a:gd name="T34" fmla="*/ 87616 w 96"/>
                <a:gd name="T35" fmla="*/ 71472 h 183"/>
                <a:gd name="T36" fmla="*/ 77744 w 96"/>
                <a:gd name="T37" fmla="*/ 46514 h 183"/>
                <a:gd name="T38" fmla="*/ 70340 w 96"/>
                <a:gd name="T39" fmla="*/ 22690 h 183"/>
                <a:gd name="T40" fmla="*/ 59234 w 96"/>
                <a:gd name="T41" fmla="*/ 2269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83"/>
                <a:gd name="T65" fmla="*/ 96 w 96"/>
                <a:gd name="T66" fmla="*/ 183 h 1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pFill/>
            <a:ln w="9525" cmpd="sng">
              <a:solidFill>
                <a:srgbClr val="000000"/>
              </a:solidFill>
              <a:bevel/>
            </a:ln>
          </p:spPr>
          <p:txBody>
            <a:bodyPr/>
            <a:lstStyle/>
            <a:p>
              <a:endParaRPr lang="zh-CN" altLang="en-US"/>
            </a:p>
          </p:txBody>
        </p:sp>
        <p:sp>
          <p:nvSpPr>
            <p:cNvPr id="46" name="Freeform 47"/>
            <p:cNvSpPr>
              <a:spLocks noChangeArrowheads="1"/>
            </p:cNvSpPr>
            <p:nvPr/>
          </p:nvSpPr>
          <p:spPr bwMode="auto">
            <a:xfrm>
              <a:off x="7168335" y="2823189"/>
              <a:ext cx="65657" cy="197878"/>
            </a:xfrm>
            <a:custGeom>
              <a:avLst/>
              <a:gdLst>
                <a:gd name="T0" fmla="*/ 7295 w 54"/>
                <a:gd name="T1" fmla="*/ 0 h 175"/>
                <a:gd name="T2" fmla="*/ 0 w 54"/>
                <a:gd name="T3" fmla="*/ 28268 h 175"/>
                <a:gd name="T4" fmla="*/ 10943 w 54"/>
                <a:gd name="T5" fmla="*/ 61059 h 175"/>
                <a:gd name="T6" fmla="*/ 21886 w 54"/>
                <a:gd name="T7" fmla="*/ 106289 h 175"/>
                <a:gd name="T8" fmla="*/ 41340 w 54"/>
                <a:gd name="T9" fmla="*/ 145864 h 175"/>
                <a:gd name="T10" fmla="*/ 65657 w 54"/>
                <a:gd name="T11" fmla="*/ 197878 h 175"/>
                <a:gd name="T12" fmla="*/ 48635 w 54"/>
                <a:gd name="T13" fmla="*/ 130034 h 175"/>
                <a:gd name="T14" fmla="*/ 41340 w 54"/>
                <a:gd name="T15" fmla="*/ 105158 h 175"/>
                <a:gd name="T16" fmla="*/ 34044 w 54"/>
                <a:gd name="T17" fmla="*/ 68975 h 175"/>
                <a:gd name="T18" fmla="*/ 30397 w 54"/>
                <a:gd name="T19" fmla="*/ 52014 h 175"/>
                <a:gd name="T20" fmla="*/ 19454 w 54"/>
                <a:gd name="T21" fmla="*/ 41837 h 175"/>
                <a:gd name="T22" fmla="*/ 7295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75"/>
                <a:gd name="T38" fmla="*/ 54 w 54"/>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pFill/>
            <a:ln w="9525" cmpd="sng">
              <a:solidFill>
                <a:srgbClr val="000000"/>
              </a:solidFill>
              <a:bevel/>
            </a:ln>
          </p:spPr>
          <p:txBody>
            <a:bodyPr/>
            <a:lstStyle/>
            <a:p>
              <a:endParaRPr lang="zh-CN" altLang="en-US"/>
            </a:p>
          </p:txBody>
        </p:sp>
        <p:sp>
          <p:nvSpPr>
            <p:cNvPr id="47" name="Freeform 48"/>
            <p:cNvSpPr>
              <a:spLocks noChangeArrowheads="1"/>
            </p:cNvSpPr>
            <p:nvPr/>
          </p:nvSpPr>
          <p:spPr bwMode="auto">
            <a:xfrm>
              <a:off x="7242556" y="3030798"/>
              <a:ext cx="107049" cy="81098"/>
            </a:xfrm>
            <a:custGeom>
              <a:avLst/>
              <a:gdLst>
                <a:gd name="T0" fmla="*/ 2490 w 86"/>
                <a:gd name="T1" fmla="*/ 0 h 73"/>
                <a:gd name="T2" fmla="*/ 9958 w 86"/>
                <a:gd name="T3" fmla="*/ 37772 h 73"/>
                <a:gd name="T4" fmla="*/ 28629 w 86"/>
                <a:gd name="T5" fmla="*/ 47770 h 73"/>
                <a:gd name="T6" fmla="*/ 59748 w 86"/>
                <a:gd name="T7" fmla="*/ 54436 h 73"/>
                <a:gd name="T8" fmla="*/ 77175 w 86"/>
                <a:gd name="T9" fmla="*/ 63323 h 73"/>
                <a:gd name="T10" fmla="*/ 92112 w 86"/>
                <a:gd name="T11" fmla="*/ 73321 h 73"/>
                <a:gd name="T12" fmla="*/ 107049 w 86"/>
                <a:gd name="T13" fmla="*/ 76654 h 73"/>
                <a:gd name="T14" fmla="*/ 89622 w 86"/>
                <a:gd name="T15" fmla="*/ 43326 h 73"/>
                <a:gd name="T16" fmla="*/ 78420 w 86"/>
                <a:gd name="T17" fmla="*/ 24440 h 73"/>
                <a:gd name="T18" fmla="*/ 44811 w 86"/>
                <a:gd name="T19" fmla="*/ 26662 h 73"/>
                <a:gd name="T20" fmla="*/ 29874 w 86"/>
                <a:gd name="T21" fmla="*/ 21108 h 73"/>
                <a:gd name="T22" fmla="*/ 7469 w 86"/>
                <a:gd name="T23" fmla="*/ 0 h 73"/>
                <a:gd name="T24" fmla="*/ 2490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73"/>
                <a:gd name="T41" fmla="*/ 86 w 86"/>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pFill/>
            <a:ln w="9525" cmpd="sng">
              <a:solidFill>
                <a:srgbClr val="000000"/>
              </a:solidFill>
              <a:bevel/>
            </a:ln>
          </p:spPr>
          <p:txBody>
            <a:bodyPr/>
            <a:lstStyle/>
            <a:p>
              <a:endParaRPr lang="zh-CN" altLang="en-US"/>
            </a:p>
          </p:txBody>
        </p:sp>
        <p:sp>
          <p:nvSpPr>
            <p:cNvPr id="48" name="Freeform 49"/>
            <p:cNvSpPr>
              <a:spLocks noChangeArrowheads="1"/>
            </p:cNvSpPr>
            <p:nvPr/>
          </p:nvSpPr>
          <p:spPr bwMode="auto">
            <a:xfrm>
              <a:off x="7413834" y="2886444"/>
              <a:ext cx="135595" cy="176793"/>
            </a:xfrm>
            <a:custGeom>
              <a:avLst/>
              <a:gdLst>
                <a:gd name="T0" fmla="*/ 119715 w 111"/>
                <a:gd name="T1" fmla="*/ 0 h 156"/>
                <a:gd name="T2" fmla="*/ 91618 w 111"/>
                <a:gd name="T3" fmla="*/ 11333 h 156"/>
                <a:gd name="T4" fmla="*/ 28096 w 111"/>
                <a:gd name="T5" fmla="*/ 16999 h 156"/>
                <a:gd name="T6" fmla="*/ 17102 w 111"/>
                <a:gd name="T7" fmla="*/ 37399 h 156"/>
                <a:gd name="T8" fmla="*/ 13437 w 111"/>
                <a:gd name="T9" fmla="*/ 69131 h 156"/>
                <a:gd name="T10" fmla="*/ 17102 w 111"/>
                <a:gd name="T11" fmla="*/ 84997 h 156"/>
                <a:gd name="T12" fmla="*/ 3665 w 111"/>
                <a:gd name="T13" fmla="*/ 99729 h 156"/>
                <a:gd name="T14" fmla="*/ 17102 w 111"/>
                <a:gd name="T15" fmla="*/ 123528 h 156"/>
                <a:gd name="T16" fmla="*/ 28096 w 111"/>
                <a:gd name="T17" fmla="*/ 140528 h 156"/>
                <a:gd name="T18" fmla="*/ 18324 w 111"/>
                <a:gd name="T19" fmla="*/ 163194 h 156"/>
                <a:gd name="T20" fmla="*/ 29318 w 111"/>
                <a:gd name="T21" fmla="*/ 176793 h 156"/>
                <a:gd name="T22" fmla="*/ 51306 w 111"/>
                <a:gd name="T23" fmla="*/ 163194 h 156"/>
                <a:gd name="T24" fmla="*/ 61079 w 111"/>
                <a:gd name="T25" fmla="*/ 105396 h 156"/>
                <a:gd name="T26" fmla="*/ 68408 w 111"/>
                <a:gd name="T27" fmla="*/ 142794 h 156"/>
                <a:gd name="T28" fmla="*/ 79402 w 111"/>
                <a:gd name="T29" fmla="*/ 164327 h 156"/>
                <a:gd name="T30" fmla="*/ 75738 w 111"/>
                <a:gd name="T31" fmla="*/ 126928 h 156"/>
                <a:gd name="T32" fmla="*/ 87954 w 111"/>
                <a:gd name="T33" fmla="*/ 82730 h 156"/>
                <a:gd name="T34" fmla="*/ 84289 w 111"/>
                <a:gd name="T35" fmla="*/ 57798 h 156"/>
                <a:gd name="T36" fmla="*/ 65965 w 111"/>
                <a:gd name="T37" fmla="*/ 67997 h 156"/>
                <a:gd name="T38" fmla="*/ 42755 w 111"/>
                <a:gd name="T39" fmla="*/ 61198 h 156"/>
                <a:gd name="T40" fmla="*/ 50085 w 111"/>
                <a:gd name="T41" fmla="*/ 40798 h 156"/>
                <a:gd name="T42" fmla="*/ 75738 w 111"/>
                <a:gd name="T43" fmla="*/ 38532 h 156"/>
                <a:gd name="T44" fmla="*/ 95283 w 111"/>
                <a:gd name="T45" fmla="*/ 44198 h 156"/>
                <a:gd name="T46" fmla="*/ 119715 w 111"/>
                <a:gd name="T47" fmla="*/ 33999 h 156"/>
                <a:gd name="T48" fmla="*/ 135595 w 111"/>
                <a:gd name="T49" fmla="*/ 14733 h 156"/>
                <a:gd name="T50" fmla="*/ 119715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
                <a:gd name="T79" fmla="*/ 0 h 156"/>
                <a:gd name="T80" fmla="*/ 111 w 111"/>
                <a:gd name="T81" fmla="*/ 156 h 1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pFill/>
            <a:ln w="9525" cmpd="sng">
              <a:solidFill>
                <a:srgbClr val="000000"/>
              </a:solidFill>
              <a:bevel/>
            </a:ln>
          </p:spPr>
          <p:txBody>
            <a:bodyPr/>
            <a:lstStyle/>
            <a:p>
              <a:endParaRPr lang="zh-CN" altLang="en-US"/>
            </a:p>
          </p:txBody>
        </p:sp>
        <p:sp>
          <p:nvSpPr>
            <p:cNvPr id="49" name="Freeform 50"/>
            <p:cNvSpPr>
              <a:spLocks noChangeArrowheads="1"/>
            </p:cNvSpPr>
            <p:nvPr/>
          </p:nvSpPr>
          <p:spPr bwMode="auto">
            <a:xfrm>
              <a:off x="7368160" y="2252262"/>
              <a:ext cx="35683" cy="108671"/>
            </a:xfrm>
            <a:custGeom>
              <a:avLst/>
              <a:gdLst>
                <a:gd name="T0" fmla="*/ 14273 w 30"/>
                <a:gd name="T1" fmla="*/ 0 h 94"/>
                <a:gd name="T2" fmla="*/ 0 w 30"/>
                <a:gd name="T3" fmla="*/ 18497 h 94"/>
                <a:gd name="T4" fmla="*/ 7137 w 30"/>
                <a:gd name="T5" fmla="*/ 42775 h 94"/>
                <a:gd name="T6" fmla="*/ 1189 w 30"/>
                <a:gd name="T7" fmla="*/ 70521 h 94"/>
                <a:gd name="T8" fmla="*/ 19031 w 30"/>
                <a:gd name="T9" fmla="*/ 108671 h 94"/>
                <a:gd name="T10" fmla="*/ 35683 w 30"/>
                <a:gd name="T11" fmla="*/ 94798 h 94"/>
                <a:gd name="T12" fmla="*/ 26168 w 30"/>
                <a:gd name="T13" fmla="*/ 70521 h 94"/>
                <a:gd name="T14" fmla="*/ 14273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94"/>
                <a:gd name="T26" fmla="*/ 30 w 30"/>
                <a:gd name="T27" fmla="*/ 94 h 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pFill/>
            <a:ln w="9525" cmpd="sng">
              <a:solidFill>
                <a:srgbClr val="000000"/>
              </a:solidFill>
              <a:bevel/>
            </a:ln>
          </p:spPr>
          <p:txBody>
            <a:bodyPr/>
            <a:lstStyle/>
            <a:p>
              <a:endParaRPr lang="zh-CN" altLang="en-US"/>
            </a:p>
          </p:txBody>
        </p:sp>
        <p:sp>
          <p:nvSpPr>
            <p:cNvPr id="50" name="Freeform 51"/>
            <p:cNvSpPr>
              <a:spLocks noChangeArrowheads="1"/>
            </p:cNvSpPr>
            <p:nvPr/>
          </p:nvSpPr>
          <p:spPr bwMode="auto">
            <a:xfrm>
              <a:off x="7390997" y="2432298"/>
              <a:ext cx="99912" cy="180037"/>
            </a:xfrm>
            <a:custGeom>
              <a:avLst/>
              <a:gdLst>
                <a:gd name="T0" fmla="*/ 14802 w 81"/>
                <a:gd name="T1" fmla="*/ 2279 h 158"/>
                <a:gd name="T2" fmla="*/ 0 w 81"/>
                <a:gd name="T3" fmla="*/ 22789 h 158"/>
                <a:gd name="T4" fmla="*/ 9868 w 81"/>
                <a:gd name="T5" fmla="*/ 55834 h 158"/>
                <a:gd name="T6" fmla="*/ 7401 w 81"/>
                <a:gd name="T7" fmla="*/ 121924 h 158"/>
                <a:gd name="T8" fmla="*/ 20969 w 81"/>
                <a:gd name="T9" fmla="*/ 117366 h 158"/>
                <a:gd name="T10" fmla="*/ 24670 w 81"/>
                <a:gd name="T11" fmla="*/ 131040 h 158"/>
                <a:gd name="T12" fmla="*/ 35771 w 81"/>
                <a:gd name="T13" fmla="*/ 139016 h 158"/>
                <a:gd name="T14" fmla="*/ 46872 w 81"/>
                <a:gd name="T15" fmla="*/ 159526 h 158"/>
                <a:gd name="T16" fmla="*/ 59207 w 81"/>
                <a:gd name="T17" fmla="*/ 145853 h 158"/>
                <a:gd name="T18" fmla="*/ 80176 w 81"/>
                <a:gd name="T19" fmla="*/ 152690 h 158"/>
                <a:gd name="T20" fmla="*/ 77709 w 81"/>
                <a:gd name="T21" fmla="*/ 124203 h 158"/>
                <a:gd name="T22" fmla="*/ 59207 w 81"/>
                <a:gd name="T23" fmla="*/ 118505 h 158"/>
                <a:gd name="T24" fmla="*/ 48106 w 81"/>
                <a:gd name="T25" fmla="*/ 103692 h 158"/>
                <a:gd name="T26" fmla="*/ 40705 w 81"/>
                <a:gd name="T27" fmla="*/ 83182 h 158"/>
                <a:gd name="T28" fmla="*/ 50573 w 81"/>
                <a:gd name="T29" fmla="*/ 60392 h 158"/>
                <a:gd name="T30" fmla="*/ 43172 w 81"/>
                <a:gd name="T31" fmla="*/ 39882 h 158"/>
                <a:gd name="T32" fmla="*/ 51806 w 81"/>
                <a:gd name="T33" fmla="*/ 22789 h 158"/>
                <a:gd name="T34" fmla="*/ 35771 w 81"/>
                <a:gd name="T35" fmla="*/ 4558 h 158"/>
                <a:gd name="T36" fmla="*/ 22203 w 81"/>
                <a:gd name="T37" fmla="*/ 7976 h 158"/>
                <a:gd name="T38" fmla="*/ 14802 w 81"/>
                <a:gd name="T39" fmla="*/ 2279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158"/>
                <a:gd name="T62" fmla="*/ 81 w 81"/>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pFill/>
            <a:ln w="9525" cmpd="sng">
              <a:solidFill>
                <a:srgbClr val="000000"/>
              </a:solidFill>
              <a:bevel/>
            </a:ln>
          </p:spPr>
          <p:txBody>
            <a:bodyPr/>
            <a:lstStyle/>
            <a:p>
              <a:endParaRPr lang="zh-CN" altLang="en-US"/>
            </a:p>
          </p:txBody>
        </p:sp>
        <p:sp>
          <p:nvSpPr>
            <p:cNvPr id="51" name="Freeform 52"/>
            <p:cNvSpPr>
              <a:spLocks noChangeArrowheads="1"/>
            </p:cNvSpPr>
            <p:nvPr/>
          </p:nvSpPr>
          <p:spPr bwMode="auto">
            <a:xfrm>
              <a:off x="7460936" y="2669104"/>
              <a:ext cx="105622" cy="120025"/>
            </a:xfrm>
            <a:custGeom>
              <a:avLst/>
              <a:gdLst>
                <a:gd name="T0" fmla="*/ 64616 w 85"/>
                <a:gd name="T1" fmla="*/ 0 h 105"/>
                <a:gd name="T2" fmla="*/ 54675 w 85"/>
                <a:gd name="T3" fmla="*/ 20576 h 105"/>
                <a:gd name="T4" fmla="*/ 39764 w 85"/>
                <a:gd name="T5" fmla="*/ 34293 h 105"/>
                <a:gd name="T6" fmla="*/ 19882 w 85"/>
                <a:gd name="T7" fmla="*/ 40008 h 105"/>
                <a:gd name="T8" fmla="*/ 9941 w 85"/>
                <a:gd name="T9" fmla="*/ 54869 h 105"/>
                <a:gd name="T10" fmla="*/ 4970 w 85"/>
                <a:gd name="T11" fmla="*/ 84589 h 105"/>
                <a:gd name="T12" fmla="*/ 16154 w 85"/>
                <a:gd name="T13" fmla="*/ 81160 h 105"/>
                <a:gd name="T14" fmla="*/ 31065 w 85"/>
                <a:gd name="T15" fmla="*/ 70872 h 105"/>
                <a:gd name="T16" fmla="*/ 42249 w 85"/>
                <a:gd name="T17" fmla="*/ 78874 h 105"/>
                <a:gd name="T18" fmla="*/ 72071 w 85"/>
                <a:gd name="T19" fmla="*/ 113166 h 105"/>
                <a:gd name="T20" fmla="*/ 88225 w 85"/>
                <a:gd name="T21" fmla="*/ 82303 h 105"/>
                <a:gd name="T22" fmla="*/ 105622 w 85"/>
                <a:gd name="T23" fmla="*/ 77730 h 105"/>
                <a:gd name="T24" fmla="*/ 91953 w 85"/>
                <a:gd name="T25" fmla="*/ 44581 h 105"/>
                <a:gd name="T26" fmla="*/ 64616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5"/>
                <a:gd name="T43" fmla="*/ 0 h 105"/>
                <a:gd name="T44" fmla="*/ 85 w 85"/>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pFill/>
            <a:ln w="9525" cmpd="sng">
              <a:solidFill>
                <a:srgbClr val="000000"/>
              </a:solidFill>
              <a:bevel/>
            </a:ln>
          </p:spPr>
          <p:txBody>
            <a:bodyPr/>
            <a:lstStyle/>
            <a:p>
              <a:endParaRPr lang="zh-CN" altLang="en-US"/>
            </a:p>
          </p:txBody>
        </p:sp>
        <p:sp>
          <p:nvSpPr>
            <p:cNvPr id="52" name="Freeform 53"/>
            <p:cNvSpPr>
              <a:spLocks noChangeArrowheads="1"/>
            </p:cNvSpPr>
            <p:nvPr/>
          </p:nvSpPr>
          <p:spPr bwMode="auto">
            <a:xfrm>
              <a:off x="7586539" y="2883201"/>
              <a:ext cx="47102" cy="74610"/>
            </a:xfrm>
            <a:custGeom>
              <a:avLst/>
              <a:gdLst>
                <a:gd name="T0" fmla="*/ 7437 w 38"/>
                <a:gd name="T1" fmla="*/ 30522 h 66"/>
                <a:gd name="T2" fmla="*/ 32228 w 38"/>
                <a:gd name="T3" fmla="*/ 74610 h 66"/>
                <a:gd name="T4" fmla="*/ 37186 w 38"/>
                <a:gd name="T5" fmla="*/ 58784 h 66"/>
                <a:gd name="T6" fmla="*/ 47102 w 38"/>
                <a:gd name="T7" fmla="*/ 45218 h 66"/>
                <a:gd name="T8" fmla="*/ 37186 w 38"/>
                <a:gd name="T9" fmla="*/ 28261 h 66"/>
                <a:gd name="T10" fmla="*/ 24791 w 38"/>
                <a:gd name="T11" fmla="*/ 14696 h 66"/>
                <a:gd name="T12" fmla="*/ 13635 w 38"/>
                <a:gd name="T13" fmla="*/ 1130 h 66"/>
                <a:gd name="T14" fmla="*/ 2479 w 38"/>
                <a:gd name="T15" fmla="*/ 13565 h 66"/>
                <a:gd name="T16" fmla="*/ 7437 w 38"/>
                <a:gd name="T17" fmla="*/ 3052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6"/>
                <a:gd name="T29" fmla="*/ 38 w 38"/>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pFill/>
            <a:ln w="9525" cmpd="sng">
              <a:solidFill>
                <a:srgbClr val="000000"/>
              </a:solidFill>
              <a:bevel/>
            </a:ln>
          </p:spPr>
          <p:txBody>
            <a:bodyPr/>
            <a:lstStyle/>
            <a:p>
              <a:endParaRPr lang="zh-CN" altLang="en-US"/>
            </a:p>
          </p:txBody>
        </p:sp>
        <p:sp>
          <p:nvSpPr>
            <p:cNvPr id="53" name="Freeform 54"/>
            <p:cNvSpPr>
              <a:spLocks noChangeArrowheads="1"/>
            </p:cNvSpPr>
            <p:nvPr/>
          </p:nvSpPr>
          <p:spPr bwMode="auto">
            <a:xfrm>
              <a:off x="7559421" y="3008091"/>
              <a:ext cx="29973" cy="25951"/>
            </a:xfrm>
            <a:custGeom>
              <a:avLst/>
              <a:gdLst>
                <a:gd name="T0" fmla="*/ 0 w 24"/>
                <a:gd name="T1" fmla="*/ 0 h 23"/>
                <a:gd name="T2" fmla="*/ 7493 w 24"/>
                <a:gd name="T3" fmla="*/ 25951 h 23"/>
                <a:gd name="T4" fmla="*/ 29973 w 24"/>
                <a:gd name="T5" fmla="*/ 12411 h 23"/>
                <a:gd name="T6" fmla="*/ 0 w 24"/>
                <a:gd name="T7" fmla="*/ 0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0"/>
                  </a:moveTo>
                  <a:cubicBezTo>
                    <a:pt x="1" y="8"/>
                    <a:pt x="3" y="16"/>
                    <a:pt x="6" y="23"/>
                  </a:cubicBezTo>
                  <a:cubicBezTo>
                    <a:pt x="19" y="20"/>
                    <a:pt x="19" y="22"/>
                    <a:pt x="24" y="11"/>
                  </a:cubicBezTo>
                  <a:cubicBezTo>
                    <a:pt x="20" y="0"/>
                    <a:pt x="4" y="8"/>
                    <a:pt x="0" y="0"/>
                  </a:cubicBezTo>
                  <a:close/>
                </a:path>
              </a:pathLst>
            </a:custGeom>
            <a:grpFill/>
            <a:ln w="9525" cmpd="sng">
              <a:solidFill>
                <a:srgbClr val="000000"/>
              </a:solidFill>
              <a:bevel/>
            </a:ln>
          </p:spPr>
          <p:txBody>
            <a:bodyPr/>
            <a:lstStyle/>
            <a:p>
              <a:endParaRPr lang="zh-CN" altLang="en-US"/>
            </a:p>
          </p:txBody>
        </p:sp>
        <p:sp>
          <p:nvSpPr>
            <p:cNvPr id="54" name="Freeform 55"/>
            <p:cNvSpPr>
              <a:spLocks noChangeArrowheads="1"/>
            </p:cNvSpPr>
            <p:nvPr/>
          </p:nvSpPr>
          <p:spPr bwMode="auto">
            <a:xfrm>
              <a:off x="7603667" y="2991872"/>
              <a:ext cx="74220" cy="56768"/>
            </a:xfrm>
            <a:custGeom>
              <a:avLst/>
              <a:gdLst>
                <a:gd name="T0" fmla="*/ 11133 w 60"/>
                <a:gd name="T1" fmla="*/ 0 h 49"/>
                <a:gd name="T2" fmla="*/ 0 w 60"/>
                <a:gd name="T3" fmla="*/ 20854 h 49"/>
                <a:gd name="T4" fmla="*/ 34636 w 60"/>
                <a:gd name="T5" fmla="*/ 38232 h 49"/>
                <a:gd name="T6" fmla="*/ 51954 w 60"/>
                <a:gd name="T7" fmla="*/ 53292 h 49"/>
                <a:gd name="T8" fmla="*/ 74220 w 60"/>
                <a:gd name="T9" fmla="*/ 48658 h 49"/>
                <a:gd name="T10" fmla="*/ 60613 w 60"/>
                <a:gd name="T11" fmla="*/ 27805 h 49"/>
                <a:gd name="T12" fmla="*/ 34636 w 60"/>
                <a:gd name="T13" fmla="*/ 3476 h 49"/>
                <a:gd name="T14" fmla="*/ 23503 w 60"/>
                <a:gd name="T15" fmla="*/ 18536 h 49"/>
                <a:gd name="T16" fmla="*/ 11133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9"/>
                <a:gd name="T29" fmla="*/ 60 w 6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pFill/>
            <a:ln w="9525" cmpd="sng">
              <a:solidFill>
                <a:srgbClr val="000000"/>
              </a:solidFill>
              <a:bevel/>
            </a:ln>
          </p:spPr>
          <p:txBody>
            <a:bodyPr/>
            <a:lstStyle/>
            <a:p>
              <a:endParaRPr lang="zh-CN" altLang="en-US"/>
            </a:p>
          </p:txBody>
        </p:sp>
        <p:sp>
          <p:nvSpPr>
            <p:cNvPr id="55" name="Freeform 56"/>
            <p:cNvSpPr>
              <a:spLocks noChangeArrowheads="1"/>
            </p:cNvSpPr>
            <p:nvPr/>
          </p:nvSpPr>
          <p:spPr bwMode="auto">
            <a:xfrm>
              <a:off x="7717853" y="3098920"/>
              <a:ext cx="38537" cy="50281"/>
            </a:xfrm>
            <a:custGeom>
              <a:avLst/>
              <a:gdLst>
                <a:gd name="T0" fmla="*/ 33720 w 32"/>
                <a:gd name="T1" fmla="*/ 0 h 44"/>
                <a:gd name="T2" fmla="*/ 12043 w 32"/>
                <a:gd name="T3" fmla="*/ 12570 h 44"/>
                <a:gd name="T4" fmla="*/ 14451 w 32"/>
                <a:gd name="T5" fmla="*/ 36568 h 44"/>
                <a:gd name="T6" fmla="*/ 28903 w 32"/>
                <a:gd name="T7" fmla="*/ 41139 h 44"/>
                <a:gd name="T8" fmla="*/ 33720 w 32"/>
                <a:gd name="T9" fmla="*/ 0 h 44"/>
                <a:gd name="T10" fmla="*/ 0 60000 65536"/>
                <a:gd name="T11" fmla="*/ 0 60000 65536"/>
                <a:gd name="T12" fmla="*/ 0 60000 65536"/>
                <a:gd name="T13" fmla="*/ 0 60000 65536"/>
                <a:gd name="T14" fmla="*/ 0 60000 65536"/>
                <a:gd name="T15" fmla="*/ 0 w 32"/>
                <a:gd name="T16" fmla="*/ 0 h 44"/>
                <a:gd name="T17" fmla="*/ 32 w 32"/>
                <a:gd name="T18" fmla="*/ 44 h 44"/>
              </a:gdLst>
              <a:ahLst/>
              <a:cxnLst>
                <a:cxn ang="T10">
                  <a:pos x="T0" y="T1"/>
                </a:cxn>
                <a:cxn ang="T11">
                  <a:pos x="T2" y="T3"/>
                </a:cxn>
                <a:cxn ang="T12">
                  <a:pos x="T4" y="T5"/>
                </a:cxn>
                <a:cxn ang="T13">
                  <a:pos x="T6" y="T7"/>
                </a:cxn>
                <a:cxn ang="T14">
                  <a:pos x="T8" y="T9"/>
                </a:cxn>
              </a:cxnLst>
              <a:rect l="T15" t="T16" r="T17" b="T18"/>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w="9525" cmpd="sng">
              <a:solidFill>
                <a:srgbClr val="000000"/>
              </a:solidFill>
              <a:bevel/>
            </a:ln>
          </p:spPr>
          <p:txBody>
            <a:bodyPr/>
            <a:lstStyle/>
            <a:p>
              <a:endParaRPr lang="zh-CN" altLang="en-US"/>
            </a:p>
          </p:txBody>
        </p:sp>
        <p:sp>
          <p:nvSpPr>
            <p:cNvPr id="56" name="Freeform 57"/>
            <p:cNvSpPr>
              <a:spLocks noChangeArrowheads="1"/>
            </p:cNvSpPr>
            <p:nvPr/>
          </p:nvSpPr>
          <p:spPr bwMode="auto">
            <a:xfrm>
              <a:off x="8156040" y="3035665"/>
              <a:ext cx="75648" cy="71365"/>
            </a:xfrm>
            <a:custGeom>
              <a:avLst/>
              <a:gdLst>
                <a:gd name="T0" fmla="*/ 8681 w 61"/>
                <a:gd name="T1" fmla="*/ 0 h 63"/>
                <a:gd name="T2" fmla="*/ 0 w 61"/>
                <a:gd name="T3" fmla="*/ 15859 h 63"/>
                <a:gd name="T4" fmla="*/ 29763 w 61"/>
                <a:gd name="T5" fmla="*/ 39647 h 63"/>
                <a:gd name="T6" fmla="*/ 44645 w 61"/>
                <a:gd name="T7" fmla="*/ 61170 h 63"/>
                <a:gd name="T8" fmla="*/ 57046 w 61"/>
                <a:gd name="T9" fmla="*/ 71365 h 63"/>
                <a:gd name="T10" fmla="*/ 75648 w 61"/>
                <a:gd name="T11" fmla="*/ 63436 h 63"/>
                <a:gd name="T12" fmla="*/ 40924 w 61"/>
                <a:gd name="T13" fmla="*/ 19257 h 63"/>
                <a:gd name="T14" fmla="*/ 8681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63"/>
                <a:gd name="T26" fmla="*/ 61 w 6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pFill/>
            <a:ln w="9525" cmpd="sng">
              <a:solidFill>
                <a:srgbClr val="000000"/>
              </a:solidFill>
              <a:bevel/>
            </a:ln>
          </p:spPr>
          <p:txBody>
            <a:bodyPr/>
            <a:lstStyle/>
            <a:p>
              <a:endParaRPr lang="zh-CN" altLang="en-US"/>
            </a:p>
          </p:txBody>
        </p:sp>
        <p:sp>
          <p:nvSpPr>
            <p:cNvPr id="57" name="Freeform 58"/>
            <p:cNvSpPr>
              <a:spLocks noChangeArrowheads="1"/>
            </p:cNvSpPr>
            <p:nvPr/>
          </p:nvSpPr>
          <p:spPr bwMode="auto">
            <a:xfrm>
              <a:off x="7503755" y="3124872"/>
              <a:ext cx="75648" cy="76232"/>
            </a:xfrm>
            <a:custGeom>
              <a:avLst/>
              <a:gdLst>
                <a:gd name="T0" fmla="*/ 34724 w 61"/>
                <a:gd name="T1" fmla="*/ 7965 h 67"/>
                <a:gd name="T2" fmla="*/ 37204 w 61"/>
                <a:gd name="T3" fmla="*/ 38685 h 67"/>
                <a:gd name="T4" fmla="*/ 19842 w 61"/>
                <a:gd name="T5" fmla="*/ 48925 h 67"/>
                <a:gd name="T6" fmla="*/ 27283 w 61"/>
                <a:gd name="T7" fmla="*/ 76232 h 67"/>
                <a:gd name="T8" fmla="*/ 59526 w 61"/>
                <a:gd name="T9" fmla="*/ 65992 h 67"/>
                <a:gd name="T10" fmla="*/ 74408 w 61"/>
                <a:gd name="T11" fmla="*/ 53476 h 67"/>
                <a:gd name="T12" fmla="*/ 63247 w 61"/>
                <a:gd name="T13" fmla="*/ 31858 h 67"/>
                <a:gd name="T14" fmla="*/ 70687 w 61"/>
                <a:gd name="T15" fmla="*/ 15929 h 67"/>
                <a:gd name="T16" fmla="*/ 68207 w 61"/>
                <a:gd name="T17" fmla="*/ 2276 h 67"/>
                <a:gd name="T18" fmla="*/ 57046 w 61"/>
                <a:gd name="T19" fmla="*/ 4551 h 67"/>
                <a:gd name="T20" fmla="*/ 63247 w 61"/>
                <a:gd name="T21" fmla="*/ 5689 h 67"/>
                <a:gd name="T22" fmla="*/ 60766 w 61"/>
                <a:gd name="T23" fmla="*/ 18205 h 67"/>
                <a:gd name="T24" fmla="*/ 53326 w 61"/>
                <a:gd name="T25" fmla="*/ 26169 h 67"/>
                <a:gd name="T26" fmla="*/ 34724 w 61"/>
                <a:gd name="T27" fmla="*/ 7965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67"/>
                <a:gd name="T44" fmla="*/ 61 w 61"/>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pFill/>
            <a:ln w="9525" cmpd="sng">
              <a:solidFill>
                <a:srgbClr val="000000"/>
              </a:solidFill>
              <a:bevel/>
            </a:ln>
          </p:spPr>
          <p:txBody>
            <a:bodyPr/>
            <a:lstStyle/>
            <a:p>
              <a:endParaRPr lang="zh-CN" altLang="en-US"/>
            </a:p>
          </p:txBody>
        </p:sp>
        <p:sp>
          <p:nvSpPr>
            <p:cNvPr id="58" name="Freeform 59"/>
            <p:cNvSpPr>
              <a:spLocks noChangeArrowheads="1"/>
            </p:cNvSpPr>
            <p:nvPr/>
          </p:nvSpPr>
          <p:spPr bwMode="auto">
            <a:xfrm>
              <a:off x="7423826" y="3154066"/>
              <a:ext cx="52811" cy="40548"/>
            </a:xfrm>
            <a:custGeom>
              <a:avLst/>
              <a:gdLst>
                <a:gd name="T0" fmla="*/ 25791 w 43"/>
                <a:gd name="T1" fmla="*/ 3379 h 36"/>
                <a:gd name="T2" fmla="*/ 7369 w 43"/>
                <a:gd name="T3" fmla="*/ 6758 h 36"/>
                <a:gd name="T4" fmla="*/ 40529 w 43"/>
                <a:gd name="T5" fmla="*/ 40548 h 36"/>
                <a:gd name="T6" fmla="*/ 51583 w 43"/>
                <a:gd name="T7" fmla="*/ 33790 h 36"/>
                <a:gd name="T8" fmla="*/ 25791 w 43"/>
                <a:gd name="T9" fmla="*/ 3379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pFill/>
            <a:ln w="9525" cmpd="sng">
              <a:solidFill>
                <a:srgbClr val="000000"/>
              </a:solidFill>
              <a:bevel/>
            </a:ln>
          </p:spPr>
          <p:txBody>
            <a:bodyPr/>
            <a:lstStyle/>
            <a:p>
              <a:endParaRPr lang="zh-CN" altLang="en-US"/>
            </a:p>
          </p:txBody>
        </p:sp>
        <p:sp>
          <p:nvSpPr>
            <p:cNvPr id="59" name="Freeform 60"/>
            <p:cNvSpPr>
              <a:spLocks noChangeArrowheads="1"/>
            </p:cNvSpPr>
            <p:nvPr/>
          </p:nvSpPr>
          <p:spPr bwMode="auto">
            <a:xfrm>
              <a:off x="7389569" y="3108652"/>
              <a:ext cx="38537" cy="47036"/>
            </a:xfrm>
            <a:custGeom>
              <a:avLst/>
              <a:gdLst>
                <a:gd name="T0" fmla="*/ 25290 w 32"/>
                <a:gd name="T1" fmla="*/ 0 h 41"/>
                <a:gd name="T2" fmla="*/ 0 w 32"/>
                <a:gd name="T3" fmla="*/ 29828 h 41"/>
                <a:gd name="T4" fmla="*/ 19269 w 32"/>
                <a:gd name="T5" fmla="*/ 27533 h 41"/>
                <a:gd name="T6" fmla="*/ 22881 w 32"/>
                <a:gd name="T7" fmla="*/ 33269 h 41"/>
                <a:gd name="T8" fmla="*/ 19269 w 32"/>
                <a:gd name="T9" fmla="*/ 40153 h 41"/>
                <a:gd name="T10" fmla="*/ 36128 w 32"/>
                <a:gd name="T11" fmla="*/ 24092 h 41"/>
                <a:gd name="T12" fmla="*/ 28903 w 32"/>
                <a:gd name="T13" fmla="*/ 10325 h 41"/>
                <a:gd name="T14" fmla="*/ 25290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1"/>
                <a:gd name="T26" fmla="*/ 32 w 32"/>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pFill/>
            <a:ln w="9525" cmpd="sng">
              <a:solidFill>
                <a:srgbClr val="000000"/>
              </a:solidFill>
              <a:bevel/>
            </a:ln>
          </p:spPr>
          <p:txBody>
            <a:bodyPr/>
            <a:lstStyle/>
            <a:p>
              <a:endParaRPr lang="zh-CN" altLang="en-US"/>
            </a:p>
          </p:txBody>
        </p:sp>
        <p:sp>
          <p:nvSpPr>
            <p:cNvPr id="60" name="Freeform 61"/>
            <p:cNvSpPr>
              <a:spLocks noChangeArrowheads="1"/>
            </p:cNvSpPr>
            <p:nvPr/>
          </p:nvSpPr>
          <p:spPr bwMode="auto">
            <a:xfrm>
              <a:off x="7445235" y="3126494"/>
              <a:ext cx="55665" cy="35684"/>
            </a:xfrm>
            <a:custGeom>
              <a:avLst/>
              <a:gdLst>
                <a:gd name="T0" fmla="*/ 25977 w 45"/>
                <a:gd name="T1" fmla="*/ 0 h 32"/>
                <a:gd name="T2" fmla="*/ 0 w 45"/>
                <a:gd name="T3" fmla="*/ 7806 h 32"/>
                <a:gd name="T4" fmla="*/ 33399 w 45"/>
                <a:gd name="T5" fmla="*/ 34569 h 32"/>
                <a:gd name="T6" fmla="*/ 55665 w 45"/>
                <a:gd name="T7" fmla="*/ 26763 h 32"/>
                <a:gd name="T8" fmla="*/ 27214 w 45"/>
                <a:gd name="T9" fmla="*/ 11151 h 32"/>
                <a:gd name="T10" fmla="*/ 25977 w 45"/>
                <a:gd name="T11" fmla="*/ 0 h 32"/>
                <a:gd name="T12" fmla="*/ 0 60000 65536"/>
                <a:gd name="T13" fmla="*/ 0 60000 65536"/>
                <a:gd name="T14" fmla="*/ 0 60000 65536"/>
                <a:gd name="T15" fmla="*/ 0 60000 65536"/>
                <a:gd name="T16" fmla="*/ 0 60000 65536"/>
                <a:gd name="T17" fmla="*/ 0 60000 65536"/>
                <a:gd name="T18" fmla="*/ 0 w 45"/>
                <a:gd name="T19" fmla="*/ 0 h 32"/>
                <a:gd name="T20" fmla="*/ 45 w 4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pFill/>
            <a:ln w="9525" cmpd="sng">
              <a:solidFill>
                <a:srgbClr val="000000"/>
              </a:solidFill>
              <a:bevel/>
            </a:ln>
          </p:spPr>
          <p:txBody>
            <a:bodyPr/>
            <a:lstStyle/>
            <a:p>
              <a:endParaRPr lang="zh-CN" altLang="en-US"/>
            </a:p>
          </p:txBody>
        </p:sp>
        <p:sp>
          <p:nvSpPr>
            <p:cNvPr id="61" name="Freeform 62"/>
            <p:cNvSpPr>
              <a:spLocks noChangeArrowheads="1"/>
            </p:cNvSpPr>
            <p:nvPr/>
          </p:nvSpPr>
          <p:spPr bwMode="auto">
            <a:xfrm>
              <a:off x="7363877" y="2622066"/>
              <a:ext cx="44247" cy="84342"/>
            </a:xfrm>
            <a:custGeom>
              <a:avLst/>
              <a:gdLst>
                <a:gd name="T0" fmla="*/ 37926 w 35"/>
                <a:gd name="T1" fmla="*/ 0 h 74"/>
                <a:gd name="T2" fmla="*/ 26548 w 35"/>
                <a:gd name="T3" fmla="*/ 17096 h 74"/>
                <a:gd name="T4" fmla="*/ 11378 w 35"/>
                <a:gd name="T5" fmla="*/ 41031 h 74"/>
                <a:gd name="T6" fmla="*/ 0 w 35"/>
                <a:gd name="T7" fmla="*/ 67246 h 74"/>
                <a:gd name="T8" fmla="*/ 10114 w 35"/>
                <a:gd name="T9" fmla="*/ 84342 h 74"/>
                <a:gd name="T10" fmla="*/ 25284 w 35"/>
                <a:gd name="T11" fmla="*/ 67246 h 74"/>
                <a:gd name="T12" fmla="*/ 44247 w 35"/>
                <a:gd name="T13" fmla="*/ 36472 h 74"/>
                <a:gd name="T14" fmla="*/ 37926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74"/>
                <a:gd name="T26" fmla="*/ 35 w 35"/>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pFill/>
            <a:ln w="9525" cmpd="sng">
              <a:solidFill>
                <a:srgbClr val="000000"/>
              </a:solidFill>
              <a:bevel/>
            </a:ln>
          </p:spPr>
          <p:txBody>
            <a:bodyPr/>
            <a:lstStyle/>
            <a:p>
              <a:endParaRPr lang="zh-CN" altLang="en-US"/>
            </a:p>
          </p:txBody>
        </p:sp>
        <p:sp>
          <p:nvSpPr>
            <p:cNvPr id="62" name="Freeform 63"/>
            <p:cNvSpPr>
              <a:spLocks noChangeArrowheads="1"/>
            </p:cNvSpPr>
            <p:nvPr/>
          </p:nvSpPr>
          <p:spPr bwMode="auto">
            <a:xfrm>
              <a:off x="7448089" y="2609091"/>
              <a:ext cx="31401" cy="82720"/>
            </a:xfrm>
            <a:custGeom>
              <a:avLst/>
              <a:gdLst>
                <a:gd name="T0" fmla="*/ 16329 w 25"/>
                <a:gd name="T1" fmla="*/ 7932 h 73"/>
                <a:gd name="T2" fmla="*/ 5024 w 25"/>
                <a:gd name="T3" fmla="*/ 9065 h 73"/>
                <a:gd name="T4" fmla="*/ 0 w 25"/>
                <a:gd name="T5" fmla="*/ 24929 h 73"/>
                <a:gd name="T6" fmla="*/ 18841 w 25"/>
                <a:gd name="T7" fmla="*/ 46459 h 73"/>
                <a:gd name="T8" fmla="*/ 31401 w 25"/>
                <a:gd name="T9" fmla="*/ 63456 h 73"/>
                <a:gd name="T10" fmla="*/ 20097 w 25"/>
                <a:gd name="T11" fmla="*/ 22663 h 73"/>
                <a:gd name="T12" fmla="*/ 16329 w 25"/>
                <a:gd name="T13" fmla="*/ 7932 h 73"/>
                <a:gd name="T14" fmla="*/ 0 60000 65536"/>
                <a:gd name="T15" fmla="*/ 0 60000 65536"/>
                <a:gd name="T16" fmla="*/ 0 60000 65536"/>
                <a:gd name="T17" fmla="*/ 0 60000 65536"/>
                <a:gd name="T18" fmla="*/ 0 60000 65536"/>
                <a:gd name="T19" fmla="*/ 0 60000 65536"/>
                <a:gd name="T20" fmla="*/ 0 60000 65536"/>
                <a:gd name="T21" fmla="*/ 0 w 25"/>
                <a:gd name="T22" fmla="*/ 0 h 73"/>
                <a:gd name="T23" fmla="*/ 25 w 25"/>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pFill/>
            <a:ln w="9525" cmpd="sng">
              <a:solidFill>
                <a:srgbClr val="000000"/>
              </a:solidFill>
              <a:bevel/>
            </a:ln>
          </p:spPr>
          <p:txBody>
            <a:bodyPr/>
            <a:lstStyle/>
            <a:p>
              <a:endParaRPr lang="zh-CN" altLang="en-US"/>
            </a:p>
          </p:txBody>
        </p:sp>
        <p:sp>
          <p:nvSpPr>
            <p:cNvPr id="63" name="Freeform 64"/>
            <p:cNvSpPr>
              <a:spLocks noChangeArrowheads="1"/>
            </p:cNvSpPr>
            <p:nvPr/>
          </p:nvSpPr>
          <p:spPr bwMode="auto">
            <a:xfrm>
              <a:off x="7483772" y="2583139"/>
              <a:ext cx="17128" cy="37304"/>
            </a:xfrm>
            <a:custGeom>
              <a:avLst/>
              <a:gdLst>
                <a:gd name="T0" fmla="*/ 13458 w 14"/>
                <a:gd name="T1" fmla="*/ 0 h 33"/>
                <a:gd name="T2" fmla="*/ 1223 w 14"/>
                <a:gd name="T3" fmla="*/ 11304 h 33"/>
                <a:gd name="T4" fmla="*/ 13458 w 14"/>
                <a:gd name="T5" fmla="*/ 28261 h 33"/>
                <a:gd name="T6" fmla="*/ 13458 w 14"/>
                <a:gd name="T7" fmla="*/ 0 h 33"/>
                <a:gd name="T8" fmla="*/ 0 60000 65536"/>
                <a:gd name="T9" fmla="*/ 0 60000 65536"/>
                <a:gd name="T10" fmla="*/ 0 60000 65536"/>
                <a:gd name="T11" fmla="*/ 0 60000 65536"/>
                <a:gd name="T12" fmla="*/ 0 w 14"/>
                <a:gd name="T13" fmla="*/ 0 h 33"/>
                <a:gd name="T14" fmla="*/ 14 w 14"/>
                <a:gd name="T15" fmla="*/ 33 h 33"/>
              </a:gdLst>
              <a:ahLst/>
              <a:cxnLst>
                <a:cxn ang="T8">
                  <a:pos x="T0" y="T1"/>
                </a:cxn>
                <a:cxn ang="T9">
                  <a:pos x="T2" y="T3"/>
                </a:cxn>
                <a:cxn ang="T10">
                  <a:pos x="T4" y="T5"/>
                </a:cxn>
                <a:cxn ang="T11">
                  <a:pos x="T6" y="T7"/>
                </a:cxn>
              </a:cxnLst>
              <a:rect l="T12" t="T13" r="T14" b="T15"/>
              <a:pathLst>
                <a:path w="14" h="33">
                  <a:moveTo>
                    <a:pt x="11" y="0"/>
                  </a:moveTo>
                  <a:cubicBezTo>
                    <a:pt x="7" y="3"/>
                    <a:pt x="5" y="7"/>
                    <a:pt x="1" y="10"/>
                  </a:cubicBezTo>
                  <a:cubicBezTo>
                    <a:pt x="2" y="18"/>
                    <a:pt x="0" y="33"/>
                    <a:pt x="11" y="25"/>
                  </a:cubicBezTo>
                  <a:cubicBezTo>
                    <a:pt x="14" y="15"/>
                    <a:pt x="5" y="4"/>
                    <a:pt x="11" y="0"/>
                  </a:cubicBezTo>
                  <a:close/>
                </a:path>
              </a:pathLst>
            </a:custGeom>
            <a:grpFill/>
            <a:ln w="9525" cmpd="sng">
              <a:solidFill>
                <a:srgbClr val="000000"/>
              </a:solidFill>
              <a:bevel/>
            </a:ln>
          </p:spPr>
          <p:txBody>
            <a:bodyPr/>
            <a:lstStyle/>
            <a:p>
              <a:endParaRPr lang="zh-CN" altLang="en-US"/>
            </a:p>
          </p:txBody>
        </p:sp>
        <p:sp>
          <p:nvSpPr>
            <p:cNvPr id="64" name="Freeform 65"/>
            <p:cNvSpPr>
              <a:spLocks noChangeArrowheads="1"/>
            </p:cNvSpPr>
            <p:nvPr/>
          </p:nvSpPr>
          <p:spPr bwMode="auto">
            <a:xfrm>
              <a:off x="7500901" y="2600982"/>
              <a:ext cx="34256" cy="72988"/>
            </a:xfrm>
            <a:custGeom>
              <a:avLst/>
              <a:gdLst>
                <a:gd name="T0" fmla="*/ 6117 w 28"/>
                <a:gd name="T1" fmla="*/ 0 h 64"/>
                <a:gd name="T2" fmla="*/ 13458 w 28"/>
                <a:gd name="T3" fmla="*/ 15966 h 64"/>
                <a:gd name="T4" fmla="*/ 24469 w 28"/>
                <a:gd name="T5" fmla="*/ 23949 h 64"/>
                <a:gd name="T6" fmla="*/ 9787 w 28"/>
                <a:gd name="T7" fmla="*/ 44477 h 64"/>
                <a:gd name="T8" fmla="*/ 0 w 28"/>
                <a:gd name="T9" fmla="*/ 63865 h 64"/>
                <a:gd name="T10" fmla="*/ 13458 w 28"/>
                <a:gd name="T11" fmla="*/ 65005 h 64"/>
                <a:gd name="T12" fmla="*/ 31809 w 28"/>
                <a:gd name="T13" fmla="*/ 29651 h 64"/>
                <a:gd name="T14" fmla="*/ 6117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64"/>
                <a:gd name="T26" fmla="*/ 28 w 28"/>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pFill/>
            <a:ln w="9525" cmpd="sng">
              <a:solidFill>
                <a:srgbClr val="000000"/>
              </a:solidFill>
              <a:bevel/>
            </a:ln>
          </p:spPr>
          <p:txBody>
            <a:bodyPr/>
            <a:lstStyle/>
            <a:p>
              <a:endParaRPr lang="zh-CN" altLang="en-US"/>
            </a:p>
          </p:txBody>
        </p:sp>
        <p:sp>
          <p:nvSpPr>
            <p:cNvPr id="65" name="Freeform 66"/>
            <p:cNvSpPr>
              <a:spLocks noChangeArrowheads="1"/>
            </p:cNvSpPr>
            <p:nvPr/>
          </p:nvSpPr>
          <p:spPr bwMode="auto">
            <a:xfrm>
              <a:off x="7058431" y="2706408"/>
              <a:ext cx="19982" cy="40548"/>
            </a:xfrm>
            <a:custGeom>
              <a:avLst/>
              <a:gdLst>
                <a:gd name="T0" fmla="*/ 17484 w 16"/>
                <a:gd name="T1" fmla="*/ 3379 h 36"/>
                <a:gd name="T2" fmla="*/ 0 w 16"/>
                <a:gd name="T3" fmla="*/ 7884 h 36"/>
                <a:gd name="T4" fmla="*/ 9991 w 16"/>
                <a:gd name="T5" fmla="*/ 24779 h 36"/>
                <a:gd name="T6" fmla="*/ 17484 w 16"/>
                <a:gd name="T7" fmla="*/ 3379 h 36"/>
                <a:gd name="T8" fmla="*/ 0 60000 65536"/>
                <a:gd name="T9" fmla="*/ 0 60000 65536"/>
                <a:gd name="T10" fmla="*/ 0 60000 65536"/>
                <a:gd name="T11" fmla="*/ 0 60000 65536"/>
                <a:gd name="T12" fmla="*/ 0 w 16"/>
                <a:gd name="T13" fmla="*/ 0 h 36"/>
                <a:gd name="T14" fmla="*/ 16 w 16"/>
                <a:gd name="T15" fmla="*/ 36 h 36"/>
              </a:gdLst>
              <a:ahLst/>
              <a:cxnLst>
                <a:cxn ang="T8">
                  <a:pos x="T0" y="T1"/>
                </a:cxn>
                <a:cxn ang="T9">
                  <a:pos x="T2" y="T3"/>
                </a:cxn>
                <a:cxn ang="T10">
                  <a:pos x="T4" y="T5"/>
                </a:cxn>
                <a:cxn ang="T11">
                  <a:pos x="T6" y="T7"/>
                </a:cxn>
              </a:cxnLst>
              <a:rect l="T12" t="T13" r="T14" b="T15"/>
              <a:pathLst>
                <a:path w="16" h="36">
                  <a:moveTo>
                    <a:pt x="14" y="3"/>
                  </a:moveTo>
                  <a:cubicBezTo>
                    <a:pt x="7" y="0"/>
                    <a:pt x="4" y="1"/>
                    <a:pt x="0" y="7"/>
                  </a:cubicBezTo>
                  <a:cubicBezTo>
                    <a:pt x="3" y="14"/>
                    <a:pt x="2" y="17"/>
                    <a:pt x="8" y="22"/>
                  </a:cubicBezTo>
                  <a:cubicBezTo>
                    <a:pt x="16" y="36"/>
                    <a:pt x="11" y="7"/>
                    <a:pt x="14" y="3"/>
                  </a:cubicBezTo>
                  <a:close/>
                </a:path>
              </a:pathLst>
            </a:custGeom>
            <a:grpFill/>
            <a:ln w="9525" cmpd="sng">
              <a:solidFill>
                <a:srgbClr val="000000"/>
              </a:solidFill>
              <a:bevel/>
            </a:ln>
          </p:spPr>
          <p:txBody>
            <a:bodyPr/>
            <a:lstStyle/>
            <a:p>
              <a:endParaRPr lang="zh-CN" altLang="en-US"/>
            </a:p>
          </p:txBody>
        </p:sp>
        <p:sp>
          <p:nvSpPr>
            <p:cNvPr id="66" name="Freeform 67"/>
            <p:cNvSpPr>
              <a:spLocks noChangeArrowheads="1"/>
            </p:cNvSpPr>
            <p:nvPr/>
          </p:nvSpPr>
          <p:spPr bwMode="auto">
            <a:xfrm>
              <a:off x="7042731" y="2670725"/>
              <a:ext cx="15701" cy="22707"/>
            </a:xfrm>
            <a:custGeom>
              <a:avLst/>
              <a:gdLst>
                <a:gd name="T0" fmla="*/ 12078 w 13"/>
                <a:gd name="T1" fmla="*/ 5677 h 20"/>
                <a:gd name="T2" fmla="*/ 1208 w 13"/>
                <a:gd name="T3" fmla="*/ 12489 h 20"/>
                <a:gd name="T4" fmla="*/ 10870 w 13"/>
                <a:gd name="T5" fmla="*/ 22707 h 20"/>
                <a:gd name="T6" fmla="*/ 12078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67" name="Freeform 68"/>
            <p:cNvSpPr>
              <a:spLocks noChangeArrowheads="1"/>
            </p:cNvSpPr>
            <p:nvPr/>
          </p:nvSpPr>
          <p:spPr bwMode="auto">
            <a:xfrm>
              <a:off x="7035594" y="2643152"/>
              <a:ext cx="19982" cy="22707"/>
            </a:xfrm>
            <a:custGeom>
              <a:avLst/>
              <a:gdLst>
                <a:gd name="T0" fmla="*/ 12489 w 16"/>
                <a:gd name="T1" fmla="*/ 5976 h 19"/>
                <a:gd name="T2" fmla="*/ 0 w 16"/>
                <a:gd name="T3" fmla="*/ 11951 h 19"/>
                <a:gd name="T4" fmla="*/ 14987 w 16"/>
                <a:gd name="T5" fmla="*/ 22707 h 19"/>
                <a:gd name="T6" fmla="*/ 12489 w 16"/>
                <a:gd name="T7" fmla="*/ 5976 h 19"/>
                <a:gd name="T8" fmla="*/ 0 60000 65536"/>
                <a:gd name="T9" fmla="*/ 0 60000 65536"/>
                <a:gd name="T10" fmla="*/ 0 60000 65536"/>
                <a:gd name="T11" fmla="*/ 0 60000 65536"/>
                <a:gd name="T12" fmla="*/ 0 w 16"/>
                <a:gd name="T13" fmla="*/ 0 h 19"/>
                <a:gd name="T14" fmla="*/ 16 w 16"/>
                <a:gd name="T15" fmla="*/ 19 h 19"/>
              </a:gdLst>
              <a:ahLst/>
              <a:cxnLst>
                <a:cxn ang="T8">
                  <a:pos x="T0" y="T1"/>
                </a:cxn>
                <a:cxn ang="T9">
                  <a:pos x="T2" y="T3"/>
                </a:cxn>
                <a:cxn ang="T10">
                  <a:pos x="T4" y="T5"/>
                </a:cxn>
                <a:cxn ang="T11">
                  <a:pos x="T6" y="T7"/>
                </a:cxn>
              </a:cxnLst>
              <a:rect l="T12" t="T13" r="T14" b="T15"/>
              <a:pathLst>
                <a:path w="16" h="19">
                  <a:moveTo>
                    <a:pt x="10" y="5"/>
                  </a:moveTo>
                  <a:cubicBezTo>
                    <a:pt x="4" y="0"/>
                    <a:pt x="1" y="3"/>
                    <a:pt x="0" y="10"/>
                  </a:cubicBezTo>
                  <a:cubicBezTo>
                    <a:pt x="4" y="15"/>
                    <a:pt x="7" y="16"/>
                    <a:pt x="12" y="19"/>
                  </a:cubicBezTo>
                  <a:cubicBezTo>
                    <a:pt x="16" y="12"/>
                    <a:pt x="14" y="12"/>
                    <a:pt x="10" y="5"/>
                  </a:cubicBezTo>
                  <a:close/>
                </a:path>
              </a:pathLst>
            </a:custGeom>
            <a:grpFill/>
            <a:ln w="9525" cmpd="sng">
              <a:solidFill>
                <a:srgbClr val="000000"/>
              </a:solidFill>
              <a:bevel/>
            </a:ln>
          </p:spPr>
          <p:txBody>
            <a:bodyPr/>
            <a:lstStyle/>
            <a:p>
              <a:endParaRPr lang="zh-CN" altLang="en-US"/>
            </a:p>
          </p:txBody>
        </p:sp>
        <p:sp>
          <p:nvSpPr>
            <p:cNvPr id="68" name="Freeform 69"/>
            <p:cNvSpPr>
              <a:spLocks noChangeArrowheads="1"/>
            </p:cNvSpPr>
            <p:nvPr/>
          </p:nvSpPr>
          <p:spPr bwMode="auto">
            <a:xfrm>
              <a:off x="7015613" y="2583139"/>
              <a:ext cx="18555" cy="29196"/>
            </a:xfrm>
            <a:custGeom>
              <a:avLst/>
              <a:gdLst>
                <a:gd name="T0" fmla="*/ 7952 w 14"/>
                <a:gd name="T1" fmla="*/ 0 h 25"/>
                <a:gd name="T2" fmla="*/ 0 w 14"/>
                <a:gd name="T3" fmla="*/ 15182 h 25"/>
                <a:gd name="T4" fmla="*/ 15904 w 14"/>
                <a:gd name="T5" fmla="*/ 28028 h 25"/>
                <a:gd name="T6" fmla="*/ 7952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grpFill/>
            <a:ln w="9525" cmpd="sng">
              <a:solidFill>
                <a:srgbClr val="000000"/>
              </a:solidFill>
              <a:bevel/>
            </a:ln>
          </p:spPr>
          <p:txBody>
            <a:bodyPr/>
            <a:lstStyle/>
            <a:p>
              <a:endParaRPr lang="zh-CN" altLang="en-US"/>
            </a:p>
          </p:txBody>
        </p:sp>
        <p:sp>
          <p:nvSpPr>
            <p:cNvPr id="69" name="Freeform 70"/>
            <p:cNvSpPr>
              <a:spLocks noChangeArrowheads="1"/>
            </p:cNvSpPr>
            <p:nvPr/>
          </p:nvSpPr>
          <p:spPr bwMode="auto">
            <a:xfrm>
              <a:off x="7019894" y="2620444"/>
              <a:ext cx="25692" cy="21085"/>
            </a:xfrm>
            <a:custGeom>
              <a:avLst/>
              <a:gdLst>
                <a:gd name="T0" fmla="*/ 15182 w 22"/>
                <a:gd name="T1" fmla="*/ 0 h 18"/>
                <a:gd name="T2" fmla="*/ 22189 w 22"/>
                <a:gd name="T3" fmla="*/ 21085 h 18"/>
                <a:gd name="T4" fmla="*/ 16349 w 22"/>
                <a:gd name="T5" fmla="*/ 7028 h 18"/>
                <a:gd name="T6" fmla="*/ 15182 w 22"/>
                <a:gd name="T7" fmla="*/ 0 h 18"/>
                <a:gd name="T8" fmla="*/ 0 60000 65536"/>
                <a:gd name="T9" fmla="*/ 0 60000 65536"/>
                <a:gd name="T10" fmla="*/ 0 60000 65536"/>
                <a:gd name="T11" fmla="*/ 0 60000 65536"/>
                <a:gd name="T12" fmla="*/ 0 w 22"/>
                <a:gd name="T13" fmla="*/ 0 h 18"/>
                <a:gd name="T14" fmla="*/ 22 w 22"/>
                <a:gd name="T15" fmla="*/ 18 h 18"/>
              </a:gdLst>
              <a:ahLst/>
              <a:cxnLst>
                <a:cxn ang="T8">
                  <a:pos x="T0" y="T1"/>
                </a:cxn>
                <a:cxn ang="T9">
                  <a:pos x="T2" y="T3"/>
                </a:cxn>
                <a:cxn ang="T10">
                  <a:pos x="T4" y="T5"/>
                </a:cxn>
                <a:cxn ang="T11">
                  <a:pos x="T6" y="T7"/>
                </a:cxn>
              </a:cxnLst>
              <a:rect l="T12" t="T13" r="T14" b="T15"/>
              <a:pathLst>
                <a:path w="22" h="18">
                  <a:moveTo>
                    <a:pt x="13" y="0"/>
                  </a:moveTo>
                  <a:cubicBezTo>
                    <a:pt x="0" y="8"/>
                    <a:pt x="9" y="12"/>
                    <a:pt x="19" y="18"/>
                  </a:cubicBezTo>
                  <a:cubicBezTo>
                    <a:pt x="20" y="11"/>
                    <a:pt x="22" y="8"/>
                    <a:pt x="14" y="6"/>
                  </a:cubicBezTo>
                  <a:cubicBezTo>
                    <a:pt x="9" y="3"/>
                    <a:pt x="9" y="5"/>
                    <a:pt x="13" y="0"/>
                  </a:cubicBezTo>
                  <a:close/>
                </a:path>
              </a:pathLst>
            </a:custGeom>
            <a:grpFill/>
            <a:ln w="9525" cmpd="sng">
              <a:solidFill>
                <a:srgbClr val="000000"/>
              </a:solidFill>
              <a:bevel/>
            </a:ln>
          </p:spPr>
          <p:txBody>
            <a:bodyPr/>
            <a:lstStyle/>
            <a:p>
              <a:endParaRPr lang="zh-CN" altLang="en-US"/>
            </a:p>
          </p:txBody>
        </p:sp>
        <p:sp>
          <p:nvSpPr>
            <p:cNvPr id="70" name="Freeform 71"/>
            <p:cNvSpPr>
              <a:spLocks noChangeArrowheads="1"/>
            </p:cNvSpPr>
            <p:nvPr/>
          </p:nvSpPr>
          <p:spPr bwMode="auto">
            <a:xfrm>
              <a:off x="8391547" y="3566043"/>
              <a:ext cx="74220" cy="90829"/>
            </a:xfrm>
            <a:custGeom>
              <a:avLst/>
              <a:gdLst>
                <a:gd name="T0" fmla="*/ 12370 w 60"/>
                <a:gd name="T1" fmla="*/ 7849 h 81"/>
                <a:gd name="T2" fmla="*/ 3711 w 60"/>
                <a:gd name="T3" fmla="*/ 20184 h 81"/>
                <a:gd name="T4" fmla="*/ 18555 w 60"/>
                <a:gd name="T5" fmla="*/ 43732 h 81"/>
                <a:gd name="T6" fmla="*/ 33399 w 60"/>
                <a:gd name="T7" fmla="*/ 60553 h 81"/>
                <a:gd name="T8" fmla="*/ 49480 w 60"/>
                <a:gd name="T9" fmla="*/ 70645 h 81"/>
                <a:gd name="T10" fmla="*/ 63087 w 60"/>
                <a:gd name="T11" fmla="*/ 90829 h 81"/>
                <a:gd name="T12" fmla="*/ 64324 w 60"/>
                <a:gd name="T13" fmla="*/ 63917 h 81"/>
                <a:gd name="T14" fmla="*/ 53191 w 60"/>
                <a:gd name="T15" fmla="*/ 41490 h 81"/>
                <a:gd name="T16" fmla="*/ 30925 w 60"/>
                <a:gd name="T17" fmla="*/ 20184 h 81"/>
                <a:gd name="T18" fmla="*/ 12370 w 60"/>
                <a:gd name="T19" fmla="*/ 7849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81"/>
                <a:gd name="T32" fmla="*/ 60 w 60"/>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pFill/>
            <a:ln w="9525" cmpd="sng">
              <a:solidFill>
                <a:srgbClr val="000000"/>
              </a:solidFill>
              <a:bevel/>
            </a:ln>
          </p:spPr>
          <p:txBody>
            <a:bodyPr/>
            <a:lstStyle/>
            <a:p>
              <a:endParaRPr lang="zh-CN" altLang="en-US"/>
            </a:p>
          </p:txBody>
        </p:sp>
        <p:sp>
          <p:nvSpPr>
            <p:cNvPr id="71" name="Freeform 72"/>
            <p:cNvSpPr>
              <a:spLocks noChangeArrowheads="1"/>
            </p:cNvSpPr>
            <p:nvPr/>
          </p:nvSpPr>
          <p:spPr bwMode="auto">
            <a:xfrm>
              <a:off x="8771213" y="3491433"/>
              <a:ext cx="87067" cy="69744"/>
            </a:xfrm>
            <a:custGeom>
              <a:avLst/>
              <a:gdLst>
                <a:gd name="T0" fmla="*/ 34336 w 71"/>
                <a:gd name="T1" fmla="*/ 26297 h 61"/>
                <a:gd name="T2" fmla="*/ 15942 w 71"/>
                <a:gd name="T3" fmla="*/ 36587 h 61"/>
                <a:gd name="T4" fmla="*/ 1226 w 71"/>
                <a:gd name="T5" fmla="*/ 50307 h 61"/>
                <a:gd name="T6" fmla="*/ 15942 w 71"/>
                <a:gd name="T7" fmla="*/ 67457 h 61"/>
                <a:gd name="T8" fmla="*/ 34336 w 71"/>
                <a:gd name="T9" fmla="*/ 50307 h 61"/>
                <a:gd name="T10" fmla="*/ 49052 w 71"/>
                <a:gd name="T11" fmla="*/ 26297 h 61"/>
                <a:gd name="T12" fmla="*/ 67446 w 71"/>
                <a:gd name="T13" fmla="*/ 0 h 61"/>
                <a:gd name="T14" fmla="*/ 87067 w 71"/>
                <a:gd name="T15" fmla="*/ 12577 h 61"/>
                <a:gd name="T16" fmla="*/ 42920 w 71"/>
                <a:gd name="T17" fmla="*/ 26297 h 61"/>
                <a:gd name="T18" fmla="*/ 34336 w 71"/>
                <a:gd name="T19" fmla="*/ 26297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61"/>
                <a:gd name="T32" fmla="*/ 71 w 7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pFill/>
            <a:ln w="9525" cmpd="sng">
              <a:solidFill>
                <a:srgbClr val="000000"/>
              </a:solidFill>
              <a:bevel/>
            </a:ln>
          </p:spPr>
          <p:txBody>
            <a:bodyPr/>
            <a:lstStyle/>
            <a:p>
              <a:endParaRPr lang="zh-CN" altLang="en-US"/>
            </a:p>
          </p:txBody>
        </p:sp>
        <p:sp>
          <p:nvSpPr>
            <p:cNvPr id="72" name="Freeform 73"/>
            <p:cNvSpPr>
              <a:spLocks noChangeArrowheads="1"/>
            </p:cNvSpPr>
            <p:nvPr/>
          </p:nvSpPr>
          <p:spPr bwMode="auto">
            <a:xfrm>
              <a:off x="8508587" y="3454128"/>
              <a:ext cx="28546" cy="34061"/>
            </a:xfrm>
            <a:custGeom>
              <a:avLst/>
              <a:gdLst>
                <a:gd name="T0" fmla="*/ 11170 w 23"/>
                <a:gd name="T1" fmla="*/ 0 h 30"/>
                <a:gd name="T2" fmla="*/ 0 w 23"/>
                <a:gd name="T3" fmla="*/ 15895 h 30"/>
                <a:gd name="T4" fmla="*/ 14894 w 23"/>
                <a:gd name="T5" fmla="*/ 34061 h 30"/>
                <a:gd name="T6" fmla="*/ 11170 w 23"/>
                <a:gd name="T7" fmla="*/ 0 h 30"/>
                <a:gd name="T8" fmla="*/ 0 60000 65536"/>
                <a:gd name="T9" fmla="*/ 0 60000 65536"/>
                <a:gd name="T10" fmla="*/ 0 60000 65536"/>
                <a:gd name="T11" fmla="*/ 0 60000 65536"/>
                <a:gd name="T12" fmla="*/ 0 w 23"/>
                <a:gd name="T13" fmla="*/ 0 h 30"/>
                <a:gd name="T14" fmla="*/ 23 w 23"/>
                <a:gd name="T15" fmla="*/ 30 h 30"/>
              </a:gdLst>
              <a:ahLst/>
              <a:cxnLst>
                <a:cxn ang="T8">
                  <a:pos x="T0" y="T1"/>
                </a:cxn>
                <a:cxn ang="T9">
                  <a:pos x="T2" y="T3"/>
                </a:cxn>
                <a:cxn ang="T10">
                  <a:pos x="T4" y="T5"/>
                </a:cxn>
                <a:cxn ang="T11">
                  <a:pos x="T6" y="T7"/>
                </a:cxn>
              </a:cxnLst>
              <a:rect l="T12" t="T13" r="T14" b="T15"/>
              <a:pathLst>
                <a:path w="23" h="30">
                  <a:moveTo>
                    <a:pt x="9" y="0"/>
                  </a:moveTo>
                  <a:cubicBezTo>
                    <a:pt x="8" y="7"/>
                    <a:pt x="3" y="8"/>
                    <a:pt x="0" y="14"/>
                  </a:cubicBezTo>
                  <a:cubicBezTo>
                    <a:pt x="3" y="21"/>
                    <a:pt x="8" y="24"/>
                    <a:pt x="12" y="30"/>
                  </a:cubicBezTo>
                  <a:cubicBezTo>
                    <a:pt x="23" y="15"/>
                    <a:pt x="4" y="9"/>
                    <a:pt x="9" y="0"/>
                  </a:cubicBezTo>
                  <a:close/>
                </a:path>
              </a:pathLst>
            </a:custGeom>
            <a:grpFill/>
            <a:ln w="9525" cmpd="sng">
              <a:solidFill>
                <a:srgbClr val="000000"/>
              </a:solidFill>
              <a:bevel/>
            </a:ln>
          </p:spPr>
          <p:txBody>
            <a:bodyPr/>
            <a:lstStyle/>
            <a:p>
              <a:endParaRPr lang="zh-CN" altLang="en-US"/>
            </a:p>
          </p:txBody>
        </p:sp>
        <p:sp>
          <p:nvSpPr>
            <p:cNvPr id="73" name="Freeform 74"/>
            <p:cNvSpPr>
              <a:spLocks noChangeArrowheads="1"/>
            </p:cNvSpPr>
            <p:nvPr/>
          </p:nvSpPr>
          <p:spPr bwMode="auto">
            <a:xfrm>
              <a:off x="8495741" y="3420067"/>
              <a:ext cx="32829" cy="25951"/>
            </a:xfrm>
            <a:custGeom>
              <a:avLst/>
              <a:gdLst>
                <a:gd name="T0" fmla="*/ 23990 w 26"/>
                <a:gd name="T1" fmla="*/ 0 h 23"/>
                <a:gd name="T2" fmla="*/ 0 w 26"/>
                <a:gd name="T3" fmla="*/ 15796 h 23"/>
                <a:gd name="T4" fmla="*/ 26516 w 26"/>
                <a:gd name="T5" fmla="*/ 22566 h 23"/>
                <a:gd name="T6" fmla="*/ 23990 w 26"/>
                <a:gd name="T7" fmla="*/ 0 h 23"/>
                <a:gd name="T8" fmla="*/ 0 60000 65536"/>
                <a:gd name="T9" fmla="*/ 0 60000 65536"/>
                <a:gd name="T10" fmla="*/ 0 60000 65536"/>
                <a:gd name="T11" fmla="*/ 0 60000 65536"/>
                <a:gd name="T12" fmla="*/ 0 w 26"/>
                <a:gd name="T13" fmla="*/ 0 h 23"/>
                <a:gd name="T14" fmla="*/ 26 w 26"/>
                <a:gd name="T15" fmla="*/ 23 h 23"/>
              </a:gdLst>
              <a:ahLst/>
              <a:cxnLst>
                <a:cxn ang="T8">
                  <a:pos x="T0" y="T1"/>
                </a:cxn>
                <a:cxn ang="T9">
                  <a:pos x="T2" y="T3"/>
                </a:cxn>
                <a:cxn ang="T10">
                  <a:pos x="T4" y="T5"/>
                </a:cxn>
                <a:cxn ang="T11">
                  <a:pos x="T6" y="T7"/>
                </a:cxn>
              </a:cxnLst>
              <a:rect l="T12" t="T13" r="T14" b="T15"/>
              <a:pathLst>
                <a:path w="26" h="23">
                  <a:moveTo>
                    <a:pt x="19" y="0"/>
                  </a:moveTo>
                  <a:cubicBezTo>
                    <a:pt x="17" y="12"/>
                    <a:pt x="10" y="11"/>
                    <a:pt x="0" y="14"/>
                  </a:cubicBezTo>
                  <a:cubicBezTo>
                    <a:pt x="5" y="23"/>
                    <a:pt x="11" y="22"/>
                    <a:pt x="21" y="20"/>
                  </a:cubicBezTo>
                  <a:cubicBezTo>
                    <a:pt x="26" y="12"/>
                    <a:pt x="23" y="7"/>
                    <a:pt x="19" y="0"/>
                  </a:cubicBezTo>
                  <a:close/>
                </a:path>
              </a:pathLst>
            </a:custGeom>
            <a:grpFill/>
            <a:ln w="9525" cmpd="sng">
              <a:solidFill>
                <a:srgbClr val="000000"/>
              </a:solidFill>
              <a:bevel/>
            </a:ln>
          </p:spPr>
          <p:txBody>
            <a:bodyPr/>
            <a:lstStyle/>
            <a:p>
              <a:endParaRPr lang="zh-CN" altLang="en-US"/>
            </a:p>
          </p:txBody>
        </p:sp>
        <p:sp>
          <p:nvSpPr>
            <p:cNvPr id="74" name="Freeform 75"/>
            <p:cNvSpPr>
              <a:spLocks noChangeArrowheads="1"/>
            </p:cNvSpPr>
            <p:nvPr/>
          </p:nvSpPr>
          <p:spPr bwMode="auto">
            <a:xfrm>
              <a:off x="8244533" y="3126494"/>
              <a:ext cx="38537" cy="50281"/>
            </a:xfrm>
            <a:custGeom>
              <a:avLst/>
              <a:gdLst>
                <a:gd name="T0" fmla="*/ 33720 w 32"/>
                <a:gd name="T1" fmla="*/ 0 h 44"/>
                <a:gd name="T2" fmla="*/ 12043 w 32"/>
                <a:gd name="T3" fmla="*/ 12570 h 44"/>
                <a:gd name="T4" fmla="*/ 14451 w 32"/>
                <a:gd name="T5" fmla="*/ 36568 h 44"/>
                <a:gd name="T6" fmla="*/ 28903 w 32"/>
                <a:gd name="T7" fmla="*/ 41139 h 44"/>
                <a:gd name="T8" fmla="*/ 33720 w 32"/>
                <a:gd name="T9" fmla="*/ 0 h 44"/>
                <a:gd name="T10" fmla="*/ 0 60000 65536"/>
                <a:gd name="T11" fmla="*/ 0 60000 65536"/>
                <a:gd name="T12" fmla="*/ 0 60000 65536"/>
                <a:gd name="T13" fmla="*/ 0 60000 65536"/>
                <a:gd name="T14" fmla="*/ 0 60000 65536"/>
                <a:gd name="T15" fmla="*/ 0 w 32"/>
                <a:gd name="T16" fmla="*/ 0 h 44"/>
                <a:gd name="T17" fmla="*/ 32 w 32"/>
                <a:gd name="T18" fmla="*/ 44 h 44"/>
              </a:gdLst>
              <a:ahLst/>
              <a:cxnLst>
                <a:cxn ang="T10">
                  <a:pos x="T0" y="T1"/>
                </a:cxn>
                <a:cxn ang="T11">
                  <a:pos x="T2" y="T3"/>
                </a:cxn>
                <a:cxn ang="T12">
                  <a:pos x="T4" y="T5"/>
                </a:cxn>
                <a:cxn ang="T13">
                  <a:pos x="T6" y="T7"/>
                </a:cxn>
                <a:cxn ang="T14">
                  <a:pos x="T8" y="T9"/>
                </a:cxn>
              </a:cxnLst>
              <a:rect l="T15" t="T16" r="T17" b="T18"/>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w="9525" cmpd="sng">
              <a:solidFill>
                <a:srgbClr val="000000"/>
              </a:solidFill>
              <a:bevel/>
            </a:ln>
          </p:spPr>
          <p:txBody>
            <a:bodyPr/>
            <a:lstStyle/>
            <a:p>
              <a:endParaRPr lang="zh-CN" altLang="en-US"/>
            </a:p>
          </p:txBody>
        </p:sp>
        <p:sp>
          <p:nvSpPr>
            <p:cNvPr id="75" name="Freeform 76"/>
            <p:cNvSpPr>
              <a:spLocks noChangeArrowheads="1"/>
            </p:cNvSpPr>
            <p:nvPr/>
          </p:nvSpPr>
          <p:spPr bwMode="auto">
            <a:xfrm>
              <a:off x="8300199" y="3191372"/>
              <a:ext cx="42820" cy="50281"/>
            </a:xfrm>
            <a:custGeom>
              <a:avLst/>
              <a:gdLst>
                <a:gd name="T0" fmla="*/ 37782 w 34"/>
                <a:gd name="T1" fmla="*/ 0 h 44"/>
                <a:gd name="T2" fmla="*/ 12594 w 34"/>
                <a:gd name="T3" fmla="*/ 10285 h 44"/>
                <a:gd name="T4" fmla="*/ 17632 w 34"/>
                <a:gd name="T5" fmla="*/ 36568 h 44"/>
                <a:gd name="T6" fmla="*/ 32745 w 34"/>
                <a:gd name="T7" fmla="*/ 41139 h 44"/>
                <a:gd name="T8" fmla="*/ 37782 w 34"/>
                <a:gd name="T9" fmla="*/ 0 h 44"/>
                <a:gd name="T10" fmla="*/ 0 60000 65536"/>
                <a:gd name="T11" fmla="*/ 0 60000 65536"/>
                <a:gd name="T12" fmla="*/ 0 60000 65536"/>
                <a:gd name="T13" fmla="*/ 0 60000 65536"/>
                <a:gd name="T14" fmla="*/ 0 60000 65536"/>
                <a:gd name="T15" fmla="*/ 0 w 34"/>
                <a:gd name="T16" fmla="*/ 0 h 44"/>
                <a:gd name="T17" fmla="*/ 34 w 34"/>
                <a:gd name="T18" fmla="*/ 44 h 44"/>
              </a:gdLst>
              <a:ahLst/>
              <a:cxnLst>
                <a:cxn ang="T10">
                  <a:pos x="T0" y="T1"/>
                </a:cxn>
                <a:cxn ang="T11">
                  <a:pos x="T2" y="T3"/>
                </a:cxn>
                <a:cxn ang="T12">
                  <a:pos x="T4" y="T5"/>
                </a:cxn>
                <a:cxn ang="T13">
                  <a:pos x="T6" y="T7"/>
                </a:cxn>
                <a:cxn ang="T14">
                  <a:pos x="T8" y="T9"/>
                </a:cxn>
              </a:cxnLst>
              <a:rect l="T15" t="T16" r="T17" b="T18"/>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pFill/>
            <a:ln w="9525" cmpd="sng">
              <a:solidFill>
                <a:srgbClr val="000000"/>
              </a:solidFill>
              <a:bevel/>
            </a:ln>
          </p:spPr>
          <p:txBody>
            <a:bodyPr/>
            <a:lstStyle/>
            <a:p>
              <a:endParaRPr lang="zh-CN" altLang="en-US"/>
            </a:p>
          </p:txBody>
        </p:sp>
        <p:sp>
          <p:nvSpPr>
            <p:cNvPr id="76" name="Freeform 77"/>
            <p:cNvSpPr>
              <a:spLocks noChangeArrowheads="1"/>
            </p:cNvSpPr>
            <p:nvPr/>
          </p:nvSpPr>
          <p:spPr bwMode="auto">
            <a:xfrm>
              <a:off x="8344445" y="3287067"/>
              <a:ext cx="45674" cy="42171"/>
            </a:xfrm>
            <a:custGeom>
              <a:avLst/>
              <a:gdLst>
                <a:gd name="T0" fmla="*/ 40866 w 38"/>
                <a:gd name="T1" fmla="*/ 2280 h 37"/>
                <a:gd name="T2" fmla="*/ 12019 w 38"/>
                <a:gd name="T3" fmla="*/ 2280 h 37"/>
                <a:gd name="T4" fmla="*/ 16827 w 38"/>
                <a:gd name="T5" fmla="*/ 28494 h 37"/>
                <a:gd name="T6" fmla="*/ 31251 w 38"/>
                <a:gd name="T7" fmla="*/ 33053 h 37"/>
                <a:gd name="T8" fmla="*/ 40866 w 38"/>
                <a:gd name="T9" fmla="*/ 228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pFill/>
            <a:ln w="9525" cmpd="sng">
              <a:solidFill>
                <a:srgbClr val="000000"/>
              </a:solidFill>
              <a:bevel/>
            </a:ln>
          </p:spPr>
          <p:txBody>
            <a:bodyPr/>
            <a:lstStyle/>
            <a:p>
              <a:endParaRPr lang="zh-CN" altLang="en-US"/>
            </a:p>
          </p:txBody>
        </p:sp>
        <p:sp>
          <p:nvSpPr>
            <p:cNvPr id="77" name="Freeform 78"/>
            <p:cNvSpPr>
              <a:spLocks noChangeArrowheads="1"/>
            </p:cNvSpPr>
            <p:nvPr/>
          </p:nvSpPr>
          <p:spPr bwMode="auto">
            <a:xfrm>
              <a:off x="8400111" y="3270847"/>
              <a:ext cx="45674" cy="40548"/>
            </a:xfrm>
            <a:custGeom>
              <a:avLst/>
              <a:gdLst>
                <a:gd name="T0" fmla="*/ 40866 w 38"/>
                <a:gd name="T1" fmla="*/ 2385 h 34"/>
                <a:gd name="T2" fmla="*/ 12019 w 38"/>
                <a:gd name="T3" fmla="*/ 2385 h 34"/>
                <a:gd name="T4" fmla="*/ 19231 w 38"/>
                <a:gd name="T5" fmla="*/ 26237 h 34"/>
                <a:gd name="T6" fmla="*/ 32453 w 38"/>
                <a:gd name="T7" fmla="*/ 26237 h 34"/>
                <a:gd name="T8" fmla="*/ 40866 w 38"/>
                <a:gd name="T9" fmla="*/ 2385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pFill/>
            <a:ln w="9525" cmpd="sng">
              <a:solidFill>
                <a:srgbClr val="000000"/>
              </a:solidFill>
              <a:bevel/>
            </a:ln>
          </p:spPr>
          <p:txBody>
            <a:bodyPr/>
            <a:lstStyle/>
            <a:p>
              <a:endParaRPr lang="zh-CN" altLang="en-US"/>
            </a:p>
          </p:txBody>
        </p:sp>
        <p:sp>
          <p:nvSpPr>
            <p:cNvPr id="78" name="Freeform 79"/>
            <p:cNvSpPr>
              <a:spLocks noChangeArrowheads="1"/>
            </p:cNvSpPr>
            <p:nvPr/>
          </p:nvSpPr>
          <p:spPr bwMode="auto">
            <a:xfrm>
              <a:off x="8384410" y="3217324"/>
              <a:ext cx="42820" cy="30817"/>
            </a:xfrm>
            <a:custGeom>
              <a:avLst/>
              <a:gdLst>
                <a:gd name="T0" fmla="*/ 37926 w 35"/>
                <a:gd name="T1" fmla="*/ 1141 h 27"/>
                <a:gd name="T2" fmla="*/ 12234 w 35"/>
                <a:gd name="T3" fmla="*/ 2283 h 27"/>
                <a:gd name="T4" fmla="*/ 15905 w 35"/>
                <a:gd name="T5" fmla="*/ 17121 h 27"/>
                <a:gd name="T6" fmla="*/ 30586 w 35"/>
                <a:gd name="T7" fmla="*/ 21686 h 27"/>
                <a:gd name="T8" fmla="*/ 37926 w 35"/>
                <a:gd name="T9" fmla="*/ 1141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pFill/>
            <a:ln w="9525" cmpd="sng">
              <a:solidFill>
                <a:srgbClr val="000000"/>
              </a:solidFill>
              <a:bevel/>
            </a:ln>
          </p:spPr>
          <p:txBody>
            <a:bodyPr/>
            <a:lstStyle/>
            <a:p>
              <a:endParaRPr lang="zh-CN" altLang="en-US"/>
            </a:p>
          </p:txBody>
        </p:sp>
        <p:sp>
          <p:nvSpPr>
            <p:cNvPr id="79" name="Freeform 80"/>
            <p:cNvSpPr>
              <a:spLocks noChangeArrowheads="1"/>
            </p:cNvSpPr>
            <p:nvPr/>
          </p:nvSpPr>
          <p:spPr bwMode="auto">
            <a:xfrm>
              <a:off x="8341590" y="3178396"/>
              <a:ext cx="42820" cy="53525"/>
            </a:xfrm>
            <a:custGeom>
              <a:avLst/>
              <a:gdLst>
                <a:gd name="T0" fmla="*/ 34256 w 35"/>
                <a:gd name="T1" fmla="*/ 18221 h 47"/>
                <a:gd name="T2" fmla="*/ 23245 w 35"/>
                <a:gd name="T3" fmla="*/ 2278 h 47"/>
                <a:gd name="T4" fmla="*/ 12234 w 35"/>
                <a:gd name="T5" fmla="*/ 28471 h 47"/>
                <a:gd name="T6" fmla="*/ 23245 w 35"/>
                <a:gd name="T7" fmla="*/ 39859 h 47"/>
                <a:gd name="T8" fmla="*/ 33033 w 35"/>
                <a:gd name="T9" fmla="*/ 33026 h 47"/>
                <a:gd name="T10" fmla="*/ 34256 w 35"/>
                <a:gd name="T11" fmla="*/ 18221 h 47"/>
                <a:gd name="T12" fmla="*/ 0 60000 65536"/>
                <a:gd name="T13" fmla="*/ 0 60000 65536"/>
                <a:gd name="T14" fmla="*/ 0 60000 65536"/>
                <a:gd name="T15" fmla="*/ 0 60000 65536"/>
                <a:gd name="T16" fmla="*/ 0 60000 65536"/>
                <a:gd name="T17" fmla="*/ 0 60000 65536"/>
                <a:gd name="T18" fmla="*/ 0 w 35"/>
                <a:gd name="T19" fmla="*/ 0 h 47"/>
                <a:gd name="T20" fmla="*/ 35 w 3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pFill/>
            <a:ln w="9525" cmpd="sng">
              <a:solidFill>
                <a:srgbClr val="000000"/>
              </a:solidFill>
              <a:bevel/>
            </a:ln>
          </p:spPr>
          <p:txBody>
            <a:bodyPr/>
            <a:lstStyle/>
            <a:p>
              <a:endParaRPr lang="zh-CN" altLang="en-US"/>
            </a:p>
          </p:txBody>
        </p:sp>
        <p:sp>
          <p:nvSpPr>
            <p:cNvPr id="80" name="Freeform 81"/>
            <p:cNvSpPr>
              <a:spLocks noChangeArrowheads="1"/>
            </p:cNvSpPr>
            <p:nvPr/>
          </p:nvSpPr>
          <p:spPr bwMode="auto">
            <a:xfrm>
              <a:off x="8288780" y="3155689"/>
              <a:ext cx="38537" cy="38926"/>
            </a:xfrm>
            <a:custGeom>
              <a:avLst/>
              <a:gdLst>
                <a:gd name="T0" fmla="*/ 26494 w 32"/>
                <a:gd name="T1" fmla="*/ 11122 h 35"/>
                <a:gd name="T2" fmla="*/ 12043 w 32"/>
                <a:gd name="T3" fmla="*/ 2224 h 35"/>
                <a:gd name="T4" fmla="*/ 14451 w 32"/>
                <a:gd name="T5" fmla="*/ 25580 h 35"/>
                <a:gd name="T6" fmla="*/ 28903 w 32"/>
                <a:gd name="T7" fmla="*/ 30029 h 35"/>
                <a:gd name="T8" fmla="*/ 26494 w 32"/>
                <a:gd name="T9" fmla="*/ 11122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w="9525" cmpd="sng">
              <a:solidFill>
                <a:srgbClr val="000000"/>
              </a:solidFill>
              <a:bevel/>
            </a:ln>
          </p:spPr>
          <p:txBody>
            <a:bodyPr/>
            <a:lstStyle/>
            <a:p>
              <a:endParaRPr lang="zh-CN" altLang="en-US"/>
            </a:p>
          </p:txBody>
        </p:sp>
        <p:sp>
          <p:nvSpPr>
            <p:cNvPr id="81" name="Freeform 82"/>
            <p:cNvSpPr>
              <a:spLocks noChangeArrowheads="1"/>
            </p:cNvSpPr>
            <p:nvPr/>
          </p:nvSpPr>
          <p:spPr bwMode="auto">
            <a:xfrm>
              <a:off x="8354437" y="3235165"/>
              <a:ext cx="38537" cy="38926"/>
            </a:xfrm>
            <a:custGeom>
              <a:avLst/>
              <a:gdLst>
                <a:gd name="T0" fmla="*/ 26494 w 32"/>
                <a:gd name="T1" fmla="*/ 11122 h 35"/>
                <a:gd name="T2" fmla="*/ 12043 w 32"/>
                <a:gd name="T3" fmla="*/ 2224 h 35"/>
                <a:gd name="T4" fmla="*/ 14451 w 32"/>
                <a:gd name="T5" fmla="*/ 25580 h 35"/>
                <a:gd name="T6" fmla="*/ 28903 w 32"/>
                <a:gd name="T7" fmla="*/ 30029 h 35"/>
                <a:gd name="T8" fmla="*/ 26494 w 32"/>
                <a:gd name="T9" fmla="*/ 11122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w="9525" cmpd="sng">
              <a:solidFill>
                <a:srgbClr val="000000"/>
              </a:solidFill>
              <a:bevel/>
            </a:ln>
          </p:spPr>
          <p:txBody>
            <a:bodyPr/>
            <a:lstStyle/>
            <a:p>
              <a:endParaRPr lang="zh-CN" altLang="en-US"/>
            </a:p>
          </p:txBody>
        </p:sp>
        <p:sp>
          <p:nvSpPr>
            <p:cNvPr id="82" name="Freeform 83"/>
            <p:cNvSpPr>
              <a:spLocks noChangeArrowheads="1"/>
            </p:cNvSpPr>
            <p:nvPr/>
          </p:nvSpPr>
          <p:spPr bwMode="auto">
            <a:xfrm>
              <a:off x="5711044" y="1150956"/>
              <a:ext cx="231225" cy="163817"/>
            </a:xfrm>
            <a:custGeom>
              <a:avLst/>
              <a:gdLst>
                <a:gd name="T0" fmla="*/ 209204 w 189"/>
                <a:gd name="T1" fmla="*/ 4550 h 144"/>
                <a:gd name="T2" fmla="*/ 226331 w 189"/>
                <a:gd name="T3" fmla="*/ 4550 h 144"/>
                <a:gd name="T4" fmla="*/ 231225 w 189"/>
                <a:gd name="T5" fmla="*/ 18202 h 144"/>
                <a:gd name="T6" fmla="*/ 228778 w 189"/>
                <a:gd name="T7" fmla="*/ 27303 h 144"/>
                <a:gd name="T8" fmla="*/ 160267 w 189"/>
                <a:gd name="T9" fmla="*/ 50055 h 144"/>
                <a:gd name="T10" fmla="*/ 133352 w 189"/>
                <a:gd name="T11" fmla="*/ 65982 h 144"/>
                <a:gd name="T12" fmla="*/ 118671 w 189"/>
                <a:gd name="T13" fmla="*/ 70532 h 144"/>
                <a:gd name="T14" fmla="*/ 86862 w 189"/>
                <a:gd name="T15" fmla="*/ 93285 h 144"/>
                <a:gd name="T16" fmla="*/ 91756 w 189"/>
                <a:gd name="T17" fmla="*/ 104661 h 144"/>
                <a:gd name="T18" fmla="*/ 101543 w 189"/>
                <a:gd name="T19" fmla="*/ 131964 h 144"/>
                <a:gd name="T20" fmla="*/ 130905 w 189"/>
                <a:gd name="T21" fmla="*/ 143340 h 144"/>
                <a:gd name="T22" fmla="*/ 113777 w 189"/>
                <a:gd name="T23" fmla="*/ 159267 h 144"/>
                <a:gd name="T24" fmla="*/ 101543 w 189"/>
                <a:gd name="T25" fmla="*/ 147890 h 144"/>
                <a:gd name="T26" fmla="*/ 86862 w 189"/>
                <a:gd name="T27" fmla="*/ 152441 h 144"/>
                <a:gd name="T28" fmla="*/ 25692 w 189"/>
                <a:gd name="T29" fmla="*/ 138789 h 144"/>
                <a:gd name="T30" fmla="*/ 23245 w 189"/>
                <a:gd name="T31" fmla="*/ 120588 h 144"/>
                <a:gd name="T32" fmla="*/ 57500 w 189"/>
                <a:gd name="T33" fmla="*/ 102386 h 144"/>
                <a:gd name="T34" fmla="*/ 62394 w 189"/>
                <a:gd name="T35" fmla="*/ 86459 h 144"/>
                <a:gd name="T36" fmla="*/ 57500 w 189"/>
                <a:gd name="T37" fmla="*/ 72808 h 144"/>
                <a:gd name="T38" fmla="*/ 89309 w 189"/>
                <a:gd name="T39" fmla="*/ 52330 h 144"/>
                <a:gd name="T40" fmla="*/ 118671 w 189"/>
                <a:gd name="T41" fmla="*/ 40954 h 144"/>
                <a:gd name="T42" fmla="*/ 138246 w 189"/>
                <a:gd name="T43" fmla="*/ 27303 h 144"/>
                <a:gd name="T44" fmla="*/ 209204 w 189"/>
                <a:gd name="T45" fmla="*/ 4550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144"/>
                <a:gd name="T71" fmla="*/ 189 w 189"/>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pFill/>
            <a:ln w="9525" cmpd="sng">
              <a:solidFill>
                <a:srgbClr val="000000"/>
              </a:solidFill>
              <a:bevel/>
            </a:ln>
          </p:spPr>
          <p:txBody>
            <a:bodyPr/>
            <a:lstStyle/>
            <a:p>
              <a:endParaRPr lang="zh-CN" altLang="en-US"/>
            </a:p>
          </p:txBody>
        </p:sp>
        <p:sp>
          <p:nvSpPr>
            <p:cNvPr id="83" name="Freeform 84"/>
            <p:cNvSpPr>
              <a:spLocks noChangeArrowheads="1"/>
            </p:cNvSpPr>
            <p:nvPr/>
          </p:nvSpPr>
          <p:spPr bwMode="auto">
            <a:xfrm>
              <a:off x="5849493" y="1309907"/>
              <a:ext cx="65657" cy="17841"/>
            </a:xfrm>
            <a:custGeom>
              <a:avLst/>
              <a:gdLst>
                <a:gd name="T0" fmla="*/ 29731 w 53"/>
                <a:gd name="T1" fmla="*/ 0 h 17"/>
                <a:gd name="T2" fmla="*/ 14866 w 53"/>
                <a:gd name="T3" fmla="*/ 2099 h 17"/>
                <a:gd name="T4" fmla="*/ 39642 w 53"/>
                <a:gd name="T5" fmla="*/ 16792 h 17"/>
                <a:gd name="T6" fmla="*/ 54508 w 53"/>
                <a:gd name="T7" fmla="*/ 14693 h 17"/>
                <a:gd name="T8" fmla="*/ 29731 w 53"/>
                <a:gd name="T9" fmla="*/ 0 h 17"/>
                <a:gd name="T10" fmla="*/ 0 60000 65536"/>
                <a:gd name="T11" fmla="*/ 0 60000 65536"/>
                <a:gd name="T12" fmla="*/ 0 60000 65536"/>
                <a:gd name="T13" fmla="*/ 0 60000 65536"/>
                <a:gd name="T14" fmla="*/ 0 60000 65536"/>
                <a:gd name="T15" fmla="*/ 0 w 53"/>
                <a:gd name="T16" fmla="*/ 0 h 17"/>
                <a:gd name="T17" fmla="*/ 53 w 53"/>
                <a:gd name="T18" fmla="*/ 17 h 17"/>
              </a:gdLst>
              <a:ahLst/>
              <a:cxnLst>
                <a:cxn ang="T10">
                  <a:pos x="T0" y="T1"/>
                </a:cxn>
                <a:cxn ang="T11">
                  <a:pos x="T2" y="T3"/>
                </a:cxn>
                <a:cxn ang="T12">
                  <a:pos x="T4" y="T5"/>
                </a:cxn>
                <a:cxn ang="T13">
                  <a:pos x="T6" y="T7"/>
                </a:cxn>
                <a:cxn ang="T14">
                  <a:pos x="T8" y="T9"/>
                </a:cxn>
              </a:cxnLst>
              <a:rect l="T15" t="T16" r="T17" b="T18"/>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pFill/>
            <a:ln w="9525" cmpd="sng">
              <a:solidFill>
                <a:srgbClr val="000000"/>
              </a:solidFill>
              <a:bevel/>
            </a:ln>
          </p:spPr>
          <p:txBody>
            <a:bodyPr/>
            <a:lstStyle/>
            <a:p>
              <a:endParaRPr lang="zh-CN" altLang="en-US"/>
            </a:p>
          </p:txBody>
        </p:sp>
        <p:sp>
          <p:nvSpPr>
            <p:cNvPr id="84" name="Freeform 85"/>
            <p:cNvSpPr>
              <a:spLocks noChangeArrowheads="1"/>
            </p:cNvSpPr>
            <p:nvPr/>
          </p:nvSpPr>
          <p:spPr bwMode="auto">
            <a:xfrm>
              <a:off x="6184913" y="1073102"/>
              <a:ext cx="69939" cy="42171"/>
            </a:xfrm>
            <a:custGeom>
              <a:avLst/>
              <a:gdLst>
                <a:gd name="T0" fmla="*/ 69939 w 57"/>
                <a:gd name="T1" fmla="*/ 4559 h 37"/>
                <a:gd name="T2" fmla="*/ 30675 w 57"/>
                <a:gd name="T3" fmla="*/ 27354 h 37"/>
                <a:gd name="T4" fmla="*/ 13497 w 57"/>
                <a:gd name="T5" fmla="*/ 38752 h 37"/>
                <a:gd name="T6" fmla="*/ 11043 w 57"/>
                <a:gd name="T7" fmla="*/ 4559 h 37"/>
                <a:gd name="T8" fmla="*/ 25767 w 57"/>
                <a:gd name="T9" fmla="*/ 0 h 37"/>
                <a:gd name="T10" fmla="*/ 69939 w 57"/>
                <a:gd name="T11" fmla="*/ 4559 h 37"/>
                <a:gd name="T12" fmla="*/ 0 60000 65536"/>
                <a:gd name="T13" fmla="*/ 0 60000 65536"/>
                <a:gd name="T14" fmla="*/ 0 60000 65536"/>
                <a:gd name="T15" fmla="*/ 0 60000 65536"/>
                <a:gd name="T16" fmla="*/ 0 60000 65536"/>
                <a:gd name="T17" fmla="*/ 0 60000 65536"/>
                <a:gd name="T18" fmla="*/ 0 w 57"/>
                <a:gd name="T19" fmla="*/ 0 h 37"/>
                <a:gd name="T20" fmla="*/ 57 w 5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pFill/>
            <a:ln w="9525" cmpd="sng">
              <a:solidFill>
                <a:srgbClr val="000000"/>
              </a:solidFill>
              <a:bevel/>
            </a:ln>
          </p:spPr>
          <p:txBody>
            <a:bodyPr/>
            <a:lstStyle/>
            <a:p>
              <a:endParaRPr lang="zh-CN" altLang="en-US"/>
            </a:p>
          </p:txBody>
        </p:sp>
        <p:sp>
          <p:nvSpPr>
            <p:cNvPr id="85" name="Freeform 86"/>
            <p:cNvSpPr>
              <a:spLocks noChangeArrowheads="1"/>
            </p:cNvSpPr>
            <p:nvPr/>
          </p:nvSpPr>
          <p:spPr bwMode="auto">
            <a:xfrm>
              <a:off x="6234869" y="1092565"/>
              <a:ext cx="82785" cy="30817"/>
            </a:xfrm>
            <a:custGeom>
              <a:avLst/>
              <a:gdLst>
                <a:gd name="T0" fmla="*/ 35305 w 68"/>
                <a:gd name="T1" fmla="*/ 0 h 26"/>
                <a:gd name="T2" fmla="*/ 13392 w 68"/>
                <a:gd name="T3" fmla="*/ 7112 h 26"/>
                <a:gd name="T4" fmla="*/ 69393 w 68"/>
                <a:gd name="T5" fmla="*/ 30817 h 26"/>
                <a:gd name="T6" fmla="*/ 76698 w 68"/>
                <a:gd name="T7" fmla="*/ 28446 h 26"/>
                <a:gd name="T8" fmla="*/ 35305 w 68"/>
                <a:gd name="T9" fmla="*/ 0 h 26"/>
                <a:gd name="T10" fmla="*/ 0 60000 65536"/>
                <a:gd name="T11" fmla="*/ 0 60000 65536"/>
                <a:gd name="T12" fmla="*/ 0 60000 65536"/>
                <a:gd name="T13" fmla="*/ 0 60000 65536"/>
                <a:gd name="T14" fmla="*/ 0 60000 65536"/>
                <a:gd name="T15" fmla="*/ 0 w 68"/>
                <a:gd name="T16" fmla="*/ 0 h 26"/>
                <a:gd name="T17" fmla="*/ 68 w 68"/>
                <a:gd name="T18" fmla="*/ 26 h 26"/>
              </a:gdLst>
              <a:ahLst/>
              <a:cxnLst>
                <a:cxn ang="T10">
                  <a:pos x="T0" y="T1"/>
                </a:cxn>
                <a:cxn ang="T11">
                  <a:pos x="T2" y="T3"/>
                </a:cxn>
                <a:cxn ang="T12">
                  <a:pos x="T4" y="T5"/>
                </a:cxn>
                <a:cxn ang="T13">
                  <a:pos x="T6" y="T7"/>
                </a:cxn>
                <a:cxn ang="T14">
                  <a:pos x="T8" y="T9"/>
                </a:cxn>
              </a:cxnLst>
              <a:rect l="T15" t="T16" r="T17" b="T18"/>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pFill/>
            <a:ln w="9525" cmpd="sng">
              <a:solidFill>
                <a:srgbClr val="000000"/>
              </a:solidFill>
              <a:bevel/>
            </a:ln>
          </p:spPr>
          <p:txBody>
            <a:bodyPr/>
            <a:lstStyle/>
            <a:p>
              <a:endParaRPr lang="zh-CN" altLang="en-US"/>
            </a:p>
          </p:txBody>
        </p:sp>
        <p:sp>
          <p:nvSpPr>
            <p:cNvPr id="86" name="Freeform 87"/>
            <p:cNvSpPr>
              <a:spLocks noChangeArrowheads="1"/>
            </p:cNvSpPr>
            <p:nvPr/>
          </p:nvSpPr>
          <p:spPr bwMode="auto">
            <a:xfrm>
              <a:off x="6323363" y="1097431"/>
              <a:ext cx="82785" cy="48658"/>
            </a:xfrm>
            <a:custGeom>
              <a:avLst/>
              <a:gdLst>
                <a:gd name="T0" fmla="*/ 62716 w 66"/>
                <a:gd name="T1" fmla="*/ 10184 h 43"/>
                <a:gd name="T2" fmla="*/ 32612 w 66"/>
                <a:gd name="T3" fmla="*/ 10184 h 43"/>
                <a:gd name="T4" fmla="*/ 12543 w 66"/>
                <a:gd name="T5" fmla="*/ 10184 h 43"/>
                <a:gd name="T6" fmla="*/ 10035 w 66"/>
                <a:gd name="T7" fmla="*/ 39605 h 43"/>
                <a:gd name="T8" fmla="*/ 40138 w 66"/>
                <a:gd name="T9" fmla="*/ 48658 h 43"/>
                <a:gd name="T10" fmla="*/ 77768 w 66"/>
                <a:gd name="T11" fmla="*/ 30553 h 43"/>
                <a:gd name="T12" fmla="*/ 62716 w 66"/>
                <a:gd name="T13" fmla="*/ 10184 h 43"/>
                <a:gd name="T14" fmla="*/ 0 60000 65536"/>
                <a:gd name="T15" fmla="*/ 0 60000 65536"/>
                <a:gd name="T16" fmla="*/ 0 60000 65536"/>
                <a:gd name="T17" fmla="*/ 0 60000 65536"/>
                <a:gd name="T18" fmla="*/ 0 60000 65536"/>
                <a:gd name="T19" fmla="*/ 0 60000 65536"/>
                <a:gd name="T20" fmla="*/ 0 60000 65536"/>
                <a:gd name="T21" fmla="*/ 0 w 66"/>
                <a:gd name="T22" fmla="*/ 0 h 43"/>
                <a:gd name="T23" fmla="*/ 66 w 6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pFill/>
            <a:ln w="9525" cmpd="sng">
              <a:solidFill>
                <a:srgbClr val="000000"/>
              </a:solidFill>
              <a:bevel/>
            </a:ln>
          </p:spPr>
          <p:txBody>
            <a:bodyPr/>
            <a:lstStyle/>
            <a:p>
              <a:endParaRPr lang="zh-CN" altLang="en-US"/>
            </a:p>
          </p:txBody>
        </p:sp>
        <p:sp>
          <p:nvSpPr>
            <p:cNvPr id="87" name="Freeform 88"/>
            <p:cNvSpPr>
              <a:spLocks noChangeArrowheads="1"/>
            </p:cNvSpPr>
            <p:nvPr/>
          </p:nvSpPr>
          <p:spPr bwMode="auto">
            <a:xfrm>
              <a:off x="6897144" y="1137979"/>
              <a:ext cx="144159" cy="47036"/>
            </a:xfrm>
            <a:custGeom>
              <a:avLst/>
              <a:gdLst>
                <a:gd name="T0" fmla="*/ 17250 w 117"/>
                <a:gd name="T1" fmla="*/ 0 h 41"/>
                <a:gd name="T2" fmla="*/ 9857 w 117"/>
                <a:gd name="T3" fmla="*/ 18356 h 41"/>
                <a:gd name="T4" fmla="*/ 61606 w 117"/>
                <a:gd name="T5" fmla="*/ 34417 h 41"/>
                <a:gd name="T6" fmla="*/ 93642 w 117"/>
                <a:gd name="T7" fmla="*/ 41300 h 41"/>
                <a:gd name="T8" fmla="*/ 137998 w 117"/>
                <a:gd name="T9" fmla="*/ 25239 h 41"/>
                <a:gd name="T10" fmla="*/ 96106 w 117"/>
                <a:gd name="T11" fmla="*/ 4589 h 41"/>
                <a:gd name="T12" fmla="*/ 17250 w 117"/>
                <a:gd name="T13" fmla="*/ 0 h 41"/>
                <a:gd name="T14" fmla="*/ 0 60000 65536"/>
                <a:gd name="T15" fmla="*/ 0 60000 65536"/>
                <a:gd name="T16" fmla="*/ 0 60000 65536"/>
                <a:gd name="T17" fmla="*/ 0 60000 65536"/>
                <a:gd name="T18" fmla="*/ 0 60000 65536"/>
                <a:gd name="T19" fmla="*/ 0 60000 65536"/>
                <a:gd name="T20" fmla="*/ 0 60000 65536"/>
                <a:gd name="T21" fmla="*/ 0 w 117"/>
                <a:gd name="T22" fmla="*/ 0 h 41"/>
                <a:gd name="T23" fmla="*/ 117 w 11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pFill/>
            <a:ln w="9525" cmpd="sng">
              <a:solidFill>
                <a:srgbClr val="000000"/>
              </a:solidFill>
              <a:bevel/>
            </a:ln>
          </p:spPr>
          <p:txBody>
            <a:bodyPr/>
            <a:lstStyle/>
            <a:p>
              <a:endParaRPr lang="zh-CN" altLang="en-US"/>
            </a:p>
          </p:txBody>
        </p:sp>
        <p:sp>
          <p:nvSpPr>
            <p:cNvPr id="88" name="Freeform 89"/>
            <p:cNvSpPr>
              <a:spLocks noChangeArrowheads="1"/>
            </p:cNvSpPr>
            <p:nvPr/>
          </p:nvSpPr>
          <p:spPr bwMode="auto">
            <a:xfrm>
              <a:off x="7044158" y="1136358"/>
              <a:ext cx="75648" cy="37304"/>
            </a:xfrm>
            <a:custGeom>
              <a:avLst/>
              <a:gdLst>
                <a:gd name="T0" fmla="*/ 39044 w 62"/>
                <a:gd name="T1" fmla="*/ 4663 h 32"/>
                <a:gd name="T2" fmla="*/ 75648 w 62"/>
                <a:gd name="T3" fmla="*/ 11658 h 32"/>
                <a:gd name="T4" fmla="*/ 36604 w 62"/>
                <a:gd name="T5" fmla="*/ 37304 h 32"/>
                <a:gd name="T6" fmla="*/ 7321 w 62"/>
                <a:gd name="T7" fmla="*/ 25647 h 32"/>
                <a:gd name="T8" fmla="*/ 39044 w 62"/>
                <a:gd name="T9" fmla="*/ 4663 h 32"/>
                <a:gd name="T10" fmla="*/ 0 60000 65536"/>
                <a:gd name="T11" fmla="*/ 0 60000 65536"/>
                <a:gd name="T12" fmla="*/ 0 60000 65536"/>
                <a:gd name="T13" fmla="*/ 0 60000 65536"/>
                <a:gd name="T14" fmla="*/ 0 60000 65536"/>
                <a:gd name="T15" fmla="*/ 0 w 62"/>
                <a:gd name="T16" fmla="*/ 0 h 32"/>
                <a:gd name="T17" fmla="*/ 62 w 62"/>
                <a:gd name="T18" fmla="*/ 32 h 32"/>
              </a:gdLst>
              <a:ahLst/>
              <a:cxnLst>
                <a:cxn ang="T10">
                  <a:pos x="T0" y="T1"/>
                </a:cxn>
                <a:cxn ang="T11">
                  <a:pos x="T2" y="T3"/>
                </a:cxn>
                <a:cxn ang="T12">
                  <a:pos x="T4" y="T5"/>
                </a:cxn>
                <a:cxn ang="T13">
                  <a:pos x="T6" y="T7"/>
                </a:cxn>
                <a:cxn ang="T14">
                  <a:pos x="T8" y="T9"/>
                </a:cxn>
              </a:cxnLst>
              <a:rect l="T15" t="T16" r="T17" b="T18"/>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pFill/>
            <a:ln w="9525" cmpd="sng">
              <a:solidFill>
                <a:srgbClr val="000000"/>
              </a:solidFill>
              <a:bevel/>
            </a:ln>
          </p:spPr>
          <p:txBody>
            <a:bodyPr/>
            <a:lstStyle/>
            <a:p>
              <a:endParaRPr lang="zh-CN" altLang="en-US"/>
            </a:p>
          </p:txBody>
        </p:sp>
        <p:sp>
          <p:nvSpPr>
            <p:cNvPr id="89" name="Freeform 90"/>
            <p:cNvSpPr>
              <a:spLocks noChangeArrowheads="1"/>
            </p:cNvSpPr>
            <p:nvPr/>
          </p:nvSpPr>
          <p:spPr bwMode="auto">
            <a:xfrm>
              <a:off x="7009902" y="1180151"/>
              <a:ext cx="59947" cy="25951"/>
            </a:xfrm>
            <a:custGeom>
              <a:avLst/>
              <a:gdLst>
                <a:gd name="T0" fmla="*/ 24468 w 49"/>
                <a:gd name="T1" fmla="*/ 1128 h 23"/>
                <a:gd name="T2" fmla="*/ 7340 w 49"/>
                <a:gd name="T3" fmla="*/ 5642 h 23"/>
                <a:gd name="T4" fmla="*/ 46490 w 49"/>
                <a:gd name="T5" fmla="*/ 25951 h 23"/>
                <a:gd name="T6" fmla="*/ 24468 w 49"/>
                <a:gd name="T7" fmla="*/ 1128 h 23"/>
                <a:gd name="T8" fmla="*/ 0 60000 65536"/>
                <a:gd name="T9" fmla="*/ 0 60000 65536"/>
                <a:gd name="T10" fmla="*/ 0 60000 65536"/>
                <a:gd name="T11" fmla="*/ 0 60000 65536"/>
                <a:gd name="T12" fmla="*/ 0 w 49"/>
                <a:gd name="T13" fmla="*/ 0 h 23"/>
                <a:gd name="T14" fmla="*/ 49 w 49"/>
                <a:gd name="T15" fmla="*/ 23 h 23"/>
              </a:gdLst>
              <a:ahLst/>
              <a:cxnLst>
                <a:cxn ang="T8">
                  <a:pos x="T0" y="T1"/>
                </a:cxn>
                <a:cxn ang="T9">
                  <a:pos x="T2" y="T3"/>
                </a:cxn>
                <a:cxn ang="T10">
                  <a:pos x="T4" y="T5"/>
                </a:cxn>
                <a:cxn ang="T11">
                  <a:pos x="T6" y="T7"/>
                </a:cxn>
              </a:cxnLst>
              <a:rect l="T12" t="T13" r="T14" b="T15"/>
              <a:pathLst>
                <a:path w="49" h="23">
                  <a:moveTo>
                    <a:pt x="20" y="1"/>
                  </a:moveTo>
                  <a:cubicBezTo>
                    <a:pt x="15" y="2"/>
                    <a:pt x="8" y="0"/>
                    <a:pt x="6" y="5"/>
                  </a:cubicBezTo>
                  <a:cubicBezTo>
                    <a:pt x="0" y="19"/>
                    <a:pt x="32" y="21"/>
                    <a:pt x="38" y="23"/>
                  </a:cubicBezTo>
                  <a:cubicBezTo>
                    <a:pt x="49" y="6"/>
                    <a:pt x="35" y="3"/>
                    <a:pt x="20" y="1"/>
                  </a:cubicBezTo>
                  <a:close/>
                </a:path>
              </a:pathLst>
            </a:custGeom>
            <a:grpFill/>
            <a:ln w="9525" cmpd="sng">
              <a:solidFill>
                <a:srgbClr val="000000"/>
              </a:solidFill>
              <a:bevel/>
            </a:ln>
          </p:spPr>
          <p:txBody>
            <a:bodyPr/>
            <a:lstStyle/>
            <a:p>
              <a:endParaRPr lang="zh-CN" altLang="en-US"/>
            </a:p>
          </p:txBody>
        </p:sp>
        <p:sp>
          <p:nvSpPr>
            <p:cNvPr id="90" name="Freeform 91"/>
            <p:cNvSpPr>
              <a:spLocks noChangeArrowheads="1"/>
            </p:cNvSpPr>
            <p:nvPr/>
          </p:nvSpPr>
          <p:spPr bwMode="auto">
            <a:xfrm>
              <a:off x="7423826" y="1520760"/>
              <a:ext cx="124177" cy="171927"/>
            </a:xfrm>
            <a:custGeom>
              <a:avLst/>
              <a:gdLst>
                <a:gd name="T0" fmla="*/ 7305 w 102"/>
                <a:gd name="T1" fmla="*/ 0 h 152"/>
                <a:gd name="T2" fmla="*/ 0 w 102"/>
                <a:gd name="T3" fmla="*/ 20360 h 152"/>
                <a:gd name="T4" fmla="*/ 17044 w 102"/>
                <a:gd name="T5" fmla="*/ 47506 h 152"/>
                <a:gd name="T6" fmla="*/ 38957 w 102"/>
                <a:gd name="T7" fmla="*/ 81439 h 152"/>
                <a:gd name="T8" fmla="*/ 43827 w 102"/>
                <a:gd name="T9" fmla="*/ 117634 h 152"/>
                <a:gd name="T10" fmla="*/ 97394 w 102"/>
                <a:gd name="T11" fmla="*/ 171927 h 152"/>
                <a:gd name="T12" fmla="*/ 104698 w 102"/>
                <a:gd name="T13" fmla="*/ 140256 h 152"/>
                <a:gd name="T14" fmla="*/ 90089 w 102"/>
                <a:gd name="T15" fmla="*/ 115372 h 152"/>
                <a:gd name="T16" fmla="*/ 75480 w 102"/>
                <a:gd name="T17" fmla="*/ 104061 h 152"/>
                <a:gd name="T18" fmla="*/ 63306 w 102"/>
                <a:gd name="T19" fmla="*/ 83701 h 152"/>
                <a:gd name="T20" fmla="*/ 51132 w 102"/>
                <a:gd name="T21" fmla="*/ 49768 h 152"/>
                <a:gd name="T22" fmla="*/ 4870 w 102"/>
                <a:gd name="T23" fmla="*/ 13573 h 152"/>
                <a:gd name="T24" fmla="*/ 7305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52"/>
                <a:gd name="T41" fmla="*/ 102 w 102"/>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pFill/>
            <a:ln w="9525" cmpd="sng">
              <a:solidFill>
                <a:srgbClr val="000000"/>
              </a:solidFill>
              <a:bevel/>
            </a:ln>
          </p:spPr>
          <p:txBody>
            <a:bodyPr/>
            <a:lstStyle/>
            <a:p>
              <a:endParaRPr lang="zh-CN" altLang="en-US"/>
            </a:p>
          </p:txBody>
        </p:sp>
        <p:sp>
          <p:nvSpPr>
            <p:cNvPr id="91" name="Freeform 92"/>
            <p:cNvSpPr>
              <a:spLocks noChangeArrowheads="1"/>
            </p:cNvSpPr>
            <p:nvPr/>
          </p:nvSpPr>
          <p:spPr bwMode="auto">
            <a:xfrm>
              <a:off x="7523738" y="1699176"/>
              <a:ext cx="89921" cy="118403"/>
            </a:xfrm>
            <a:custGeom>
              <a:avLst/>
              <a:gdLst>
                <a:gd name="T0" fmla="*/ 77770 w 74"/>
                <a:gd name="T1" fmla="*/ 25290 h 103"/>
                <a:gd name="T2" fmla="*/ 89921 w 74"/>
                <a:gd name="T3" fmla="*/ 45982 h 103"/>
                <a:gd name="T4" fmla="*/ 36454 w 74"/>
                <a:gd name="T5" fmla="*/ 96562 h 103"/>
                <a:gd name="T6" fmla="*/ 38885 w 74"/>
                <a:gd name="T7" fmla="*/ 114954 h 103"/>
                <a:gd name="T8" fmla="*/ 24303 w 74"/>
                <a:gd name="T9" fmla="*/ 108057 h 103"/>
                <a:gd name="T10" fmla="*/ 7291 w 74"/>
                <a:gd name="T11" fmla="*/ 96562 h 103"/>
                <a:gd name="T12" fmla="*/ 0 w 74"/>
                <a:gd name="T13" fmla="*/ 94263 h 103"/>
                <a:gd name="T14" fmla="*/ 12151 w 74"/>
                <a:gd name="T15" fmla="*/ 66674 h 103"/>
                <a:gd name="T16" fmla="*/ 14582 w 74"/>
                <a:gd name="T17" fmla="*/ 59776 h 103"/>
                <a:gd name="T18" fmla="*/ 2430 w 74"/>
                <a:gd name="T19" fmla="*/ 27589 h 103"/>
                <a:gd name="T20" fmla="*/ 4861 w 74"/>
                <a:gd name="T21" fmla="*/ 16094 h 103"/>
                <a:gd name="T22" fmla="*/ 31594 w 74"/>
                <a:gd name="T23" fmla="*/ 25290 h 103"/>
                <a:gd name="T24" fmla="*/ 43745 w 74"/>
                <a:gd name="T25" fmla="*/ 41384 h 103"/>
                <a:gd name="T26" fmla="*/ 77770 w 74"/>
                <a:gd name="T27" fmla="*/ 2529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103"/>
                <a:gd name="T44" fmla="*/ 74 w 74"/>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pFill/>
            <a:ln w="9525" cmpd="sng">
              <a:solidFill>
                <a:srgbClr val="000000"/>
              </a:solidFill>
              <a:bevel/>
            </a:ln>
          </p:spPr>
          <p:txBody>
            <a:bodyPr/>
            <a:lstStyle/>
            <a:p>
              <a:endParaRPr lang="zh-CN" altLang="en-US"/>
            </a:p>
          </p:txBody>
        </p:sp>
        <p:sp>
          <p:nvSpPr>
            <p:cNvPr id="92" name="Freeform 93"/>
            <p:cNvSpPr>
              <a:spLocks noChangeArrowheads="1"/>
            </p:cNvSpPr>
            <p:nvPr/>
          </p:nvSpPr>
          <p:spPr bwMode="auto">
            <a:xfrm>
              <a:off x="7463790" y="1820823"/>
              <a:ext cx="179842" cy="285464"/>
            </a:xfrm>
            <a:custGeom>
              <a:avLst/>
              <a:gdLst>
                <a:gd name="T0" fmla="*/ 101007 w 146"/>
                <a:gd name="T1" fmla="*/ 113279 h 252"/>
                <a:gd name="T2" fmla="*/ 81298 w 146"/>
                <a:gd name="T3" fmla="*/ 120076 h 252"/>
                <a:gd name="T4" fmla="*/ 78835 w 146"/>
                <a:gd name="T5" fmla="*/ 149529 h 252"/>
                <a:gd name="T6" fmla="*/ 27099 w 146"/>
                <a:gd name="T7" fmla="*/ 165388 h 252"/>
                <a:gd name="T8" fmla="*/ 9854 w 146"/>
                <a:gd name="T9" fmla="*/ 190309 h 252"/>
                <a:gd name="T10" fmla="*/ 24636 w 146"/>
                <a:gd name="T11" fmla="*/ 206168 h 252"/>
                <a:gd name="T12" fmla="*/ 9854 w 146"/>
                <a:gd name="T13" fmla="*/ 224293 h 252"/>
                <a:gd name="T14" fmla="*/ 29563 w 146"/>
                <a:gd name="T15" fmla="*/ 285464 h 252"/>
                <a:gd name="T16" fmla="*/ 34490 w 146"/>
                <a:gd name="T17" fmla="*/ 242418 h 252"/>
                <a:gd name="T18" fmla="*/ 27099 w 146"/>
                <a:gd name="T19" fmla="*/ 217496 h 252"/>
                <a:gd name="T20" fmla="*/ 51735 w 146"/>
                <a:gd name="T21" fmla="*/ 199372 h 252"/>
                <a:gd name="T22" fmla="*/ 64053 w 146"/>
                <a:gd name="T23" fmla="*/ 178981 h 252"/>
                <a:gd name="T24" fmla="*/ 81298 w 146"/>
                <a:gd name="T25" fmla="*/ 197106 h 252"/>
                <a:gd name="T26" fmla="*/ 54199 w 146"/>
                <a:gd name="T27" fmla="*/ 215231 h 252"/>
                <a:gd name="T28" fmla="*/ 68980 w 146"/>
                <a:gd name="T29" fmla="*/ 226559 h 252"/>
                <a:gd name="T30" fmla="*/ 83762 w 146"/>
                <a:gd name="T31" fmla="*/ 201637 h 252"/>
                <a:gd name="T32" fmla="*/ 103471 w 146"/>
                <a:gd name="T33" fmla="*/ 208434 h 252"/>
                <a:gd name="T34" fmla="*/ 128107 w 146"/>
                <a:gd name="T35" fmla="*/ 167653 h 252"/>
                <a:gd name="T36" fmla="*/ 140425 w 146"/>
                <a:gd name="T37" fmla="*/ 176716 h 252"/>
                <a:gd name="T38" fmla="*/ 167524 w 146"/>
                <a:gd name="T39" fmla="*/ 167653 h 252"/>
                <a:gd name="T40" fmla="*/ 179842 w 146"/>
                <a:gd name="T41" fmla="*/ 147263 h 252"/>
                <a:gd name="T42" fmla="*/ 174915 w 146"/>
                <a:gd name="T43" fmla="*/ 124607 h 252"/>
                <a:gd name="T44" fmla="*/ 165060 w 146"/>
                <a:gd name="T45" fmla="*/ 111014 h 252"/>
                <a:gd name="T46" fmla="*/ 150279 w 146"/>
                <a:gd name="T47" fmla="*/ 45312 h 252"/>
                <a:gd name="T48" fmla="*/ 115789 w 146"/>
                <a:gd name="T49" fmla="*/ 0 h 252"/>
                <a:gd name="T50" fmla="*/ 96080 w 146"/>
                <a:gd name="T51" fmla="*/ 13594 h 252"/>
                <a:gd name="T52" fmla="*/ 118252 w 146"/>
                <a:gd name="T53" fmla="*/ 38515 h 252"/>
                <a:gd name="T54" fmla="*/ 118252 w 146"/>
                <a:gd name="T55" fmla="*/ 72499 h 252"/>
                <a:gd name="T56" fmla="*/ 101007 w 146"/>
                <a:gd name="T57" fmla="*/ 113279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252"/>
                <a:gd name="T89" fmla="*/ 146 w 146"/>
                <a:gd name="T90" fmla="*/ 252 h 2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pFill/>
            <a:ln w="9525" cmpd="sng">
              <a:solidFill>
                <a:srgbClr val="000000"/>
              </a:solidFill>
              <a:bevel/>
            </a:ln>
          </p:spPr>
          <p:txBody>
            <a:bodyPr/>
            <a:lstStyle/>
            <a:p>
              <a:endParaRPr lang="zh-CN" altLang="en-US"/>
            </a:p>
          </p:txBody>
        </p:sp>
        <p:sp>
          <p:nvSpPr>
            <p:cNvPr id="93" name="Freeform 94"/>
            <p:cNvSpPr>
              <a:spLocks noChangeArrowheads="1"/>
            </p:cNvSpPr>
            <p:nvPr/>
          </p:nvSpPr>
          <p:spPr bwMode="auto">
            <a:xfrm>
              <a:off x="5722462" y="1056882"/>
              <a:ext cx="85639" cy="45415"/>
            </a:xfrm>
            <a:custGeom>
              <a:avLst/>
              <a:gdLst>
                <a:gd name="T0" fmla="*/ 72181 w 70"/>
                <a:gd name="T1" fmla="*/ 0 h 40"/>
                <a:gd name="T2" fmla="*/ 79522 w 70"/>
                <a:gd name="T3" fmla="*/ 22708 h 40"/>
                <a:gd name="T4" fmla="*/ 50160 w 70"/>
                <a:gd name="T5" fmla="*/ 27249 h 40"/>
                <a:gd name="T6" fmla="*/ 37926 w 70"/>
                <a:gd name="T7" fmla="*/ 45415 h 40"/>
                <a:gd name="T8" fmla="*/ 8564 w 70"/>
                <a:gd name="T9" fmla="*/ 43144 h 40"/>
                <a:gd name="T10" fmla="*/ 1223 w 70"/>
                <a:gd name="T11" fmla="*/ 40874 h 40"/>
                <a:gd name="T12" fmla="*/ 40373 w 70"/>
                <a:gd name="T13" fmla="*/ 22708 h 40"/>
                <a:gd name="T14" fmla="*/ 72181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40"/>
                <a:gd name="T26" fmla="*/ 70 w 7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pFill/>
            <a:ln w="9525" cmpd="sng">
              <a:solidFill>
                <a:srgbClr val="000000"/>
              </a:solidFill>
              <a:bevel/>
            </a:ln>
          </p:spPr>
          <p:txBody>
            <a:bodyPr/>
            <a:lstStyle/>
            <a:p>
              <a:endParaRPr lang="zh-CN" altLang="en-US"/>
            </a:p>
          </p:txBody>
        </p:sp>
        <p:sp>
          <p:nvSpPr>
            <p:cNvPr id="94" name="Freeform 95"/>
            <p:cNvSpPr>
              <a:spLocks noChangeArrowheads="1"/>
            </p:cNvSpPr>
            <p:nvPr/>
          </p:nvSpPr>
          <p:spPr bwMode="auto">
            <a:xfrm>
              <a:off x="5546902" y="1069858"/>
              <a:ext cx="31401" cy="34061"/>
            </a:xfrm>
            <a:custGeom>
              <a:avLst/>
              <a:gdLst>
                <a:gd name="T0" fmla="*/ 21739 w 26"/>
                <a:gd name="T1" fmla="*/ 0 h 29"/>
                <a:gd name="T2" fmla="*/ 0 w 26"/>
                <a:gd name="T3" fmla="*/ 21141 h 29"/>
                <a:gd name="T4" fmla="*/ 21739 w 26"/>
                <a:gd name="T5" fmla="*/ 30537 h 29"/>
                <a:gd name="T6" fmla="*/ 21739 w 26"/>
                <a:gd name="T7" fmla="*/ 0 h 29"/>
                <a:gd name="T8" fmla="*/ 0 60000 65536"/>
                <a:gd name="T9" fmla="*/ 0 60000 65536"/>
                <a:gd name="T10" fmla="*/ 0 60000 65536"/>
                <a:gd name="T11" fmla="*/ 0 60000 65536"/>
                <a:gd name="T12" fmla="*/ 0 w 26"/>
                <a:gd name="T13" fmla="*/ 0 h 29"/>
                <a:gd name="T14" fmla="*/ 26 w 26"/>
                <a:gd name="T15" fmla="*/ 29 h 29"/>
              </a:gdLst>
              <a:ahLst/>
              <a:cxnLst>
                <a:cxn ang="T8">
                  <a:pos x="T0" y="T1"/>
                </a:cxn>
                <a:cxn ang="T9">
                  <a:pos x="T2" y="T3"/>
                </a:cxn>
                <a:cxn ang="T10">
                  <a:pos x="T4" y="T5"/>
                </a:cxn>
                <a:cxn ang="T11">
                  <a:pos x="T6" y="T7"/>
                </a:cxn>
              </a:cxnLst>
              <a:rect l="T12" t="T13" r="T14" b="T15"/>
              <a:pathLst>
                <a:path w="26" h="29">
                  <a:moveTo>
                    <a:pt x="18" y="0"/>
                  </a:moveTo>
                  <a:cubicBezTo>
                    <a:pt x="9" y="6"/>
                    <a:pt x="4" y="7"/>
                    <a:pt x="0" y="18"/>
                  </a:cubicBezTo>
                  <a:cubicBezTo>
                    <a:pt x="7" y="25"/>
                    <a:pt x="9" y="29"/>
                    <a:pt x="18" y="26"/>
                  </a:cubicBezTo>
                  <a:cubicBezTo>
                    <a:pt x="22" y="14"/>
                    <a:pt x="26" y="12"/>
                    <a:pt x="18" y="0"/>
                  </a:cubicBezTo>
                  <a:close/>
                </a:path>
              </a:pathLst>
            </a:custGeom>
            <a:grpFill/>
            <a:ln w="9525" cmpd="sng">
              <a:solidFill>
                <a:srgbClr val="000000"/>
              </a:solidFill>
              <a:bevel/>
            </a:ln>
          </p:spPr>
          <p:txBody>
            <a:bodyPr/>
            <a:lstStyle/>
            <a:p>
              <a:endParaRPr lang="zh-CN" altLang="en-US"/>
            </a:p>
          </p:txBody>
        </p:sp>
        <p:sp>
          <p:nvSpPr>
            <p:cNvPr id="95" name="Freeform 96"/>
            <p:cNvSpPr>
              <a:spLocks noChangeArrowheads="1"/>
            </p:cNvSpPr>
            <p:nvPr/>
          </p:nvSpPr>
          <p:spPr bwMode="auto">
            <a:xfrm>
              <a:off x="5586866" y="1068236"/>
              <a:ext cx="59947" cy="40548"/>
            </a:xfrm>
            <a:custGeom>
              <a:avLst/>
              <a:gdLst>
                <a:gd name="T0" fmla="*/ 17128 w 49"/>
                <a:gd name="T1" fmla="*/ 6758 h 36"/>
                <a:gd name="T2" fmla="*/ 0 w 49"/>
                <a:gd name="T3" fmla="*/ 20274 h 36"/>
                <a:gd name="T4" fmla="*/ 7340 w 49"/>
                <a:gd name="T5" fmla="*/ 36043 h 36"/>
                <a:gd name="T6" fmla="*/ 22021 w 49"/>
                <a:gd name="T7" fmla="*/ 40548 h 36"/>
                <a:gd name="T8" fmla="*/ 48936 w 49"/>
                <a:gd name="T9" fmla="*/ 29285 h 36"/>
                <a:gd name="T10" fmla="*/ 17128 w 49"/>
                <a:gd name="T11" fmla="*/ 6758 h 36"/>
                <a:gd name="T12" fmla="*/ 0 60000 65536"/>
                <a:gd name="T13" fmla="*/ 0 60000 65536"/>
                <a:gd name="T14" fmla="*/ 0 60000 65536"/>
                <a:gd name="T15" fmla="*/ 0 60000 65536"/>
                <a:gd name="T16" fmla="*/ 0 60000 65536"/>
                <a:gd name="T17" fmla="*/ 0 60000 65536"/>
                <a:gd name="T18" fmla="*/ 0 w 49"/>
                <a:gd name="T19" fmla="*/ 0 h 36"/>
                <a:gd name="T20" fmla="*/ 49 w 4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pFill/>
            <a:ln w="9525" cmpd="sng">
              <a:solidFill>
                <a:srgbClr val="000000"/>
              </a:solidFill>
              <a:bevel/>
            </a:ln>
          </p:spPr>
          <p:txBody>
            <a:bodyPr/>
            <a:lstStyle/>
            <a:p>
              <a:endParaRPr lang="zh-CN" altLang="en-US"/>
            </a:p>
          </p:txBody>
        </p:sp>
        <p:sp>
          <p:nvSpPr>
            <p:cNvPr id="96" name="Freeform 97"/>
            <p:cNvSpPr>
              <a:spLocks noChangeArrowheads="1"/>
            </p:cNvSpPr>
            <p:nvPr/>
          </p:nvSpPr>
          <p:spPr bwMode="auto">
            <a:xfrm>
              <a:off x="5686779" y="1055260"/>
              <a:ext cx="32829" cy="24329"/>
            </a:xfrm>
            <a:custGeom>
              <a:avLst/>
              <a:gdLst>
                <a:gd name="T0" fmla="*/ 13375 w 27"/>
                <a:gd name="T1" fmla="*/ 0 h 22"/>
                <a:gd name="T2" fmla="*/ 3648 w 27"/>
                <a:gd name="T3" fmla="*/ 13270 h 22"/>
                <a:gd name="T4" fmla="*/ 23102 w 27"/>
                <a:gd name="T5" fmla="*/ 24329 h 22"/>
                <a:gd name="T6" fmla="*/ 13375 w 27"/>
                <a:gd name="T7" fmla="*/ 0 h 22"/>
                <a:gd name="T8" fmla="*/ 0 60000 65536"/>
                <a:gd name="T9" fmla="*/ 0 60000 65536"/>
                <a:gd name="T10" fmla="*/ 0 60000 65536"/>
                <a:gd name="T11" fmla="*/ 0 60000 65536"/>
                <a:gd name="T12" fmla="*/ 0 w 27"/>
                <a:gd name="T13" fmla="*/ 0 h 22"/>
                <a:gd name="T14" fmla="*/ 27 w 27"/>
                <a:gd name="T15" fmla="*/ 22 h 22"/>
              </a:gdLst>
              <a:ahLst/>
              <a:cxnLst>
                <a:cxn ang="T8">
                  <a:pos x="T0" y="T1"/>
                </a:cxn>
                <a:cxn ang="T9">
                  <a:pos x="T2" y="T3"/>
                </a:cxn>
                <a:cxn ang="T10">
                  <a:pos x="T4" y="T5"/>
                </a:cxn>
                <a:cxn ang="T11">
                  <a:pos x="T6" y="T7"/>
                </a:cxn>
              </a:cxnLst>
              <a:rect l="T12" t="T13" r="T14" b="T15"/>
              <a:pathLst>
                <a:path w="27" h="22">
                  <a:moveTo>
                    <a:pt x="11" y="0"/>
                  </a:moveTo>
                  <a:cubicBezTo>
                    <a:pt x="8" y="4"/>
                    <a:pt x="0" y="8"/>
                    <a:pt x="3" y="12"/>
                  </a:cubicBezTo>
                  <a:cubicBezTo>
                    <a:pt x="6" y="17"/>
                    <a:pt x="19" y="22"/>
                    <a:pt x="19" y="22"/>
                  </a:cubicBezTo>
                  <a:cubicBezTo>
                    <a:pt x="27" y="10"/>
                    <a:pt x="15" y="11"/>
                    <a:pt x="11" y="0"/>
                  </a:cubicBezTo>
                  <a:close/>
                </a:path>
              </a:pathLst>
            </a:custGeom>
            <a:grpFill/>
            <a:ln w="9525" cmpd="sng">
              <a:solidFill>
                <a:srgbClr val="000000"/>
              </a:solidFill>
              <a:bevel/>
            </a:ln>
          </p:spPr>
          <p:txBody>
            <a:bodyPr/>
            <a:lstStyle/>
            <a:p>
              <a:endParaRPr lang="zh-CN" altLang="en-US"/>
            </a:p>
          </p:txBody>
        </p:sp>
        <p:sp>
          <p:nvSpPr>
            <p:cNvPr id="97" name="Freeform 98"/>
            <p:cNvSpPr>
              <a:spLocks noChangeArrowheads="1"/>
            </p:cNvSpPr>
            <p:nvPr/>
          </p:nvSpPr>
          <p:spPr bwMode="auto">
            <a:xfrm>
              <a:off x="5656805" y="1081212"/>
              <a:ext cx="24265" cy="21085"/>
            </a:xfrm>
            <a:custGeom>
              <a:avLst/>
              <a:gdLst>
                <a:gd name="T0" fmla="*/ 13346 w 20"/>
                <a:gd name="T1" fmla="*/ 0 h 18"/>
                <a:gd name="T2" fmla="*/ 10919 w 20"/>
                <a:gd name="T3" fmla="*/ 21085 h 18"/>
                <a:gd name="T4" fmla="*/ 13346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11" y="0"/>
                  </a:moveTo>
                  <a:cubicBezTo>
                    <a:pt x="1" y="14"/>
                    <a:pt x="0" y="9"/>
                    <a:pt x="9" y="18"/>
                  </a:cubicBezTo>
                  <a:cubicBezTo>
                    <a:pt x="20" y="14"/>
                    <a:pt x="16" y="18"/>
                    <a:pt x="11" y="0"/>
                  </a:cubicBezTo>
                  <a:close/>
                </a:path>
              </a:pathLst>
            </a:custGeom>
            <a:grpFill/>
            <a:ln w="9525" cmpd="sng">
              <a:solidFill>
                <a:srgbClr val="000000"/>
              </a:solidFill>
              <a:bevel/>
            </a:ln>
          </p:spPr>
          <p:txBody>
            <a:bodyPr/>
            <a:lstStyle/>
            <a:p>
              <a:endParaRPr lang="zh-CN" altLang="en-US"/>
            </a:p>
          </p:txBody>
        </p:sp>
        <p:sp>
          <p:nvSpPr>
            <p:cNvPr id="98" name="Freeform 99"/>
            <p:cNvSpPr>
              <a:spLocks noChangeArrowheads="1"/>
            </p:cNvSpPr>
            <p:nvPr/>
          </p:nvSpPr>
          <p:spPr bwMode="auto">
            <a:xfrm>
              <a:off x="7528019" y="1105541"/>
              <a:ext cx="29973" cy="50281"/>
            </a:xfrm>
            <a:custGeom>
              <a:avLst/>
              <a:gdLst>
                <a:gd name="T0" fmla="*/ 29973 w 24"/>
                <a:gd name="T1" fmla="*/ 0 h 44"/>
                <a:gd name="T2" fmla="*/ 9991 w 24"/>
                <a:gd name="T3" fmla="*/ 18284 h 44"/>
                <a:gd name="T4" fmla="*/ 0 w 24"/>
                <a:gd name="T5" fmla="*/ 38854 h 44"/>
                <a:gd name="T6" fmla="*/ 19982 w 24"/>
                <a:gd name="T7" fmla="*/ 45710 h 44"/>
                <a:gd name="T8" fmla="*/ 29973 w 24"/>
                <a:gd name="T9" fmla="*/ 0 h 44"/>
                <a:gd name="T10" fmla="*/ 0 60000 65536"/>
                <a:gd name="T11" fmla="*/ 0 60000 65536"/>
                <a:gd name="T12" fmla="*/ 0 60000 65536"/>
                <a:gd name="T13" fmla="*/ 0 60000 65536"/>
                <a:gd name="T14" fmla="*/ 0 60000 65536"/>
                <a:gd name="T15" fmla="*/ 0 w 24"/>
                <a:gd name="T16" fmla="*/ 0 h 44"/>
                <a:gd name="T17" fmla="*/ 24 w 24"/>
                <a:gd name="T18" fmla="*/ 44 h 44"/>
              </a:gdLst>
              <a:ahLst/>
              <a:cxnLst>
                <a:cxn ang="T10">
                  <a:pos x="T0" y="T1"/>
                </a:cxn>
                <a:cxn ang="T11">
                  <a:pos x="T2" y="T3"/>
                </a:cxn>
                <a:cxn ang="T12">
                  <a:pos x="T4" y="T5"/>
                </a:cxn>
                <a:cxn ang="T13">
                  <a:pos x="T6" y="T7"/>
                </a:cxn>
                <a:cxn ang="T14">
                  <a:pos x="T8" y="T9"/>
                </a:cxn>
              </a:cxnLst>
              <a:rect l="T15" t="T16" r="T17" b="T18"/>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pFill/>
            <a:ln w="9525" cmpd="sng">
              <a:solidFill>
                <a:srgbClr val="000000"/>
              </a:solidFill>
              <a:bevel/>
            </a:ln>
          </p:spPr>
          <p:txBody>
            <a:bodyPr/>
            <a:lstStyle/>
            <a:p>
              <a:endParaRPr lang="zh-CN" altLang="en-US"/>
            </a:p>
          </p:txBody>
        </p:sp>
        <p:sp>
          <p:nvSpPr>
            <p:cNvPr id="99" name="Freeform 100"/>
            <p:cNvSpPr>
              <a:spLocks noChangeArrowheads="1"/>
            </p:cNvSpPr>
            <p:nvPr/>
          </p:nvSpPr>
          <p:spPr bwMode="auto">
            <a:xfrm>
              <a:off x="6077864" y="3308153"/>
              <a:ext cx="49957" cy="27574"/>
            </a:xfrm>
            <a:custGeom>
              <a:avLst/>
              <a:gdLst>
                <a:gd name="T0" fmla="*/ 36554 w 41"/>
                <a:gd name="T1" fmla="*/ 0 h 24"/>
                <a:gd name="T2" fmla="*/ 31680 w 41"/>
                <a:gd name="T3" fmla="*/ 27574 h 24"/>
                <a:gd name="T4" fmla="*/ 36554 w 41"/>
                <a:gd name="T5" fmla="*/ 0 h 24"/>
                <a:gd name="T6" fmla="*/ 0 60000 65536"/>
                <a:gd name="T7" fmla="*/ 0 60000 65536"/>
                <a:gd name="T8" fmla="*/ 0 60000 65536"/>
                <a:gd name="T9" fmla="*/ 0 w 41"/>
                <a:gd name="T10" fmla="*/ 0 h 24"/>
                <a:gd name="T11" fmla="*/ 41 w 41"/>
                <a:gd name="T12" fmla="*/ 24 h 24"/>
              </a:gdLst>
              <a:ahLst/>
              <a:cxnLst>
                <a:cxn ang="T6">
                  <a:pos x="T0" y="T1"/>
                </a:cxn>
                <a:cxn ang="T7">
                  <a:pos x="T2" y="T3"/>
                </a:cxn>
                <a:cxn ang="T8">
                  <a:pos x="T4" y="T5"/>
                </a:cxn>
              </a:cxnLst>
              <a:rect l="T9" t="T10" r="T11" b="T12"/>
              <a:pathLst>
                <a:path w="41" h="24">
                  <a:moveTo>
                    <a:pt x="30" y="0"/>
                  </a:moveTo>
                  <a:cubicBezTo>
                    <a:pt x="4" y="4"/>
                    <a:pt x="0" y="17"/>
                    <a:pt x="26" y="24"/>
                  </a:cubicBezTo>
                  <a:cubicBezTo>
                    <a:pt x="41" y="19"/>
                    <a:pt x="38" y="10"/>
                    <a:pt x="30" y="0"/>
                  </a:cubicBezTo>
                  <a:close/>
                </a:path>
              </a:pathLst>
            </a:custGeom>
            <a:grpFill/>
            <a:ln w="9525" cmpd="sng">
              <a:solidFill>
                <a:srgbClr val="000000"/>
              </a:solidFill>
              <a:bevel/>
            </a:ln>
          </p:spPr>
          <p:txBody>
            <a:bodyPr/>
            <a:lstStyle/>
            <a:p>
              <a:endParaRPr lang="zh-CN" altLang="en-US"/>
            </a:p>
          </p:txBody>
        </p:sp>
        <p:sp>
          <p:nvSpPr>
            <p:cNvPr id="100" name="Freeform 101"/>
            <p:cNvSpPr>
              <a:spLocks noChangeArrowheads="1"/>
            </p:cNvSpPr>
            <p:nvPr/>
          </p:nvSpPr>
          <p:spPr bwMode="auto">
            <a:xfrm>
              <a:off x="6143520" y="3296798"/>
              <a:ext cx="15701" cy="22707"/>
            </a:xfrm>
            <a:custGeom>
              <a:avLst/>
              <a:gdLst>
                <a:gd name="T0" fmla="*/ 12078 w 13"/>
                <a:gd name="T1" fmla="*/ 5677 h 20"/>
                <a:gd name="T2" fmla="*/ 1208 w 13"/>
                <a:gd name="T3" fmla="*/ 12489 h 20"/>
                <a:gd name="T4" fmla="*/ 10870 w 13"/>
                <a:gd name="T5" fmla="*/ 22707 h 20"/>
                <a:gd name="T6" fmla="*/ 12078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1" name="Freeform 102"/>
            <p:cNvSpPr>
              <a:spLocks noChangeArrowheads="1"/>
            </p:cNvSpPr>
            <p:nvPr/>
          </p:nvSpPr>
          <p:spPr bwMode="auto">
            <a:xfrm>
              <a:off x="6033618" y="3063237"/>
              <a:ext cx="14273" cy="22707"/>
            </a:xfrm>
            <a:custGeom>
              <a:avLst/>
              <a:gdLst>
                <a:gd name="T0" fmla="*/ 10979 w 13"/>
                <a:gd name="T1" fmla="*/ 5677 h 20"/>
                <a:gd name="T2" fmla="*/ 1098 w 13"/>
                <a:gd name="T3" fmla="*/ 12489 h 20"/>
                <a:gd name="T4" fmla="*/ 9881 w 13"/>
                <a:gd name="T5" fmla="*/ 22707 h 20"/>
                <a:gd name="T6" fmla="*/ 10979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2" name="Freeform 103"/>
            <p:cNvSpPr>
              <a:spLocks noChangeArrowheads="1"/>
            </p:cNvSpPr>
            <p:nvPr/>
          </p:nvSpPr>
          <p:spPr bwMode="auto">
            <a:xfrm>
              <a:off x="6132102" y="2952944"/>
              <a:ext cx="17128" cy="29196"/>
            </a:xfrm>
            <a:custGeom>
              <a:avLst/>
              <a:gdLst>
                <a:gd name="T0" fmla="*/ 7341 w 14"/>
                <a:gd name="T1" fmla="*/ 0 h 25"/>
                <a:gd name="T2" fmla="*/ 0 w 14"/>
                <a:gd name="T3" fmla="*/ 15182 h 25"/>
                <a:gd name="T4" fmla="*/ 14681 w 14"/>
                <a:gd name="T5" fmla="*/ 28028 h 25"/>
                <a:gd name="T6" fmla="*/ 7341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grpFill/>
            <a:ln w="9525" cmpd="sng">
              <a:solidFill>
                <a:srgbClr val="000000"/>
              </a:solidFill>
              <a:bevel/>
            </a:ln>
          </p:spPr>
          <p:txBody>
            <a:bodyPr/>
            <a:lstStyle/>
            <a:p>
              <a:endParaRPr lang="zh-CN" altLang="en-US"/>
            </a:p>
          </p:txBody>
        </p:sp>
        <p:sp>
          <p:nvSpPr>
            <p:cNvPr id="103" name="Freeform 104"/>
            <p:cNvSpPr>
              <a:spLocks noChangeArrowheads="1"/>
            </p:cNvSpPr>
            <p:nvPr/>
          </p:nvSpPr>
          <p:spPr bwMode="auto">
            <a:xfrm>
              <a:off x="6092137" y="2951323"/>
              <a:ext cx="18555" cy="29196"/>
            </a:xfrm>
            <a:custGeom>
              <a:avLst/>
              <a:gdLst>
                <a:gd name="T0" fmla="*/ 7952 w 14"/>
                <a:gd name="T1" fmla="*/ 0 h 25"/>
                <a:gd name="T2" fmla="*/ 0 w 14"/>
                <a:gd name="T3" fmla="*/ 15182 h 25"/>
                <a:gd name="T4" fmla="*/ 15904 w 14"/>
                <a:gd name="T5" fmla="*/ 28028 h 25"/>
                <a:gd name="T6" fmla="*/ 7952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grpFill/>
            <a:ln w="9525" cmpd="sng">
              <a:solidFill>
                <a:srgbClr val="000000"/>
              </a:solidFill>
              <a:bevel/>
            </a:ln>
          </p:spPr>
          <p:txBody>
            <a:bodyPr/>
            <a:lstStyle/>
            <a:p>
              <a:endParaRPr lang="zh-CN" altLang="en-US"/>
            </a:p>
          </p:txBody>
        </p:sp>
        <p:sp>
          <p:nvSpPr>
            <p:cNvPr id="104" name="Freeform 105"/>
            <p:cNvSpPr>
              <a:spLocks noChangeArrowheads="1"/>
            </p:cNvSpPr>
            <p:nvPr/>
          </p:nvSpPr>
          <p:spPr bwMode="auto">
            <a:xfrm>
              <a:off x="6073582" y="2985384"/>
              <a:ext cx="17128" cy="22707"/>
            </a:xfrm>
            <a:custGeom>
              <a:avLst/>
              <a:gdLst>
                <a:gd name="T0" fmla="*/ 13175 w 13"/>
                <a:gd name="T1" fmla="*/ 5677 h 20"/>
                <a:gd name="T2" fmla="*/ 1318 w 13"/>
                <a:gd name="T3" fmla="*/ 12489 h 20"/>
                <a:gd name="T4" fmla="*/ 11858 w 13"/>
                <a:gd name="T5" fmla="*/ 22707 h 20"/>
                <a:gd name="T6" fmla="*/ 13175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5" name="Freeform 106"/>
            <p:cNvSpPr>
              <a:spLocks noChangeArrowheads="1"/>
            </p:cNvSpPr>
            <p:nvPr/>
          </p:nvSpPr>
          <p:spPr bwMode="auto">
            <a:xfrm>
              <a:off x="6033618" y="3037286"/>
              <a:ext cx="14273" cy="22707"/>
            </a:xfrm>
            <a:custGeom>
              <a:avLst/>
              <a:gdLst>
                <a:gd name="T0" fmla="*/ 10979 w 13"/>
                <a:gd name="T1" fmla="*/ 5677 h 20"/>
                <a:gd name="T2" fmla="*/ 1098 w 13"/>
                <a:gd name="T3" fmla="*/ 12489 h 20"/>
                <a:gd name="T4" fmla="*/ 9881 w 13"/>
                <a:gd name="T5" fmla="*/ 22707 h 20"/>
                <a:gd name="T6" fmla="*/ 10979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6" name="Freeform 107"/>
            <p:cNvSpPr>
              <a:spLocks noChangeArrowheads="1"/>
            </p:cNvSpPr>
            <p:nvPr/>
          </p:nvSpPr>
          <p:spPr bwMode="auto">
            <a:xfrm>
              <a:off x="6063591" y="3016201"/>
              <a:ext cx="17128" cy="22707"/>
            </a:xfrm>
            <a:custGeom>
              <a:avLst/>
              <a:gdLst>
                <a:gd name="T0" fmla="*/ 13175 w 13"/>
                <a:gd name="T1" fmla="*/ 5677 h 20"/>
                <a:gd name="T2" fmla="*/ 1318 w 13"/>
                <a:gd name="T3" fmla="*/ 12489 h 20"/>
                <a:gd name="T4" fmla="*/ 11858 w 13"/>
                <a:gd name="T5" fmla="*/ 22707 h 20"/>
                <a:gd name="T6" fmla="*/ 13175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7" name="Freeform 108"/>
            <p:cNvSpPr>
              <a:spLocks noChangeArrowheads="1"/>
            </p:cNvSpPr>
            <p:nvPr/>
          </p:nvSpPr>
          <p:spPr bwMode="auto">
            <a:xfrm>
              <a:off x="4860361" y="1519139"/>
              <a:ext cx="17128" cy="22707"/>
            </a:xfrm>
            <a:custGeom>
              <a:avLst/>
              <a:gdLst>
                <a:gd name="T0" fmla="*/ 13175 w 13"/>
                <a:gd name="T1" fmla="*/ 5677 h 20"/>
                <a:gd name="T2" fmla="*/ 1318 w 13"/>
                <a:gd name="T3" fmla="*/ 12489 h 20"/>
                <a:gd name="T4" fmla="*/ 11858 w 13"/>
                <a:gd name="T5" fmla="*/ 22707 h 20"/>
                <a:gd name="T6" fmla="*/ 13175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8" name="Freeform 109"/>
            <p:cNvSpPr>
              <a:spLocks noChangeArrowheads="1"/>
            </p:cNvSpPr>
            <p:nvPr/>
          </p:nvSpPr>
          <p:spPr bwMode="auto">
            <a:xfrm>
              <a:off x="4760449" y="1467236"/>
              <a:ext cx="17128" cy="22707"/>
            </a:xfrm>
            <a:custGeom>
              <a:avLst/>
              <a:gdLst>
                <a:gd name="T0" fmla="*/ 13175 w 13"/>
                <a:gd name="T1" fmla="*/ 5677 h 20"/>
                <a:gd name="T2" fmla="*/ 1318 w 13"/>
                <a:gd name="T3" fmla="*/ 12489 h 20"/>
                <a:gd name="T4" fmla="*/ 11858 w 13"/>
                <a:gd name="T5" fmla="*/ 22707 h 20"/>
                <a:gd name="T6" fmla="*/ 13175 w 13"/>
                <a:gd name="T7" fmla="*/ 5677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grpFill/>
            <a:ln w="9525" cmpd="sng">
              <a:solidFill>
                <a:srgbClr val="000000"/>
              </a:solidFill>
              <a:bevel/>
            </a:ln>
          </p:spPr>
          <p:txBody>
            <a:bodyPr/>
            <a:lstStyle/>
            <a:p>
              <a:endParaRPr lang="zh-CN" altLang="en-US"/>
            </a:p>
          </p:txBody>
        </p:sp>
        <p:sp>
          <p:nvSpPr>
            <p:cNvPr id="109" name="Freeform 110"/>
            <p:cNvSpPr>
              <a:spLocks noChangeArrowheads="1"/>
            </p:cNvSpPr>
            <p:nvPr/>
          </p:nvSpPr>
          <p:spPr bwMode="auto">
            <a:xfrm>
              <a:off x="4369364" y="1137979"/>
              <a:ext cx="3382744" cy="2492941"/>
            </a:xfrm>
            <a:custGeom>
              <a:avLst/>
              <a:gdLst>
                <a:gd name="T0" fmla="*/ 742233 w 2060"/>
                <a:gd name="T1" fmla="*/ 990201 h 1644"/>
                <a:gd name="T2" fmla="*/ 546822 w 2060"/>
                <a:gd name="T3" fmla="*/ 902251 h 1644"/>
                <a:gd name="T4" fmla="*/ 259453 w 2060"/>
                <a:gd name="T5" fmla="*/ 978070 h 1644"/>
                <a:gd name="T6" fmla="*/ 75537 w 2060"/>
                <a:gd name="T7" fmla="*/ 1150938 h 1644"/>
                <a:gd name="T8" fmla="*/ 19705 w 2060"/>
                <a:gd name="T9" fmla="*/ 1426921 h 1644"/>
                <a:gd name="T10" fmla="*/ 239748 w 2060"/>
                <a:gd name="T11" fmla="*/ 1605854 h 1644"/>
                <a:gd name="T12" fmla="*/ 505769 w 2060"/>
                <a:gd name="T13" fmla="*/ 1578559 h 1644"/>
                <a:gd name="T14" fmla="*/ 650275 w 2060"/>
                <a:gd name="T15" fmla="*/ 1725649 h 1644"/>
                <a:gd name="T16" fmla="*/ 742233 w 2060"/>
                <a:gd name="T17" fmla="*/ 2194213 h 1644"/>
                <a:gd name="T18" fmla="*/ 816128 w 2060"/>
                <a:gd name="T19" fmla="*/ 2468679 h 1644"/>
                <a:gd name="T20" fmla="*/ 1156045 w 2060"/>
                <a:gd name="T21" fmla="*/ 2386794 h 1644"/>
                <a:gd name="T22" fmla="*/ 1341603 w 2060"/>
                <a:gd name="T23" fmla="*/ 2092615 h 1644"/>
                <a:gd name="T24" fmla="*/ 1453266 w 2060"/>
                <a:gd name="T25" fmla="*/ 1748395 h 1644"/>
                <a:gd name="T26" fmla="*/ 1638825 w 2060"/>
                <a:gd name="T27" fmla="*/ 1514871 h 1644"/>
                <a:gd name="T28" fmla="*/ 1307119 w 2060"/>
                <a:gd name="T29" fmla="*/ 1298028 h 1644"/>
                <a:gd name="T30" fmla="*/ 1341603 w 2060"/>
                <a:gd name="T31" fmla="*/ 1241921 h 1644"/>
                <a:gd name="T32" fmla="*/ 1647035 w 2060"/>
                <a:gd name="T33" fmla="*/ 1389011 h 1644"/>
                <a:gd name="T34" fmla="*/ 1803035 w 2060"/>
                <a:gd name="T35" fmla="*/ 1200979 h 1644"/>
                <a:gd name="T36" fmla="*/ 1717646 w 2060"/>
                <a:gd name="T37" fmla="*/ 1157004 h 1644"/>
                <a:gd name="T38" fmla="*/ 1525519 w 2060"/>
                <a:gd name="T39" fmla="*/ 1085733 h 1644"/>
                <a:gd name="T40" fmla="*/ 1873646 w 2060"/>
                <a:gd name="T41" fmla="*/ 1153971 h 1644"/>
                <a:gd name="T42" fmla="*/ 2128173 w 2060"/>
                <a:gd name="T43" fmla="*/ 1291962 h 1644"/>
                <a:gd name="T44" fmla="*/ 2254615 w 2060"/>
                <a:gd name="T45" fmla="*/ 1566428 h 1644"/>
                <a:gd name="T46" fmla="*/ 2640511 w 2060"/>
                <a:gd name="T47" fmla="*/ 1284380 h 1644"/>
                <a:gd name="T48" fmla="*/ 2798153 w 2060"/>
                <a:gd name="T49" fmla="*/ 1561879 h 1644"/>
                <a:gd name="T50" fmla="*/ 2803080 w 2060"/>
                <a:gd name="T51" fmla="*/ 1325323 h 1644"/>
                <a:gd name="T52" fmla="*/ 2888469 w 2060"/>
                <a:gd name="T53" fmla="*/ 1213110 h 1644"/>
                <a:gd name="T54" fmla="*/ 2927880 w 2060"/>
                <a:gd name="T55" fmla="*/ 824915 h 1644"/>
                <a:gd name="T56" fmla="*/ 2995206 w 2060"/>
                <a:gd name="T57" fmla="*/ 800653 h 1644"/>
                <a:gd name="T58" fmla="*/ 3028049 w 2060"/>
                <a:gd name="T59" fmla="*/ 647497 h 1644"/>
                <a:gd name="T60" fmla="*/ 2964006 w 2060"/>
                <a:gd name="T61" fmla="*/ 342704 h 1644"/>
                <a:gd name="T62" fmla="*/ 3118364 w 2060"/>
                <a:gd name="T63" fmla="*/ 163770 h 1644"/>
                <a:gd name="T64" fmla="*/ 3197186 w 2060"/>
                <a:gd name="T65" fmla="*/ 316925 h 1644"/>
                <a:gd name="T66" fmla="*/ 3190617 w 2060"/>
                <a:gd name="T67" fmla="*/ 186516 h 1644"/>
                <a:gd name="T68" fmla="*/ 3243165 w 2060"/>
                <a:gd name="T69" fmla="*/ 77336 h 1644"/>
                <a:gd name="T70" fmla="*/ 3346618 w 2060"/>
                <a:gd name="T71" fmla="*/ 0 h 1644"/>
                <a:gd name="T72" fmla="*/ 2988638 w 2060"/>
                <a:gd name="T73" fmla="*/ 95532 h 1644"/>
                <a:gd name="T74" fmla="*/ 2599458 w 2060"/>
                <a:gd name="T75" fmla="*/ 125860 h 1644"/>
                <a:gd name="T76" fmla="*/ 2215205 w 2060"/>
                <a:gd name="T77" fmla="*/ 45492 h 1644"/>
                <a:gd name="T78" fmla="*/ 1858867 w 2060"/>
                <a:gd name="T79" fmla="*/ 98565 h 1644"/>
                <a:gd name="T80" fmla="*/ 1707793 w 2060"/>
                <a:gd name="T81" fmla="*/ 257786 h 1644"/>
                <a:gd name="T82" fmla="*/ 1520593 w 2060"/>
                <a:gd name="T83" fmla="*/ 207745 h 1644"/>
                <a:gd name="T84" fmla="*/ 1244718 w 2060"/>
                <a:gd name="T85" fmla="*/ 277499 h 1644"/>
                <a:gd name="T86" fmla="*/ 1095287 w 2060"/>
                <a:gd name="T87" fmla="*/ 212294 h 1644"/>
                <a:gd name="T88" fmla="*/ 597728 w 2060"/>
                <a:gd name="T89" fmla="*/ 376064 h 1644"/>
                <a:gd name="T90" fmla="*/ 878528 w 2060"/>
                <a:gd name="T91" fmla="*/ 322991 h 1644"/>
                <a:gd name="T92" fmla="*/ 1047665 w 2060"/>
                <a:gd name="T93" fmla="*/ 418523 h 1644"/>
                <a:gd name="T94" fmla="*/ 727454 w 2060"/>
                <a:gd name="T95" fmla="*/ 541350 h 1644"/>
                <a:gd name="T96" fmla="*/ 451580 w 2060"/>
                <a:gd name="T97" fmla="*/ 630817 h 1644"/>
                <a:gd name="T98" fmla="*/ 274232 w 2060"/>
                <a:gd name="T99" fmla="*/ 814300 h 1644"/>
                <a:gd name="T100" fmla="*/ 464717 w 2060"/>
                <a:gd name="T101" fmla="*/ 837046 h 1644"/>
                <a:gd name="T102" fmla="*/ 625643 w 2060"/>
                <a:gd name="T103" fmla="*/ 868890 h 1644"/>
                <a:gd name="T104" fmla="*/ 809560 w 2060"/>
                <a:gd name="T105" fmla="*/ 894669 h 1644"/>
                <a:gd name="T106" fmla="*/ 799707 w 2060"/>
                <a:gd name="T107" fmla="*/ 776390 h 1644"/>
                <a:gd name="T108" fmla="*/ 972128 w 2060"/>
                <a:gd name="T109" fmla="*/ 830980 h 1644"/>
                <a:gd name="T110" fmla="*/ 1126487 w 2060"/>
                <a:gd name="T111" fmla="*/ 712702 h 1644"/>
                <a:gd name="T112" fmla="*/ 1267708 w 2060"/>
                <a:gd name="T113" fmla="*/ 727866 h 1644"/>
                <a:gd name="T114" fmla="*/ 1049307 w 2060"/>
                <a:gd name="T115" fmla="*/ 906800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60"/>
                <a:gd name="T175" fmla="*/ 0 h 1644"/>
                <a:gd name="T176" fmla="*/ 2060 w 2060"/>
                <a:gd name="T177" fmla="*/ 1644 h 16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pFill/>
            <a:ln w="9525" cmpd="sng">
              <a:solidFill>
                <a:srgbClr val="000000"/>
              </a:solidFill>
              <a:bevel/>
            </a:ln>
          </p:spPr>
          <p:txBody>
            <a:bodyPr/>
            <a:lstStyle/>
            <a:p>
              <a:endParaRPr lang="zh-CN" altLang="en-US"/>
            </a:p>
          </p:txBody>
        </p:sp>
      </p:grpSp>
      <p:grpSp>
        <p:nvGrpSpPr>
          <p:cNvPr id="116" name="组合 115"/>
          <p:cNvGrpSpPr/>
          <p:nvPr/>
        </p:nvGrpSpPr>
        <p:grpSpPr>
          <a:xfrm>
            <a:off x="3423902" y="3154207"/>
            <a:ext cx="171011" cy="140380"/>
            <a:chOff x="3423902" y="3401856"/>
            <a:chExt cx="163960" cy="134592"/>
          </a:xfrm>
        </p:grpSpPr>
        <p:sp>
          <p:nvSpPr>
            <p:cNvPr id="114" name="椭圆 113"/>
            <p:cNvSpPr/>
            <p:nvPr/>
          </p:nvSpPr>
          <p:spPr>
            <a:xfrm>
              <a:off x="3423902" y="3401856"/>
              <a:ext cx="163960" cy="134592"/>
            </a:xfrm>
            <a:prstGeom prst="ellipse">
              <a:avLst/>
            </a:prstGeom>
            <a:noFill/>
            <a:ln w="3175">
              <a:solidFill>
                <a:srgbClr val="FB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3462930" y="3433893"/>
              <a:ext cx="85012" cy="69785"/>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8" name="直接连接符 117"/>
          <p:cNvCxnSpPr>
            <a:stCxn id="115" idx="0"/>
            <a:endCxn id="131" idx="4"/>
          </p:cNvCxnSpPr>
          <p:nvPr/>
        </p:nvCxnSpPr>
        <p:spPr>
          <a:xfrm flipH="1" flipV="1">
            <a:off x="2377267" y="2219904"/>
            <a:ext cx="1131675" cy="967718"/>
          </a:xfrm>
          <a:prstGeom prst="line">
            <a:avLst/>
          </a:prstGeom>
          <a:ln w="3175">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34" name="组合 133"/>
          <p:cNvGrpSpPr/>
          <p:nvPr/>
        </p:nvGrpSpPr>
        <p:grpSpPr>
          <a:xfrm>
            <a:off x="9463116" y="5020936"/>
            <a:ext cx="171011" cy="140380"/>
            <a:chOff x="3423902" y="3401856"/>
            <a:chExt cx="163960" cy="134592"/>
          </a:xfrm>
        </p:grpSpPr>
        <p:sp>
          <p:nvSpPr>
            <p:cNvPr id="135" name="椭圆 134"/>
            <p:cNvSpPr/>
            <p:nvPr/>
          </p:nvSpPr>
          <p:spPr>
            <a:xfrm>
              <a:off x="3423902" y="3401856"/>
              <a:ext cx="163960" cy="134592"/>
            </a:xfrm>
            <a:prstGeom prst="ellipse">
              <a:avLst/>
            </a:prstGeom>
            <a:noFill/>
            <a:ln w="3175">
              <a:solidFill>
                <a:srgbClr val="FB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3462930" y="3433893"/>
              <a:ext cx="85012" cy="69785"/>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7" name="直接连接符 136"/>
          <p:cNvCxnSpPr>
            <a:stCxn id="136" idx="2"/>
            <a:endCxn id="138" idx="7"/>
          </p:cNvCxnSpPr>
          <p:nvPr/>
        </p:nvCxnSpPr>
        <p:spPr>
          <a:xfrm flipH="1">
            <a:off x="8937251" y="5090744"/>
            <a:ext cx="566571" cy="162435"/>
          </a:xfrm>
          <a:prstGeom prst="line">
            <a:avLst/>
          </a:prstGeom>
          <a:ln w="3175">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0" name="组合 139"/>
          <p:cNvGrpSpPr/>
          <p:nvPr/>
        </p:nvGrpSpPr>
        <p:grpSpPr>
          <a:xfrm>
            <a:off x="8166819" y="3344349"/>
            <a:ext cx="171011" cy="140380"/>
            <a:chOff x="3423902" y="3401856"/>
            <a:chExt cx="163960" cy="134592"/>
          </a:xfrm>
        </p:grpSpPr>
        <p:sp>
          <p:nvSpPr>
            <p:cNvPr id="141" name="椭圆 140"/>
            <p:cNvSpPr/>
            <p:nvPr/>
          </p:nvSpPr>
          <p:spPr>
            <a:xfrm>
              <a:off x="3423902" y="3401856"/>
              <a:ext cx="163960" cy="134592"/>
            </a:xfrm>
            <a:prstGeom prst="ellipse">
              <a:avLst/>
            </a:prstGeom>
            <a:noFill/>
            <a:ln w="3175">
              <a:solidFill>
                <a:srgbClr val="FB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3462930" y="3433893"/>
              <a:ext cx="85012" cy="69785"/>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3" name="直接连接符 142"/>
          <p:cNvCxnSpPr>
            <a:stCxn id="142" idx="6"/>
            <a:endCxn id="144" idx="3"/>
          </p:cNvCxnSpPr>
          <p:nvPr/>
        </p:nvCxnSpPr>
        <p:spPr>
          <a:xfrm flipV="1">
            <a:off x="8296193" y="2442429"/>
            <a:ext cx="471279" cy="971728"/>
          </a:xfrm>
          <a:prstGeom prst="line">
            <a:avLst/>
          </a:prstGeom>
          <a:ln w="31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4" name="椭圆 143"/>
          <p:cNvSpPr/>
          <p:nvPr/>
        </p:nvSpPr>
        <p:spPr>
          <a:xfrm>
            <a:off x="8754487" y="2380302"/>
            <a:ext cx="88668" cy="72786"/>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文本框 151"/>
          <p:cNvSpPr txBox="1"/>
          <p:nvPr/>
        </p:nvSpPr>
        <p:spPr>
          <a:xfrm>
            <a:off x="2680995" y="3116293"/>
            <a:ext cx="902811" cy="215444"/>
          </a:xfrm>
          <a:prstGeom prst="rect">
            <a:avLst/>
          </a:prstGeom>
          <a:noFill/>
        </p:spPr>
        <p:txBody>
          <a:bodyPr wrap="none" rtlCol="0">
            <a:spAutoFit/>
          </a:bodyPr>
          <a:lstStyle/>
          <a:p>
            <a:pPr algn="ctr"/>
            <a:r>
              <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153" name="文本框 152"/>
          <p:cNvSpPr txBox="1"/>
          <p:nvPr/>
        </p:nvSpPr>
        <p:spPr>
          <a:xfrm>
            <a:off x="7766122" y="3467884"/>
            <a:ext cx="902811" cy="215444"/>
          </a:xfrm>
          <a:prstGeom prst="rect">
            <a:avLst/>
          </a:prstGeom>
          <a:noFill/>
        </p:spPr>
        <p:txBody>
          <a:bodyPr wrap="none" rtlCol="0">
            <a:spAutoFit/>
          </a:bodyPr>
          <a:lstStyle/>
          <a:p>
            <a:pPr algn="ctr"/>
            <a:r>
              <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154" name="文本框 153"/>
          <p:cNvSpPr txBox="1"/>
          <p:nvPr/>
        </p:nvSpPr>
        <p:spPr>
          <a:xfrm>
            <a:off x="9324428" y="5156000"/>
            <a:ext cx="902811" cy="215444"/>
          </a:xfrm>
          <a:prstGeom prst="rect">
            <a:avLst/>
          </a:prstGeom>
          <a:noFill/>
        </p:spPr>
        <p:txBody>
          <a:bodyPr wrap="none" rtlCol="0">
            <a:spAutoFit/>
          </a:bodyPr>
          <a:lstStyle/>
          <a:p>
            <a:pPr algn="ctr"/>
            <a:r>
              <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131" name="椭圆 130"/>
          <p:cNvSpPr/>
          <p:nvPr/>
        </p:nvSpPr>
        <p:spPr>
          <a:xfrm>
            <a:off x="2332933" y="2147118"/>
            <a:ext cx="88668" cy="72786"/>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6" name="组合 175"/>
          <p:cNvGrpSpPr/>
          <p:nvPr/>
        </p:nvGrpSpPr>
        <p:grpSpPr>
          <a:xfrm>
            <a:off x="898555" y="1316552"/>
            <a:ext cx="1506705" cy="1584930"/>
            <a:chOff x="1800794" y="788939"/>
            <a:chExt cx="1506705" cy="1584930"/>
          </a:xfrm>
        </p:grpSpPr>
        <p:grpSp>
          <p:nvGrpSpPr>
            <p:cNvPr id="156" name="组合 155"/>
            <p:cNvGrpSpPr/>
            <p:nvPr/>
          </p:nvGrpSpPr>
          <p:grpSpPr>
            <a:xfrm>
              <a:off x="1827464" y="788939"/>
              <a:ext cx="289317" cy="736916"/>
              <a:chOff x="5727647" y="994777"/>
              <a:chExt cx="959754" cy="2444583"/>
            </a:xfrm>
            <a:solidFill>
              <a:schemeClr val="tx1">
                <a:lumMod val="50000"/>
                <a:lumOff val="50000"/>
              </a:schemeClr>
            </a:solidFill>
          </p:grpSpPr>
          <p:sp>
            <p:nvSpPr>
              <p:cNvPr id="157" name="Freeform 5"/>
              <p:cNvSpPr/>
              <p:nvPr/>
            </p:nvSpPr>
            <p:spPr bwMode="auto">
              <a:xfrm>
                <a:off x="5727647" y="1406375"/>
                <a:ext cx="959754" cy="2032985"/>
              </a:xfrm>
              <a:custGeom>
                <a:avLst/>
                <a:gdLst>
                  <a:gd name="T0" fmla="*/ 91 w 119"/>
                  <a:gd name="T1" fmla="*/ 1 h 252"/>
                  <a:gd name="T2" fmla="*/ 31 w 119"/>
                  <a:gd name="T3" fmla="*/ 0 h 252"/>
                  <a:gd name="T4" fmla="*/ 0 w 119"/>
                  <a:gd name="T5" fmla="*/ 25 h 252"/>
                  <a:gd name="T6" fmla="*/ 0 w 119"/>
                  <a:gd name="T7" fmla="*/ 26 h 252"/>
                  <a:gd name="T8" fmla="*/ 0 w 119"/>
                  <a:gd name="T9" fmla="*/ 30 h 252"/>
                  <a:gd name="T10" fmla="*/ 0 w 119"/>
                  <a:gd name="T11" fmla="*/ 114 h 252"/>
                  <a:gd name="T12" fmla="*/ 10 w 119"/>
                  <a:gd name="T13" fmla="*/ 124 h 252"/>
                  <a:gd name="T14" fmla="*/ 20 w 119"/>
                  <a:gd name="T15" fmla="*/ 114 h 252"/>
                  <a:gd name="T16" fmla="*/ 20 w 119"/>
                  <a:gd name="T17" fmla="*/ 41 h 252"/>
                  <a:gd name="T18" fmla="*/ 28 w 119"/>
                  <a:gd name="T19" fmla="*/ 41 h 252"/>
                  <a:gd name="T20" fmla="*/ 28 w 119"/>
                  <a:gd name="T21" fmla="*/ 111 h 252"/>
                  <a:gd name="T22" fmla="*/ 29 w 119"/>
                  <a:gd name="T23" fmla="*/ 113 h 252"/>
                  <a:gd name="T24" fmla="*/ 29 w 119"/>
                  <a:gd name="T25" fmla="*/ 238 h 252"/>
                  <a:gd name="T26" fmla="*/ 42 w 119"/>
                  <a:gd name="T27" fmla="*/ 252 h 252"/>
                  <a:gd name="T28" fmla="*/ 56 w 119"/>
                  <a:gd name="T29" fmla="*/ 238 h 252"/>
                  <a:gd name="T30" fmla="*/ 56 w 119"/>
                  <a:gd name="T31" fmla="*/ 128 h 252"/>
                  <a:gd name="T32" fmla="*/ 63 w 119"/>
                  <a:gd name="T33" fmla="*/ 128 h 252"/>
                  <a:gd name="T34" fmla="*/ 63 w 119"/>
                  <a:gd name="T35" fmla="*/ 238 h 252"/>
                  <a:gd name="T36" fmla="*/ 77 w 119"/>
                  <a:gd name="T37" fmla="*/ 252 h 252"/>
                  <a:gd name="T38" fmla="*/ 91 w 119"/>
                  <a:gd name="T39" fmla="*/ 238 h 252"/>
                  <a:gd name="T40" fmla="*/ 91 w 119"/>
                  <a:gd name="T41" fmla="*/ 111 h 252"/>
                  <a:gd name="T42" fmla="*/ 91 w 119"/>
                  <a:gd name="T43" fmla="*/ 110 h 252"/>
                  <a:gd name="T44" fmla="*/ 91 w 119"/>
                  <a:gd name="T45" fmla="*/ 41 h 252"/>
                  <a:gd name="T46" fmla="*/ 98 w 119"/>
                  <a:gd name="T47" fmla="*/ 41 h 252"/>
                  <a:gd name="T48" fmla="*/ 98 w 119"/>
                  <a:gd name="T49" fmla="*/ 114 h 252"/>
                  <a:gd name="T50" fmla="*/ 109 w 119"/>
                  <a:gd name="T51" fmla="*/ 124 h 252"/>
                  <a:gd name="T52" fmla="*/ 119 w 119"/>
                  <a:gd name="T53" fmla="*/ 114 h 252"/>
                  <a:gd name="T54" fmla="*/ 119 w 119"/>
                  <a:gd name="T55" fmla="*/ 30 h 252"/>
                  <a:gd name="T56" fmla="*/ 119 w 119"/>
                  <a:gd name="T57" fmla="*/ 26 h 252"/>
                  <a:gd name="T58" fmla="*/ 119 w 119"/>
                  <a:gd name="T59" fmla="*/ 24 h 252"/>
                  <a:gd name="T60" fmla="*/ 91 w 119"/>
                  <a:gd name="T61" fmla="*/ 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 h="252">
                    <a:moveTo>
                      <a:pt x="91" y="1"/>
                    </a:moveTo>
                    <a:cubicBezTo>
                      <a:pt x="31" y="0"/>
                      <a:pt x="31" y="0"/>
                      <a:pt x="31" y="0"/>
                    </a:cubicBezTo>
                    <a:cubicBezTo>
                      <a:pt x="8" y="1"/>
                      <a:pt x="0" y="19"/>
                      <a:pt x="0" y="25"/>
                    </a:cubicBezTo>
                    <a:cubicBezTo>
                      <a:pt x="0" y="26"/>
                      <a:pt x="0" y="26"/>
                      <a:pt x="0" y="26"/>
                    </a:cubicBezTo>
                    <a:cubicBezTo>
                      <a:pt x="0" y="30"/>
                      <a:pt x="0" y="30"/>
                      <a:pt x="0" y="30"/>
                    </a:cubicBezTo>
                    <a:cubicBezTo>
                      <a:pt x="0" y="114"/>
                      <a:pt x="0" y="114"/>
                      <a:pt x="0" y="114"/>
                    </a:cubicBezTo>
                    <a:cubicBezTo>
                      <a:pt x="0" y="119"/>
                      <a:pt x="5" y="124"/>
                      <a:pt x="10" y="124"/>
                    </a:cubicBezTo>
                    <a:cubicBezTo>
                      <a:pt x="15" y="124"/>
                      <a:pt x="20" y="119"/>
                      <a:pt x="20" y="114"/>
                    </a:cubicBezTo>
                    <a:cubicBezTo>
                      <a:pt x="20" y="41"/>
                      <a:pt x="20" y="41"/>
                      <a:pt x="20" y="41"/>
                    </a:cubicBezTo>
                    <a:cubicBezTo>
                      <a:pt x="28" y="41"/>
                      <a:pt x="28" y="41"/>
                      <a:pt x="28" y="41"/>
                    </a:cubicBezTo>
                    <a:cubicBezTo>
                      <a:pt x="28" y="111"/>
                      <a:pt x="28" y="111"/>
                      <a:pt x="28" y="111"/>
                    </a:cubicBezTo>
                    <a:cubicBezTo>
                      <a:pt x="28" y="112"/>
                      <a:pt x="28" y="112"/>
                      <a:pt x="29" y="113"/>
                    </a:cubicBezTo>
                    <a:cubicBezTo>
                      <a:pt x="29" y="238"/>
                      <a:pt x="29" y="238"/>
                      <a:pt x="29" y="238"/>
                    </a:cubicBezTo>
                    <a:cubicBezTo>
                      <a:pt x="29" y="246"/>
                      <a:pt x="35" y="252"/>
                      <a:pt x="42" y="252"/>
                    </a:cubicBezTo>
                    <a:cubicBezTo>
                      <a:pt x="50" y="252"/>
                      <a:pt x="56" y="246"/>
                      <a:pt x="56" y="238"/>
                    </a:cubicBezTo>
                    <a:cubicBezTo>
                      <a:pt x="56" y="128"/>
                      <a:pt x="56" y="128"/>
                      <a:pt x="56" y="128"/>
                    </a:cubicBezTo>
                    <a:cubicBezTo>
                      <a:pt x="63" y="128"/>
                      <a:pt x="63" y="128"/>
                      <a:pt x="63" y="128"/>
                    </a:cubicBezTo>
                    <a:cubicBezTo>
                      <a:pt x="63" y="238"/>
                      <a:pt x="63" y="238"/>
                      <a:pt x="63" y="238"/>
                    </a:cubicBezTo>
                    <a:cubicBezTo>
                      <a:pt x="63" y="246"/>
                      <a:pt x="69" y="252"/>
                      <a:pt x="77" y="252"/>
                    </a:cubicBezTo>
                    <a:cubicBezTo>
                      <a:pt x="84" y="252"/>
                      <a:pt x="91" y="246"/>
                      <a:pt x="91" y="238"/>
                    </a:cubicBezTo>
                    <a:cubicBezTo>
                      <a:pt x="91" y="111"/>
                      <a:pt x="91" y="111"/>
                      <a:pt x="91" y="111"/>
                    </a:cubicBezTo>
                    <a:cubicBezTo>
                      <a:pt x="91" y="110"/>
                      <a:pt x="91" y="110"/>
                      <a:pt x="91" y="110"/>
                    </a:cubicBezTo>
                    <a:cubicBezTo>
                      <a:pt x="91" y="41"/>
                      <a:pt x="91" y="41"/>
                      <a:pt x="91" y="41"/>
                    </a:cubicBezTo>
                    <a:cubicBezTo>
                      <a:pt x="98" y="41"/>
                      <a:pt x="98" y="41"/>
                      <a:pt x="98" y="41"/>
                    </a:cubicBezTo>
                    <a:cubicBezTo>
                      <a:pt x="98" y="114"/>
                      <a:pt x="98" y="114"/>
                      <a:pt x="98" y="114"/>
                    </a:cubicBezTo>
                    <a:cubicBezTo>
                      <a:pt x="98" y="119"/>
                      <a:pt x="103" y="124"/>
                      <a:pt x="109" y="124"/>
                    </a:cubicBezTo>
                    <a:cubicBezTo>
                      <a:pt x="114" y="124"/>
                      <a:pt x="119" y="119"/>
                      <a:pt x="119" y="114"/>
                    </a:cubicBezTo>
                    <a:cubicBezTo>
                      <a:pt x="119" y="30"/>
                      <a:pt x="119" y="30"/>
                      <a:pt x="119" y="30"/>
                    </a:cubicBezTo>
                    <a:cubicBezTo>
                      <a:pt x="119" y="26"/>
                      <a:pt x="119" y="26"/>
                      <a:pt x="119" y="26"/>
                    </a:cubicBezTo>
                    <a:cubicBezTo>
                      <a:pt x="119" y="24"/>
                      <a:pt x="119" y="24"/>
                      <a:pt x="119" y="24"/>
                    </a:cubicBezTo>
                    <a:cubicBezTo>
                      <a:pt x="119" y="16"/>
                      <a:pt x="109" y="1"/>
                      <a:pt x="9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6"/>
              <p:cNvSpPr>
                <a:spLocks noChangeArrowheads="1"/>
              </p:cNvSpPr>
              <p:nvPr/>
            </p:nvSpPr>
            <p:spPr bwMode="auto">
              <a:xfrm>
                <a:off x="6018074" y="994777"/>
                <a:ext cx="386595" cy="3789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9" name="组合 158"/>
            <p:cNvGrpSpPr/>
            <p:nvPr/>
          </p:nvGrpSpPr>
          <p:grpSpPr>
            <a:xfrm>
              <a:off x="1800794" y="1636953"/>
              <a:ext cx="344977" cy="736916"/>
              <a:chOff x="5639173" y="3745173"/>
              <a:chExt cx="1144396" cy="2444583"/>
            </a:xfrm>
            <a:solidFill>
              <a:schemeClr val="tx1">
                <a:lumMod val="85000"/>
                <a:lumOff val="15000"/>
              </a:schemeClr>
            </a:solidFill>
          </p:grpSpPr>
          <p:sp>
            <p:nvSpPr>
              <p:cNvPr id="160" name="Oval 11"/>
              <p:cNvSpPr>
                <a:spLocks noChangeArrowheads="1"/>
              </p:cNvSpPr>
              <p:nvPr/>
            </p:nvSpPr>
            <p:spPr bwMode="auto">
              <a:xfrm>
                <a:off x="6018074" y="3745173"/>
                <a:ext cx="363515" cy="3635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2"/>
              <p:cNvSpPr/>
              <p:nvPr/>
            </p:nvSpPr>
            <p:spPr bwMode="auto">
              <a:xfrm>
                <a:off x="5639173" y="4181774"/>
                <a:ext cx="1144396" cy="2007982"/>
              </a:xfrm>
              <a:custGeom>
                <a:avLst/>
                <a:gdLst>
                  <a:gd name="T0" fmla="*/ 140 w 142"/>
                  <a:gd name="T1" fmla="*/ 92 h 249"/>
                  <a:gd name="T2" fmla="*/ 114 w 142"/>
                  <a:gd name="T3" fmla="*/ 15 h 249"/>
                  <a:gd name="T4" fmla="*/ 98 w 142"/>
                  <a:gd name="T5" fmla="*/ 0 h 249"/>
                  <a:gd name="T6" fmla="*/ 42 w 142"/>
                  <a:gd name="T7" fmla="*/ 0 h 249"/>
                  <a:gd name="T8" fmla="*/ 28 w 142"/>
                  <a:gd name="T9" fmla="*/ 8 h 249"/>
                  <a:gd name="T10" fmla="*/ 27 w 142"/>
                  <a:gd name="T11" fmla="*/ 11 h 249"/>
                  <a:gd name="T12" fmla="*/ 27 w 142"/>
                  <a:gd name="T13" fmla="*/ 11 h 249"/>
                  <a:gd name="T14" fmla="*/ 26 w 142"/>
                  <a:gd name="T15" fmla="*/ 13 h 249"/>
                  <a:gd name="T16" fmla="*/ 2 w 142"/>
                  <a:gd name="T17" fmla="*/ 93 h 249"/>
                  <a:gd name="T18" fmla="*/ 8 w 142"/>
                  <a:gd name="T19" fmla="*/ 105 h 249"/>
                  <a:gd name="T20" fmla="*/ 21 w 142"/>
                  <a:gd name="T21" fmla="*/ 99 h 249"/>
                  <a:gd name="T22" fmla="*/ 40 w 142"/>
                  <a:gd name="T23" fmla="*/ 35 h 249"/>
                  <a:gd name="T24" fmla="*/ 42 w 142"/>
                  <a:gd name="T25" fmla="*/ 36 h 249"/>
                  <a:gd name="T26" fmla="*/ 44 w 142"/>
                  <a:gd name="T27" fmla="*/ 36 h 249"/>
                  <a:gd name="T28" fmla="*/ 14 w 142"/>
                  <a:gd name="T29" fmla="*/ 149 h 249"/>
                  <a:gd name="T30" fmla="*/ 45 w 142"/>
                  <a:gd name="T31" fmla="*/ 149 h 249"/>
                  <a:gd name="T32" fmla="*/ 45 w 142"/>
                  <a:gd name="T33" fmla="*/ 238 h 249"/>
                  <a:gd name="T34" fmla="*/ 56 w 142"/>
                  <a:gd name="T35" fmla="*/ 249 h 249"/>
                  <a:gd name="T36" fmla="*/ 68 w 142"/>
                  <a:gd name="T37" fmla="*/ 238 h 249"/>
                  <a:gd name="T38" fmla="*/ 68 w 142"/>
                  <a:gd name="T39" fmla="*/ 149 h 249"/>
                  <a:gd name="T40" fmla="*/ 74 w 142"/>
                  <a:gd name="T41" fmla="*/ 149 h 249"/>
                  <a:gd name="T42" fmla="*/ 74 w 142"/>
                  <a:gd name="T43" fmla="*/ 238 h 249"/>
                  <a:gd name="T44" fmla="*/ 86 w 142"/>
                  <a:gd name="T45" fmla="*/ 249 h 249"/>
                  <a:gd name="T46" fmla="*/ 97 w 142"/>
                  <a:gd name="T47" fmla="*/ 238 h 249"/>
                  <a:gd name="T48" fmla="*/ 97 w 142"/>
                  <a:gd name="T49" fmla="*/ 149 h 249"/>
                  <a:gd name="T50" fmla="*/ 128 w 142"/>
                  <a:gd name="T51" fmla="*/ 149 h 249"/>
                  <a:gd name="T52" fmla="*/ 96 w 142"/>
                  <a:gd name="T53" fmla="*/ 36 h 249"/>
                  <a:gd name="T54" fmla="*/ 98 w 142"/>
                  <a:gd name="T55" fmla="*/ 36 h 249"/>
                  <a:gd name="T56" fmla="*/ 100 w 142"/>
                  <a:gd name="T57" fmla="*/ 35 h 249"/>
                  <a:gd name="T58" fmla="*/ 121 w 142"/>
                  <a:gd name="T59" fmla="*/ 99 h 249"/>
                  <a:gd name="T60" fmla="*/ 134 w 142"/>
                  <a:gd name="T61" fmla="*/ 105 h 249"/>
                  <a:gd name="T62" fmla="*/ 140 w 142"/>
                  <a:gd name="T63" fmla="*/ 9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249">
                    <a:moveTo>
                      <a:pt x="140" y="92"/>
                    </a:moveTo>
                    <a:cubicBezTo>
                      <a:pt x="114" y="15"/>
                      <a:pt x="114" y="15"/>
                      <a:pt x="114" y="15"/>
                    </a:cubicBezTo>
                    <a:cubicBezTo>
                      <a:pt x="114" y="7"/>
                      <a:pt x="107" y="0"/>
                      <a:pt x="98" y="0"/>
                    </a:cubicBezTo>
                    <a:cubicBezTo>
                      <a:pt x="42" y="0"/>
                      <a:pt x="42" y="0"/>
                      <a:pt x="42" y="0"/>
                    </a:cubicBezTo>
                    <a:cubicBezTo>
                      <a:pt x="36" y="0"/>
                      <a:pt x="31" y="4"/>
                      <a:pt x="28" y="8"/>
                    </a:cubicBezTo>
                    <a:cubicBezTo>
                      <a:pt x="28" y="9"/>
                      <a:pt x="27" y="10"/>
                      <a:pt x="27" y="11"/>
                    </a:cubicBezTo>
                    <a:cubicBezTo>
                      <a:pt x="27" y="11"/>
                      <a:pt x="27" y="11"/>
                      <a:pt x="27" y="11"/>
                    </a:cubicBezTo>
                    <a:cubicBezTo>
                      <a:pt x="27" y="12"/>
                      <a:pt x="26" y="12"/>
                      <a:pt x="26" y="13"/>
                    </a:cubicBezTo>
                    <a:cubicBezTo>
                      <a:pt x="2" y="93"/>
                      <a:pt x="2" y="93"/>
                      <a:pt x="2" y="93"/>
                    </a:cubicBezTo>
                    <a:cubicBezTo>
                      <a:pt x="0" y="98"/>
                      <a:pt x="3" y="104"/>
                      <a:pt x="8" y="105"/>
                    </a:cubicBezTo>
                    <a:cubicBezTo>
                      <a:pt x="13" y="107"/>
                      <a:pt x="19" y="104"/>
                      <a:pt x="21" y="99"/>
                    </a:cubicBezTo>
                    <a:cubicBezTo>
                      <a:pt x="40" y="35"/>
                      <a:pt x="40" y="35"/>
                      <a:pt x="40" y="35"/>
                    </a:cubicBezTo>
                    <a:cubicBezTo>
                      <a:pt x="41" y="35"/>
                      <a:pt x="41" y="36"/>
                      <a:pt x="42" y="36"/>
                    </a:cubicBezTo>
                    <a:cubicBezTo>
                      <a:pt x="44" y="36"/>
                      <a:pt x="44" y="36"/>
                      <a:pt x="44" y="36"/>
                    </a:cubicBezTo>
                    <a:cubicBezTo>
                      <a:pt x="14" y="149"/>
                      <a:pt x="14" y="149"/>
                      <a:pt x="14" y="149"/>
                    </a:cubicBezTo>
                    <a:cubicBezTo>
                      <a:pt x="45" y="149"/>
                      <a:pt x="45" y="149"/>
                      <a:pt x="45" y="149"/>
                    </a:cubicBezTo>
                    <a:cubicBezTo>
                      <a:pt x="45" y="238"/>
                      <a:pt x="45" y="238"/>
                      <a:pt x="45" y="238"/>
                    </a:cubicBezTo>
                    <a:cubicBezTo>
                      <a:pt x="45" y="244"/>
                      <a:pt x="50" y="249"/>
                      <a:pt x="56" y="249"/>
                    </a:cubicBezTo>
                    <a:cubicBezTo>
                      <a:pt x="62" y="249"/>
                      <a:pt x="68" y="244"/>
                      <a:pt x="68" y="238"/>
                    </a:cubicBezTo>
                    <a:cubicBezTo>
                      <a:pt x="68" y="149"/>
                      <a:pt x="68" y="149"/>
                      <a:pt x="68" y="149"/>
                    </a:cubicBezTo>
                    <a:cubicBezTo>
                      <a:pt x="74" y="149"/>
                      <a:pt x="74" y="149"/>
                      <a:pt x="74" y="149"/>
                    </a:cubicBezTo>
                    <a:cubicBezTo>
                      <a:pt x="74" y="238"/>
                      <a:pt x="74" y="238"/>
                      <a:pt x="74" y="238"/>
                    </a:cubicBezTo>
                    <a:cubicBezTo>
                      <a:pt x="74" y="244"/>
                      <a:pt x="79" y="249"/>
                      <a:pt x="86" y="249"/>
                    </a:cubicBezTo>
                    <a:cubicBezTo>
                      <a:pt x="92" y="249"/>
                      <a:pt x="97" y="244"/>
                      <a:pt x="97" y="238"/>
                    </a:cubicBezTo>
                    <a:cubicBezTo>
                      <a:pt x="97" y="149"/>
                      <a:pt x="97" y="149"/>
                      <a:pt x="97" y="149"/>
                    </a:cubicBezTo>
                    <a:cubicBezTo>
                      <a:pt x="128" y="149"/>
                      <a:pt x="128" y="149"/>
                      <a:pt x="128" y="149"/>
                    </a:cubicBezTo>
                    <a:cubicBezTo>
                      <a:pt x="96" y="36"/>
                      <a:pt x="96" y="36"/>
                      <a:pt x="96" y="36"/>
                    </a:cubicBezTo>
                    <a:cubicBezTo>
                      <a:pt x="98" y="36"/>
                      <a:pt x="98" y="36"/>
                      <a:pt x="98" y="36"/>
                    </a:cubicBezTo>
                    <a:cubicBezTo>
                      <a:pt x="99" y="36"/>
                      <a:pt x="99" y="35"/>
                      <a:pt x="100" y="35"/>
                    </a:cubicBezTo>
                    <a:cubicBezTo>
                      <a:pt x="121" y="99"/>
                      <a:pt x="121" y="99"/>
                      <a:pt x="121" y="99"/>
                    </a:cubicBezTo>
                    <a:cubicBezTo>
                      <a:pt x="123" y="104"/>
                      <a:pt x="128" y="107"/>
                      <a:pt x="134" y="105"/>
                    </a:cubicBezTo>
                    <a:cubicBezTo>
                      <a:pt x="139" y="103"/>
                      <a:pt x="142" y="97"/>
                      <a:pt x="14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65" name="文本框 164"/>
            <p:cNvSpPr txBox="1"/>
            <p:nvPr/>
          </p:nvSpPr>
          <p:spPr>
            <a:xfrm>
              <a:off x="2260225" y="1214967"/>
              <a:ext cx="567783" cy="307777"/>
            </a:xfrm>
            <a:prstGeom prst="rect">
              <a:avLst/>
            </a:prstGeom>
            <a:solidFill>
              <a:schemeClr val="tx1">
                <a:lumMod val="50000"/>
                <a:lumOff val="50000"/>
              </a:schemeClr>
            </a:solidFill>
          </p:spPr>
          <p:txBody>
            <a:bodyPr wrap="none" rtlCol="0">
              <a:spAutoFit/>
            </a:bodyPr>
            <a:lstStyle/>
            <a:p>
              <a:pPr algn="ctr"/>
              <a:r>
                <a:rPr lang="en-US" altLang="zh-CN" sz="1400" dirty="0">
                  <a:solidFill>
                    <a:schemeClr val="tx1">
                      <a:lumMod val="85000"/>
                      <a:lumOff val="15000"/>
                    </a:schemeClr>
                  </a:solidFill>
                  <a:latin typeface="百度综艺简体" panose="02010601030101010101" pitchFamily="2" charset="-122"/>
                  <a:ea typeface="百度综艺简体" panose="02010601030101010101" pitchFamily="2" charset="-122"/>
                </a:rPr>
                <a:t>34%</a:t>
              </a:r>
              <a:endParaRPr lang="zh-CN" altLang="en-US" sz="1400" dirty="0">
                <a:solidFill>
                  <a:schemeClr val="tx1">
                    <a:lumMod val="85000"/>
                    <a:lumOff val="15000"/>
                  </a:schemeClr>
                </a:solidFill>
                <a:latin typeface="百度综艺简体" panose="02010601030101010101" pitchFamily="2" charset="-122"/>
                <a:ea typeface="百度综艺简体" panose="02010601030101010101" pitchFamily="2" charset="-122"/>
              </a:endParaRPr>
            </a:p>
          </p:txBody>
        </p:sp>
        <p:sp>
          <p:nvSpPr>
            <p:cNvPr id="166" name="文本框 165"/>
            <p:cNvSpPr txBox="1"/>
            <p:nvPr/>
          </p:nvSpPr>
          <p:spPr>
            <a:xfrm>
              <a:off x="2265444" y="2024889"/>
              <a:ext cx="567783" cy="307777"/>
            </a:xfrm>
            <a:prstGeom prst="rect">
              <a:avLst/>
            </a:prstGeom>
            <a:solidFill>
              <a:schemeClr val="tx1">
                <a:lumMod val="85000"/>
                <a:lumOff val="15000"/>
              </a:schemeClr>
            </a:solidFill>
          </p:spPr>
          <p:txBody>
            <a:bodyPr wrap="none" rtlCol="0">
              <a:spAutoFit/>
            </a:bodyPr>
            <a:lstStyle/>
            <a:p>
              <a:pPr algn="ctr"/>
              <a:r>
                <a:rPr lang="en-US" altLang="zh-CN" sz="1400" dirty="0">
                  <a:solidFill>
                    <a:srgbClr val="FBFBFB"/>
                  </a:solidFill>
                  <a:latin typeface="百度综艺简体" panose="02010601030101010101" pitchFamily="2" charset="-122"/>
                  <a:ea typeface="百度综艺简体" panose="02010601030101010101" pitchFamily="2" charset="-122"/>
                </a:rPr>
                <a:t>66%</a:t>
              </a:r>
              <a:endParaRPr lang="zh-CN" altLang="en-US" sz="1400" dirty="0">
                <a:solidFill>
                  <a:srgbClr val="FBFBFB"/>
                </a:solidFill>
                <a:latin typeface="百度综艺简体" panose="02010601030101010101" pitchFamily="2" charset="-122"/>
                <a:ea typeface="百度综艺简体" panose="02010601030101010101" pitchFamily="2" charset="-122"/>
              </a:endParaRPr>
            </a:p>
          </p:txBody>
        </p:sp>
        <p:sp>
          <p:nvSpPr>
            <p:cNvPr id="168" name="文本框 167"/>
            <p:cNvSpPr txBox="1"/>
            <p:nvPr/>
          </p:nvSpPr>
          <p:spPr>
            <a:xfrm>
              <a:off x="2082772" y="821177"/>
              <a:ext cx="1210588" cy="307777"/>
            </a:xfrm>
            <a:prstGeom prst="rect">
              <a:avLst/>
            </a:prstGeom>
            <a:noFill/>
          </p:spPr>
          <p:txBody>
            <a:bodyPr wrap="none" rtlCol="0">
              <a:spAutoFit/>
            </a:bodyPr>
            <a:lstStyle/>
            <a:p>
              <a:pPr algn="ctr"/>
              <a:r>
                <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172" name="文本框 171"/>
            <p:cNvSpPr txBox="1"/>
            <p:nvPr/>
          </p:nvSpPr>
          <p:spPr>
            <a:xfrm>
              <a:off x="2096910" y="1645721"/>
              <a:ext cx="1210589" cy="307777"/>
            </a:xfrm>
            <a:prstGeom prst="rect">
              <a:avLst/>
            </a:prstGeom>
            <a:noFill/>
          </p:spPr>
          <p:txBody>
            <a:bodyPr wrap="none" rtlCol="0">
              <a:spAutoFit/>
            </a:bodyPr>
            <a:lstStyle/>
            <a:p>
              <a:pPr algn="ctr"/>
              <a:r>
                <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grpSp>
      <p:grpSp>
        <p:nvGrpSpPr>
          <p:cNvPr id="191" name="组合 190"/>
          <p:cNvGrpSpPr/>
          <p:nvPr/>
        </p:nvGrpSpPr>
        <p:grpSpPr>
          <a:xfrm>
            <a:off x="8959634" y="2207561"/>
            <a:ext cx="1602928" cy="441197"/>
            <a:chOff x="9460360" y="2937771"/>
            <a:chExt cx="1951036" cy="537012"/>
          </a:xfrm>
        </p:grpSpPr>
        <p:sp>
          <p:nvSpPr>
            <p:cNvPr id="179" name="Freeform 20"/>
            <p:cNvSpPr>
              <a:spLocks noEditPoints="1"/>
            </p:cNvSpPr>
            <p:nvPr/>
          </p:nvSpPr>
          <p:spPr bwMode="auto">
            <a:xfrm>
              <a:off x="9460360" y="2937771"/>
              <a:ext cx="1951036" cy="537012"/>
            </a:xfrm>
            <a:custGeom>
              <a:avLst/>
              <a:gdLst>
                <a:gd name="T0" fmla="*/ 1161 w 1228"/>
                <a:gd name="T1" fmla="*/ 85 h 338"/>
                <a:gd name="T2" fmla="*/ 1228 w 1228"/>
                <a:gd name="T3" fmla="*/ 85 h 338"/>
                <a:gd name="T4" fmla="*/ 1228 w 1228"/>
                <a:gd name="T5" fmla="*/ 253 h 338"/>
                <a:gd name="T6" fmla="*/ 1161 w 1228"/>
                <a:gd name="T7" fmla="*/ 253 h 338"/>
                <a:gd name="T8" fmla="*/ 1161 w 1228"/>
                <a:gd name="T9" fmla="*/ 338 h 338"/>
                <a:gd name="T10" fmla="*/ 0 w 1228"/>
                <a:gd name="T11" fmla="*/ 338 h 338"/>
                <a:gd name="T12" fmla="*/ 0 w 1228"/>
                <a:gd name="T13" fmla="*/ 0 h 338"/>
                <a:gd name="T14" fmla="*/ 1161 w 1228"/>
                <a:gd name="T15" fmla="*/ 0 h 338"/>
                <a:gd name="T16" fmla="*/ 1161 w 1228"/>
                <a:gd name="T17" fmla="*/ 85 h 338"/>
                <a:gd name="T18" fmla="*/ 1161 w 1228"/>
                <a:gd name="T19" fmla="*/ 85 h 338"/>
                <a:gd name="T20" fmla="*/ 1116 w 1228"/>
                <a:gd name="T21" fmla="*/ 47 h 338"/>
                <a:gd name="T22" fmla="*/ 1116 w 1228"/>
                <a:gd name="T23" fmla="*/ 291 h 338"/>
                <a:gd name="T24" fmla="*/ 46 w 1228"/>
                <a:gd name="T25" fmla="*/ 291 h 338"/>
                <a:gd name="T26" fmla="*/ 46 w 1228"/>
                <a:gd name="T27" fmla="*/ 47 h 338"/>
                <a:gd name="T28" fmla="*/ 1116 w 1228"/>
                <a:gd name="T29" fmla="*/ 47 h 338"/>
                <a:gd name="T30" fmla="*/ 1116 w 1228"/>
                <a:gd name="T31" fmla="*/ 4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8" h="338">
                  <a:moveTo>
                    <a:pt x="1161" y="85"/>
                  </a:moveTo>
                  <a:lnTo>
                    <a:pt x="1228" y="85"/>
                  </a:lnTo>
                  <a:lnTo>
                    <a:pt x="1228" y="253"/>
                  </a:lnTo>
                  <a:lnTo>
                    <a:pt x="1161" y="253"/>
                  </a:lnTo>
                  <a:lnTo>
                    <a:pt x="1161" y="338"/>
                  </a:lnTo>
                  <a:lnTo>
                    <a:pt x="0" y="338"/>
                  </a:lnTo>
                  <a:lnTo>
                    <a:pt x="0" y="0"/>
                  </a:lnTo>
                  <a:lnTo>
                    <a:pt x="1161" y="0"/>
                  </a:lnTo>
                  <a:lnTo>
                    <a:pt x="1161" y="85"/>
                  </a:lnTo>
                  <a:lnTo>
                    <a:pt x="1161" y="85"/>
                  </a:lnTo>
                  <a:close/>
                  <a:moveTo>
                    <a:pt x="1116" y="47"/>
                  </a:moveTo>
                  <a:lnTo>
                    <a:pt x="1116" y="291"/>
                  </a:lnTo>
                  <a:lnTo>
                    <a:pt x="46" y="291"/>
                  </a:lnTo>
                  <a:lnTo>
                    <a:pt x="46" y="47"/>
                  </a:lnTo>
                  <a:lnTo>
                    <a:pt x="1116" y="47"/>
                  </a:lnTo>
                  <a:lnTo>
                    <a:pt x="1116" y="47"/>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sp>
          <p:nvSpPr>
            <p:cNvPr id="180" name="矩形 179"/>
            <p:cNvSpPr/>
            <p:nvPr/>
          </p:nvSpPr>
          <p:spPr>
            <a:xfrm>
              <a:off x="9553630"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9707552"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p:nvPr/>
          </p:nvSpPr>
          <p:spPr>
            <a:xfrm>
              <a:off x="10015396"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p:nvPr/>
          </p:nvSpPr>
          <p:spPr>
            <a:xfrm>
              <a:off x="9861474"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a:off x="10169318"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p:cNvSpPr/>
            <p:nvPr/>
          </p:nvSpPr>
          <p:spPr>
            <a:xfrm>
              <a:off x="10323240"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5"/>
            <p:cNvSpPr/>
            <p:nvPr/>
          </p:nvSpPr>
          <p:spPr>
            <a:xfrm>
              <a:off x="10477162"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6"/>
            <p:cNvSpPr/>
            <p:nvPr/>
          </p:nvSpPr>
          <p:spPr>
            <a:xfrm>
              <a:off x="10631084"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p:nvPr/>
          </p:nvSpPr>
          <p:spPr>
            <a:xfrm>
              <a:off x="10785006"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p:cNvSpPr/>
            <p:nvPr/>
          </p:nvSpPr>
          <p:spPr>
            <a:xfrm>
              <a:off x="10938928"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p:cNvSpPr/>
            <p:nvPr/>
          </p:nvSpPr>
          <p:spPr>
            <a:xfrm>
              <a:off x="11092849"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2" name="组合 191"/>
          <p:cNvGrpSpPr/>
          <p:nvPr/>
        </p:nvGrpSpPr>
        <p:grpSpPr>
          <a:xfrm>
            <a:off x="8959634" y="1702328"/>
            <a:ext cx="1602928" cy="441197"/>
            <a:chOff x="9460360" y="2937771"/>
            <a:chExt cx="1951036" cy="537012"/>
          </a:xfrm>
        </p:grpSpPr>
        <p:sp>
          <p:nvSpPr>
            <p:cNvPr id="193" name="Freeform 20"/>
            <p:cNvSpPr>
              <a:spLocks noEditPoints="1"/>
            </p:cNvSpPr>
            <p:nvPr/>
          </p:nvSpPr>
          <p:spPr bwMode="auto">
            <a:xfrm>
              <a:off x="9460360" y="2937771"/>
              <a:ext cx="1951036" cy="537012"/>
            </a:xfrm>
            <a:custGeom>
              <a:avLst/>
              <a:gdLst>
                <a:gd name="T0" fmla="*/ 1161 w 1228"/>
                <a:gd name="T1" fmla="*/ 85 h 338"/>
                <a:gd name="T2" fmla="*/ 1228 w 1228"/>
                <a:gd name="T3" fmla="*/ 85 h 338"/>
                <a:gd name="T4" fmla="*/ 1228 w 1228"/>
                <a:gd name="T5" fmla="*/ 253 h 338"/>
                <a:gd name="T6" fmla="*/ 1161 w 1228"/>
                <a:gd name="T7" fmla="*/ 253 h 338"/>
                <a:gd name="T8" fmla="*/ 1161 w 1228"/>
                <a:gd name="T9" fmla="*/ 338 h 338"/>
                <a:gd name="T10" fmla="*/ 0 w 1228"/>
                <a:gd name="T11" fmla="*/ 338 h 338"/>
                <a:gd name="T12" fmla="*/ 0 w 1228"/>
                <a:gd name="T13" fmla="*/ 0 h 338"/>
                <a:gd name="T14" fmla="*/ 1161 w 1228"/>
                <a:gd name="T15" fmla="*/ 0 h 338"/>
                <a:gd name="T16" fmla="*/ 1161 w 1228"/>
                <a:gd name="T17" fmla="*/ 85 h 338"/>
                <a:gd name="T18" fmla="*/ 1161 w 1228"/>
                <a:gd name="T19" fmla="*/ 85 h 338"/>
                <a:gd name="T20" fmla="*/ 1116 w 1228"/>
                <a:gd name="T21" fmla="*/ 47 h 338"/>
                <a:gd name="T22" fmla="*/ 1116 w 1228"/>
                <a:gd name="T23" fmla="*/ 291 h 338"/>
                <a:gd name="T24" fmla="*/ 46 w 1228"/>
                <a:gd name="T25" fmla="*/ 291 h 338"/>
                <a:gd name="T26" fmla="*/ 46 w 1228"/>
                <a:gd name="T27" fmla="*/ 47 h 338"/>
                <a:gd name="T28" fmla="*/ 1116 w 1228"/>
                <a:gd name="T29" fmla="*/ 47 h 338"/>
                <a:gd name="T30" fmla="*/ 1116 w 1228"/>
                <a:gd name="T31" fmla="*/ 4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8" h="338">
                  <a:moveTo>
                    <a:pt x="1161" y="85"/>
                  </a:moveTo>
                  <a:lnTo>
                    <a:pt x="1228" y="85"/>
                  </a:lnTo>
                  <a:lnTo>
                    <a:pt x="1228" y="253"/>
                  </a:lnTo>
                  <a:lnTo>
                    <a:pt x="1161" y="253"/>
                  </a:lnTo>
                  <a:lnTo>
                    <a:pt x="1161" y="338"/>
                  </a:lnTo>
                  <a:lnTo>
                    <a:pt x="0" y="338"/>
                  </a:lnTo>
                  <a:lnTo>
                    <a:pt x="0" y="0"/>
                  </a:lnTo>
                  <a:lnTo>
                    <a:pt x="1161" y="0"/>
                  </a:lnTo>
                  <a:lnTo>
                    <a:pt x="1161" y="85"/>
                  </a:lnTo>
                  <a:lnTo>
                    <a:pt x="1161" y="85"/>
                  </a:lnTo>
                  <a:close/>
                  <a:moveTo>
                    <a:pt x="1116" y="47"/>
                  </a:moveTo>
                  <a:lnTo>
                    <a:pt x="1116" y="291"/>
                  </a:lnTo>
                  <a:lnTo>
                    <a:pt x="46" y="291"/>
                  </a:lnTo>
                  <a:lnTo>
                    <a:pt x="46" y="47"/>
                  </a:lnTo>
                  <a:lnTo>
                    <a:pt x="1116" y="47"/>
                  </a:lnTo>
                  <a:lnTo>
                    <a:pt x="1116" y="47"/>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sp>
          <p:nvSpPr>
            <p:cNvPr id="194" name="矩形 193"/>
            <p:cNvSpPr/>
            <p:nvPr/>
          </p:nvSpPr>
          <p:spPr>
            <a:xfrm>
              <a:off x="9553630"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9707552"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10015396"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p:cNvSpPr/>
            <p:nvPr/>
          </p:nvSpPr>
          <p:spPr>
            <a:xfrm>
              <a:off x="9861474"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7"/>
            <p:cNvSpPr/>
            <p:nvPr/>
          </p:nvSpPr>
          <p:spPr>
            <a:xfrm>
              <a:off x="10169318"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p:cNvSpPr/>
            <p:nvPr/>
          </p:nvSpPr>
          <p:spPr>
            <a:xfrm>
              <a:off x="10323240"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p:cNvSpPr/>
            <p:nvPr/>
          </p:nvSpPr>
          <p:spPr>
            <a:xfrm>
              <a:off x="10477162"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0"/>
            <p:cNvSpPr/>
            <p:nvPr/>
          </p:nvSpPr>
          <p:spPr>
            <a:xfrm>
              <a:off x="10631084"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1"/>
            <p:cNvSpPr/>
            <p:nvPr/>
          </p:nvSpPr>
          <p:spPr>
            <a:xfrm>
              <a:off x="10785006"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2"/>
            <p:cNvSpPr/>
            <p:nvPr/>
          </p:nvSpPr>
          <p:spPr>
            <a:xfrm>
              <a:off x="10938928"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3"/>
            <p:cNvSpPr/>
            <p:nvPr/>
          </p:nvSpPr>
          <p:spPr>
            <a:xfrm>
              <a:off x="11092849"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5" name="组合 204"/>
          <p:cNvGrpSpPr/>
          <p:nvPr/>
        </p:nvGrpSpPr>
        <p:grpSpPr>
          <a:xfrm>
            <a:off x="8959634" y="2712794"/>
            <a:ext cx="1602928" cy="441197"/>
            <a:chOff x="9460360" y="2937771"/>
            <a:chExt cx="1951036" cy="537012"/>
          </a:xfrm>
        </p:grpSpPr>
        <p:sp>
          <p:nvSpPr>
            <p:cNvPr id="206" name="Freeform 20"/>
            <p:cNvSpPr>
              <a:spLocks noEditPoints="1"/>
            </p:cNvSpPr>
            <p:nvPr/>
          </p:nvSpPr>
          <p:spPr bwMode="auto">
            <a:xfrm>
              <a:off x="9460360" y="2937771"/>
              <a:ext cx="1951036" cy="537012"/>
            </a:xfrm>
            <a:custGeom>
              <a:avLst/>
              <a:gdLst>
                <a:gd name="T0" fmla="*/ 1161 w 1228"/>
                <a:gd name="T1" fmla="*/ 85 h 338"/>
                <a:gd name="T2" fmla="*/ 1228 w 1228"/>
                <a:gd name="T3" fmla="*/ 85 h 338"/>
                <a:gd name="T4" fmla="*/ 1228 w 1228"/>
                <a:gd name="T5" fmla="*/ 253 h 338"/>
                <a:gd name="T6" fmla="*/ 1161 w 1228"/>
                <a:gd name="T7" fmla="*/ 253 h 338"/>
                <a:gd name="T8" fmla="*/ 1161 w 1228"/>
                <a:gd name="T9" fmla="*/ 338 h 338"/>
                <a:gd name="T10" fmla="*/ 0 w 1228"/>
                <a:gd name="T11" fmla="*/ 338 h 338"/>
                <a:gd name="T12" fmla="*/ 0 w 1228"/>
                <a:gd name="T13" fmla="*/ 0 h 338"/>
                <a:gd name="T14" fmla="*/ 1161 w 1228"/>
                <a:gd name="T15" fmla="*/ 0 h 338"/>
                <a:gd name="T16" fmla="*/ 1161 w 1228"/>
                <a:gd name="T17" fmla="*/ 85 h 338"/>
                <a:gd name="T18" fmla="*/ 1161 w 1228"/>
                <a:gd name="T19" fmla="*/ 85 h 338"/>
                <a:gd name="T20" fmla="*/ 1116 w 1228"/>
                <a:gd name="T21" fmla="*/ 47 h 338"/>
                <a:gd name="T22" fmla="*/ 1116 w 1228"/>
                <a:gd name="T23" fmla="*/ 291 h 338"/>
                <a:gd name="T24" fmla="*/ 46 w 1228"/>
                <a:gd name="T25" fmla="*/ 291 h 338"/>
                <a:gd name="T26" fmla="*/ 46 w 1228"/>
                <a:gd name="T27" fmla="*/ 47 h 338"/>
                <a:gd name="T28" fmla="*/ 1116 w 1228"/>
                <a:gd name="T29" fmla="*/ 47 h 338"/>
                <a:gd name="T30" fmla="*/ 1116 w 1228"/>
                <a:gd name="T31" fmla="*/ 4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8" h="338">
                  <a:moveTo>
                    <a:pt x="1161" y="85"/>
                  </a:moveTo>
                  <a:lnTo>
                    <a:pt x="1228" y="85"/>
                  </a:lnTo>
                  <a:lnTo>
                    <a:pt x="1228" y="253"/>
                  </a:lnTo>
                  <a:lnTo>
                    <a:pt x="1161" y="253"/>
                  </a:lnTo>
                  <a:lnTo>
                    <a:pt x="1161" y="338"/>
                  </a:lnTo>
                  <a:lnTo>
                    <a:pt x="0" y="338"/>
                  </a:lnTo>
                  <a:lnTo>
                    <a:pt x="0" y="0"/>
                  </a:lnTo>
                  <a:lnTo>
                    <a:pt x="1161" y="0"/>
                  </a:lnTo>
                  <a:lnTo>
                    <a:pt x="1161" y="85"/>
                  </a:lnTo>
                  <a:lnTo>
                    <a:pt x="1161" y="85"/>
                  </a:lnTo>
                  <a:close/>
                  <a:moveTo>
                    <a:pt x="1116" y="47"/>
                  </a:moveTo>
                  <a:lnTo>
                    <a:pt x="1116" y="291"/>
                  </a:lnTo>
                  <a:lnTo>
                    <a:pt x="46" y="291"/>
                  </a:lnTo>
                  <a:lnTo>
                    <a:pt x="46" y="47"/>
                  </a:lnTo>
                  <a:lnTo>
                    <a:pt x="1116" y="47"/>
                  </a:lnTo>
                  <a:lnTo>
                    <a:pt x="1116" y="47"/>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sp>
          <p:nvSpPr>
            <p:cNvPr id="207" name="矩形 206"/>
            <p:cNvSpPr/>
            <p:nvPr/>
          </p:nvSpPr>
          <p:spPr>
            <a:xfrm>
              <a:off x="9553630"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7"/>
            <p:cNvSpPr/>
            <p:nvPr/>
          </p:nvSpPr>
          <p:spPr>
            <a:xfrm>
              <a:off x="9707552"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8"/>
            <p:cNvSpPr/>
            <p:nvPr/>
          </p:nvSpPr>
          <p:spPr>
            <a:xfrm>
              <a:off x="10015396"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p:cNvSpPr/>
            <p:nvPr/>
          </p:nvSpPr>
          <p:spPr>
            <a:xfrm>
              <a:off x="9861474"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0"/>
            <p:cNvSpPr/>
            <p:nvPr/>
          </p:nvSpPr>
          <p:spPr>
            <a:xfrm>
              <a:off x="10169318"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p:nvPr/>
          </p:nvSpPr>
          <p:spPr>
            <a:xfrm>
              <a:off x="10323240"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p:cNvSpPr/>
            <p:nvPr/>
          </p:nvSpPr>
          <p:spPr>
            <a:xfrm>
              <a:off x="10477162"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3"/>
            <p:cNvSpPr/>
            <p:nvPr/>
          </p:nvSpPr>
          <p:spPr>
            <a:xfrm>
              <a:off x="10631084" y="3046543"/>
              <a:ext cx="118104" cy="3270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p:cNvSpPr/>
            <p:nvPr/>
          </p:nvSpPr>
          <p:spPr>
            <a:xfrm>
              <a:off x="10785006"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5"/>
            <p:cNvSpPr/>
            <p:nvPr/>
          </p:nvSpPr>
          <p:spPr>
            <a:xfrm>
              <a:off x="10938928"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6"/>
            <p:cNvSpPr/>
            <p:nvPr/>
          </p:nvSpPr>
          <p:spPr>
            <a:xfrm>
              <a:off x="11092849" y="3046543"/>
              <a:ext cx="118104" cy="32705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8" name="文本框 217"/>
          <p:cNvSpPr txBox="1"/>
          <p:nvPr/>
        </p:nvSpPr>
        <p:spPr>
          <a:xfrm>
            <a:off x="9761922" y="1786726"/>
            <a:ext cx="513282" cy="276999"/>
          </a:xfrm>
          <a:prstGeom prst="rect">
            <a:avLst/>
          </a:prstGeom>
          <a:noFill/>
        </p:spPr>
        <p:txBody>
          <a:bodyPr wrap="none" rtlCol="0">
            <a:spAutoFit/>
          </a:bodyPr>
          <a:lstStyle/>
          <a:p>
            <a:r>
              <a:rPr lang="en-US" altLang="zh-CN" sz="1200" b="1" dirty="0">
                <a:solidFill>
                  <a:schemeClr val="tx1">
                    <a:lumMod val="85000"/>
                    <a:lumOff val="15000"/>
                  </a:schemeClr>
                </a:solidFill>
                <a:latin typeface="百度综艺简体" panose="02010601030101010101" pitchFamily="2" charset="-122"/>
                <a:ea typeface="百度综艺简体" panose="02010601030101010101" pitchFamily="2" charset="-122"/>
              </a:rPr>
              <a:t>53%</a:t>
            </a:r>
            <a:endParaRPr lang="zh-CN" altLang="en-US" sz="1200" b="1" dirty="0">
              <a:solidFill>
                <a:schemeClr val="tx1">
                  <a:lumMod val="85000"/>
                  <a:lumOff val="15000"/>
                </a:schemeClr>
              </a:solidFill>
              <a:latin typeface="百度综艺简体" panose="02010601030101010101" pitchFamily="2" charset="-122"/>
              <a:ea typeface="百度综艺简体" panose="02010601030101010101" pitchFamily="2" charset="-122"/>
            </a:endParaRPr>
          </a:p>
        </p:txBody>
      </p:sp>
      <p:sp>
        <p:nvSpPr>
          <p:cNvPr id="220" name="文本框 219"/>
          <p:cNvSpPr txBox="1"/>
          <p:nvPr/>
        </p:nvSpPr>
        <p:spPr>
          <a:xfrm>
            <a:off x="9247423" y="2296926"/>
            <a:ext cx="513282" cy="276999"/>
          </a:xfrm>
          <a:prstGeom prst="rect">
            <a:avLst/>
          </a:prstGeom>
          <a:noFill/>
        </p:spPr>
        <p:txBody>
          <a:bodyPr wrap="none" rtlCol="0">
            <a:spAutoFit/>
          </a:bodyPr>
          <a:lstStyle/>
          <a:p>
            <a:r>
              <a:rPr lang="en-US" altLang="zh-CN" sz="1200" b="1" dirty="0">
                <a:solidFill>
                  <a:schemeClr val="tx1">
                    <a:lumMod val="85000"/>
                    <a:lumOff val="15000"/>
                  </a:schemeClr>
                </a:solidFill>
                <a:latin typeface="百度综艺简体" panose="02010601030101010101" pitchFamily="2" charset="-122"/>
                <a:ea typeface="百度综艺简体" panose="02010601030101010101" pitchFamily="2" charset="-122"/>
              </a:rPr>
              <a:t>21%</a:t>
            </a:r>
            <a:endParaRPr lang="zh-CN" altLang="en-US" sz="1200" b="1" dirty="0">
              <a:solidFill>
                <a:schemeClr val="tx1">
                  <a:lumMod val="85000"/>
                  <a:lumOff val="15000"/>
                </a:schemeClr>
              </a:solidFill>
              <a:latin typeface="百度综艺简体" panose="02010601030101010101" pitchFamily="2" charset="-122"/>
              <a:ea typeface="百度综艺简体" panose="02010601030101010101" pitchFamily="2" charset="-122"/>
            </a:endParaRPr>
          </a:p>
        </p:txBody>
      </p:sp>
      <p:sp>
        <p:nvSpPr>
          <p:cNvPr id="221" name="文本框 220"/>
          <p:cNvSpPr txBox="1"/>
          <p:nvPr/>
        </p:nvSpPr>
        <p:spPr>
          <a:xfrm>
            <a:off x="9969991" y="2792755"/>
            <a:ext cx="513282" cy="276999"/>
          </a:xfrm>
          <a:prstGeom prst="rect">
            <a:avLst/>
          </a:prstGeom>
          <a:noFill/>
        </p:spPr>
        <p:txBody>
          <a:bodyPr wrap="none" rtlCol="0">
            <a:spAutoFit/>
          </a:bodyPr>
          <a:lstStyle/>
          <a:p>
            <a:r>
              <a:rPr lang="en-US" altLang="zh-CN" sz="1200" b="1" dirty="0">
                <a:solidFill>
                  <a:schemeClr val="tx1">
                    <a:lumMod val="85000"/>
                    <a:lumOff val="15000"/>
                  </a:schemeClr>
                </a:solidFill>
                <a:latin typeface="百度综艺简体" panose="02010601030101010101" pitchFamily="2" charset="-122"/>
                <a:ea typeface="百度综艺简体" panose="02010601030101010101" pitchFamily="2" charset="-122"/>
              </a:rPr>
              <a:t>79%</a:t>
            </a:r>
            <a:endParaRPr lang="zh-CN" altLang="en-US" sz="1200" b="1" dirty="0">
              <a:solidFill>
                <a:schemeClr val="tx1">
                  <a:lumMod val="85000"/>
                  <a:lumOff val="15000"/>
                </a:schemeClr>
              </a:solidFill>
              <a:latin typeface="百度综艺简体" panose="02010601030101010101" pitchFamily="2" charset="-122"/>
              <a:ea typeface="百度综艺简体" panose="02010601030101010101" pitchFamily="2" charset="-122"/>
            </a:endParaRPr>
          </a:p>
        </p:txBody>
      </p:sp>
      <p:sp>
        <p:nvSpPr>
          <p:cNvPr id="224" name="文本框 223"/>
          <p:cNvSpPr txBox="1"/>
          <p:nvPr/>
        </p:nvSpPr>
        <p:spPr>
          <a:xfrm>
            <a:off x="10519212" y="1744728"/>
            <a:ext cx="1210589" cy="307777"/>
          </a:xfrm>
          <a:prstGeom prst="rect">
            <a:avLst/>
          </a:prstGeom>
          <a:noFill/>
        </p:spPr>
        <p:txBody>
          <a:bodyPr wrap="none" rtlCol="0">
            <a:spAutoFit/>
          </a:bodyPr>
          <a:lstStyle/>
          <a:p>
            <a:pPr algn="ctr"/>
            <a:r>
              <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225" name="文本框 224"/>
          <p:cNvSpPr txBox="1"/>
          <p:nvPr/>
        </p:nvSpPr>
        <p:spPr>
          <a:xfrm>
            <a:off x="10516698" y="2797060"/>
            <a:ext cx="1210588" cy="307777"/>
          </a:xfrm>
          <a:prstGeom prst="rect">
            <a:avLst/>
          </a:prstGeom>
          <a:noFill/>
        </p:spPr>
        <p:txBody>
          <a:bodyPr wrap="none" rtlCol="0">
            <a:spAutoFit/>
          </a:bodyPr>
          <a:lstStyle/>
          <a:p>
            <a:pPr algn="ctr"/>
            <a:r>
              <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226" name="文本框 225"/>
          <p:cNvSpPr txBox="1"/>
          <p:nvPr/>
        </p:nvSpPr>
        <p:spPr>
          <a:xfrm>
            <a:off x="10511705" y="2296523"/>
            <a:ext cx="1210589" cy="307777"/>
          </a:xfrm>
          <a:prstGeom prst="rect">
            <a:avLst/>
          </a:prstGeom>
          <a:noFill/>
        </p:spPr>
        <p:txBody>
          <a:bodyPr wrap="none" rtlCol="0">
            <a:spAutoFit/>
          </a:bodyPr>
          <a:lstStyle/>
          <a:p>
            <a:pPr algn="ctr"/>
            <a:r>
              <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graphicFrame>
        <p:nvGraphicFramePr>
          <p:cNvPr id="235" name="图表 234"/>
          <p:cNvGraphicFramePr/>
          <p:nvPr/>
        </p:nvGraphicFramePr>
        <p:xfrm>
          <a:off x="5081656" y="5088668"/>
          <a:ext cx="1214216" cy="809477"/>
        </p:xfrm>
        <a:graphic>
          <a:graphicData uri="http://schemas.openxmlformats.org/drawingml/2006/chart">
            <c:chart xmlns:c="http://schemas.openxmlformats.org/drawingml/2006/chart" xmlns:r="http://schemas.openxmlformats.org/officeDocument/2006/relationships" r:id="rId1"/>
          </a:graphicData>
        </a:graphic>
      </p:graphicFrame>
      <p:grpSp>
        <p:nvGrpSpPr>
          <p:cNvPr id="236" name="组合 235"/>
          <p:cNvGrpSpPr/>
          <p:nvPr/>
        </p:nvGrpSpPr>
        <p:grpSpPr>
          <a:xfrm>
            <a:off x="5598139" y="5406941"/>
            <a:ext cx="183843" cy="181610"/>
            <a:chOff x="1630363" y="3460750"/>
            <a:chExt cx="392112" cy="387351"/>
          </a:xfrm>
          <a:solidFill>
            <a:schemeClr val="tx1">
              <a:lumMod val="75000"/>
              <a:lumOff val="25000"/>
            </a:schemeClr>
          </a:solidFill>
        </p:grpSpPr>
        <p:sp>
          <p:nvSpPr>
            <p:cNvPr id="237" name="Freeform 9"/>
            <p:cNvSpPr/>
            <p:nvPr/>
          </p:nvSpPr>
          <p:spPr bwMode="auto">
            <a:xfrm>
              <a:off x="1700213" y="3662363"/>
              <a:ext cx="157163" cy="185738"/>
            </a:xfrm>
            <a:custGeom>
              <a:avLst/>
              <a:gdLst>
                <a:gd name="T0" fmla="*/ 33 w 41"/>
                <a:gd name="T1" fmla="*/ 0 h 48"/>
                <a:gd name="T2" fmla="*/ 0 w 41"/>
                <a:gd name="T3" fmla="*/ 36 h 48"/>
                <a:gd name="T4" fmla="*/ 30 w 41"/>
                <a:gd name="T5" fmla="*/ 48 h 48"/>
                <a:gd name="T6" fmla="*/ 32 w 41"/>
                <a:gd name="T7" fmla="*/ 35 h 48"/>
                <a:gd name="T8" fmla="*/ 41 w 41"/>
                <a:gd name="T9" fmla="*/ 7 h 48"/>
                <a:gd name="T10" fmla="*/ 33 w 41"/>
                <a:gd name="T11" fmla="*/ 0 h 48"/>
              </a:gdLst>
              <a:ahLst/>
              <a:cxnLst>
                <a:cxn ang="0">
                  <a:pos x="T0" y="T1"/>
                </a:cxn>
                <a:cxn ang="0">
                  <a:pos x="T2" y="T3"/>
                </a:cxn>
                <a:cxn ang="0">
                  <a:pos x="T4" y="T5"/>
                </a:cxn>
                <a:cxn ang="0">
                  <a:pos x="T6" y="T7"/>
                </a:cxn>
                <a:cxn ang="0">
                  <a:pos x="T8" y="T9"/>
                </a:cxn>
                <a:cxn ang="0">
                  <a:pos x="T10" y="T11"/>
                </a:cxn>
              </a:cxnLst>
              <a:rect l="0" t="0" r="r" b="b"/>
              <a:pathLst>
                <a:path w="41" h="48">
                  <a:moveTo>
                    <a:pt x="33" y="0"/>
                  </a:moveTo>
                  <a:cubicBezTo>
                    <a:pt x="0" y="36"/>
                    <a:pt x="0" y="36"/>
                    <a:pt x="0" y="36"/>
                  </a:cubicBezTo>
                  <a:cubicBezTo>
                    <a:pt x="9" y="43"/>
                    <a:pt x="20" y="47"/>
                    <a:pt x="30" y="48"/>
                  </a:cubicBezTo>
                  <a:cubicBezTo>
                    <a:pt x="31" y="45"/>
                    <a:pt x="32" y="40"/>
                    <a:pt x="32" y="35"/>
                  </a:cubicBezTo>
                  <a:cubicBezTo>
                    <a:pt x="32" y="28"/>
                    <a:pt x="32" y="17"/>
                    <a:pt x="41" y="7"/>
                  </a:cubicBez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38" name="Freeform 10"/>
            <p:cNvSpPr/>
            <p:nvPr/>
          </p:nvSpPr>
          <p:spPr bwMode="auto">
            <a:xfrm>
              <a:off x="1635125" y="3627438"/>
              <a:ext cx="180975" cy="166688"/>
            </a:xfrm>
            <a:custGeom>
              <a:avLst/>
              <a:gdLst>
                <a:gd name="T0" fmla="*/ 40 w 47"/>
                <a:gd name="T1" fmla="*/ 0 h 43"/>
                <a:gd name="T2" fmla="*/ 12 w 47"/>
                <a:gd name="T3" fmla="*/ 11 h 43"/>
                <a:gd name="T4" fmla="*/ 0 w 47"/>
                <a:gd name="T5" fmla="*/ 14 h 43"/>
                <a:gd name="T6" fmla="*/ 15 w 47"/>
                <a:gd name="T7" fmla="*/ 43 h 43"/>
                <a:gd name="T8" fmla="*/ 47 w 47"/>
                <a:gd name="T9" fmla="*/ 7 h 43"/>
                <a:gd name="T10" fmla="*/ 40 w 47"/>
                <a:gd name="T11" fmla="*/ 0 h 43"/>
              </a:gdLst>
              <a:ahLst/>
              <a:cxnLst>
                <a:cxn ang="0">
                  <a:pos x="T0" y="T1"/>
                </a:cxn>
                <a:cxn ang="0">
                  <a:pos x="T2" y="T3"/>
                </a:cxn>
                <a:cxn ang="0">
                  <a:pos x="T4" y="T5"/>
                </a:cxn>
                <a:cxn ang="0">
                  <a:pos x="T6" y="T7"/>
                </a:cxn>
                <a:cxn ang="0">
                  <a:pos x="T8" y="T9"/>
                </a:cxn>
                <a:cxn ang="0">
                  <a:pos x="T10" y="T11"/>
                </a:cxn>
              </a:cxnLst>
              <a:rect l="0" t="0" r="r" b="b"/>
              <a:pathLst>
                <a:path w="47" h="43">
                  <a:moveTo>
                    <a:pt x="40" y="0"/>
                  </a:moveTo>
                  <a:cubicBezTo>
                    <a:pt x="30" y="9"/>
                    <a:pt x="20" y="10"/>
                    <a:pt x="12" y="11"/>
                  </a:cubicBezTo>
                  <a:cubicBezTo>
                    <a:pt x="7" y="11"/>
                    <a:pt x="3" y="13"/>
                    <a:pt x="0" y="14"/>
                  </a:cubicBezTo>
                  <a:cubicBezTo>
                    <a:pt x="2" y="24"/>
                    <a:pt x="7" y="35"/>
                    <a:pt x="15" y="43"/>
                  </a:cubicBezTo>
                  <a:cubicBezTo>
                    <a:pt x="47" y="7"/>
                    <a:pt x="47" y="7"/>
                    <a:pt x="47" y="7"/>
                  </a:cubicBez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39" name="Freeform 11"/>
            <p:cNvSpPr/>
            <p:nvPr/>
          </p:nvSpPr>
          <p:spPr bwMode="auto">
            <a:xfrm>
              <a:off x="1795462" y="3460750"/>
              <a:ext cx="153988" cy="185738"/>
            </a:xfrm>
            <a:custGeom>
              <a:avLst/>
              <a:gdLst>
                <a:gd name="T0" fmla="*/ 7 w 40"/>
                <a:gd name="T1" fmla="*/ 48 h 48"/>
                <a:gd name="T2" fmla="*/ 40 w 40"/>
                <a:gd name="T3" fmla="*/ 11 h 48"/>
                <a:gd name="T4" fmla="*/ 10 w 40"/>
                <a:gd name="T5" fmla="*/ 0 h 48"/>
                <a:gd name="T6" fmla="*/ 8 w 40"/>
                <a:gd name="T7" fmla="*/ 12 h 48"/>
                <a:gd name="T8" fmla="*/ 0 w 40"/>
                <a:gd name="T9" fmla="*/ 40 h 48"/>
                <a:gd name="T10" fmla="*/ 7 w 40"/>
                <a:gd name="T11" fmla="*/ 48 h 48"/>
              </a:gdLst>
              <a:ahLst/>
              <a:cxnLst>
                <a:cxn ang="0">
                  <a:pos x="T0" y="T1"/>
                </a:cxn>
                <a:cxn ang="0">
                  <a:pos x="T2" y="T3"/>
                </a:cxn>
                <a:cxn ang="0">
                  <a:pos x="T4" y="T5"/>
                </a:cxn>
                <a:cxn ang="0">
                  <a:pos x="T6" y="T7"/>
                </a:cxn>
                <a:cxn ang="0">
                  <a:pos x="T8" y="T9"/>
                </a:cxn>
                <a:cxn ang="0">
                  <a:pos x="T10" y="T11"/>
                </a:cxn>
              </a:cxnLst>
              <a:rect l="0" t="0" r="r" b="b"/>
              <a:pathLst>
                <a:path w="40" h="48">
                  <a:moveTo>
                    <a:pt x="7" y="48"/>
                  </a:moveTo>
                  <a:cubicBezTo>
                    <a:pt x="40" y="11"/>
                    <a:pt x="40" y="11"/>
                    <a:pt x="40" y="11"/>
                  </a:cubicBezTo>
                  <a:cubicBezTo>
                    <a:pt x="32" y="4"/>
                    <a:pt x="21" y="0"/>
                    <a:pt x="10" y="0"/>
                  </a:cubicBezTo>
                  <a:cubicBezTo>
                    <a:pt x="9" y="2"/>
                    <a:pt x="8" y="7"/>
                    <a:pt x="8" y="12"/>
                  </a:cubicBezTo>
                  <a:cubicBezTo>
                    <a:pt x="8" y="20"/>
                    <a:pt x="8" y="30"/>
                    <a:pt x="0" y="40"/>
                  </a:cubicBezTo>
                  <a:lnTo>
                    <a:pt x="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40" name="Freeform 12"/>
            <p:cNvSpPr/>
            <p:nvPr/>
          </p:nvSpPr>
          <p:spPr bwMode="auto">
            <a:xfrm>
              <a:off x="1835150" y="3511550"/>
              <a:ext cx="184150" cy="169863"/>
            </a:xfrm>
            <a:custGeom>
              <a:avLst/>
              <a:gdLst>
                <a:gd name="T0" fmla="*/ 8 w 48"/>
                <a:gd name="T1" fmla="*/ 44 h 44"/>
                <a:gd name="T2" fmla="*/ 35 w 48"/>
                <a:gd name="T3" fmla="*/ 33 h 44"/>
                <a:gd name="T4" fmla="*/ 48 w 48"/>
                <a:gd name="T5" fmla="*/ 30 h 44"/>
                <a:gd name="T6" fmla="*/ 33 w 48"/>
                <a:gd name="T7" fmla="*/ 0 h 44"/>
                <a:gd name="T8" fmla="*/ 0 w 48"/>
                <a:gd name="T9" fmla="*/ 37 h 44"/>
                <a:gd name="T10" fmla="*/ 8 w 48"/>
                <a:gd name="T11" fmla="*/ 44 h 44"/>
              </a:gdLst>
              <a:ahLst/>
              <a:cxnLst>
                <a:cxn ang="0">
                  <a:pos x="T0" y="T1"/>
                </a:cxn>
                <a:cxn ang="0">
                  <a:pos x="T2" y="T3"/>
                </a:cxn>
                <a:cxn ang="0">
                  <a:pos x="T4" y="T5"/>
                </a:cxn>
                <a:cxn ang="0">
                  <a:pos x="T6" y="T7"/>
                </a:cxn>
                <a:cxn ang="0">
                  <a:pos x="T8" y="T9"/>
                </a:cxn>
                <a:cxn ang="0">
                  <a:pos x="T10" y="T11"/>
                </a:cxn>
              </a:cxnLst>
              <a:rect l="0" t="0" r="r" b="b"/>
              <a:pathLst>
                <a:path w="48" h="44">
                  <a:moveTo>
                    <a:pt x="8" y="44"/>
                  </a:moveTo>
                  <a:cubicBezTo>
                    <a:pt x="17" y="34"/>
                    <a:pt x="28" y="33"/>
                    <a:pt x="35" y="33"/>
                  </a:cubicBezTo>
                  <a:cubicBezTo>
                    <a:pt x="40" y="32"/>
                    <a:pt x="45" y="30"/>
                    <a:pt x="48" y="30"/>
                  </a:cubicBezTo>
                  <a:cubicBezTo>
                    <a:pt x="46" y="19"/>
                    <a:pt x="41" y="8"/>
                    <a:pt x="33" y="0"/>
                  </a:cubicBezTo>
                  <a:cubicBezTo>
                    <a:pt x="0" y="37"/>
                    <a:pt x="0" y="37"/>
                    <a:pt x="0" y="37"/>
                  </a:cubicBezTo>
                  <a:lnTo>
                    <a:pt x="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41" name="Freeform 13"/>
            <p:cNvSpPr/>
            <p:nvPr/>
          </p:nvSpPr>
          <p:spPr bwMode="auto">
            <a:xfrm>
              <a:off x="1827213" y="3697288"/>
              <a:ext cx="138113" cy="150813"/>
            </a:xfrm>
            <a:custGeom>
              <a:avLst/>
              <a:gdLst>
                <a:gd name="T0" fmla="*/ 2 w 36"/>
                <a:gd name="T1" fmla="*/ 26 h 39"/>
                <a:gd name="T2" fmla="*/ 0 w 36"/>
                <a:gd name="T3" fmla="*/ 39 h 39"/>
                <a:gd name="T4" fmla="*/ 36 w 36"/>
                <a:gd name="T5" fmla="*/ 24 h 39"/>
                <a:gd name="T6" fmla="*/ 10 w 36"/>
                <a:gd name="T7" fmla="*/ 0 h 39"/>
                <a:gd name="T8" fmla="*/ 2 w 36"/>
                <a:gd name="T9" fmla="*/ 26 h 39"/>
              </a:gdLst>
              <a:ahLst/>
              <a:cxnLst>
                <a:cxn ang="0">
                  <a:pos x="T0" y="T1"/>
                </a:cxn>
                <a:cxn ang="0">
                  <a:pos x="T2" y="T3"/>
                </a:cxn>
                <a:cxn ang="0">
                  <a:pos x="T4" y="T5"/>
                </a:cxn>
                <a:cxn ang="0">
                  <a:pos x="T6" y="T7"/>
                </a:cxn>
                <a:cxn ang="0">
                  <a:pos x="T8" y="T9"/>
                </a:cxn>
              </a:cxnLst>
              <a:rect l="0" t="0" r="r" b="b"/>
              <a:pathLst>
                <a:path w="36" h="39">
                  <a:moveTo>
                    <a:pt x="2" y="26"/>
                  </a:moveTo>
                  <a:cubicBezTo>
                    <a:pt x="2" y="31"/>
                    <a:pt x="1" y="36"/>
                    <a:pt x="0" y="39"/>
                  </a:cubicBezTo>
                  <a:cubicBezTo>
                    <a:pt x="13" y="39"/>
                    <a:pt x="26" y="34"/>
                    <a:pt x="36" y="24"/>
                  </a:cubicBezTo>
                  <a:cubicBezTo>
                    <a:pt x="10" y="0"/>
                    <a:pt x="10" y="0"/>
                    <a:pt x="10" y="0"/>
                  </a:cubicBezTo>
                  <a:cubicBezTo>
                    <a:pt x="2" y="9"/>
                    <a:pt x="2" y="19"/>
                    <a:pt x="2"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42" name="Freeform 14"/>
            <p:cNvSpPr/>
            <p:nvPr/>
          </p:nvSpPr>
          <p:spPr bwMode="auto">
            <a:xfrm>
              <a:off x="1630363" y="3527425"/>
              <a:ext cx="146050" cy="138113"/>
            </a:xfrm>
            <a:custGeom>
              <a:avLst/>
              <a:gdLst>
                <a:gd name="T0" fmla="*/ 38 w 38"/>
                <a:gd name="T1" fmla="*/ 24 h 36"/>
                <a:gd name="T2" fmla="*/ 13 w 38"/>
                <a:gd name="T3" fmla="*/ 0 h 36"/>
                <a:gd name="T4" fmla="*/ 1 w 38"/>
                <a:gd name="T5" fmla="*/ 36 h 36"/>
                <a:gd name="T6" fmla="*/ 13 w 38"/>
                <a:gd name="T7" fmla="*/ 34 h 36"/>
                <a:gd name="T8" fmla="*/ 38 w 38"/>
                <a:gd name="T9" fmla="*/ 24 h 36"/>
              </a:gdLst>
              <a:ahLst/>
              <a:cxnLst>
                <a:cxn ang="0">
                  <a:pos x="T0" y="T1"/>
                </a:cxn>
                <a:cxn ang="0">
                  <a:pos x="T2" y="T3"/>
                </a:cxn>
                <a:cxn ang="0">
                  <a:pos x="T4" y="T5"/>
                </a:cxn>
                <a:cxn ang="0">
                  <a:pos x="T6" y="T7"/>
                </a:cxn>
                <a:cxn ang="0">
                  <a:pos x="T8" y="T9"/>
                </a:cxn>
              </a:cxnLst>
              <a:rect l="0" t="0" r="r" b="b"/>
              <a:pathLst>
                <a:path w="38" h="36">
                  <a:moveTo>
                    <a:pt x="38" y="24"/>
                  </a:moveTo>
                  <a:cubicBezTo>
                    <a:pt x="13" y="0"/>
                    <a:pt x="13" y="0"/>
                    <a:pt x="13" y="0"/>
                  </a:cubicBezTo>
                  <a:cubicBezTo>
                    <a:pt x="4" y="11"/>
                    <a:pt x="0" y="24"/>
                    <a:pt x="1" y="36"/>
                  </a:cubicBezTo>
                  <a:cubicBezTo>
                    <a:pt x="4" y="35"/>
                    <a:pt x="8" y="34"/>
                    <a:pt x="13" y="34"/>
                  </a:cubicBezTo>
                  <a:cubicBezTo>
                    <a:pt x="20" y="33"/>
                    <a:pt x="30" y="32"/>
                    <a:pt x="38"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43" name="Freeform 15"/>
            <p:cNvSpPr/>
            <p:nvPr/>
          </p:nvSpPr>
          <p:spPr bwMode="auto">
            <a:xfrm>
              <a:off x="1873250" y="3638550"/>
              <a:ext cx="149225" cy="139700"/>
            </a:xfrm>
            <a:custGeom>
              <a:avLst/>
              <a:gdLst>
                <a:gd name="T0" fmla="*/ 38 w 39"/>
                <a:gd name="T1" fmla="*/ 0 h 36"/>
                <a:gd name="T2" fmla="*/ 25 w 39"/>
                <a:gd name="T3" fmla="*/ 3 h 36"/>
                <a:gd name="T4" fmla="*/ 0 w 39"/>
                <a:gd name="T5" fmla="*/ 13 h 36"/>
                <a:gd name="T6" fmla="*/ 26 w 39"/>
                <a:gd name="T7" fmla="*/ 36 h 36"/>
                <a:gd name="T8" fmla="*/ 38 w 39"/>
                <a:gd name="T9" fmla="*/ 0 h 36"/>
              </a:gdLst>
              <a:ahLst/>
              <a:cxnLst>
                <a:cxn ang="0">
                  <a:pos x="T0" y="T1"/>
                </a:cxn>
                <a:cxn ang="0">
                  <a:pos x="T2" y="T3"/>
                </a:cxn>
                <a:cxn ang="0">
                  <a:pos x="T4" y="T5"/>
                </a:cxn>
                <a:cxn ang="0">
                  <a:pos x="T6" y="T7"/>
                </a:cxn>
                <a:cxn ang="0">
                  <a:pos x="T8" y="T9"/>
                </a:cxn>
              </a:cxnLst>
              <a:rect l="0" t="0" r="r" b="b"/>
              <a:pathLst>
                <a:path w="39" h="36">
                  <a:moveTo>
                    <a:pt x="38" y="0"/>
                  </a:moveTo>
                  <a:cubicBezTo>
                    <a:pt x="35" y="1"/>
                    <a:pt x="30" y="2"/>
                    <a:pt x="25" y="3"/>
                  </a:cubicBezTo>
                  <a:cubicBezTo>
                    <a:pt x="18" y="3"/>
                    <a:pt x="8" y="4"/>
                    <a:pt x="0" y="13"/>
                  </a:cubicBezTo>
                  <a:cubicBezTo>
                    <a:pt x="26" y="36"/>
                    <a:pt x="26" y="36"/>
                    <a:pt x="26" y="36"/>
                  </a:cubicBezTo>
                  <a:cubicBezTo>
                    <a:pt x="35" y="26"/>
                    <a:pt x="39" y="13"/>
                    <a:pt x="3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44" name="Freeform 16"/>
            <p:cNvSpPr/>
            <p:nvPr/>
          </p:nvSpPr>
          <p:spPr bwMode="auto">
            <a:xfrm>
              <a:off x="1689100" y="3460750"/>
              <a:ext cx="133350" cy="147638"/>
            </a:xfrm>
            <a:custGeom>
              <a:avLst/>
              <a:gdLst>
                <a:gd name="T0" fmla="*/ 33 w 35"/>
                <a:gd name="T1" fmla="*/ 12 h 38"/>
                <a:gd name="T2" fmla="*/ 35 w 35"/>
                <a:gd name="T3" fmla="*/ 0 h 38"/>
                <a:gd name="T4" fmla="*/ 0 w 35"/>
                <a:gd name="T5" fmla="*/ 15 h 38"/>
                <a:gd name="T6" fmla="*/ 25 w 35"/>
                <a:gd name="T7" fmla="*/ 38 h 38"/>
                <a:gd name="T8" fmla="*/ 33 w 35"/>
                <a:gd name="T9" fmla="*/ 12 h 38"/>
              </a:gdLst>
              <a:ahLst/>
              <a:cxnLst>
                <a:cxn ang="0">
                  <a:pos x="T0" y="T1"/>
                </a:cxn>
                <a:cxn ang="0">
                  <a:pos x="T2" y="T3"/>
                </a:cxn>
                <a:cxn ang="0">
                  <a:pos x="T4" y="T5"/>
                </a:cxn>
                <a:cxn ang="0">
                  <a:pos x="T6" y="T7"/>
                </a:cxn>
                <a:cxn ang="0">
                  <a:pos x="T8" y="T9"/>
                </a:cxn>
              </a:cxnLst>
              <a:rect l="0" t="0" r="r" b="b"/>
              <a:pathLst>
                <a:path w="35" h="38">
                  <a:moveTo>
                    <a:pt x="33" y="12"/>
                  </a:moveTo>
                  <a:cubicBezTo>
                    <a:pt x="33" y="7"/>
                    <a:pt x="34" y="2"/>
                    <a:pt x="35" y="0"/>
                  </a:cubicBezTo>
                  <a:cubicBezTo>
                    <a:pt x="22" y="0"/>
                    <a:pt x="9" y="5"/>
                    <a:pt x="0" y="15"/>
                  </a:cubicBezTo>
                  <a:cubicBezTo>
                    <a:pt x="25" y="38"/>
                    <a:pt x="25" y="38"/>
                    <a:pt x="25" y="38"/>
                  </a:cubicBezTo>
                  <a:cubicBezTo>
                    <a:pt x="33" y="29"/>
                    <a:pt x="33" y="20"/>
                    <a:pt x="33"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grpSp>
      <p:graphicFrame>
        <p:nvGraphicFramePr>
          <p:cNvPr id="246" name="图表 245"/>
          <p:cNvGraphicFramePr/>
          <p:nvPr/>
        </p:nvGraphicFramePr>
        <p:xfrm>
          <a:off x="6055961" y="5100023"/>
          <a:ext cx="1180151" cy="786767"/>
        </p:xfrm>
        <a:graphic>
          <a:graphicData uri="http://schemas.openxmlformats.org/drawingml/2006/chart">
            <c:chart xmlns:c="http://schemas.openxmlformats.org/drawingml/2006/chart" xmlns:r="http://schemas.openxmlformats.org/officeDocument/2006/relationships" r:id="rId2"/>
          </a:graphicData>
        </a:graphic>
      </p:graphicFrame>
      <p:sp>
        <p:nvSpPr>
          <p:cNvPr id="247" name="Freeform 20"/>
          <p:cNvSpPr>
            <a:spLocks noEditPoints="1"/>
          </p:cNvSpPr>
          <p:nvPr/>
        </p:nvSpPr>
        <p:spPr bwMode="auto">
          <a:xfrm>
            <a:off x="6561115" y="5409035"/>
            <a:ext cx="170971" cy="171641"/>
          </a:xfrm>
          <a:custGeom>
            <a:avLst/>
            <a:gdLst>
              <a:gd name="T0" fmla="*/ 53 w 105"/>
              <a:gd name="T1" fmla="*/ 105 h 105"/>
              <a:gd name="T2" fmla="*/ 43 w 105"/>
              <a:gd name="T3" fmla="*/ 65 h 105"/>
              <a:gd name="T4" fmla="*/ 37 w 105"/>
              <a:gd name="T5" fmla="*/ 47 h 105"/>
              <a:gd name="T6" fmla="*/ 54 w 105"/>
              <a:gd name="T7" fmla="*/ 36 h 105"/>
              <a:gd name="T8" fmla="*/ 68 w 105"/>
              <a:gd name="T9" fmla="*/ 47 h 105"/>
              <a:gd name="T10" fmla="*/ 59 w 105"/>
              <a:gd name="T11" fmla="*/ 65 h 105"/>
              <a:gd name="T12" fmla="*/ 36 w 105"/>
              <a:gd name="T13" fmla="*/ 79 h 105"/>
              <a:gd name="T14" fmla="*/ 45 w 105"/>
              <a:gd name="T15" fmla="*/ 67 h 105"/>
              <a:gd name="T16" fmla="*/ 53 w 105"/>
              <a:gd name="T17" fmla="*/ 21 h 105"/>
              <a:gd name="T18" fmla="*/ 53 w 105"/>
              <a:gd name="T19" fmla="*/ 34 h 105"/>
              <a:gd name="T20" fmla="*/ 70 w 105"/>
              <a:gd name="T21" fmla="*/ 77 h 105"/>
              <a:gd name="T22" fmla="*/ 60 w 105"/>
              <a:gd name="T23" fmla="*/ 67 h 105"/>
              <a:gd name="T24" fmla="*/ 70 w 105"/>
              <a:gd name="T25" fmla="*/ 46 h 105"/>
              <a:gd name="T26" fmla="*/ 69 w 105"/>
              <a:gd name="T27" fmla="*/ 49 h 105"/>
              <a:gd name="T28" fmla="*/ 66 w 105"/>
              <a:gd name="T29" fmla="*/ 15 h 105"/>
              <a:gd name="T30" fmla="*/ 41 w 105"/>
              <a:gd name="T31" fmla="*/ 6 h 105"/>
              <a:gd name="T32" fmla="*/ 63 w 105"/>
              <a:gd name="T33" fmla="*/ 3 h 105"/>
              <a:gd name="T34" fmla="*/ 67 w 105"/>
              <a:gd name="T35" fmla="*/ 13 h 105"/>
              <a:gd name="T36" fmla="*/ 53 w 105"/>
              <a:gd name="T37" fmla="*/ 19 h 105"/>
              <a:gd name="T38" fmla="*/ 38 w 105"/>
              <a:gd name="T39" fmla="*/ 13 h 105"/>
              <a:gd name="T40" fmla="*/ 36 w 105"/>
              <a:gd name="T41" fmla="*/ 14 h 105"/>
              <a:gd name="T42" fmla="*/ 22 w 105"/>
              <a:gd name="T43" fmla="*/ 24 h 105"/>
              <a:gd name="T44" fmla="*/ 35 w 105"/>
              <a:gd name="T45" fmla="*/ 46 h 105"/>
              <a:gd name="T46" fmla="*/ 23 w 105"/>
              <a:gd name="T47" fmla="*/ 42 h 105"/>
              <a:gd name="T48" fmla="*/ 3 w 105"/>
              <a:gd name="T49" fmla="*/ 47 h 105"/>
              <a:gd name="T50" fmla="*/ 21 w 105"/>
              <a:gd name="T51" fmla="*/ 26 h 105"/>
              <a:gd name="T52" fmla="*/ 22 w 105"/>
              <a:gd name="T53" fmla="*/ 42 h 105"/>
              <a:gd name="T54" fmla="*/ 14 w 105"/>
              <a:gd name="T55" fmla="*/ 52 h 105"/>
              <a:gd name="T56" fmla="*/ 12 w 105"/>
              <a:gd name="T57" fmla="*/ 57 h 105"/>
              <a:gd name="T58" fmla="*/ 20 w 105"/>
              <a:gd name="T59" fmla="*/ 73 h 105"/>
              <a:gd name="T60" fmla="*/ 36 w 105"/>
              <a:gd name="T61" fmla="*/ 96 h 105"/>
              <a:gd name="T62" fmla="*/ 17 w 105"/>
              <a:gd name="T63" fmla="*/ 83 h 105"/>
              <a:gd name="T64" fmla="*/ 21 w 105"/>
              <a:gd name="T65" fmla="*/ 75 h 105"/>
              <a:gd name="T66" fmla="*/ 35 w 105"/>
              <a:gd name="T67" fmla="*/ 80 h 105"/>
              <a:gd name="T68" fmla="*/ 43 w 105"/>
              <a:gd name="T69" fmla="*/ 92 h 105"/>
              <a:gd name="T70" fmla="*/ 45 w 105"/>
              <a:gd name="T71" fmla="*/ 92 h 105"/>
              <a:gd name="T72" fmla="*/ 62 w 105"/>
              <a:gd name="T73" fmla="*/ 89 h 105"/>
              <a:gd name="T74" fmla="*/ 72 w 105"/>
              <a:gd name="T75" fmla="*/ 97 h 105"/>
              <a:gd name="T76" fmla="*/ 63 w 105"/>
              <a:gd name="T77" fmla="*/ 92 h 105"/>
              <a:gd name="T78" fmla="*/ 84 w 105"/>
              <a:gd name="T79" fmla="*/ 75 h 105"/>
              <a:gd name="T80" fmla="*/ 89 w 105"/>
              <a:gd name="T81" fmla="*/ 82 h 105"/>
              <a:gd name="T82" fmla="*/ 88 w 105"/>
              <a:gd name="T83" fmla="*/ 72 h 105"/>
              <a:gd name="T84" fmla="*/ 93 w 105"/>
              <a:gd name="T85" fmla="*/ 57 h 105"/>
              <a:gd name="T86" fmla="*/ 94 w 105"/>
              <a:gd name="T87" fmla="*/ 55 h 105"/>
              <a:gd name="T88" fmla="*/ 84 w 105"/>
              <a:gd name="T89" fmla="*/ 42 h 105"/>
              <a:gd name="T90" fmla="*/ 85 w 105"/>
              <a:gd name="T91" fmla="*/ 26 h 105"/>
              <a:gd name="T92" fmla="*/ 95 w 105"/>
              <a:gd name="T93" fmla="*/ 27 h 105"/>
              <a:gd name="T94" fmla="*/ 94 w 105"/>
              <a:gd name="T95"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105">
                <a:moveTo>
                  <a:pt x="53" y="0"/>
                </a:moveTo>
                <a:cubicBezTo>
                  <a:pt x="24" y="0"/>
                  <a:pt x="0" y="23"/>
                  <a:pt x="0" y="52"/>
                </a:cubicBezTo>
                <a:cubicBezTo>
                  <a:pt x="0" y="81"/>
                  <a:pt x="24" y="105"/>
                  <a:pt x="53" y="105"/>
                </a:cubicBezTo>
                <a:cubicBezTo>
                  <a:pt x="82" y="105"/>
                  <a:pt x="105" y="81"/>
                  <a:pt x="105" y="52"/>
                </a:cubicBezTo>
                <a:cubicBezTo>
                  <a:pt x="105" y="23"/>
                  <a:pt x="82" y="0"/>
                  <a:pt x="53" y="0"/>
                </a:cubicBezTo>
                <a:moveTo>
                  <a:pt x="43" y="65"/>
                </a:moveTo>
                <a:cubicBezTo>
                  <a:pt x="43" y="64"/>
                  <a:pt x="38" y="49"/>
                  <a:pt x="37" y="47"/>
                </a:cubicBezTo>
                <a:cubicBezTo>
                  <a:pt x="37" y="47"/>
                  <a:pt x="37" y="47"/>
                  <a:pt x="37" y="47"/>
                </a:cubicBezTo>
                <a:cubicBezTo>
                  <a:pt x="37" y="47"/>
                  <a:pt x="37" y="47"/>
                  <a:pt x="37" y="47"/>
                </a:cubicBezTo>
                <a:cubicBezTo>
                  <a:pt x="38" y="46"/>
                  <a:pt x="48" y="39"/>
                  <a:pt x="51" y="36"/>
                </a:cubicBezTo>
                <a:cubicBezTo>
                  <a:pt x="52" y="36"/>
                  <a:pt x="53" y="36"/>
                  <a:pt x="53" y="36"/>
                </a:cubicBezTo>
                <a:cubicBezTo>
                  <a:pt x="53" y="36"/>
                  <a:pt x="53" y="36"/>
                  <a:pt x="54" y="36"/>
                </a:cubicBezTo>
                <a:cubicBezTo>
                  <a:pt x="57" y="39"/>
                  <a:pt x="68" y="46"/>
                  <a:pt x="68" y="47"/>
                </a:cubicBezTo>
                <a:cubicBezTo>
                  <a:pt x="68" y="47"/>
                  <a:pt x="68" y="47"/>
                  <a:pt x="68" y="47"/>
                </a:cubicBezTo>
                <a:cubicBezTo>
                  <a:pt x="68" y="47"/>
                  <a:pt x="68" y="47"/>
                  <a:pt x="68" y="47"/>
                </a:cubicBezTo>
                <a:cubicBezTo>
                  <a:pt x="67" y="49"/>
                  <a:pt x="63" y="64"/>
                  <a:pt x="62" y="65"/>
                </a:cubicBezTo>
                <a:cubicBezTo>
                  <a:pt x="62" y="65"/>
                  <a:pt x="62" y="65"/>
                  <a:pt x="62" y="65"/>
                </a:cubicBezTo>
                <a:cubicBezTo>
                  <a:pt x="59" y="65"/>
                  <a:pt x="59" y="65"/>
                  <a:pt x="59" y="65"/>
                </a:cubicBezTo>
                <a:lnTo>
                  <a:pt x="43" y="65"/>
                </a:lnTo>
                <a:close/>
                <a:moveTo>
                  <a:pt x="45" y="67"/>
                </a:moveTo>
                <a:cubicBezTo>
                  <a:pt x="36" y="79"/>
                  <a:pt x="36" y="79"/>
                  <a:pt x="36" y="79"/>
                </a:cubicBezTo>
                <a:cubicBezTo>
                  <a:pt x="35" y="77"/>
                  <a:pt x="35" y="77"/>
                  <a:pt x="35" y="77"/>
                </a:cubicBezTo>
                <a:cubicBezTo>
                  <a:pt x="42" y="67"/>
                  <a:pt x="42" y="67"/>
                  <a:pt x="42" y="67"/>
                </a:cubicBezTo>
                <a:lnTo>
                  <a:pt x="45" y="67"/>
                </a:lnTo>
                <a:close/>
                <a:moveTo>
                  <a:pt x="51" y="34"/>
                </a:moveTo>
                <a:cubicBezTo>
                  <a:pt x="51" y="20"/>
                  <a:pt x="51" y="20"/>
                  <a:pt x="51" y="20"/>
                </a:cubicBezTo>
                <a:cubicBezTo>
                  <a:pt x="53" y="21"/>
                  <a:pt x="53" y="21"/>
                  <a:pt x="53" y="21"/>
                </a:cubicBezTo>
                <a:cubicBezTo>
                  <a:pt x="54" y="20"/>
                  <a:pt x="54" y="20"/>
                  <a:pt x="54" y="20"/>
                </a:cubicBezTo>
                <a:cubicBezTo>
                  <a:pt x="54" y="34"/>
                  <a:pt x="54" y="34"/>
                  <a:pt x="54" y="34"/>
                </a:cubicBezTo>
                <a:cubicBezTo>
                  <a:pt x="53" y="34"/>
                  <a:pt x="53" y="34"/>
                  <a:pt x="53" y="34"/>
                </a:cubicBezTo>
                <a:lnTo>
                  <a:pt x="51" y="34"/>
                </a:lnTo>
                <a:close/>
                <a:moveTo>
                  <a:pt x="63" y="67"/>
                </a:moveTo>
                <a:cubicBezTo>
                  <a:pt x="70" y="77"/>
                  <a:pt x="70" y="77"/>
                  <a:pt x="70" y="77"/>
                </a:cubicBezTo>
                <a:cubicBezTo>
                  <a:pt x="70" y="77"/>
                  <a:pt x="70" y="77"/>
                  <a:pt x="70" y="77"/>
                </a:cubicBezTo>
                <a:cubicBezTo>
                  <a:pt x="69" y="79"/>
                  <a:pt x="69" y="79"/>
                  <a:pt x="69" y="79"/>
                </a:cubicBezTo>
                <a:cubicBezTo>
                  <a:pt x="60" y="67"/>
                  <a:pt x="60" y="67"/>
                  <a:pt x="60" y="67"/>
                </a:cubicBezTo>
                <a:lnTo>
                  <a:pt x="63" y="67"/>
                </a:lnTo>
                <a:close/>
                <a:moveTo>
                  <a:pt x="69" y="49"/>
                </a:moveTo>
                <a:cubicBezTo>
                  <a:pt x="70" y="46"/>
                  <a:pt x="70" y="46"/>
                  <a:pt x="70" y="46"/>
                </a:cubicBezTo>
                <a:cubicBezTo>
                  <a:pt x="82" y="43"/>
                  <a:pt x="82" y="43"/>
                  <a:pt x="82" y="43"/>
                </a:cubicBezTo>
                <a:cubicBezTo>
                  <a:pt x="83" y="44"/>
                  <a:pt x="83" y="44"/>
                  <a:pt x="83" y="44"/>
                </a:cubicBezTo>
                <a:lnTo>
                  <a:pt x="69" y="49"/>
                </a:lnTo>
                <a:close/>
                <a:moveTo>
                  <a:pt x="83" y="24"/>
                </a:moveTo>
                <a:cubicBezTo>
                  <a:pt x="83" y="28"/>
                  <a:pt x="83" y="28"/>
                  <a:pt x="83" y="28"/>
                </a:cubicBezTo>
                <a:cubicBezTo>
                  <a:pt x="79" y="22"/>
                  <a:pt x="73" y="18"/>
                  <a:pt x="66" y="15"/>
                </a:cubicBezTo>
                <a:cubicBezTo>
                  <a:pt x="69" y="14"/>
                  <a:pt x="69" y="14"/>
                  <a:pt x="69" y="14"/>
                </a:cubicBezTo>
                <a:cubicBezTo>
                  <a:pt x="75" y="17"/>
                  <a:pt x="79" y="20"/>
                  <a:pt x="83" y="24"/>
                </a:cubicBezTo>
                <a:moveTo>
                  <a:pt x="41" y="6"/>
                </a:moveTo>
                <a:cubicBezTo>
                  <a:pt x="41" y="5"/>
                  <a:pt x="42" y="4"/>
                  <a:pt x="42" y="3"/>
                </a:cubicBezTo>
                <a:cubicBezTo>
                  <a:pt x="45" y="3"/>
                  <a:pt x="49" y="2"/>
                  <a:pt x="52" y="2"/>
                </a:cubicBezTo>
                <a:cubicBezTo>
                  <a:pt x="56" y="2"/>
                  <a:pt x="59" y="3"/>
                  <a:pt x="63" y="3"/>
                </a:cubicBezTo>
                <a:cubicBezTo>
                  <a:pt x="63" y="4"/>
                  <a:pt x="64" y="5"/>
                  <a:pt x="64" y="6"/>
                </a:cubicBezTo>
                <a:cubicBezTo>
                  <a:pt x="66" y="9"/>
                  <a:pt x="68" y="12"/>
                  <a:pt x="68" y="13"/>
                </a:cubicBezTo>
                <a:cubicBezTo>
                  <a:pt x="68" y="13"/>
                  <a:pt x="68" y="13"/>
                  <a:pt x="67" y="13"/>
                </a:cubicBezTo>
                <a:cubicBezTo>
                  <a:pt x="67" y="14"/>
                  <a:pt x="65" y="14"/>
                  <a:pt x="64" y="15"/>
                </a:cubicBezTo>
                <a:cubicBezTo>
                  <a:pt x="61" y="16"/>
                  <a:pt x="56" y="18"/>
                  <a:pt x="54" y="19"/>
                </a:cubicBezTo>
                <a:cubicBezTo>
                  <a:pt x="53" y="19"/>
                  <a:pt x="53" y="19"/>
                  <a:pt x="53" y="19"/>
                </a:cubicBezTo>
                <a:cubicBezTo>
                  <a:pt x="53" y="19"/>
                  <a:pt x="52" y="19"/>
                  <a:pt x="51" y="19"/>
                </a:cubicBezTo>
                <a:cubicBezTo>
                  <a:pt x="49" y="18"/>
                  <a:pt x="45" y="16"/>
                  <a:pt x="41" y="14"/>
                </a:cubicBezTo>
                <a:cubicBezTo>
                  <a:pt x="40" y="14"/>
                  <a:pt x="39" y="13"/>
                  <a:pt x="38" y="13"/>
                </a:cubicBezTo>
                <a:cubicBezTo>
                  <a:pt x="38" y="13"/>
                  <a:pt x="37" y="13"/>
                  <a:pt x="37" y="13"/>
                </a:cubicBezTo>
                <a:cubicBezTo>
                  <a:pt x="38" y="12"/>
                  <a:pt x="39" y="9"/>
                  <a:pt x="41" y="6"/>
                </a:cubicBezTo>
                <a:moveTo>
                  <a:pt x="36" y="14"/>
                </a:moveTo>
                <a:cubicBezTo>
                  <a:pt x="39" y="15"/>
                  <a:pt x="39" y="15"/>
                  <a:pt x="39" y="15"/>
                </a:cubicBezTo>
                <a:cubicBezTo>
                  <a:pt x="32" y="18"/>
                  <a:pt x="27" y="22"/>
                  <a:pt x="22" y="27"/>
                </a:cubicBezTo>
                <a:cubicBezTo>
                  <a:pt x="22" y="24"/>
                  <a:pt x="22" y="24"/>
                  <a:pt x="22" y="24"/>
                </a:cubicBezTo>
                <a:cubicBezTo>
                  <a:pt x="26" y="20"/>
                  <a:pt x="31" y="16"/>
                  <a:pt x="36" y="14"/>
                </a:cubicBezTo>
                <a:moveTo>
                  <a:pt x="23" y="42"/>
                </a:moveTo>
                <a:cubicBezTo>
                  <a:pt x="35" y="46"/>
                  <a:pt x="35" y="46"/>
                  <a:pt x="35" y="46"/>
                </a:cubicBezTo>
                <a:cubicBezTo>
                  <a:pt x="36" y="49"/>
                  <a:pt x="36" y="49"/>
                  <a:pt x="36" y="49"/>
                </a:cubicBezTo>
                <a:cubicBezTo>
                  <a:pt x="22" y="44"/>
                  <a:pt x="22" y="44"/>
                  <a:pt x="22" y="44"/>
                </a:cubicBezTo>
                <a:lnTo>
                  <a:pt x="23" y="42"/>
                </a:lnTo>
                <a:close/>
                <a:moveTo>
                  <a:pt x="11" y="55"/>
                </a:moveTo>
                <a:cubicBezTo>
                  <a:pt x="10" y="54"/>
                  <a:pt x="8" y="51"/>
                  <a:pt x="5" y="49"/>
                </a:cubicBezTo>
                <a:cubicBezTo>
                  <a:pt x="5" y="48"/>
                  <a:pt x="4" y="48"/>
                  <a:pt x="3" y="47"/>
                </a:cubicBezTo>
                <a:cubicBezTo>
                  <a:pt x="4" y="40"/>
                  <a:pt x="6" y="33"/>
                  <a:pt x="9" y="27"/>
                </a:cubicBezTo>
                <a:cubicBezTo>
                  <a:pt x="10" y="27"/>
                  <a:pt x="11" y="27"/>
                  <a:pt x="12" y="27"/>
                </a:cubicBezTo>
                <a:cubicBezTo>
                  <a:pt x="16" y="26"/>
                  <a:pt x="20" y="26"/>
                  <a:pt x="21" y="26"/>
                </a:cubicBezTo>
                <a:cubicBezTo>
                  <a:pt x="21" y="26"/>
                  <a:pt x="21" y="26"/>
                  <a:pt x="21" y="26"/>
                </a:cubicBezTo>
                <a:cubicBezTo>
                  <a:pt x="21" y="26"/>
                  <a:pt x="21" y="27"/>
                  <a:pt x="21" y="29"/>
                </a:cubicBezTo>
                <a:cubicBezTo>
                  <a:pt x="21" y="33"/>
                  <a:pt x="22" y="40"/>
                  <a:pt x="22" y="42"/>
                </a:cubicBezTo>
                <a:cubicBezTo>
                  <a:pt x="22" y="42"/>
                  <a:pt x="22" y="42"/>
                  <a:pt x="22" y="42"/>
                </a:cubicBezTo>
                <a:cubicBezTo>
                  <a:pt x="22" y="42"/>
                  <a:pt x="21" y="43"/>
                  <a:pt x="20" y="44"/>
                </a:cubicBezTo>
                <a:cubicBezTo>
                  <a:pt x="19" y="46"/>
                  <a:pt x="16" y="50"/>
                  <a:pt x="14" y="52"/>
                </a:cubicBezTo>
                <a:cubicBezTo>
                  <a:pt x="12" y="54"/>
                  <a:pt x="12" y="55"/>
                  <a:pt x="11" y="55"/>
                </a:cubicBezTo>
                <a:cubicBezTo>
                  <a:pt x="11" y="55"/>
                  <a:pt x="11" y="55"/>
                  <a:pt x="11" y="55"/>
                </a:cubicBezTo>
                <a:moveTo>
                  <a:pt x="12" y="57"/>
                </a:moveTo>
                <a:cubicBezTo>
                  <a:pt x="12" y="57"/>
                  <a:pt x="12" y="57"/>
                  <a:pt x="12" y="57"/>
                </a:cubicBezTo>
                <a:cubicBezTo>
                  <a:pt x="14" y="55"/>
                  <a:pt x="14" y="55"/>
                  <a:pt x="14" y="55"/>
                </a:cubicBezTo>
                <a:cubicBezTo>
                  <a:pt x="14" y="61"/>
                  <a:pt x="16" y="68"/>
                  <a:pt x="20" y="73"/>
                </a:cubicBezTo>
                <a:cubicBezTo>
                  <a:pt x="17" y="72"/>
                  <a:pt x="17" y="72"/>
                  <a:pt x="17" y="72"/>
                </a:cubicBezTo>
                <a:cubicBezTo>
                  <a:pt x="14" y="68"/>
                  <a:pt x="12" y="63"/>
                  <a:pt x="12" y="57"/>
                </a:cubicBezTo>
                <a:moveTo>
                  <a:pt x="36" y="96"/>
                </a:moveTo>
                <a:cubicBezTo>
                  <a:pt x="35" y="96"/>
                  <a:pt x="34" y="97"/>
                  <a:pt x="33" y="97"/>
                </a:cubicBezTo>
                <a:cubicBezTo>
                  <a:pt x="27" y="95"/>
                  <a:pt x="21" y="91"/>
                  <a:pt x="16" y="86"/>
                </a:cubicBezTo>
                <a:cubicBezTo>
                  <a:pt x="16" y="85"/>
                  <a:pt x="17" y="84"/>
                  <a:pt x="17" y="83"/>
                </a:cubicBezTo>
                <a:cubicBezTo>
                  <a:pt x="17" y="80"/>
                  <a:pt x="18" y="76"/>
                  <a:pt x="18" y="75"/>
                </a:cubicBezTo>
                <a:cubicBezTo>
                  <a:pt x="18" y="74"/>
                  <a:pt x="18" y="74"/>
                  <a:pt x="18" y="74"/>
                </a:cubicBezTo>
                <a:cubicBezTo>
                  <a:pt x="19" y="74"/>
                  <a:pt x="20" y="74"/>
                  <a:pt x="21" y="75"/>
                </a:cubicBezTo>
                <a:cubicBezTo>
                  <a:pt x="25" y="76"/>
                  <a:pt x="32" y="78"/>
                  <a:pt x="34" y="78"/>
                </a:cubicBezTo>
                <a:cubicBezTo>
                  <a:pt x="34" y="78"/>
                  <a:pt x="34" y="78"/>
                  <a:pt x="34" y="78"/>
                </a:cubicBezTo>
                <a:cubicBezTo>
                  <a:pt x="34" y="78"/>
                  <a:pt x="35" y="79"/>
                  <a:pt x="35" y="80"/>
                </a:cubicBezTo>
                <a:cubicBezTo>
                  <a:pt x="37" y="82"/>
                  <a:pt x="39" y="86"/>
                  <a:pt x="41" y="89"/>
                </a:cubicBezTo>
                <a:cubicBezTo>
                  <a:pt x="42" y="90"/>
                  <a:pt x="42" y="91"/>
                  <a:pt x="43" y="92"/>
                </a:cubicBezTo>
                <a:cubicBezTo>
                  <a:pt x="43" y="92"/>
                  <a:pt x="43" y="92"/>
                  <a:pt x="43" y="92"/>
                </a:cubicBezTo>
                <a:cubicBezTo>
                  <a:pt x="42" y="93"/>
                  <a:pt x="39" y="94"/>
                  <a:pt x="36" y="96"/>
                </a:cubicBezTo>
                <a:moveTo>
                  <a:pt x="52" y="93"/>
                </a:moveTo>
                <a:cubicBezTo>
                  <a:pt x="50" y="93"/>
                  <a:pt x="47" y="93"/>
                  <a:pt x="45" y="92"/>
                </a:cubicBezTo>
                <a:cubicBezTo>
                  <a:pt x="43" y="89"/>
                  <a:pt x="43" y="89"/>
                  <a:pt x="43" y="89"/>
                </a:cubicBezTo>
                <a:cubicBezTo>
                  <a:pt x="46" y="90"/>
                  <a:pt x="49" y="91"/>
                  <a:pt x="52" y="91"/>
                </a:cubicBezTo>
                <a:cubicBezTo>
                  <a:pt x="56" y="91"/>
                  <a:pt x="59" y="90"/>
                  <a:pt x="62" y="89"/>
                </a:cubicBezTo>
                <a:cubicBezTo>
                  <a:pt x="61" y="92"/>
                  <a:pt x="61" y="92"/>
                  <a:pt x="61" y="92"/>
                </a:cubicBezTo>
                <a:cubicBezTo>
                  <a:pt x="58" y="93"/>
                  <a:pt x="55" y="93"/>
                  <a:pt x="52" y="93"/>
                </a:cubicBezTo>
                <a:moveTo>
                  <a:pt x="72" y="97"/>
                </a:moveTo>
                <a:cubicBezTo>
                  <a:pt x="71" y="97"/>
                  <a:pt x="70" y="96"/>
                  <a:pt x="69" y="96"/>
                </a:cubicBezTo>
                <a:cubicBezTo>
                  <a:pt x="66" y="94"/>
                  <a:pt x="63" y="93"/>
                  <a:pt x="62" y="92"/>
                </a:cubicBezTo>
                <a:cubicBezTo>
                  <a:pt x="62" y="92"/>
                  <a:pt x="63" y="92"/>
                  <a:pt x="63" y="92"/>
                </a:cubicBezTo>
                <a:cubicBezTo>
                  <a:pt x="63" y="91"/>
                  <a:pt x="64" y="90"/>
                  <a:pt x="65" y="89"/>
                </a:cubicBezTo>
                <a:cubicBezTo>
                  <a:pt x="67" y="85"/>
                  <a:pt x="71" y="79"/>
                  <a:pt x="71" y="78"/>
                </a:cubicBezTo>
                <a:cubicBezTo>
                  <a:pt x="72" y="78"/>
                  <a:pt x="79" y="76"/>
                  <a:pt x="84" y="75"/>
                </a:cubicBezTo>
                <a:cubicBezTo>
                  <a:pt x="85" y="75"/>
                  <a:pt x="87" y="74"/>
                  <a:pt x="87" y="74"/>
                </a:cubicBezTo>
                <a:cubicBezTo>
                  <a:pt x="87" y="74"/>
                  <a:pt x="87" y="74"/>
                  <a:pt x="87" y="74"/>
                </a:cubicBezTo>
                <a:cubicBezTo>
                  <a:pt x="87" y="75"/>
                  <a:pt x="88" y="79"/>
                  <a:pt x="89" y="82"/>
                </a:cubicBezTo>
                <a:cubicBezTo>
                  <a:pt x="89" y="83"/>
                  <a:pt x="89" y="84"/>
                  <a:pt x="89" y="85"/>
                </a:cubicBezTo>
                <a:cubicBezTo>
                  <a:pt x="84" y="90"/>
                  <a:pt x="79" y="94"/>
                  <a:pt x="72" y="97"/>
                </a:cubicBezTo>
                <a:moveTo>
                  <a:pt x="88" y="72"/>
                </a:moveTo>
                <a:cubicBezTo>
                  <a:pt x="85" y="73"/>
                  <a:pt x="85" y="73"/>
                  <a:pt x="85" y="73"/>
                </a:cubicBezTo>
                <a:cubicBezTo>
                  <a:pt x="89" y="68"/>
                  <a:pt x="91" y="61"/>
                  <a:pt x="91" y="54"/>
                </a:cubicBezTo>
                <a:cubicBezTo>
                  <a:pt x="93" y="57"/>
                  <a:pt x="93" y="57"/>
                  <a:pt x="93" y="57"/>
                </a:cubicBezTo>
                <a:cubicBezTo>
                  <a:pt x="93" y="62"/>
                  <a:pt x="91" y="68"/>
                  <a:pt x="88" y="72"/>
                </a:cubicBezTo>
                <a:moveTo>
                  <a:pt x="94" y="55"/>
                </a:moveTo>
                <a:cubicBezTo>
                  <a:pt x="94" y="55"/>
                  <a:pt x="94" y="55"/>
                  <a:pt x="94" y="55"/>
                </a:cubicBezTo>
                <a:cubicBezTo>
                  <a:pt x="93" y="54"/>
                  <a:pt x="92" y="53"/>
                  <a:pt x="91" y="52"/>
                </a:cubicBezTo>
                <a:cubicBezTo>
                  <a:pt x="89" y="49"/>
                  <a:pt x="87" y="46"/>
                  <a:pt x="85" y="44"/>
                </a:cubicBezTo>
                <a:cubicBezTo>
                  <a:pt x="84" y="43"/>
                  <a:pt x="84" y="42"/>
                  <a:pt x="84" y="42"/>
                </a:cubicBezTo>
                <a:cubicBezTo>
                  <a:pt x="84" y="42"/>
                  <a:pt x="84" y="42"/>
                  <a:pt x="84" y="42"/>
                </a:cubicBezTo>
                <a:cubicBezTo>
                  <a:pt x="84" y="40"/>
                  <a:pt x="84" y="34"/>
                  <a:pt x="84" y="30"/>
                </a:cubicBezTo>
                <a:cubicBezTo>
                  <a:pt x="85" y="28"/>
                  <a:pt x="85" y="27"/>
                  <a:pt x="85" y="26"/>
                </a:cubicBezTo>
                <a:cubicBezTo>
                  <a:pt x="85" y="26"/>
                  <a:pt x="85" y="26"/>
                  <a:pt x="85" y="26"/>
                </a:cubicBezTo>
                <a:cubicBezTo>
                  <a:pt x="86" y="26"/>
                  <a:pt x="89" y="26"/>
                  <a:pt x="92" y="27"/>
                </a:cubicBezTo>
                <a:cubicBezTo>
                  <a:pt x="94" y="27"/>
                  <a:pt x="95" y="27"/>
                  <a:pt x="95" y="27"/>
                </a:cubicBezTo>
                <a:cubicBezTo>
                  <a:pt x="99" y="33"/>
                  <a:pt x="101" y="40"/>
                  <a:pt x="102" y="47"/>
                </a:cubicBezTo>
                <a:cubicBezTo>
                  <a:pt x="101" y="48"/>
                  <a:pt x="100" y="49"/>
                  <a:pt x="100" y="50"/>
                </a:cubicBezTo>
                <a:cubicBezTo>
                  <a:pt x="97" y="52"/>
                  <a:pt x="94" y="54"/>
                  <a:pt x="94" y="55"/>
                </a:cubicBezTo>
              </a:path>
            </a:pathLst>
          </a:custGeom>
          <a:solidFill>
            <a:schemeClr val="tx1">
              <a:lumMod val="75000"/>
              <a:lumOff val="25000"/>
            </a:schemeClr>
          </a:solidFill>
          <a:ln>
            <a:noFill/>
          </a:ln>
        </p:spPr>
        <p:txBody>
          <a:bodyPr vert="horz" wrap="square" lIns="91440" tIns="45720" rIns="91440" bIns="45720" numCol="1" anchor="t" anchorCtr="0" compatLnSpc="1"/>
          <a:lstStyle/>
          <a:p>
            <a:pPr algn="ctr"/>
            <a:endParaRPr lang="zh-CN" altLang="en-US" sz="1100"/>
          </a:p>
        </p:txBody>
      </p:sp>
      <p:graphicFrame>
        <p:nvGraphicFramePr>
          <p:cNvPr id="249" name="图表 248"/>
          <p:cNvGraphicFramePr/>
          <p:nvPr/>
        </p:nvGraphicFramePr>
        <p:xfrm>
          <a:off x="6996201" y="5089565"/>
          <a:ext cx="1211526" cy="807684"/>
        </p:xfrm>
        <a:graphic>
          <a:graphicData uri="http://schemas.openxmlformats.org/drawingml/2006/chart">
            <c:chart xmlns:c="http://schemas.openxmlformats.org/drawingml/2006/chart" xmlns:r="http://schemas.openxmlformats.org/officeDocument/2006/relationships" r:id="rId3"/>
          </a:graphicData>
        </a:graphic>
      </p:graphicFrame>
      <p:sp>
        <p:nvSpPr>
          <p:cNvPr id="250" name="Freeform 28"/>
          <p:cNvSpPr>
            <a:spLocks noEditPoints="1"/>
          </p:cNvSpPr>
          <p:nvPr/>
        </p:nvSpPr>
        <p:spPr bwMode="auto">
          <a:xfrm>
            <a:off x="7536706" y="5418184"/>
            <a:ext cx="129151" cy="163513"/>
          </a:xfrm>
          <a:custGeom>
            <a:avLst/>
            <a:gdLst>
              <a:gd name="T0" fmla="*/ 62 w 89"/>
              <a:gd name="T1" fmla="*/ 91 h 114"/>
              <a:gd name="T2" fmla="*/ 89 w 89"/>
              <a:gd name="T3" fmla="*/ 6 h 114"/>
              <a:gd name="T4" fmla="*/ 72 w 89"/>
              <a:gd name="T5" fmla="*/ 0 h 114"/>
              <a:gd name="T6" fmla="*/ 60 w 89"/>
              <a:gd name="T7" fmla="*/ 6 h 114"/>
              <a:gd name="T8" fmla="*/ 45 w 89"/>
              <a:gd name="T9" fmla="*/ 0 h 114"/>
              <a:gd name="T10" fmla="*/ 32 w 89"/>
              <a:gd name="T11" fmla="*/ 6 h 114"/>
              <a:gd name="T12" fmla="*/ 32 w 89"/>
              <a:gd name="T13" fmla="*/ 6 h 114"/>
              <a:gd name="T14" fmla="*/ 15 w 89"/>
              <a:gd name="T15" fmla="*/ 0 h 114"/>
              <a:gd name="T16" fmla="*/ 0 w 89"/>
              <a:gd name="T17" fmla="*/ 6 h 114"/>
              <a:gd name="T18" fmla="*/ 27 w 89"/>
              <a:gd name="T19" fmla="*/ 91 h 114"/>
              <a:gd name="T20" fmla="*/ 27 w 89"/>
              <a:gd name="T21" fmla="*/ 91 h 114"/>
              <a:gd name="T22" fmla="*/ 26 w 89"/>
              <a:gd name="T23" fmla="*/ 96 h 114"/>
              <a:gd name="T24" fmla="*/ 45 w 89"/>
              <a:gd name="T25" fmla="*/ 114 h 114"/>
              <a:gd name="T26" fmla="*/ 63 w 89"/>
              <a:gd name="T27" fmla="*/ 96 h 114"/>
              <a:gd name="T28" fmla="*/ 62 w 89"/>
              <a:gd name="T29" fmla="*/ 91 h 114"/>
              <a:gd name="T30" fmla="*/ 60 w 89"/>
              <a:gd name="T31" fmla="*/ 88 h 114"/>
              <a:gd name="T32" fmla="*/ 58 w 89"/>
              <a:gd name="T33" fmla="*/ 88 h 114"/>
              <a:gd name="T34" fmla="*/ 48 w 89"/>
              <a:gd name="T35" fmla="*/ 87 h 114"/>
              <a:gd name="T36" fmla="*/ 53 w 89"/>
              <a:gd name="T37" fmla="*/ 55 h 114"/>
              <a:gd name="T38" fmla="*/ 72 w 89"/>
              <a:gd name="T39" fmla="*/ 51 h 114"/>
              <a:gd name="T40" fmla="*/ 60 w 89"/>
              <a:gd name="T41" fmla="*/ 88 h 114"/>
              <a:gd name="T42" fmla="*/ 40 w 89"/>
              <a:gd name="T43" fmla="*/ 55 h 114"/>
              <a:gd name="T44" fmla="*/ 46 w 89"/>
              <a:gd name="T45" fmla="*/ 55 h 114"/>
              <a:gd name="T46" fmla="*/ 50 w 89"/>
              <a:gd name="T47" fmla="*/ 55 h 114"/>
              <a:gd name="T48" fmla="*/ 45 w 89"/>
              <a:gd name="T49" fmla="*/ 86 h 114"/>
              <a:gd name="T50" fmla="*/ 40 w 89"/>
              <a:gd name="T51" fmla="*/ 55 h 114"/>
              <a:gd name="T52" fmla="*/ 72 w 89"/>
              <a:gd name="T53" fmla="*/ 4 h 114"/>
              <a:gd name="T54" fmla="*/ 85 w 89"/>
              <a:gd name="T55" fmla="*/ 8 h 114"/>
              <a:gd name="T56" fmla="*/ 73 w 89"/>
              <a:gd name="T57" fmla="*/ 47 h 114"/>
              <a:gd name="T58" fmla="*/ 54 w 89"/>
              <a:gd name="T59" fmla="*/ 52 h 114"/>
              <a:gd name="T60" fmla="*/ 61 w 89"/>
              <a:gd name="T61" fmla="*/ 9 h 114"/>
              <a:gd name="T62" fmla="*/ 72 w 89"/>
              <a:gd name="T63" fmla="*/ 4 h 114"/>
              <a:gd name="T64" fmla="*/ 45 w 89"/>
              <a:gd name="T65" fmla="*/ 4 h 114"/>
              <a:gd name="T66" fmla="*/ 58 w 89"/>
              <a:gd name="T67" fmla="*/ 9 h 114"/>
              <a:gd name="T68" fmla="*/ 51 w 89"/>
              <a:gd name="T69" fmla="*/ 52 h 114"/>
              <a:gd name="T70" fmla="*/ 40 w 89"/>
              <a:gd name="T71" fmla="*/ 52 h 114"/>
              <a:gd name="T72" fmla="*/ 34 w 89"/>
              <a:gd name="T73" fmla="*/ 9 h 114"/>
              <a:gd name="T74" fmla="*/ 45 w 89"/>
              <a:gd name="T75" fmla="*/ 4 h 114"/>
              <a:gd name="T76" fmla="*/ 15 w 89"/>
              <a:gd name="T77" fmla="*/ 3 h 114"/>
              <a:gd name="T78" fmla="*/ 31 w 89"/>
              <a:gd name="T79" fmla="*/ 9 h 114"/>
              <a:gd name="T80" fmla="*/ 37 w 89"/>
              <a:gd name="T81" fmla="*/ 52 h 114"/>
              <a:gd name="T82" fmla="*/ 16 w 89"/>
              <a:gd name="T83" fmla="*/ 47 h 114"/>
              <a:gd name="T84" fmla="*/ 3 w 89"/>
              <a:gd name="T85" fmla="*/ 8 h 114"/>
              <a:gd name="T86" fmla="*/ 15 w 89"/>
              <a:gd name="T87" fmla="*/ 3 h 114"/>
              <a:gd name="T88" fmla="*/ 17 w 89"/>
              <a:gd name="T89" fmla="*/ 51 h 114"/>
              <a:gd name="T90" fmla="*/ 37 w 89"/>
              <a:gd name="T91" fmla="*/ 55 h 114"/>
              <a:gd name="T92" fmla="*/ 42 w 89"/>
              <a:gd name="T93" fmla="*/ 87 h 114"/>
              <a:gd name="T94" fmla="*/ 31 w 89"/>
              <a:gd name="T95" fmla="*/ 88 h 114"/>
              <a:gd name="T96" fmla="*/ 29 w 89"/>
              <a:gd name="T97" fmla="*/ 88 h 114"/>
              <a:gd name="T98" fmla="*/ 17 w 89"/>
              <a:gd name="T99"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14">
                <a:moveTo>
                  <a:pt x="62" y="91"/>
                </a:moveTo>
                <a:cubicBezTo>
                  <a:pt x="89" y="6"/>
                  <a:pt x="89" y="6"/>
                  <a:pt x="89" y="6"/>
                </a:cubicBezTo>
                <a:cubicBezTo>
                  <a:pt x="72" y="0"/>
                  <a:pt x="72" y="0"/>
                  <a:pt x="72" y="0"/>
                </a:cubicBezTo>
                <a:cubicBezTo>
                  <a:pt x="60" y="6"/>
                  <a:pt x="60" y="6"/>
                  <a:pt x="60" y="6"/>
                </a:cubicBezTo>
                <a:cubicBezTo>
                  <a:pt x="45" y="0"/>
                  <a:pt x="45" y="0"/>
                  <a:pt x="45" y="0"/>
                </a:cubicBezTo>
                <a:cubicBezTo>
                  <a:pt x="32" y="6"/>
                  <a:pt x="32" y="6"/>
                  <a:pt x="32" y="6"/>
                </a:cubicBezTo>
                <a:cubicBezTo>
                  <a:pt x="32" y="6"/>
                  <a:pt x="32" y="6"/>
                  <a:pt x="32" y="6"/>
                </a:cubicBezTo>
                <a:cubicBezTo>
                  <a:pt x="15" y="0"/>
                  <a:pt x="15" y="0"/>
                  <a:pt x="15" y="0"/>
                </a:cubicBezTo>
                <a:cubicBezTo>
                  <a:pt x="0" y="6"/>
                  <a:pt x="0" y="6"/>
                  <a:pt x="0" y="6"/>
                </a:cubicBezTo>
                <a:cubicBezTo>
                  <a:pt x="27" y="91"/>
                  <a:pt x="27" y="91"/>
                  <a:pt x="27" y="91"/>
                </a:cubicBezTo>
                <a:cubicBezTo>
                  <a:pt x="27" y="91"/>
                  <a:pt x="27" y="91"/>
                  <a:pt x="27" y="91"/>
                </a:cubicBezTo>
                <a:cubicBezTo>
                  <a:pt x="27" y="92"/>
                  <a:pt x="26" y="94"/>
                  <a:pt x="26" y="96"/>
                </a:cubicBezTo>
                <a:cubicBezTo>
                  <a:pt x="26" y="106"/>
                  <a:pt x="34" y="114"/>
                  <a:pt x="45" y="114"/>
                </a:cubicBezTo>
                <a:cubicBezTo>
                  <a:pt x="55" y="114"/>
                  <a:pt x="63" y="106"/>
                  <a:pt x="63" y="96"/>
                </a:cubicBezTo>
                <a:cubicBezTo>
                  <a:pt x="63" y="94"/>
                  <a:pt x="62" y="92"/>
                  <a:pt x="62" y="91"/>
                </a:cubicBezTo>
                <a:close/>
                <a:moveTo>
                  <a:pt x="60" y="88"/>
                </a:moveTo>
                <a:cubicBezTo>
                  <a:pt x="58" y="88"/>
                  <a:pt x="58" y="88"/>
                  <a:pt x="58" y="88"/>
                </a:cubicBezTo>
                <a:cubicBezTo>
                  <a:pt x="56" y="87"/>
                  <a:pt x="52" y="87"/>
                  <a:pt x="48" y="87"/>
                </a:cubicBezTo>
                <a:cubicBezTo>
                  <a:pt x="53" y="55"/>
                  <a:pt x="53" y="55"/>
                  <a:pt x="53" y="55"/>
                </a:cubicBezTo>
                <a:cubicBezTo>
                  <a:pt x="62" y="54"/>
                  <a:pt x="68" y="52"/>
                  <a:pt x="72" y="51"/>
                </a:cubicBezTo>
                <a:lnTo>
                  <a:pt x="60" y="88"/>
                </a:lnTo>
                <a:close/>
                <a:moveTo>
                  <a:pt x="40" y="55"/>
                </a:moveTo>
                <a:cubicBezTo>
                  <a:pt x="43" y="55"/>
                  <a:pt x="45" y="55"/>
                  <a:pt x="46" y="55"/>
                </a:cubicBezTo>
                <a:cubicBezTo>
                  <a:pt x="48" y="55"/>
                  <a:pt x="49" y="55"/>
                  <a:pt x="50" y="55"/>
                </a:cubicBezTo>
                <a:cubicBezTo>
                  <a:pt x="45" y="86"/>
                  <a:pt x="45" y="86"/>
                  <a:pt x="45" y="86"/>
                </a:cubicBezTo>
                <a:lnTo>
                  <a:pt x="40" y="55"/>
                </a:lnTo>
                <a:close/>
                <a:moveTo>
                  <a:pt x="72" y="4"/>
                </a:moveTo>
                <a:cubicBezTo>
                  <a:pt x="85" y="8"/>
                  <a:pt x="85" y="8"/>
                  <a:pt x="85" y="8"/>
                </a:cubicBezTo>
                <a:cubicBezTo>
                  <a:pt x="73" y="47"/>
                  <a:pt x="73" y="47"/>
                  <a:pt x="73" y="47"/>
                </a:cubicBezTo>
                <a:cubicBezTo>
                  <a:pt x="71" y="48"/>
                  <a:pt x="64" y="51"/>
                  <a:pt x="54" y="52"/>
                </a:cubicBezTo>
                <a:cubicBezTo>
                  <a:pt x="61" y="9"/>
                  <a:pt x="61" y="9"/>
                  <a:pt x="61" y="9"/>
                </a:cubicBezTo>
                <a:lnTo>
                  <a:pt x="72" y="4"/>
                </a:lnTo>
                <a:close/>
                <a:moveTo>
                  <a:pt x="45" y="4"/>
                </a:moveTo>
                <a:cubicBezTo>
                  <a:pt x="58" y="9"/>
                  <a:pt x="58" y="9"/>
                  <a:pt x="58" y="9"/>
                </a:cubicBezTo>
                <a:cubicBezTo>
                  <a:pt x="51" y="52"/>
                  <a:pt x="51" y="52"/>
                  <a:pt x="51" y="52"/>
                </a:cubicBezTo>
                <a:cubicBezTo>
                  <a:pt x="47" y="52"/>
                  <a:pt x="44" y="52"/>
                  <a:pt x="40" y="52"/>
                </a:cubicBezTo>
                <a:cubicBezTo>
                  <a:pt x="34" y="9"/>
                  <a:pt x="34" y="9"/>
                  <a:pt x="34" y="9"/>
                </a:cubicBezTo>
                <a:lnTo>
                  <a:pt x="45" y="4"/>
                </a:lnTo>
                <a:close/>
                <a:moveTo>
                  <a:pt x="15" y="3"/>
                </a:moveTo>
                <a:cubicBezTo>
                  <a:pt x="31" y="9"/>
                  <a:pt x="31" y="9"/>
                  <a:pt x="31" y="9"/>
                </a:cubicBezTo>
                <a:cubicBezTo>
                  <a:pt x="37" y="52"/>
                  <a:pt x="37" y="52"/>
                  <a:pt x="37" y="52"/>
                </a:cubicBezTo>
                <a:cubicBezTo>
                  <a:pt x="31" y="51"/>
                  <a:pt x="24" y="50"/>
                  <a:pt x="16" y="47"/>
                </a:cubicBezTo>
                <a:cubicBezTo>
                  <a:pt x="3" y="8"/>
                  <a:pt x="3" y="8"/>
                  <a:pt x="3" y="8"/>
                </a:cubicBezTo>
                <a:lnTo>
                  <a:pt x="15" y="3"/>
                </a:lnTo>
                <a:close/>
                <a:moveTo>
                  <a:pt x="17" y="51"/>
                </a:moveTo>
                <a:cubicBezTo>
                  <a:pt x="24" y="53"/>
                  <a:pt x="31" y="54"/>
                  <a:pt x="37" y="55"/>
                </a:cubicBezTo>
                <a:cubicBezTo>
                  <a:pt x="42" y="87"/>
                  <a:pt x="42" y="87"/>
                  <a:pt x="42" y="87"/>
                </a:cubicBezTo>
                <a:cubicBezTo>
                  <a:pt x="37" y="87"/>
                  <a:pt x="34" y="87"/>
                  <a:pt x="31" y="88"/>
                </a:cubicBezTo>
                <a:cubicBezTo>
                  <a:pt x="29" y="88"/>
                  <a:pt x="29" y="88"/>
                  <a:pt x="29" y="88"/>
                </a:cubicBezTo>
                <a:lnTo>
                  <a:pt x="17" y="51"/>
                </a:lnTo>
                <a:close/>
              </a:path>
            </a:pathLst>
          </a:custGeom>
          <a:solidFill>
            <a:schemeClr val="tx1">
              <a:lumMod val="75000"/>
              <a:lumOff val="25000"/>
            </a:schemeClr>
          </a:solidFill>
          <a:ln>
            <a:solidFill>
              <a:schemeClr val="tx1">
                <a:lumMod val="75000"/>
                <a:lumOff val="25000"/>
              </a:schemeClr>
            </a:solidFill>
          </a:ln>
        </p:spPr>
        <p:txBody>
          <a:bodyPr vert="horz" wrap="square" lIns="91440" tIns="45720" rIns="91440" bIns="45720" numCol="1" anchor="t" anchorCtr="0" compatLnSpc="1"/>
          <a:lstStyle/>
          <a:p>
            <a:pPr algn="ctr"/>
            <a:endParaRPr lang="zh-CN" altLang="en-US" sz="1100"/>
          </a:p>
        </p:txBody>
      </p:sp>
      <p:graphicFrame>
        <p:nvGraphicFramePr>
          <p:cNvPr id="252" name="图表 251"/>
          <p:cNvGraphicFramePr/>
          <p:nvPr/>
        </p:nvGraphicFramePr>
        <p:xfrm>
          <a:off x="7967817" y="5106255"/>
          <a:ext cx="1161456" cy="774304"/>
        </p:xfrm>
        <a:graphic>
          <a:graphicData uri="http://schemas.openxmlformats.org/drawingml/2006/chart">
            <c:chart xmlns:c="http://schemas.openxmlformats.org/drawingml/2006/chart" xmlns:r="http://schemas.openxmlformats.org/officeDocument/2006/relationships" r:id="rId4"/>
          </a:graphicData>
        </a:graphic>
      </p:graphicFrame>
      <p:grpSp>
        <p:nvGrpSpPr>
          <p:cNvPr id="253" name="组合 252"/>
          <p:cNvGrpSpPr/>
          <p:nvPr/>
        </p:nvGrpSpPr>
        <p:grpSpPr>
          <a:xfrm>
            <a:off x="8464180" y="5411462"/>
            <a:ext cx="165906" cy="165906"/>
            <a:chOff x="7445376" y="2097088"/>
            <a:chExt cx="569913" cy="571500"/>
          </a:xfrm>
          <a:solidFill>
            <a:schemeClr val="tx1">
              <a:lumMod val="75000"/>
              <a:lumOff val="25000"/>
            </a:schemeClr>
          </a:solidFill>
        </p:grpSpPr>
        <p:sp>
          <p:nvSpPr>
            <p:cNvPr id="254" name="Freeform 44"/>
            <p:cNvSpPr/>
            <p:nvPr/>
          </p:nvSpPr>
          <p:spPr bwMode="auto">
            <a:xfrm>
              <a:off x="7448551" y="2097088"/>
              <a:ext cx="566738" cy="566738"/>
            </a:xfrm>
            <a:custGeom>
              <a:avLst/>
              <a:gdLst>
                <a:gd name="T0" fmla="*/ 136 w 151"/>
                <a:gd name="T1" fmla="*/ 96 h 151"/>
                <a:gd name="T2" fmla="*/ 126 w 151"/>
                <a:gd name="T3" fmla="*/ 92 h 151"/>
                <a:gd name="T4" fmla="*/ 131 w 151"/>
                <a:gd name="T5" fmla="*/ 78 h 151"/>
                <a:gd name="T6" fmla="*/ 119 w 151"/>
                <a:gd name="T7" fmla="*/ 72 h 151"/>
                <a:gd name="T8" fmla="*/ 112 w 151"/>
                <a:gd name="T9" fmla="*/ 84 h 151"/>
                <a:gd name="T10" fmla="*/ 103 w 151"/>
                <a:gd name="T11" fmla="*/ 79 h 151"/>
                <a:gd name="T12" fmla="*/ 110 w 151"/>
                <a:gd name="T13" fmla="*/ 67 h 151"/>
                <a:gd name="T14" fmla="*/ 98 w 151"/>
                <a:gd name="T15" fmla="*/ 56 h 151"/>
                <a:gd name="T16" fmla="*/ 88 w 151"/>
                <a:gd name="T17" fmla="*/ 66 h 151"/>
                <a:gd name="T18" fmla="*/ 81 w 151"/>
                <a:gd name="T19" fmla="*/ 59 h 151"/>
                <a:gd name="T20" fmla="*/ 90 w 151"/>
                <a:gd name="T21" fmla="*/ 49 h 151"/>
                <a:gd name="T22" fmla="*/ 81 w 151"/>
                <a:gd name="T23" fmla="*/ 36 h 151"/>
                <a:gd name="T24" fmla="*/ 68 w 151"/>
                <a:gd name="T25" fmla="*/ 42 h 151"/>
                <a:gd name="T26" fmla="*/ 64 w 151"/>
                <a:gd name="T27" fmla="*/ 33 h 151"/>
                <a:gd name="T28" fmla="*/ 76 w 151"/>
                <a:gd name="T29" fmla="*/ 27 h 151"/>
                <a:gd name="T30" fmla="*/ 72 w 151"/>
                <a:gd name="T31" fmla="*/ 16 h 151"/>
                <a:gd name="T32" fmla="*/ 55 w 151"/>
                <a:gd name="T33" fmla="*/ 20 h 151"/>
                <a:gd name="T34" fmla="*/ 53 w 151"/>
                <a:gd name="T35" fmla="*/ 10 h 151"/>
                <a:gd name="T36" fmla="*/ 69 w 151"/>
                <a:gd name="T37" fmla="*/ 6 h 151"/>
                <a:gd name="T38" fmla="*/ 68 w 151"/>
                <a:gd name="T39" fmla="*/ 0 h 151"/>
                <a:gd name="T40" fmla="*/ 22 w 151"/>
                <a:gd name="T41" fmla="*/ 22 h 151"/>
                <a:gd name="T42" fmla="*/ 0 w 151"/>
                <a:gd name="T43" fmla="*/ 69 h 151"/>
                <a:gd name="T44" fmla="*/ 8 w 151"/>
                <a:gd name="T45" fmla="*/ 70 h 151"/>
                <a:gd name="T46" fmla="*/ 14 w 151"/>
                <a:gd name="T47" fmla="*/ 54 h 151"/>
                <a:gd name="T48" fmla="*/ 23 w 151"/>
                <a:gd name="T49" fmla="*/ 57 h 151"/>
                <a:gd name="T50" fmla="*/ 18 w 151"/>
                <a:gd name="T51" fmla="*/ 73 h 151"/>
                <a:gd name="T52" fmla="*/ 30 w 151"/>
                <a:gd name="T53" fmla="*/ 78 h 151"/>
                <a:gd name="T54" fmla="*/ 37 w 151"/>
                <a:gd name="T55" fmla="*/ 65 h 151"/>
                <a:gd name="T56" fmla="*/ 46 w 151"/>
                <a:gd name="T57" fmla="*/ 70 h 151"/>
                <a:gd name="T58" fmla="*/ 38 w 151"/>
                <a:gd name="T59" fmla="*/ 84 h 151"/>
                <a:gd name="T60" fmla="*/ 51 w 151"/>
                <a:gd name="T61" fmla="*/ 94 h 151"/>
                <a:gd name="T62" fmla="*/ 62 w 151"/>
                <a:gd name="T63" fmla="*/ 83 h 151"/>
                <a:gd name="T64" fmla="*/ 69 w 151"/>
                <a:gd name="T65" fmla="*/ 91 h 151"/>
                <a:gd name="T66" fmla="*/ 58 w 151"/>
                <a:gd name="T67" fmla="*/ 101 h 151"/>
                <a:gd name="T68" fmla="*/ 68 w 151"/>
                <a:gd name="T69" fmla="*/ 113 h 151"/>
                <a:gd name="T70" fmla="*/ 81 w 151"/>
                <a:gd name="T71" fmla="*/ 107 h 151"/>
                <a:gd name="T72" fmla="*/ 86 w 151"/>
                <a:gd name="T73" fmla="*/ 116 h 151"/>
                <a:gd name="T74" fmla="*/ 73 w 151"/>
                <a:gd name="T75" fmla="*/ 122 h 151"/>
                <a:gd name="T76" fmla="*/ 78 w 151"/>
                <a:gd name="T77" fmla="*/ 133 h 151"/>
                <a:gd name="T78" fmla="*/ 95 w 151"/>
                <a:gd name="T79" fmla="*/ 129 h 151"/>
                <a:gd name="T80" fmla="*/ 97 w 151"/>
                <a:gd name="T81" fmla="*/ 139 h 151"/>
                <a:gd name="T82" fmla="*/ 81 w 151"/>
                <a:gd name="T83" fmla="*/ 143 h 151"/>
                <a:gd name="T84" fmla="*/ 82 w 151"/>
                <a:gd name="T85" fmla="*/ 151 h 151"/>
                <a:gd name="T86" fmla="*/ 129 w 151"/>
                <a:gd name="T87" fmla="*/ 129 h 151"/>
                <a:gd name="T88" fmla="*/ 151 w 151"/>
                <a:gd name="T89" fmla="*/ 83 h 151"/>
                <a:gd name="T90" fmla="*/ 141 w 151"/>
                <a:gd name="T91" fmla="*/ 81 h 151"/>
                <a:gd name="T92" fmla="*/ 136 w 151"/>
                <a:gd name="T93" fmla="*/ 9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1" h="151">
                  <a:moveTo>
                    <a:pt x="136" y="96"/>
                  </a:moveTo>
                  <a:cubicBezTo>
                    <a:pt x="126" y="92"/>
                    <a:pt x="126" y="92"/>
                    <a:pt x="126" y="92"/>
                  </a:cubicBezTo>
                  <a:cubicBezTo>
                    <a:pt x="131" y="78"/>
                    <a:pt x="131" y="78"/>
                    <a:pt x="131" y="78"/>
                  </a:cubicBezTo>
                  <a:cubicBezTo>
                    <a:pt x="127" y="76"/>
                    <a:pt x="123" y="75"/>
                    <a:pt x="119" y="72"/>
                  </a:cubicBezTo>
                  <a:cubicBezTo>
                    <a:pt x="112" y="84"/>
                    <a:pt x="112" y="84"/>
                    <a:pt x="112" y="84"/>
                  </a:cubicBezTo>
                  <a:cubicBezTo>
                    <a:pt x="103" y="79"/>
                    <a:pt x="103" y="79"/>
                    <a:pt x="103" y="79"/>
                  </a:cubicBezTo>
                  <a:cubicBezTo>
                    <a:pt x="110" y="67"/>
                    <a:pt x="110" y="67"/>
                    <a:pt x="110" y="67"/>
                  </a:cubicBezTo>
                  <a:cubicBezTo>
                    <a:pt x="106" y="64"/>
                    <a:pt x="102" y="60"/>
                    <a:pt x="98" y="56"/>
                  </a:cubicBezTo>
                  <a:cubicBezTo>
                    <a:pt x="88" y="66"/>
                    <a:pt x="88" y="66"/>
                    <a:pt x="88" y="66"/>
                  </a:cubicBezTo>
                  <a:cubicBezTo>
                    <a:pt x="81" y="59"/>
                    <a:pt x="81" y="59"/>
                    <a:pt x="81" y="59"/>
                  </a:cubicBezTo>
                  <a:cubicBezTo>
                    <a:pt x="90" y="49"/>
                    <a:pt x="90" y="49"/>
                    <a:pt x="90" y="49"/>
                  </a:cubicBezTo>
                  <a:cubicBezTo>
                    <a:pt x="87" y="45"/>
                    <a:pt x="84" y="41"/>
                    <a:pt x="81" y="36"/>
                  </a:cubicBezTo>
                  <a:cubicBezTo>
                    <a:pt x="68" y="42"/>
                    <a:pt x="68" y="42"/>
                    <a:pt x="68" y="42"/>
                  </a:cubicBezTo>
                  <a:cubicBezTo>
                    <a:pt x="64" y="33"/>
                    <a:pt x="64" y="33"/>
                    <a:pt x="64" y="33"/>
                  </a:cubicBezTo>
                  <a:cubicBezTo>
                    <a:pt x="76" y="27"/>
                    <a:pt x="76" y="27"/>
                    <a:pt x="76" y="27"/>
                  </a:cubicBezTo>
                  <a:cubicBezTo>
                    <a:pt x="74" y="24"/>
                    <a:pt x="73" y="20"/>
                    <a:pt x="72" y="16"/>
                  </a:cubicBezTo>
                  <a:cubicBezTo>
                    <a:pt x="55" y="20"/>
                    <a:pt x="55" y="20"/>
                    <a:pt x="55" y="20"/>
                  </a:cubicBezTo>
                  <a:cubicBezTo>
                    <a:pt x="53" y="10"/>
                    <a:pt x="53" y="10"/>
                    <a:pt x="53" y="10"/>
                  </a:cubicBezTo>
                  <a:cubicBezTo>
                    <a:pt x="69" y="6"/>
                    <a:pt x="69" y="6"/>
                    <a:pt x="69" y="6"/>
                  </a:cubicBezTo>
                  <a:cubicBezTo>
                    <a:pt x="69" y="4"/>
                    <a:pt x="68" y="2"/>
                    <a:pt x="68" y="0"/>
                  </a:cubicBezTo>
                  <a:cubicBezTo>
                    <a:pt x="51" y="2"/>
                    <a:pt x="35" y="9"/>
                    <a:pt x="22" y="22"/>
                  </a:cubicBezTo>
                  <a:cubicBezTo>
                    <a:pt x="9" y="35"/>
                    <a:pt x="1" y="52"/>
                    <a:pt x="0" y="69"/>
                  </a:cubicBezTo>
                  <a:cubicBezTo>
                    <a:pt x="2" y="69"/>
                    <a:pt x="5" y="70"/>
                    <a:pt x="8" y="70"/>
                  </a:cubicBezTo>
                  <a:cubicBezTo>
                    <a:pt x="14" y="54"/>
                    <a:pt x="14" y="54"/>
                    <a:pt x="14" y="54"/>
                  </a:cubicBezTo>
                  <a:cubicBezTo>
                    <a:pt x="23" y="57"/>
                    <a:pt x="23" y="57"/>
                    <a:pt x="23" y="57"/>
                  </a:cubicBezTo>
                  <a:cubicBezTo>
                    <a:pt x="18" y="73"/>
                    <a:pt x="18" y="73"/>
                    <a:pt x="18" y="73"/>
                  </a:cubicBezTo>
                  <a:cubicBezTo>
                    <a:pt x="22" y="75"/>
                    <a:pt x="26" y="76"/>
                    <a:pt x="30" y="78"/>
                  </a:cubicBezTo>
                  <a:cubicBezTo>
                    <a:pt x="37" y="65"/>
                    <a:pt x="37" y="65"/>
                    <a:pt x="37" y="65"/>
                  </a:cubicBezTo>
                  <a:cubicBezTo>
                    <a:pt x="46" y="70"/>
                    <a:pt x="46" y="70"/>
                    <a:pt x="46" y="70"/>
                  </a:cubicBezTo>
                  <a:cubicBezTo>
                    <a:pt x="38" y="84"/>
                    <a:pt x="38" y="84"/>
                    <a:pt x="38" y="84"/>
                  </a:cubicBezTo>
                  <a:cubicBezTo>
                    <a:pt x="43" y="87"/>
                    <a:pt x="47" y="90"/>
                    <a:pt x="51" y="94"/>
                  </a:cubicBezTo>
                  <a:cubicBezTo>
                    <a:pt x="62" y="83"/>
                    <a:pt x="62" y="83"/>
                    <a:pt x="62" y="83"/>
                  </a:cubicBezTo>
                  <a:cubicBezTo>
                    <a:pt x="69" y="91"/>
                    <a:pt x="69" y="91"/>
                    <a:pt x="69" y="91"/>
                  </a:cubicBezTo>
                  <a:cubicBezTo>
                    <a:pt x="58" y="101"/>
                    <a:pt x="58" y="101"/>
                    <a:pt x="58" y="101"/>
                  </a:cubicBezTo>
                  <a:cubicBezTo>
                    <a:pt x="62" y="105"/>
                    <a:pt x="65" y="109"/>
                    <a:pt x="68" y="113"/>
                  </a:cubicBezTo>
                  <a:cubicBezTo>
                    <a:pt x="81" y="107"/>
                    <a:pt x="81" y="107"/>
                    <a:pt x="81" y="107"/>
                  </a:cubicBezTo>
                  <a:cubicBezTo>
                    <a:pt x="86" y="116"/>
                    <a:pt x="86" y="116"/>
                    <a:pt x="86" y="116"/>
                  </a:cubicBezTo>
                  <a:cubicBezTo>
                    <a:pt x="73" y="122"/>
                    <a:pt x="73" y="122"/>
                    <a:pt x="73" y="122"/>
                  </a:cubicBezTo>
                  <a:cubicBezTo>
                    <a:pt x="75" y="126"/>
                    <a:pt x="77" y="130"/>
                    <a:pt x="78" y="133"/>
                  </a:cubicBezTo>
                  <a:cubicBezTo>
                    <a:pt x="95" y="129"/>
                    <a:pt x="95" y="129"/>
                    <a:pt x="95" y="129"/>
                  </a:cubicBezTo>
                  <a:cubicBezTo>
                    <a:pt x="97" y="139"/>
                    <a:pt x="97" y="139"/>
                    <a:pt x="97" y="139"/>
                  </a:cubicBezTo>
                  <a:cubicBezTo>
                    <a:pt x="81" y="143"/>
                    <a:pt x="81" y="143"/>
                    <a:pt x="81" y="143"/>
                  </a:cubicBezTo>
                  <a:cubicBezTo>
                    <a:pt x="81" y="146"/>
                    <a:pt x="82" y="149"/>
                    <a:pt x="82" y="151"/>
                  </a:cubicBezTo>
                  <a:cubicBezTo>
                    <a:pt x="99" y="150"/>
                    <a:pt x="116" y="142"/>
                    <a:pt x="129" y="129"/>
                  </a:cubicBezTo>
                  <a:cubicBezTo>
                    <a:pt x="142" y="116"/>
                    <a:pt x="149" y="100"/>
                    <a:pt x="151" y="83"/>
                  </a:cubicBezTo>
                  <a:cubicBezTo>
                    <a:pt x="147" y="83"/>
                    <a:pt x="144" y="82"/>
                    <a:pt x="141" y="81"/>
                  </a:cubicBezTo>
                  <a:lnTo>
                    <a:pt x="136"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55" name="Freeform 45"/>
            <p:cNvSpPr/>
            <p:nvPr/>
          </p:nvSpPr>
          <p:spPr bwMode="auto">
            <a:xfrm>
              <a:off x="7737476" y="2097088"/>
              <a:ext cx="277813" cy="277813"/>
            </a:xfrm>
            <a:custGeom>
              <a:avLst/>
              <a:gdLst>
                <a:gd name="T0" fmla="*/ 11 w 74"/>
                <a:gd name="T1" fmla="*/ 2 h 74"/>
                <a:gd name="T2" fmla="*/ 13 w 74"/>
                <a:gd name="T3" fmla="*/ 12 h 74"/>
                <a:gd name="T4" fmla="*/ 4 w 74"/>
                <a:gd name="T5" fmla="*/ 14 h 74"/>
                <a:gd name="T6" fmla="*/ 8 w 74"/>
                <a:gd name="T7" fmla="*/ 23 h 74"/>
                <a:gd name="T8" fmla="*/ 20 w 74"/>
                <a:gd name="T9" fmla="*/ 18 h 74"/>
                <a:gd name="T10" fmla="*/ 24 w 74"/>
                <a:gd name="T11" fmla="*/ 27 h 74"/>
                <a:gd name="T12" fmla="*/ 13 w 74"/>
                <a:gd name="T13" fmla="*/ 32 h 74"/>
                <a:gd name="T14" fmla="*/ 20 w 74"/>
                <a:gd name="T15" fmla="*/ 42 h 74"/>
                <a:gd name="T16" fmla="*/ 29 w 74"/>
                <a:gd name="T17" fmla="*/ 34 h 74"/>
                <a:gd name="T18" fmla="*/ 36 w 74"/>
                <a:gd name="T19" fmla="*/ 41 h 74"/>
                <a:gd name="T20" fmla="*/ 27 w 74"/>
                <a:gd name="T21" fmla="*/ 50 h 74"/>
                <a:gd name="T22" fmla="*/ 38 w 74"/>
                <a:gd name="T23" fmla="*/ 59 h 74"/>
                <a:gd name="T24" fmla="*/ 44 w 74"/>
                <a:gd name="T25" fmla="*/ 48 h 74"/>
                <a:gd name="T26" fmla="*/ 53 w 74"/>
                <a:gd name="T27" fmla="*/ 53 h 74"/>
                <a:gd name="T28" fmla="*/ 47 w 74"/>
                <a:gd name="T29" fmla="*/ 64 h 74"/>
                <a:gd name="T30" fmla="*/ 57 w 74"/>
                <a:gd name="T31" fmla="*/ 69 h 74"/>
                <a:gd name="T32" fmla="*/ 61 w 74"/>
                <a:gd name="T33" fmla="*/ 58 h 74"/>
                <a:gd name="T34" fmla="*/ 71 w 74"/>
                <a:gd name="T35" fmla="*/ 62 h 74"/>
                <a:gd name="T36" fmla="*/ 67 w 74"/>
                <a:gd name="T37" fmla="*/ 72 h 74"/>
                <a:gd name="T38" fmla="*/ 74 w 74"/>
                <a:gd name="T39" fmla="*/ 74 h 74"/>
                <a:gd name="T40" fmla="*/ 52 w 74"/>
                <a:gd name="T41" fmla="*/ 22 h 74"/>
                <a:gd name="T42" fmla="*/ 0 w 74"/>
                <a:gd name="T43" fmla="*/ 0 h 74"/>
                <a:gd name="T44" fmla="*/ 1 w 74"/>
                <a:gd name="T45" fmla="*/ 4 h 74"/>
                <a:gd name="T46" fmla="*/ 11 w 74"/>
                <a:gd name="T47"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4">
                  <a:moveTo>
                    <a:pt x="11" y="2"/>
                  </a:moveTo>
                  <a:cubicBezTo>
                    <a:pt x="13" y="12"/>
                    <a:pt x="13" y="12"/>
                    <a:pt x="13" y="12"/>
                  </a:cubicBezTo>
                  <a:cubicBezTo>
                    <a:pt x="4" y="14"/>
                    <a:pt x="4" y="14"/>
                    <a:pt x="4" y="14"/>
                  </a:cubicBezTo>
                  <a:cubicBezTo>
                    <a:pt x="5" y="17"/>
                    <a:pt x="6" y="20"/>
                    <a:pt x="8" y="23"/>
                  </a:cubicBezTo>
                  <a:cubicBezTo>
                    <a:pt x="20" y="18"/>
                    <a:pt x="20" y="18"/>
                    <a:pt x="20" y="18"/>
                  </a:cubicBezTo>
                  <a:cubicBezTo>
                    <a:pt x="24" y="27"/>
                    <a:pt x="24" y="27"/>
                    <a:pt x="24" y="27"/>
                  </a:cubicBezTo>
                  <a:cubicBezTo>
                    <a:pt x="13" y="32"/>
                    <a:pt x="13" y="32"/>
                    <a:pt x="13" y="32"/>
                  </a:cubicBezTo>
                  <a:cubicBezTo>
                    <a:pt x="15" y="36"/>
                    <a:pt x="17" y="39"/>
                    <a:pt x="20" y="42"/>
                  </a:cubicBezTo>
                  <a:cubicBezTo>
                    <a:pt x="29" y="34"/>
                    <a:pt x="29" y="34"/>
                    <a:pt x="29" y="34"/>
                  </a:cubicBezTo>
                  <a:cubicBezTo>
                    <a:pt x="36" y="41"/>
                    <a:pt x="36" y="41"/>
                    <a:pt x="36" y="41"/>
                  </a:cubicBezTo>
                  <a:cubicBezTo>
                    <a:pt x="27" y="50"/>
                    <a:pt x="27" y="50"/>
                    <a:pt x="27" y="50"/>
                  </a:cubicBezTo>
                  <a:cubicBezTo>
                    <a:pt x="31" y="53"/>
                    <a:pt x="34" y="56"/>
                    <a:pt x="38" y="59"/>
                  </a:cubicBezTo>
                  <a:cubicBezTo>
                    <a:pt x="44" y="48"/>
                    <a:pt x="44" y="48"/>
                    <a:pt x="44" y="48"/>
                  </a:cubicBezTo>
                  <a:cubicBezTo>
                    <a:pt x="53" y="53"/>
                    <a:pt x="53" y="53"/>
                    <a:pt x="53" y="53"/>
                  </a:cubicBezTo>
                  <a:cubicBezTo>
                    <a:pt x="47" y="64"/>
                    <a:pt x="47" y="64"/>
                    <a:pt x="47" y="64"/>
                  </a:cubicBezTo>
                  <a:cubicBezTo>
                    <a:pt x="50" y="66"/>
                    <a:pt x="54" y="68"/>
                    <a:pt x="57" y="69"/>
                  </a:cubicBezTo>
                  <a:cubicBezTo>
                    <a:pt x="61" y="58"/>
                    <a:pt x="61" y="58"/>
                    <a:pt x="61" y="58"/>
                  </a:cubicBezTo>
                  <a:cubicBezTo>
                    <a:pt x="71" y="62"/>
                    <a:pt x="71" y="62"/>
                    <a:pt x="71" y="62"/>
                  </a:cubicBezTo>
                  <a:cubicBezTo>
                    <a:pt x="67" y="72"/>
                    <a:pt x="67" y="72"/>
                    <a:pt x="67" y="72"/>
                  </a:cubicBezTo>
                  <a:cubicBezTo>
                    <a:pt x="69" y="73"/>
                    <a:pt x="72" y="73"/>
                    <a:pt x="74" y="74"/>
                  </a:cubicBezTo>
                  <a:cubicBezTo>
                    <a:pt x="73" y="55"/>
                    <a:pt x="66" y="36"/>
                    <a:pt x="52" y="22"/>
                  </a:cubicBezTo>
                  <a:cubicBezTo>
                    <a:pt x="38" y="8"/>
                    <a:pt x="19" y="1"/>
                    <a:pt x="0" y="0"/>
                  </a:cubicBezTo>
                  <a:cubicBezTo>
                    <a:pt x="1" y="1"/>
                    <a:pt x="1" y="3"/>
                    <a:pt x="1" y="4"/>
                  </a:cubicBezTo>
                  <a:lnTo>
                    <a:pt x="1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sp>
          <p:nvSpPr>
            <p:cNvPr id="256" name="Freeform 46"/>
            <p:cNvSpPr/>
            <p:nvPr/>
          </p:nvSpPr>
          <p:spPr bwMode="auto">
            <a:xfrm>
              <a:off x="7445376" y="2389188"/>
              <a:ext cx="277813" cy="279400"/>
            </a:xfrm>
            <a:custGeom>
              <a:avLst/>
              <a:gdLst>
                <a:gd name="T0" fmla="*/ 63 w 74"/>
                <a:gd name="T1" fmla="*/ 69 h 74"/>
                <a:gd name="T2" fmla="*/ 61 w 74"/>
                <a:gd name="T3" fmla="*/ 60 h 74"/>
                <a:gd name="T4" fmla="*/ 70 w 74"/>
                <a:gd name="T5" fmla="*/ 57 h 74"/>
                <a:gd name="T6" fmla="*/ 66 w 74"/>
                <a:gd name="T7" fmla="*/ 48 h 74"/>
                <a:gd name="T8" fmla="*/ 54 w 74"/>
                <a:gd name="T9" fmla="*/ 53 h 74"/>
                <a:gd name="T10" fmla="*/ 50 w 74"/>
                <a:gd name="T11" fmla="*/ 44 h 74"/>
                <a:gd name="T12" fmla="*/ 60 w 74"/>
                <a:gd name="T13" fmla="*/ 39 h 74"/>
                <a:gd name="T14" fmla="*/ 53 w 74"/>
                <a:gd name="T15" fmla="*/ 30 h 74"/>
                <a:gd name="T16" fmla="*/ 44 w 74"/>
                <a:gd name="T17" fmla="*/ 38 h 74"/>
                <a:gd name="T18" fmla="*/ 37 w 74"/>
                <a:gd name="T19" fmla="*/ 31 h 74"/>
                <a:gd name="T20" fmla="*/ 45 w 74"/>
                <a:gd name="T21" fmla="*/ 22 h 74"/>
                <a:gd name="T22" fmla="*/ 35 w 74"/>
                <a:gd name="T23" fmla="*/ 14 h 74"/>
                <a:gd name="T24" fmla="*/ 29 w 74"/>
                <a:gd name="T25" fmla="*/ 23 h 74"/>
                <a:gd name="T26" fmla="*/ 21 w 74"/>
                <a:gd name="T27" fmla="*/ 18 h 74"/>
                <a:gd name="T28" fmla="*/ 26 w 74"/>
                <a:gd name="T29" fmla="*/ 9 h 74"/>
                <a:gd name="T30" fmla="*/ 16 w 74"/>
                <a:gd name="T31" fmla="*/ 4 h 74"/>
                <a:gd name="T32" fmla="*/ 12 w 74"/>
                <a:gd name="T33" fmla="*/ 13 h 74"/>
                <a:gd name="T34" fmla="*/ 3 w 74"/>
                <a:gd name="T35" fmla="*/ 10 h 74"/>
                <a:gd name="T36" fmla="*/ 6 w 74"/>
                <a:gd name="T37" fmla="*/ 1 h 74"/>
                <a:gd name="T38" fmla="*/ 0 w 74"/>
                <a:gd name="T39" fmla="*/ 0 h 74"/>
                <a:gd name="T40" fmla="*/ 23 w 74"/>
                <a:gd name="T41" fmla="*/ 51 h 74"/>
                <a:gd name="T42" fmla="*/ 74 w 74"/>
                <a:gd name="T43" fmla="*/ 74 h 74"/>
                <a:gd name="T44" fmla="*/ 73 w 74"/>
                <a:gd name="T45" fmla="*/ 67 h 74"/>
                <a:gd name="T46" fmla="*/ 63 w 74"/>
                <a:gd name="T47"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4">
                  <a:moveTo>
                    <a:pt x="63" y="69"/>
                  </a:moveTo>
                  <a:cubicBezTo>
                    <a:pt x="61" y="60"/>
                    <a:pt x="61" y="60"/>
                    <a:pt x="61" y="60"/>
                  </a:cubicBezTo>
                  <a:cubicBezTo>
                    <a:pt x="70" y="57"/>
                    <a:pt x="70" y="57"/>
                    <a:pt x="70" y="57"/>
                  </a:cubicBezTo>
                  <a:cubicBezTo>
                    <a:pt x="68" y="54"/>
                    <a:pt x="67" y="51"/>
                    <a:pt x="66" y="48"/>
                  </a:cubicBezTo>
                  <a:cubicBezTo>
                    <a:pt x="54" y="53"/>
                    <a:pt x="54" y="53"/>
                    <a:pt x="54" y="53"/>
                  </a:cubicBezTo>
                  <a:cubicBezTo>
                    <a:pt x="50" y="44"/>
                    <a:pt x="50" y="44"/>
                    <a:pt x="50" y="44"/>
                  </a:cubicBezTo>
                  <a:cubicBezTo>
                    <a:pt x="60" y="39"/>
                    <a:pt x="60" y="39"/>
                    <a:pt x="60" y="39"/>
                  </a:cubicBezTo>
                  <a:cubicBezTo>
                    <a:pt x="58" y="36"/>
                    <a:pt x="55" y="33"/>
                    <a:pt x="53" y="30"/>
                  </a:cubicBezTo>
                  <a:cubicBezTo>
                    <a:pt x="44" y="38"/>
                    <a:pt x="44" y="38"/>
                    <a:pt x="44" y="38"/>
                  </a:cubicBezTo>
                  <a:cubicBezTo>
                    <a:pt x="37" y="31"/>
                    <a:pt x="37" y="31"/>
                    <a:pt x="37" y="31"/>
                  </a:cubicBezTo>
                  <a:cubicBezTo>
                    <a:pt x="45" y="22"/>
                    <a:pt x="45" y="22"/>
                    <a:pt x="45" y="22"/>
                  </a:cubicBezTo>
                  <a:cubicBezTo>
                    <a:pt x="42" y="19"/>
                    <a:pt x="38" y="16"/>
                    <a:pt x="35" y="14"/>
                  </a:cubicBezTo>
                  <a:cubicBezTo>
                    <a:pt x="29" y="23"/>
                    <a:pt x="29" y="23"/>
                    <a:pt x="29" y="23"/>
                  </a:cubicBezTo>
                  <a:cubicBezTo>
                    <a:pt x="21" y="18"/>
                    <a:pt x="21" y="18"/>
                    <a:pt x="21" y="18"/>
                  </a:cubicBezTo>
                  <a:cubicBezTo>
                    <a:pt x="26" y="9"/>
                    <a:pt x="26" y="9"/>
                    <a:pt x="26" y="9"/>
                  </a:cubicBezTo>
                  <a:cubicBezTo>
                    <a:pt x="23" y="7"/>
                    <a:pt x="19" y="5"/>
                    <a:pt x="16" y="4"/>
                  </a:cubicBezTo>
                  <a:cubicBezTo>
                    <a:pt x="12" y="13"/>
                    <a:pt x="12" y="13"/>
                    <a:pt x="12" y="13"/>
                  </a:cubicBezTo>
                  <a:cubicBezTo>
                    <a:pt x="3" y="10"/>
                    <a:pt x="3" y="10"/>
                    <a:pt x="3" y="10"/>
                  </a:cubicBezTo>
                  <a:cubicBezTo>
                    <a:pt x="6" y="1"/>
                    <a:pt x="6" y="1"/>
                    <a:pt x="6" y="1"/>
                  </a:cubicBezTo>
                  <a:cubicBezTo>
                    <a:pt x="4" y="1"/>
                    <a:pt x="2" y="0"/>
                    <a:pt x="0" y="0"/>
                  </a:cubicBezTo>
                  <a:cubicBezTo>
                    <a:pt x="1" y="19"/>
                    <a:pt x="8" y="37"/>
                    <a:pt x="23" y="51"/>
                  </a:cubicBezTo>
                  <a:cubicBezTo>
                    <a:pt x="37" y="66"/>
                    <a:pt x="55" y="73"/>
                    <a:pt x="74" y="74"/>
                  </a:cubicBezTo>
                  <a:cubicBezTo>
                    <a:pt x="74" y="71"/>
                    <a:pt x="73" y="69"/>
                    <a:pt x="73" y="67"/>
                  </a:cubicBezTo>
                  <a:lnTo>
                    <a:pt x="63"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sz="1100"/>
            </a:p>
          </p:txBody>
        </p:sp>
      </p:grpSp>
      <p:sp>
        <p:nvSpPr>
          <p:cNvPr id="257" name="文本框 256"/>
          <p:cNvSpPr txBox="1"/>
          <p:nvPr/>
        </p:nvSpPr>
        <p:spPr>
          <a:xfrm>
            <a:off x="8335579" y="5713804"/>
            <a:ext cx="513282" cy="276999"/>
          </a:xfrm>
          <a:prstGeom prst="rect">
            <a:avLst/>
          </a:prstGeom>
          <a:noFill/>
        </p:spPr>
        <p:txBody>
          <a:bodyPr wrap="none" rtlCol="0">
            <a:spAutoFit/>
          </a:bodyPr>
          <a:lstStyle/>
          <a:p>
            <a:pPr algn="ctr"/>
            <a:r>
              <a:rPr lang="en-US" altLang="zh-CN" sz="1200" dirty="0">
                <a:solidFill>
                  <a:srgbClr val="FBFBFB"/>
                </a:solidFill>
                <a:latin typeface="百度综艺简体" panose="02010601030101010101" pitchFamily="2" charset="-122"/>
                <a:ea typeface="百度综艺简体" panose="02010601030101010101" pitchFamily="2" charset="-122"/>
              </a:rPr>
              <a:t>17%</a:t>
            </a:r>
            <a:endParaRPr lang="zh-CN" altLang="en-US" sz="1200" dirty="0">
              <a:solidFill>
                <a:srgbClr val="FBFBFB"/>
              </a:solidFill>
              <a:latin typeface="百度综艺简体" panose="02010601030101010101" pitchFamily="2" charset="-122"/>
              <a:ea typeface="百度综艺简体" panose="02010601030101010101" pitchFamily="2" charset="-122"/>
            </a:endParaRPr>
          </a:p>
        </p:txBody>
      </p:sp>
      <p:sp>
        <p:nvSpPr>
          <p:cNvPr id="258" name="文本框 257"/>
          <p:cNvSpPr txBox="1"/>
          <p:nvPr/>
        </p:nvSpPr>
        <p:spPr>
          <a:xfrm>
            <a:off x="5398090" y="5713804"/>
            <a:ext cx="513282" cy="276999"/>
          </a:xfrm>
          <a:prstGeom prst="rect">
            <a:avLst/>
          </a:prstGeom>
          <a:noFill/>
        </p:spPr>
        <p:txBody>
          <a:bodyPr wrap="none" rtlCol="0">
            <a:spAutoFit/>
          </a:bodyPr>
          <a:lstStyle/>
          <a:p>
            <a:pPr algn="ctr"/>
            <a:r>
              <a:rPr lang="en-US" altLang="zh-CN" sz="1200" dirty="0">
                <a:solidFill>
                  <a:srgbClr val="FBFBFB"/>
                </a:solidFill>
                <a:latin typeface="百度综艺简体" panose="02010601030101010101" pitchFamily="2" charset="-122"/>
                <a:ea typeface="百度综艺简体" panose="02010601030101010101" pitchFamily="2" charset="-122"/>
              </a:rPr>
              <a:t>28%</a:t>
            </a:r>
            <a:endParaRPr lang="zh-CN" altLang="en-US" sz="1200" dirty="0">
              <a:solidFill>
                <a:srgbClr val="FBFBFB"/>
              </a:solidFill>
              <a:latin typeface="百度综艺简体" panose="02010601030101010101" pitchFamily="2" charset="-122"/>
              <a:ea typeface="百度综艺简体" panose="02010601030101010101" pitchFamily="2" charset="-122"/>
            </a:endParaRPr>
          </a:p>
        </p:txBody>
      </p:sp>
      <p:sp>
        <p:nvSpPr>
          <p:cNvPr id="259" name="文本框 258"/>
          <p:cNvSpPr txBox="1"/>
          <p:nvPr/>
        </p:nvSpPr>
        <p:spPr>
          <a:xfrm>
            <a:off x="6385048" y="5713804"/>
            <a:ext cx="513282" cy="276999"/>
          </a:xfrm>
          <a:prstGeom prst="rect">
            <a:avLst/>
          </a:prstGeom>
          <a:noFill/>
        </p:spPr>
        <p:txBody>
          <a:bodyPr wrap="none" rtlCol="0">
            <a:spAutoFit/>
          </a:bodyPr>
          <a:lstStyle/>
          <a:p>
            <a:pPr algn="ctr"/>
            <a:r>
              <a:rPr lang="en-US" altLang="zh-CN" sz="1200" dirty="0">
                <a:solidFill>
                  <a:srgbClr val="FBFBFB"/>
                </a:solidFill>
                <a:latin typeface="百度综艺简体" panose="02010601030101010101" pitchFamily="2" charset="-122"/>
                <a:ea typeface="百度综艺简体" panose="02010601030101010101" pitchFamily="2" charset="-122"/>
              </a:rPr>
              <a:t>36%</a:t>
            </a:r>
            <a:endParaRPr lang="zh-CN" altLang="en-US" sz="1200" dirty="0">
              <a:solidFill>
                <a:srgbClr val="FBFBFB"/>
              </a:solidFill>
              <a:latin typeface="百度综艺简体" panose="02010601030101010101" pitchFamily="2" charset="-122"/>
              <a:ea typeface="百度综艺简体" panose="02010601030101010101" pitchFamily="2" charset="-122"/>
            </a:endParaRPr>
          </a:p>
        </p:txBody>
      </p:sp>
      <p:sp>
        <p:nvSpPr>
          <p:cNvPr id="260" name="文本框 259"/>
          <p:cNvSpPr txBox="1"/>
          <p:nvPr/>
        </p:nvSpPr>
        <p:spPr>
          <a:xfrm>
            <a:off x="7370636" y="5713804"/>
            <a:ext cx="513282" cy="276999"/>
          </a:xfrm>
          <a:prstGeom prst="rect">
            <a:avLst/>
          </a:prstGeom>
          <a:noFill/>
        </p:spPr>
        <p:txBody>
          <a:bodyPr wrap="none" rtlCol="0">
            <a:spAutoFit/>
          </a:bodyPr>
          <a:lstStyle/>
          <a:p>
            <a:pPr algn="ctr"/>
            <a:r>
              <a:rPr lang="en-US" altLang="zh-CN" sz="1200" dirty="0">
                <a:solidFill>
                  <a:srgbClr val="FBFBFB"/>
                </a:solidFill>
                <a:latin typeface="百度综艺简体" panose="02010601030101010101" pitchFamily="2" charset="-122"/>
                <a:ea typeface="百度综艺简体" panose="02010601030101010101" pitchFamily="2" charset="-122"/>
              </a:rPr>
              <a:t>52%</a:t>
            </a:r>
            <a:endParaRPr lang="zh-CN" altLang="en-US" sz="1200" dirty="0">
              <a:solidFill>
                <a:srgbClr val="FBFBFB"/>
              </a:solidFill>
              <a:latin typeface="百度综艺简体" panose="02010601030101010101" pitchFamily="2" charset="-122"/>
              <a:ea typeface="百度综艺简体" panose="02010601030101010101" pitchFamily="2" charset="-122"/>
            </a:endParaRPr>
          </a:p>
        </p:txBody>
      </p:sp>
      <p:sp>
        <p:nvSpPr>
          <p:cNvPr id="264" name="文本框 263"/>
          <p:cNvSpPr txBox="1"/>
          <p:nvPr/>
        </p:nvSpPr>
        <p:spPr>
          <a:xfrm>
            <a:off x="5737323" y="5999560"/>
            <a:ext cx="2786404" cy="584775"/>
          </a:xfrm>
          <a:prstGeom prst="rect">
            <a:avLst/>
          </a:prstGeom>
          <a:noFill/>
        </p:spPr>
        <p:txBody>
          <a:bodyPr wrap="square" rtlCol="0">
            <a:spAutoFit/>
          </a:bodyPr>
          <a:lstStyle/>
          <a:p>
            <a:r>
              <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输入文本输入文本输入文本</a:t>
            </a:r>
            <a:endPar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a:p>
            <a:r>
              <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输入文本输入文本输入文本输入文本输入文本输入文本输入文本输入文本输入文本输入文本</a:t>
            </a:r>
            <a:endParaRPr lang="zh-CN" altLang="en-US" sz="8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138" name="椭圆 137"/>
          <p:cNvSpPr/>
          <p:nvPr/>
        </p:nvSpPr>
        <p:spPr>
          <a:xfrm>
            <a:off x="8861568" y="5242520"/>
            <a:ext cx="88668" cy="72786"/>
          </a:xfrm>
          <a:prstGeom prst="ellips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8"/>
          <p:cNvSpPr/>
          <p:nvPr/>
        </p:nvSpPr>
        <p:spPr>
          <a:xfrm>
            <a:off x="834576" y="5537895"/>
            <a:ext cx="2057523" cy="85226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文本框 266"/>
          <p:cNvSpPr txBox="1"/>
          <p:nvPr/>
        </p:nvSpPr>
        <p:spPr>
          <a:xfrm>
            <a:off x="975341" y="5659999"/>
            <a:ext cx="1518364" cy="400110"/>
          </a:xfrm>
          <a:prstGeom prst="rect">
            <a:avLst/>
          </a:prstGeom>
          <a:noFill/>
        </p:spPr>
        <p:txBody>
          <a:bodyPr wrap="none" rtlCol="0">
            <a:spAutoFit/>
          </a:bodyPr>
          <a:lstStyle/>
          <a:p>
            <a:pPr algn="ctr"/>
            <a:r>
              <a:rPr lang="zh-CN" altLang="en-US" sz="20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20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268" name="文本框 267"/>
          <p:cNvSpPr txBox="1"/>
          <p:nvPr/>
        </p:nvSpPr>
        <p:spPr>
          <a:xfrm>
            <a:off x="1140190" y="6035903"/>
            <a:ext cx="1005403" cy="246221"/>
          </a:xfrm>
          <a:prstGeom prst="rect">
            <a:avLst/>
          </a:prstGeom>
          <a:noFill/>
        </p:spPr>
        <p:txBody>
          <a:bodyPr wrap="none" rtlCol="0">
            <a:spAutoFit/>
          </a:bodyPr>
          <a:lstStyle/>
          <a:p>
            <a:pPr algn="ctr"/>
            <a:r>
              <a:rPr lang="zh-CN" altLang="en-US" sz="10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10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extLst>
              <a:ext uri="{BEBA8EAE-BF5A-486C-A8C5-ECC9F3942E4B}">
                <a14:imgProps xmlns:a14="http://schemas.microsoft.com/office/drawing/2010/main">
                  <a14:imgLayer r:embed="rId2">
                    <a14:imgEffect>
                      <a14:brightnessContrast bright="5000" contrast="-20000"/>
                    </a14:imgEffect>
                    <a14:imgEffect>
                      <a14:saturation sat="33000"/>
                    </a14:imgEffect>
                    <a14:imgEffect>
                      <a14:sharpenSoften amount="-5000"/>
                    </a14:imgEffect>
                  </a14:imgLayer>
                </a14:imgProps>
              </a:ext>
              <a:ext uri="{28A0092B-C50C-407E-A947-70E740481C1C}">
                <a14:useLocalDpi xmlns:a14="http://schemas.microsoft.com/office/drawing/2010/main" val="0"/>
              </a:ext>
            </a:extLst>
          </a:blip>
          <a:stretch>
            <a:fillRect/>
          </a:stretch>
        </p:blipFill>
        <p:spPr>
          <a:xfrm flipV="1">
            <a:off x="0" y="-43972"/>
            <a:ext cx="12192000" cy="6901971"/>
          </a:xfrm>
          <a:prstGeom prst="rect">
            <a:avLst/>
          </a:prstGeom>
        </p:spPr>
      </p:pic>
      <p:sp>
        <p:nvSpPr>
          <p:cNvPr id="28" name="矩形 27"/>
          <p:cNvSpPr/>
          <p:nvPr/>
        </p:nvSpPr>
        <p:spPr>
          <a:xfrm>
            <a:off x="6140970" y="1918740"/>
            <a:ext cx="5329237" cy="3057993"/>
          </a:xfrm>
          <a:prstGeom prst="rect">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11733" y="1918740"/>
            <a:ext cx="5329237" cy="3057993"/>
          </a:xfrm>
          <a:prstGeom prst="rect">
            <a:avLst/>
          </a:prstGeom>
          <a:solidFill>
            <a:schemeClr val="tx1">
              <a:lumMod val="75000"/>
              <a:lumOff val="2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509990" y="2210608"/>
            <a:ext cx="4653869" cy="2524831"/>
            <a:chOff x="3708400" y="1688872"/>
            <a:chExt cx="4653869" cy="2524831"/>
          </a:xfrm>
        </p:grpSpPr>
        <p:grpSp>
          <p:nvGrpSpPr>
            <p:cNvPr id="2" name="组合 15"/>
            <p:cNvGrpSpPr/>
            <p:nvPr/>
          </p:nvGrpSpPr>
          <p:grpSpPr bwMode="auto">
            <a:xfrm>
              <a:off x="3708400" y="2535238"/>
              <a:ext cx="3787775" cy="171450"/>
              <a:chOff x="1000100" y="1785932"/>
              <a:chExt cx="2357454" cy="285752"/>
            </a:xfrm>
          </p:grpSpPr>
          <p:sp>
            <p:nvSpPr>
              <p:cNvPr id="3" name="矩形 13"/>
              <p:cNvSpPr/>
              <p:nvPr/>
            </p:nvSpPr>
            <p:spPr>
              <a:xfrm>
                <a:off x="1000100" y="1785932"/>
                <a:ext cx="2357454" cy="285752"/>
              </a:xfrm>
              <a:prstGeom prst="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矩形 3"/>
              <p:cNvSpPr/>
              <p:nvPr/>
            </p:nvSpPr>
            <p:spPr>
              <a:xfrm>
                <a:off x="1005040" y="1799160"/>
                <a:ext cx="1299267" cy="26458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5" name="组合 15"/>
            <p:cNvGrpSpPr/>
            <p:nvPr/>
          </p:nvGrpSpPr>
          <p:grpSpPr bwMode="auto">
            <a:xfrm>
              <a:off x="3716338" y="1847850"/>
              <a:ext cx="3787775" cy="176213"/>
              <a:chOff x="1000100" y="1778623"/>
              <a:chExt cx="2357454" cy="293061"/>
            </a:xfrm>
          </p:grpSpPr>
          <p:sp>
            <p:nvSpPr>
              <p:cNvPr id="6" name="矩形 13"/>
              <p:cNvSpPr/>
              <p:nvPr/>
            </p:nvSpPr>
            <p:spPr>
              <a:xfrm>
                <a:off x="1000100" y="1786544"/>
                <a:ext cx="2357454" cy="285140"/>
              </a:xfrm>
              <a:prstGeom prst="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1005040" y="1778623"/>
                <a:ext cx="886269" cy="285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8" name="组合 15"/>
            <p:cNvGrpSpPr/>
            <p:nvPr/>
          </p:nvGrpSpPr>
          <p:grpSpPr bwMode="auto">
            <a:xfrm>
              <a:off x="3708400" y="3178175"/>
              <a:ext cx="3787775" cy="177800"/>
              <a:chOff x="1000100" y="1778623"/>
              <a:chExt cx="2357454" cy="293061"/>
            </a:xfrm>
          </p:grpSpPr>
          <p:sp>
            <p:nvSpPr>
              <p:cNvPr id="9" name="矩形 13"/>
              <p:cNvSpPr/>
              <p:nvPr/>
            </p:nvSpPr>
            <p:spPr>
              <a:xfrm>
                <a:off x="1000100" y="1786474"/>
                <a:ext cx="2357454" cy="285210"/>
              </a:xfrm>
              <a:prstGeom prst="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9"/>
              <p:cNvSpPr/>
              <p:nvPr/>
            </p:nvSpPr>
            <p:spPr>
              <a:xfrm>
                <a:off x="1005040" y="1778623"/>
                <a:ext cx="1159954" cy="2852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1" name="组合 15"/>
            <p:cNvGrpSpPr/>
            <p:nvPr/>
          </p:nvGrpSpPr>
          <p:grpSpPr bwMode="auto">
            <a:xfrm>
              <a:off x="3708400" y="3854450"/>
              <a:ext cx="3787775" cy="177800"/>
              <a:chOff x="1000100" y="1778623"/>
              <a:chExt cx="2357454" cy="293061"/>
            </a:xfrm>
          </p:grpSpPr>
          <p:sp>
            <p:nvSpPr>
              <p:cNvPr id="12" name="矩形 13"/>
              <p:cNvSpPr/>
              <p:nvPr/>
            </p:nvSpPr>
            <p:spPr>
              <a:xfrm>
                <a:off x="1000100" y="1786474"/>
                <a:ext cx="2357454" cy="285210"/>
              </a:xfrm>
              <a:prstGeom prst="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矩形 12"/>
              <p:cNvSpPr/>
              <p:nvPr/>
            </p:nvSpPr>
            <p:spPr>
              <a:xfrm>
                <a:off x="1005040" y="1778623"/>
                <a:ext cx="1742896" cy="2852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4" name="文本框 13"/>
            <p:cNvSpPr txBox="1">
              <a:spLocks noChangeArrowheads="1"/>
            </p:cNvSpPr>
            <p:nvPr/>
          </p:nvSpPr>
          <p:spPr bwMode="auto">
            <a:xfrm>
              <a:off x="7570106" y="1688872"/>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tx1">
                      <a:lumMod val="75000"/>
                      <a:lumOff val="25000"/>
                    </a:schemeClr>
                  </a:solidFill>
                  <a:latin typeface="张海山锐线体简" panose="02000000000000000000" pitchFamily="2" charset="-122"/>
                  <a:ea typeface="张海山锐线体简" panose="02000000000000000000" pitchFamily="2" charset="-122"/>
                </a:rPr>
                <a:t>33</a:t>
              </a:r>
              <a:r>
                <a:rPr lang="en-US" altLang="zh-CN" sz="1600" dirty="0">
                  <a:solidFill>
                    <a:schemeClr val="tx1">
                      <a:lumMod val="75000"/>
                      <a:lumOff val="25000"/>
                    </a:schemeClr>
                  </a:solidFill>
                  <a:latin typeface="张海山锐线体简" panose="02000000000000000000" pitchFamily="2" charset="-122"/>
                  <a:ea typeface="张海山锐线体简" panose="02000000000000000000" pitchFamily="2" charset="-122"/>
                </a:rPr>
                <a:t>%</a:t>
              </a:r>
              <a:endParaRPr lang="zh-CN" altLang="en-US" sz="1600"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15" name="文本框 14"/>
            <p:cNvSpPr txBox="1">
              <a:spLocks noChangeArrowheads="1"/>
            </p:cNvSpPr>
            <p:nvPr/>
          </p:nvSpPr>
          <p:spPr bwMode="auto">
            <a:xfrm>
              <a:off x="7570106" y="2356076"/>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chemeClr val="tx1">
                      <a:lumMod val="75000"/>
                      <a:lumOff val="25000"/>
                    </a:schemeClr>
                  </a:solidFill>
                  <a:latin typeface="张海山锐线体简" panose="02000000000000000000" pitchFamily="2" charset="-122"/>
                  <a:ea typeface="张海山锐线体简" panose="02000000000000000000" pitchFamily="2" charset="-122"/>
                </a:rPr>
                <a:t>54</a:t>
              </a:r>
              <a:r>
                <a:rPr lang="en-US" altLang="zh-CN" sz="1600">
                  <a:solidFill>
                    <a:schemeClr val="tx1">
                      <a:lumMod val="75000"/>
                      <a:lumOff val="25000"/>
                    </a:schemeClr>
                  </a:solidFill>
                  <a:latin typeface="张海山锐线体简" panose="02000000000000000000" pitchFamily="2" charset="-122"/>
                  <a:ea typeface="张海山锐线体简" panose="02000000000000000000" pitchFamily="2" charset="-122"/>
                </a:rPr>
                <a:t>%</a:t>
              </a:r>
              <a:endParaRPr lang="zh-CN" altLang="en-US" sz="160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16" name="文本框 15"/>
            <p:cNvSpPr txBox="1">
              <a:spLocks noChangeArrowheads="1"/>
            </p:cNvSpPr>
            <p:nvPr/>
          </p:nvSpPr>
          <p:spPr bwMode="auto">
            <a:xfrm>
              <a:off x="7570106" y="3023280"/>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chemeClr val="tx1">
                      <a:lumMod val="75000"/>
                      <a:lumOff val="25000"/>
                    </a:schemeClr>
                  </a:solidFill>
                  <a:latin typeface="张海山锐线体简" panose="02000000000000000000" pitchFamily="2" charset="-122"/>
                  <a:ea typeface="张海山锐线体简" panose="02000000000000000000" pitchFamily="2" charset="-122"/>
                </a:rPr>
                <a:t>47</a:t>
              </a:r>
              <a:r>
                <a:rPr lang="en-US" altLang="zh-CN" sz="1600">
                  <a:solidFill>
                    <a:schemeClr val="tx1">
                      <a:lumMod val="75000"/>
                      <a:lumOff val="25000"/>
                    </a:schemeClr>
                  </a:solidFill>
                  <a:latin typeface="张海山锐线体简" panose="02000000000000000000" pitchFamily="2" charset="-122"/>
                  <a:ea typeface="张海山锐线体简" panose="02000000000000000000" pitchFamily="2" charset="-122"/>
                </a:rPr>
                <a:t>%</a:t>
              </a:r>
              <a:endParaRPr lang="zh-CN" altLang="en-US" sz="160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17" name="文本框 16"/>
            <p:cNvSpPr txBox="1">
              <a:spLocks noChangeArrowheads="1"/>
            </p:cNvSpPr>
            <p:nvPr/>
          </p:nvSpPr>
          <p:spPr bwMode="auto">
            <a:xfrm>
              <a:off x="7570106" y="3690483"/>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dirty="0">
                  <a:solidFill>
                    <a:schemeClr val="tx1">
                      <a:lumMod val="75000"/>
                      <a:lumOff val="25000"/>
                    </a:schemeClr>
                  </a:solidFill>
                  <a:latin typeface="张海山锐线体简" panose="02000000000000000000" pitchFamily="2" charset="-122"/>
                  <a:ea typeface="张海山锐线体简" panose="02000000000000000000" pitchFamily="2" charset="-122"/>
                </a:rPr>
                <a:t>78</a:t>
              </a:r>
              <a:r>
                <a:rPr lang="en-US" altLang="zh-CN" sz="1600" dirty="0">
                  <a:solidFill>
                    <a:schemeClr val="tx1">
                      <a:lumMod val="75000"/>
                      <a:lumOff val="25000"/>
                    </a:schemeClr>
                  </a:solidFill>
                  <a:latin typeface="张海山锐线体简" panose="02000000000000000000" pitchFamily="2" charset="-122"/>
                  <a:ea typeface="张海山锐线体简" panose="02000000000000000000" pitchFamily="2" charset="-122"/>
                </a:rPr>
                <a:t>%</a:t>
              </a:r>
              <a:endParaRPr lang="zh-CN" altLang="en-US" sz="1600"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grpSp>
      <p:grpSp>
        <p:nvGrpSpPr>
          <p:cNvPr id="19" name="组合 81"/>
          <p:cNvGrpSpPr/>
          <p:nvPr/>
        </p:nvGrpSpPr>
        <p:grpSpPr bwMode="auto">
          <a:xfrm>
            <a:off x="3196273" y="2254799"/>
            <a:ext cx="565150" cy="565150"/>
            <a:chOff x="0" y="0"/>
            <a:chExt cx="382834" cy="382834"/>
          </a:xfrm>
          <a:solidFill>
            <a:srgbClr val="FAFAFA"/>
          </a:solidFill>
        </p:grpSpPr>
        <p:sp>
          <p:nvSpPr>
            <p:cNvPr id="20" name="Freeform 6"/>
            <p:cNvSpPr/>
            <p:nvPr/>
          </p:nvSpPr>
          <p:spPr bwMode="auto">
            <a:xfrm>
              <a:off x="134800" y="133452"/>
              <a:ext cx="114580" cy="115929"/>
            </a:xfrm>
            <a:custGeom>
              <a:avLst/>
              <a:gdLst>
                <a:gd name="T0" fmla="*/ 18 w 36"/>
                <a:gd name="T1" fmla="*/ 0 h 36"/>
                <a:gd name="T2" fmla="*/ 13 w 36"/>
                <a:gd name="T3" fmla="*/ 1 h 36"/>
                <a:gd name="T4" fmla="*/ 19 w 36"/>
                <a:gd name="T5" fmla="*/ 6 h 36"/>
                <a:gd name="T6" fmla="*/ 30 w 36"/>
                <a:gd name="T7" fmla="*/ 18 h 36"/>
                <a:gd name="T8" fmla="*/ 18 w 36"/>
                <a:gd name="T9" fmla="*/ 30 h 36"/>
                <a:gd name="T10" fmla="*/ 6 w 36"/>
                <a:gd name="T11" fmla="*/ 19 h 36"/>
                <a:gd name="T12" fmla="*/ 1 w 36"/>
                <a:gd name="T13" fmla="*/ 13 h 36"/>
                <a:gd name="T14" fmla="*/ 0 w 36"/>
                <a:gd name="T15" fmla="*/ 18 h 36"/>
                <a:gd name="T16" fmla="*/ 18 w 36"/>
                <a:gd name="T17" fmla="*/ 36 h 36"/>
                <a:gd name="T18" fmla="*/ 36 w 36"/>
                <a:gd name="T19" fmla="*/ 18 h 36"/>
                <a:gd name="T20" fmla="*/ 18 w 3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18" y="0"/>
                  </a:moveTo>
                  <a:cubicBezTo>
                    <a:pt x="16" y="0"/>
                    <a:pt x="15" y="0"/>
                    <a:pt x="13" y="1"/>
                  </a:cubicBezTo>
                  <a:cubicBezTo>
                    <a:pt x="19" y="6"/>
                    <a:pt x="19" y="6"/>
                    <a:pt x="19" y="6"/>
                  </a:cubicBezTo>
                  <a:cubicBezTo>
                    <a:pt x="25" y="7"/>
                    <a:pt x="30" y="12"/>
                    <a:pt x="30" y="18"/>
                  </a:cubicBezTo>
                  <a:cubicBezTo>
                    <a:pt x="30" y="25"/>
                    <a:pt x="25" y="30"/>
                    <a:pt x="18" y="30"/>
                  </a:cubicBezTo>
                  <a:cubicBezTo>
                    <a:pt x="12" y="30"/>
                    <a:pt x="7" y="25"/>
                    <a:pt x="6" y="19"/>
                  </a:cubicBezTo>
                  <a:cubicBezTo>
                    <a:pt x="1" y="13"/>
                    <a:pt x="1" y="13"/>
                    <a:pt x="1" y="13"/>
                  </a:cubicBezTo>
                  <a:cubicBezTo>
                    <a:pt x="0" y="15"/>
                    <a:pt x="0" y="16"/>
                    <a:pt x="0" y="18"/>
                  </a:cubicBezTo>
                  <a:cubicBezTo>
                    <a:pt x="0" y="28"/>
                    <a:pt x="8" y="36"/>
                    <a:pt x="18" y="36"/>
                  </a:cubicBezTo>
                  <a:cubicBezTo>
                    <a:pt x="28" y="36"/>
                    <a:pt x="36" y="28"/>
                    <a:pt x="36" y="18"/>
                  </a:cubicBezTo>
                  <a:cubicBezTo>
                    <a:pt x="36" y="8"/>
                    <a:pt x="2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7"/>
            <p:cNvSpPr>
              <a:spLocks noEditPoints="1"/>
            </p:cNvSpPr>
            <p:nvPr/>
          </p:nvSpPr>
          <p:spPr bwMode="auto">
            <a:xfrm>
              <a:off x="0" y="0"/>
              <a:ext cx="200853" cy="200853"/>
            </a:xfrm>
            <a:custGeom>
              <a:avLst/>
              <a:gdLst>
                <a:gd name="T0" fmla="*/ 62 w 63"/>
                <a:gd name="T1" fmla="*/ 58 h 63"/>
                <a:gd name="T2" fmla="*/ 42 w 63"/>
                <a:gd name="T3" fmla="*/ 37 h 63"/>
                <a:gd name="T4" fmla="*/ 42 w 63"/>
                <a:gd name="T5" fmla="*/ 36 h 63"/>
                <a:gd name="T6" fmla="*/ 42 w 63"/>
                <a:gd name="T7" fmla="*/ 24 h 63"/>
                <a:gd name="T8" fmla="*/ 40 w 63"/>
                <a:gd name="T9" fmla="*/ 20 h 63"/>
                <a:gd name="T10" fmla="*/ 22 w 63"/>
                <a:gd name="T11" fmla="*/ 2 h 63"/>
                <a:gd name="T12" fmla="*/ 18 w 63"/>
                <a:gd name="T13" fmla="*/ 0 h 63"/>
                <a:gd name="T14" fmla="*/ 16 w 63"/>
                <a:gd name="T15" fmla="*/ 0 h 63"/>
                <a:gd name="T16" fmla="*/ 12 w 63"/>
                <a:gd name="T17" fmla="*/ 6 h 63"/>
                <a:gd name="T18" fmla="*/ 12 w 63"/>
                <a:gd name="T19" fmla="*/ 12 h 63"/>
                <a:gd name="T20" fmla="*/ 6 w 63"/>
                <a:gd name="T21" fmla="*/ 12 h 63"/>
                <a:gd name="T22" fmla="*/ 0 w 63"/>
                <a:gd name="T23" fmla="*/ 16 h 63"/>
                <a:gd name="T24" fmla="*/ 2 w 63"/>
                <a:gd name="T25" fmla="*/ 22 h 63"/>
                <a:gd name="T26" fmla="*/ 20 w 63"/>
                <a:gd name="T27" fmla="*/ 40 h 63"/>
                <a:gd name="T28" fmla="*/ 24 w 63"/>
                <a:gd name="T29" fmla="*/ 42 h 63"/>
                <a:gd name="T30" fmla="*/ 36 w 63"/>
                <a:gd name="T31" fmla="*/ 42 h 63"/>
                <a:gd name="T32" fmla="*/ 37 w 63"/>
                <a:gd name="T33" fmla="*/ 42 h 63"/>
                <a:gd name="T34" fmla="*/ 58 w 63"/>
                <a:gd name="T35" fmla="*/ 62 h 63"/>
                <a:gd name="T36" fmla="*/ 60 w 63"/>
                <a:gd name="T37" fmla="*/ 63 h 63"/>
                <a:gd name="T38" fmla="*/ 62 w 63"/>
                <a:gd name="T39" fmla="*/ 62 h 63"/>
                <a:gd name="T40" fmla="*/ 62 w 63"/>
                <a:gd name="T41" fmla="*/ 58 h 63"/>
                <a:gd name="T42" fmla="*/ 6 w 63"/>
                <a:gd name="T43" fmla="*/ 18 h 63"/>
                <a:gd name="T44" fmla="*/ 18 w 63"/>
                <a:gd name="T45" fmla="*/ 18 h 63"/>
                <a:gd name="T46" fmla="*/ 18 w 63"/>
                <a:gd name="T47" fmla="*/ 6 h 63"/>
                <a:gd name="T48" fmla="*/ 36 w 63"/>
                <a:gd name="T49" fmla="*/ 24 h 63"/>
                <a:gd name="T50" fmla="*/ 36 w 63"/>
                <a:gd name="T51" fmla="*/ 36 h 63"/>
                <a:gd name="T52" fmla="*/ 24 w 63"/>
                <a:gd name="T53" fmla="*/ 36 h 63"/>
                <a:gd name="T54" fmla="*/ 6 w 63"/>
                <a:gd name="T55"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3">
                  <a:moveTo>
                    <a:pt x="62" y="58"/>
                  </a:moveTo>
                  <a:cubicBezTo>
                    <a:pt x="42" y="37"/>
                    <a:pt x="42" y="37"/>
                    <a:pt x="42" y="37"/>
                  </a:cubicBezTo>
                  <a:cubicBezTo>
                    <a:pt x="42" y="37"/>
                    <a:pt x="42" y="37"/>
                    <a:pt x="42" y="36"/>
                  </a:cubicBezTo>
                  <a:cubicBezTo>
                    <a:pt x="42" y="24"/>
                    <a:pt x="42" y="24"/>
                    <a:pt x="42" y="24"/>
                  </a:cubicBezTo>
                  <a:cubicBezTo>
                    <a:pt x="42" y="22"/>
                    <a:pt x="41" y="21"/>
                    <a:pt x="40" y="20"/>
                  </a:cubicBezTo>
                  <a:cubicBezTo>
                    <a:pt x="22" y="2"/>
                    <a:pt x="22" y="2"/>
                    <a:pt x="22" y="2"/>
                  </a:cubicBezTo>
                  <a:cubicBezTo>
                    <a:pt x="21" y="1"/>
                    <a:pt x="20" y="0"/>
                    <a:pt x="18" y="0"/>
                  </a:cubicBezTo>
                  <a:cubicBezTo>
                    <a:pt x="17" y="0"/>
                    <a:pt x="16" y="0"/>
                    <a:pt x="16" y="0"/>
                  </a:cubicBezTo>
                  <a:cubicBezTo>
                    <a:pt x="13" y="1"/>
                    <a:pt x="12" y="4"/>
                    <a:pt x="12" y="6"/>
                  </a:cubicBezTo>
                  <a:cubicBezTo>
                    <a:pt x="12" y="12"/>
                    <a:pt x="12" y="12"/>
                    <a:pt x="12" y="12"/>
                  </a:cubicBezTo>
                  <a:cubicBezTo>
                    <a:pt x="6" y="12"/>
                    <a:pt x="6" y="12"/>
                    <a:pt x="6" y="12"/>
                  </a:cubicBezTo>
                  <a:cubicBezTo>
                    <a:pt x="4" y="12"/>
                    <a:pt x="1" y="13"/>
                    <a:pt x="0" y="16"/>
                  </a:cubicBezTo>
                  <a:cubicBezTo>
                    <a:pt x="0" y="18"/>
                    <a:pt x="0" y="21"/>
                    <a:pt x="2" y="22"/>
                  </a:cubicBezTo>
                  <a:cubicBezTo>
                    <a:pt x="20" y="40"/>
                    <a:pt x="20" y="40"/>
                    <a:pt x="20" y="40"/>
                  </a:cubicBezTo>
                  <a:cubicBezTo>
                    <a:pt x="21" y="41"/>
                    <a:pt x="22" y="42"/>
                    <a:pt x="24" y="42"/>
                  </a:cubicBezTo>
                  <a:cubicBezTo>
                    <a:pt x="36" y="42"/>
                    <a:pt x="36" y="42"/>
                    <a:pt x="36" y="42"/>
                  </a:cubicBezTo>
                  <a:cubicBezTo>
                    <a:pt x="37" y="42"/>
                    <a:pt x="37" y="42"/>
                    <a:pt x="37" y="42"/>
                  </a:cubicBezTo>
                  <a:cubicBezTo>
                    <a:pt x="58" y="62"/>
                    <a:pt x="58" y="62"/>
                    <a:pt x="58" y="62"/>
                  </a:cubicBezTo>
                  <a:cubicBezTo>
                    <a:pt x="58" y="63"/>
                    <a:pt x="59" y="63"/>
                    <a:pt x="60" y="63"/>
                  </a:cubicBezTo>
                  <a:cubicBezTo>
                    <a:pt x="61" y="63"/>
                    <a:pt x="62" y="63"/>
                    <a:pt x="62" y="62"/>
                  </a:cubicBezTo>
                  <a:cubicBezTo>
                    <a:pt x="63" y="61"/>
                    <a:pt x="63" y="59"/>
                    <a:pt x="62" y="58"/>
                  </a:cubicBezTo>
                  <a:close/>
                  <a:moveTo>
                    <a:pt x="6" y="18"/>
                  </a:moveTo>
                  <a:cubicBezTo>
                    <a:pt x="18" y="18"/>
                    <a:pt x="18" y="18"/>
                    <a:pt x="18" y="18"/>
                  </a:cubicBezTo>
                  <a:cubicBezTo>
                    <a:pt x="18" y="6"/>
                    <a:pt x="18" y="6"/>
                    <a:pt x="18" y="6"/>
                  </a:cubicBezTo>
                  <a:cubicBezTo>
                    <a:pt x="36" y="24"/>
                    <a:pt x="36" y="24"/>
                    <a:pt x="36" y="24"/>
                  </a:cubicBezTo>
                  <a:cubicBezTo>
                    <a:pt x="36" y="36"/>
                    <a:pt x="36" y="36"/>
                    <a:pt x="36" y="36"/>
                  </a:cubicBezTo>
                  <a:cubicBezTo>
                    <a:pt x="24" y="36"/>
                    <a:pt x="24" y="36"/>
                    <a:pt x="24" y="36"/>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8"/>
            <p:cNvSpPr/>
            <p:nvPr/>
          </p:nvSpPr>
          <p:spPr bwMode="auto">
            <a:xfrm>
              <a:off x="67400" y="67400"/>
              <a:ext cx="248033" cy="248033"/>
            </a:xfrm>
            <a:custGeom>
              <a:avLst/>
              <a:gdLst>
                <a:gd name="T0" fmla="*/ 39 w 78"/>
                <a:gd name="T1" fmla="*/ 0 h 78"/>
                <a:gd name="T2" fmla="*/ 27 w 78"/>
                <a:gd name="T3" fmla="*/ 2 h 78"/>
                <a:gd name="T4" fmla="*/ 27 w 78"/>
                <a:gd name="T5" fmla="*/ 3 h 78"/>
                <a:gd name="T6" fmla="*/ 27 w 78"/>
                <a:gd name="T7" fmla="*/ 8 h 78"/>
                <a:gd name="T8" fmla="*/ 39 w 78"/>
                <a:gd name="T9" fmla="*/ 6 h 78"/>
                <a:gd name="T10" fmla="*/ 72 w 78"/>
                <a:gd name="T11" fmla="*/ 39 h 78"/>
                <a:gd name="T12" fmla="*/ 39 w 78"/>
                <a:gd name="T13" fmla="*/ 72 h 78"/>
                <a:gd name="T14" fmla="*/ 6 w 78"/>
                <a:gd name="T15" fmla="*/ 39 h 78"/>
                <a:gd name="T16" fmla="*/ 8 w 78"/>
                <a:gd name="T17" fmla="*/ 27 h 78"/>
                <a:gd name="T18" fmla="*/ 3 w 78"/>
                <a:gd name="T19" fmla="*/ 27 h 78"/>
                <a:gd name="T20" fmla="*/ 2 w 78"/>
                <a:gd name="T21" fmla="*/ 27 h 78"/>
                <a:gd name="T22" fmla="*/ 0 w 78"/>
                <a:gd name="T23" fmla="*/ 39 h 78"/>
                <a:gd name="T24" fmla="*/ 39 w 78"/>
                <a:gd name="T25" fmla="*/ 78 h 78"/>
                <a:gd name="T26" fmla="*/ 78 w 78"/>
                <a:gd name="T27" fmla="*/ 39 h 78"/>
                <a:gd name="T28" fmla="*/ 39 w 78"/>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78">
                  <a:moveTo>
                    <a:pt x="39" y="0"/>
                  </a:moveTo>
                  <a:cubicBezTo>
                    <a:pt x="35" y="0"/>
                    <a:pt x="31" y="1"/>
                    <a:pt x="27" y="2"/>
                  </a:cubicBezTo>
                  <a:cubicBezTo>
                    <a:pt x="27" y="2"/>
                    <a:pt x="27" y="3"/>
                    <a:pt x="27" y="3"/>
                  </a:cubicBezTo>
                  <a:cubicBezTo>
                    <a:pt x="27" y="8"/>
                    <a:pt x="27" y="8"/>
                    <a:pt x="27" y="8"/>
                  </a:cubicBezTo>
                  <a:cubicBezTo>
                    <a:pt x="31" y="7"/>
                    <a:pt x="35" y="6"/>
                    <a:pt x="39" y="6"/>
                  </a:cubicBezTo>
                  <a:cubicBezTo>
                    <a:pt x="57" y="6"/>
                    <a:pt x="72" y="21"/>
                    <a:pt x="72" y="39"/>
                  </a:cubicBezTo>
                  <a:cubicBezTo>
                    <a:pt x="72" y="57"/>
                    <a:pt x="57" y="72"/>
                    <a:pt x="39" y="72"/>
                  </a:cubicBezTo>
                  <a:cubicBezTo>
                    <a:pt x="21" y="72"/>
                    <a:pt x="6" y="57"/>
                    <a:pt x="6" y="39"/>
                  </a:cubicBezTo>
                  <a:cubicBezTo>
                    <a:pt x="6" y="35"/>
                    <a:pt x="7" y="31"/>
                    <a:pt x="8" y="27"/>
                  </a:cubicBezTo>
                  <a:cubicBezTo>
                    <a:pt x="3" y="27"/>
                    <a:pt x="3" y="27"/>
                    <a:pt x="3" y="27"/>
                  </a:cubicBezTo>
                  <a:cubicBezTo>
                    <a:pt x="3" y="27"/>
                    <a:pt x="2" y="27"/>
                    <a:pt x="2" y="27"/>
                  </a:cubicBezTo>
                  <a:cubicBezTo>
                    <a:pt x="1" y="31"/>
                    <a:pt x="0" y="35"/>
                    <a:pt x="0" y="39"/>
                  </a:cubicBezTo>
                  <a:cubicBezTo>
                    <a:pt x="0" y="61"/>
                    <a:pt x="17" y="78"/>
                    <a:pt x="39" y="78"/>
                  </a:cubicBezTo>
                  <a:cubicBezTo>
                    <a:pt x="61" y="78"/>
                    <a:pt x="78" y="61"/>
                    <a:pt x="78" y="39"/>
                  </a:cubicBezTo>
                  <a:cubicBezTo>
                    <a:pt x="78" y="17"/>
                    <a:pt x="61" y="0"/>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9"/>
            <p:cNvSpPr/>
            <p:nvPr/>
          </p:nvSpPr>
          <p:spPr bwMode="auto">
            <a:xfrm>
              <a:off x="0" y="0"/>
              <a:ext cx="382834" cy="382834"/>
            </a:xfrm>
            <a:custGeom>
              <a:avLst/>
              <a:gdLst>
                <a:gd name="T0" fmla="*/ 60 w 120"/>
                <a:gd name="T1" fmla="*/ 0 h 120"/>
                <a:gd name="T2" fmla="*/ 35 w 120"/>
                <a:gd name="T3" fmla="*/ 6 h 120"/>
                <a:gd name="T4" fmla="*/ 39 w 120"/>
                <a:gd name="T5" fmla="*/ 10 h 120"/>
                <a:gd name="T6" fmla="*/ 60 w 120"/>
                <a:gd name="T7" fmla="*/ 6 h 120"/>
                <a:gd name="T8" fmla="*/ 114 w 120"/>
                <a:gd name="T9" fmla="*/ 60 h 120"/>
                <a:gd name="T10" fmla="*/ 60 w 120"/>
                <a:gd name="T11" fmla="*/ 114 h 120"/>
                <a:gd name="T12" fmla="*/ 6 w 120"/>
                <a:gd name="T13" fmla="*/ 60 h 120"/>
                <a:gd name="T14" fmla="*/ 10 w 120"/>
                <a:gd name="T15" fmla="*/ 39 h 120"/>
                <a:gd name="T16" fmla="*/ 6 w 120"/>
                <a:gd name="T17" fmla="*/ 35 h 120"/>
                <a:gd name="T18" fmla="*/ 0 w 120"/>
                <a:gd name="T19" fmla="*/ 60 h 120"/>
                <a:gd name="T20" fmla="*/ 60 w 120"/>
                <a:gd name="T21" fmla="*/ 120 h 120"/>
                <a:gd name="T22" fmla="*/ 120 w 120"/>
                <a:gd name="T23" fmla="*/ 60 h 120"/>
                <a:gd name="T24" fmla="*/ 60 w 120"/>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0">
                  <a:moveTo>
                    <a:pt x="60" y="0"/>
                  </a:moveTo>
                  <a:cubicBezTo>
                    <a:pt x="51" y="0"/>
                    <a:pt x="42" y="2"/>
                    <a:pt x="35" y="6"/>
                  </a:cubicBezTo>
                  <a:cubicBezTo>
                    <a:pt x="39" y="10"/>
                    <a:pt x="39" y="10"/>
                    <a:pt x="39" y="10"/>
                  </a:cubicBezTo>
                  <a:cubicBezTo>
                    <a:pt x="46" y="7"/>
                    <a:pt x="53" y="6"/>
                    <a:pt x="60" y="6"/>
                  </a:cubicBezTo>
                  <a:cubicBezTo>
                    <a:pt x="90" y="6"/>
                    <a:pt x="114" y="30"/>
                    <a:pt x="114" y="60"/>
                  </a:cubicBezTo>
                  <a:cubicBezTo>
                    <a:pt x="114" y="90"/>
                    <a:pt x="90" y="114"/>
                    <a:pt x="60" y="114"/>
                  </a:cubicBezTo>
                  <a:cubicBezTo>
                    <a:pt x="30" y="114"/>
                    <a:pt x="6" y="90"/>
                    <a:pt x="6" y="60"/>
                  </a:cubicBezTo>
                  <a:cubicBezTo>
                    <a:pt x="6" y="53"/>
                    <a:pt x="7" y="46"/>
                    <a:pt x="10" y="39"/>
                  </a:cubicBezTo>
                  <a:cubicBezTo>
                    <a:pt x="6" y="35"/>
                    <a:pt x="6" y="35"/>
                    <a:pt x="6" y="35"/>
                  </a:cubicBezTo>
                  <a:cubicBezTo>
                    <a:pt x="2" y="42"/>
                    <a:pt x="0" y="51"/>
                    <a:pt x="0" y="60"/>
                  </a:cubicBezTo>
                  <a:cubicBezTo>
                    <a:pt x="0" y="93"/>
                    <a:pt x="27" y="120"/>
                    <a:pt x="60" y="120"/>
                  </a:cubicBezTo>
                  <a:cubicBezTo>
                    <a:pt x="93" y="120"/>
                    <a:pt x="120" y="93"/>
                    <a:pt x="120" y="60"/>
                  </a:cubicBezTo>
                  <a:cubicBezTo>
                    <a:pt x="120" y="27"/>
                    <a:pt x="93"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4" name="文本框 23"/>
          <p:cNvSpPr txBox="1"/>
          <p:nvPr/>
        </p:nvSpPr>
        <p:spPr>
          <a:xfrm>
            <a:off x="2719665" y="2912242"/>
            <a:ext cx="1518365" cy="400110"/>
          </a:xfrm>
          <a:prstGeom prst="rect">
            <a:avLst/>
          </a:prstGeom>
          <a:noFill/>
        </p:spPr>
        <p:txBody>
          <a:bodyPr wrap="none" rtlCol="0">
            <a:spAutoFit/>
          </a:bodyPr>
          <a:lstStyle/>
          <a:p>
            <a:pPr algn="ctr"/>
            <a:r>
              <a:rPr lang="zh-CN" altLang="en-US" sz="20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20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
        <p:nvSpPr>
          <p:cNvPr id="25" name="文本框 24"/>
          <p:cNvSpPr txBox="1"/>
          <p:nvPr/>
        </p:nvSpPr>
        <p:spPr>
          <a:xfrm>
            <a:off x="1260697" y="3390131"/>
            <a:ext cx="4436303" cy="938719"/>
          </a:xfrm>
          <a:prstGeom prst="rect">
            <a:avLst/>
          </a:prstGeom>
          <a:noFill/>
        </p:spPr>
        <p:txBody>
          <a:bodyPr wrap="square" rtlCol="0">
            <a:spAutoFit/>
          </a:bodyPr>
          <a:lstStyle/>
          <a:p>
            <a:pPr algn="ctr"/>
            <a:r>
              <a:rPr lang="zh-CN" altLang="en-US" sz="11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sz="11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5919062" y="1549985"/>
            <a:ext cx="2431873" cy="1343290"/>
          </a:xfrm>
          <a:custGeom>
            <a:avLst/>
            <a:gdLst>
              <a:gd name="connsiteX0" fmla="*/ 0 w 2431873"/>
              <a:gd name="connsiteY0" fmla="*/ 0 h 1343290"/>
              <a:gd name="connsiteX1" fmla="*/ 2431873 w 2431873"/>
              <a:gd name="connsiteY1" fmla="*/ 0 h 1343290"/>
              <a:gd name="connsiteX2" fmla="*/ 2431873 w 2431873"/>
              <a:gd name="connsiteY2" fmla="*/ 1016000 h 1343290"/>
              <a:gd name="connsiteX3" fmla="*/ 1921066 w 2431873"/>
              <a:gd name="connsiteY3" fmla="*/ 1016000 h 1343290"/>
              <a:gd name="connsiteX4" fmla="*/ 1829346 w 2431873"/>
              <a:gd name="connsiteY4" fmla="*/ 1343290 h 1343290"/>
              <a:gd name="connsiteX5" fmla="*/ 1737625 w 2431873"/>
              <a:gd name="connsiteY5" fmla="*/ 1016000 h 1343290"/>
              <a:gd name="connsiteX6" fmla="*/ 0 w 2431873"/>
              <a:gd name="connsiteY6" fmla="*/ 1016000 h 1343290"/>
              <a:gd name="connsiteX7" fmla="*/ 0 w 2431873"/>
              <a:gd name="connsiteY7" fmla="*/ 0 h 13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873" h="1343290">
                <a:moveTo>
                  <a:pt x="0" y="0"/>
                </a:moveTo>
                <a:lnTo>
                  <a:pt x="2431873" y="0"/>
                </a:lnTo>
                <a:lnTo>
                  <a:pt x="2431873" y="1016000"/>
                </a:lnTo>
                <a:lnTo>
                  <a:pt x="1921066" y="1016000"/>
                </a:lnTo>
                <a:lnTo>
                  <a:pt x="1829346" y="1343290"/>
                </a:lnTo>
                <a:lnTo>
                  <a:pt x="1737625" y="1016000"/>
                </a:lnTo>
                <a:lnTo>
                  <a:pt x="0" y="1016000"/>
                </a:lnTo>
                <a:lnTo>
                  <a:pt x="0" y="0"/>
                </a:lnTo>
                <a:close/>
              </a:path>
            </a:pathLst>
          </a:custGeom>
          <a:solidFill>
            <a:schemeClr val="tx1">
              <a:lumMod val="65000"/>
              <a:lumOff val="3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图表 1"/>
          <p:cNvGraphicFramePr/>
          <p:nvPr/>
        </p:nvGraphicFramePr>
        <p:xfrm>
          <a:off x="2440787" y="2554990"/>
          <a:ext cx="6917187" cy="2950981"/>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9792698" y="3231199"/>
            <a:ext cx="1210588" cy="400110"/>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张海山锐线体简" panose="02000000000000000000" pitchFamily="2" charset="-122"/>
                <a:ea typeface="张海山锐线体简" panose="02000000000000000000" pitchFamily="2" charset="-122"/>
              </a:rPr>
              <a:t>输入文本</a:t>
            </a:r>
            <a:endParaRPr lang="zh-CN" altLang="en-US" sz="2000" b="1"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7" name="文本框 6"/>
          <p:cNvSpPr txBox="1"/>
          <p:nvPr/>
        </p:nvSpPr>
        <p:spPr>
          <a:xfrm>
            <a:off x="9767050" y="3563561"/>
            <a:ext cx="1261885" cy="253916"/>
          </a:xfrm>
          <a:prstGeom prst="rect">
            <a:avLst/>
          </a:prstGeom>
          <a:noFill/>
        </p:spPr>
        <p:txBody>
          <a:bodyPr wrap="none" rtlCol="0">
            <a:spAutoFit/>
          </a:bodyPr>
          <a:lstStyle/>
          <a:p>
            <a:pPr algn="ctr"/>
            <a:r>
              <a:rPr lang="zh-CN" altLang="en-US" sz="1050" dirty="0">
                <a:solidFill>
                  <a:schemeClr val="tx1">
                    <a:lumMod val="75000"/>
                    <a:lumOff val="25000"/>
                  </a:schemeClr>
                </a:solidFill>
                <a:latin typeface="张海山锐线体简" panose="02000000000000000000" pitchFamily="2" charset="-122"/>
                <a:ea typeface="张海山锐线体简" panose="02000000000000000000" pitchFamily="2" charset="-122"/>
                <a:cs typeface="Arial Unicode MS" panose="020B0604020202020204" pitchFamily="34" charset="-122"/>
              </a:rPr>
              <a:t>点击输入文本内容</a:t>
            </a:r>
            <a:endParaRPr lang="zh-CN" altLang="en-US" sz="1050" dirty="0">
              <a:solidFill>
                <a:schemeClr val="tx1">
                  <a:lumMod val="75000"/>
                  <a:lumOff val="25000"/>
                </a:schemeClr>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grpSp>
        <p:nvGrpSpPr>
          <p:cNvPr id="10" name="组合 9"/>
          <p:cNvGrpSpPr/>
          <p:nvPr/>
        </p:nvGrpSpPr>
        <p:grpSpPr>
          <a:xfrm>
            <a:off x="9534681" y="3948681"/>
            <a:ext cx="1714184" cy="1131907"/>
            <a:chOff x="2281009" y="2594916"/>
            <a:chExt cx="2686719" cy="1774089"/>
          </a:xfrm>
        </p:grpSpPr>
        <p:sp>
          <p:nvSpPr>
            <p:cNvPr id="11" name="Freeform 3"/>
            <p:cNvSpPr>
              <a:spLocks noEditPoints="1"/>
            </p:cNvSpPr>
            <p:nvPr/>
          </p:nvSpPr>
          <p:spPr bwMode="auto">
            <a:xfrm>
              <a:off x="2281009" y="2594916"/>
              <a:ext cx="366961" cy="1474284"/>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lumMod val="50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2" name="Freeform 4"/>
            <p:cNvSpPr>
              <a:spLocks noEditPoints="1"/>
            </p:cNvSpPr>
            <p:nvPr/>
          </p:nvSpPr>
          <p:spPr bwMode="auto">
            <a:xfrm>
              <a:off x="2673902" y="2723125"/>
              <a:ext cx="501122" cy="1562254"/>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tx1">
                <a:lumMod val="65000"/>
                <a:lumOff val="35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3" name="Freeform 5"/>
            <p:cNvSpPr>
              <a:spLocks noEditPoints="1"/>
            </p:cNvSpPr>
            <p:nvPr/>
          </p:nvSpPr>
          <p:spPr bwMode="auto">
            <a:xfrm>
              <a:off x="4489709" y="2622431"/>
              <a:ext cx="478019" cy="1510470"/>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lumMod val="50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4" name="Freeform 6"/>
            <p:cNvSpPr>
              <a:spLocks noEditPoints="1"/>
            </p:cNvSpPr>
            <p:nvPr/>
          </p:nvSpPr>
          <p:spPr bwMode="auto">
            <a:xfrm>
              <a:off x="4037913" y="2680047"/>
              <a:ext cx="425781" cy="1583059"/>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tx1">
                <a:lumMod val="65000"/>
                <a:lumOff val="35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5" name="Freeform 7"/>
            <p:cNvSpPr>
              <a:spLocks noEditPoints="1"/>
            </p:cNvSpPr>
            <p:nvPr/>
          </p:nvSpPr>
          <p:spPr bwMode="auto">
            <a:xfrm>
              <a:off x="3255986" y="2707984"/>
              <a:ext cx="703015" cy="1661021"/>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lumMod val="75000"/>
                <a:lumOff val="25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grpSp>
      <p:sp>
        <p:nvSpPr>
          <p:cNvPr id="16" name="文本框 15"/>
          <p:cNvSpPr txBox="1"/>
          <p:nvPr/>
        </p:nvSpPr>
        <p:spPr>
          <a:xfrm>
            <a:off x="5958941" y="1639925"/>
            <a:ext cx="2322133" cy="738664"/>
          </a:xfrm>
          <a:prstGeom prst="rect">
            <a:avLst/>
          </a:prstGeom>
          <a:noFill/>
        </p:spPr>
        <p:txBody>
          <a:bodyPr wrap="square" rtlCol="0">
            <a:spAutoFit/>
          </a:bodyPr>
          <a:lstStyle/>
          <a:p>
            <a:pPr algn="ctr"/>
            <a:r>
              <a:rPr lang="zh-CN" altLang="en-US" sz="105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输入文本输入文本输入文本输入文本输入文本输入文本输入文本输入文本输入文本输入文本</a:t>
            </a:r>
            <a:endParaRPr lang="zh-CN" altLang="en-US" sz="105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pic>
        <p:nvPicPr>
          <p:cNvPr id="17" name="图片 16"/>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20000"/>
                    </a14:imgEffect>
                    <a14:imgEffect>
                      <a14:saturation sat="33000"/>
                    </a14:imgEffect>
                    <a14:imgEffect>
                      <a14:sharpenSoften amount="-5000"/>
                    </a14:imgEffect>
                  </a14:imgLayer>
                </a14:imgProps>
              </a:ext>
              <a:ext uri="{28A0092B-C50C-407E-A947-70E740481C1C}">
                <a14:useLocalDpi xmlns:a14="http://schemas.microsoft.com/office/drawing/2010/main" val="0"/>
              </a:ext>
            </a:extLst>
          </a:blip>
          <a:srcRect l="73899" t="1612" r="1926" b="1763"/>
          <a:stretch>
            <a:fillRect/>
          </a:stretch>
        </p:blipFill>
        <p:spPr>
          <a:xfrm flipH="1">
            <a:off x="0" y="4862"/>
            <a:ext cx="3028790" cy="6853138"/>
          </a:xfrm>
          <a:custGeom>
            <a:avLst/>
            <a:gdLst>
              <a:gd name="connsiteX0" fmla="*/ 0 w 3028790"/>
              <a:gd name="connsiteY0" fmla="*/ 6853138 h 6853138"/>
              <a:gd name="connsiteX1" fmla="*/ 3028790 w 3028790"/>
              <a:gd name="connsiteY1" fmla="*/ 6853138 h 6853138"/>
              <a:gd name="connsiteX2" fmla="*/ 3028790 w 3028790"/>
              <a:gd name="connsiteY2" fmla="*/ 0 h 6853138"/>
              <a:gd name="connsiteX3" fmla="*/ 1446732 w 3028790"/>
              <a:gd name="connsiteY3" fmla="*/ 950687 h 6853138"/>
              <a:gd name="connsiteX4" fmla="*/ 0 w 3028790"/>
              <a:gd name="connsiteY4" fmla="*/ 6853138 h 685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790" h="6853138">
                <a:moveTo>
                  <a:pt x="0" y="6853138"/>
                </a:moveTo>
                <a:lnTo>
                  <a:pt x="3028790" y="6853138"/>
                </a:lnTo>
                <a:lnTo>
                  <a:pt x="3028790" y="0"/>
                </a:lnTo>
                <a:lnTo>
                  <a:pt x="1446732" y="950687"/>
                </a:lnTo>
                <a:lnTo>
                  <a:pt x="0" y="6853138"/>
                </a:lnTo>
                <a:close/>
              </a:path>
            </a:pathLst>
          </a:custGeom>
        </p:spPr>
      </p:pic>
      <p:pic>
        <p:nvPicPr>
          <p:cNvPr id="18" name="图片 17"/>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20000"/>
                    </a14:imgEffect>
                    <a14:imgEffect>
                      <a14:saturation sat="33000"/>
                    </a14:imgEffect>
                    <a14:imgEffect>
                      <a14:sharpenSoften amount="-5000"/>
                    </a14:imgEffect>
                  </a14:imgLayer>
                </a14:imgProps>
              </a:ext>
              <a:ext uri="{28A0092B-C50C-407E-A947-70E740481C1C}">
                <a14:useLocalDpi xmlns:a14="http://schemas.microsoft.com/office/drawing/2010/main" val="0"/>
              </a:ext>
            </a:extLst>
          </a:blip>
          <a:srcRect l="442" t="1612" r="74695" b="78978"/>
          <a:stretch>
            <a:fillRect/>
          </a:stretch>
        </p:blipFill>
        <p:spPr>
          <a:xfrm flipH="1">
            <a:off x="9077032" y="-57468"/>
            <a:ext cx="3114968" cy="1376680"/>
          </a:xfrm>
          <a:custGeom>
            <a:avLst/>
            <a:gdLst>
              <a:gd name="connsiteX0" fmla="*/ 0 w 3114968"/>
              <a:gd name="connsiteY0" fmla="*/ 1376680 h 1376680"/>
              <a:gd name="connsiteX1" fmla="*/ 2682850 w 3114968"/>
              <a:gd name="connsiteY1" fmla="*/ 719095 h 1376680"/>
              <a:gd name="connsiteX2" fmla="*/ 3114968 w 3114968"/>
              <a:gd name="connsiteY2" fmla="*/ 0 h 1376680"/>
              <a:gd name="connsiteX3" fmla="*/ 0 w 3114968"/>
              <a:gd name="connsiteY3" fmla="*/ 0 h 1376680"/>
              <a:gd name="connsiteX4" fmla="*/ 0 w 3114968"/>
              <a:gd name="connsiteY4" fmla="*/ 1376680 h 137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968" h="1376680">
                <a:moveTo>
                  <a:pt x="0" y="1376680"/>
                </a:moveTo>
                <a:lnTo>
                  <a:pt x="2682850" y="719095"/>
                </a:lnTo>
                <a:lnTo>
                  <a:pt x="3114968" y="0"/>
                </a:lnTo>
                <a:lnTo>
                  <a:pt x="0" y="0"/>
                </a:lnTo>
                <a:lnTo>
                  <a:pt x="0" y="137668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任意多边形 341"/>
          <p:cNvSpPr/>
          <p:nvPr/>
        </p:nvSpPr>
        <p:spPr>
          <a:xfrm>
            <a:off x="5272276" y="4854310"/>
            <a:ext cx="4079097" cy="1343290"/>
          </a:xfrm>
          <a:custGeom>
            <a:avLst/>
            <a:gdLst>
              <a:gd name="connsiteX0" fmla="*/ 3476570 w 4079097"/>
              <a:gd name="connsiteY0" fmla="*/ 0 h 1343290"/>
              <a:gd name="connsiteX1" fmla="*/ 3568290 w 4079097"/>
              <a:gd name="connsiteY1" fmla="*/ 327290 h 1343290"/>
              <a:gd name="connsiteX2" fmla="*/ 4079097 w 4079097"/>
              <a:gd name="connsiteY2" fmla="*/ 327290 h 1343290"/>
              <a:gd name="connsiteX3" fmla="*/ 4079097 w 4079097"/>
              <a:gd name="connsiteY3" fmla="*/ 1343290 h 1343290"/>
              <a:gd name="connsiteX4" fmla="*/ 0 w 4079097"/>
              <a:gd name="connsiteY4" fmla="*/ 1343290 h 1343290"/>
              <a:gd name="connsiteX5" fmla="*/ 0 w 4079097"/>
              <a:gd name="connsiteY5" fmla="*/ 327290 h 1343290"/>
              <a:gd name="connsiteX6" fmla="*/ 3384849 w 4079097"/>
              <a:gd name="connsiteY6" fmla="*/ 327290 h 13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9097" h="1343290">
                <a:moveTo>
                  <a:pt x="3476570" y="0"/>
                </a:moveTo>
                <a:lnTo>
                  <a:pt x="3568290" y="327290"/>
                </a:lnTo>
                <a:lnTo>
                  <a:pt x="4079097" y="327290"/>
                </a:lnTo>
                <a:lnTo>
                  <a:pt x="4079097" y="1343290"/>
                </a:lnTo>
                <a:lnTo>
                  <a:pt x="0" y="1343290"/>
                </a:lnTo>
                <a:lnTo>
                  <a:pt x="0" y="327290"/>
                </a:lnTo>
                <a:lnTo>
                  <a:pt x="3384849" y="327290"/>
                </a:lnTo>
                <a:close/>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4" name="矩形 333"/>
          <p:cNvSpPr/>
          <p:nvPr/>
        </p:nvSpPr>
        <p:spPr>
          <a:xfrm>
            <a:off x="1918295" y="974075"/>
            <a:ext cx="2305754" cy="7079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5" name="组合 314"/>
          <p:cNvGrpSpPr/>
          <p:nvPr/>
        </p:nvGrpSpPr>
        <p:grpSpPr>
          <a:xfrm>
            <a:off x="766763" y="2646962"/>
            <a:ext cx="8668255" cy="2106763"/>
            <a:chOff x="1825394" y="3760651"/>
            <a:chExt cx="8668255" cy="2106763"/>
          </a:xfrm>
        </p:grpSpPr>
        <p:grpSp>
          <p:nvGrpSpPr>
            <p:cNvPr id="124" name="组合 123"/>
            <p:cNvGrpSpPr/>
            <p:nvPr/>
          </p:nvGrpSpPr>
          <p:grpSpPr>
            <a:xfrm>
              <a:off x="3348492" y="3760651"/>
              <a:ext cx="5495016" cy="622327"/>
              <a:chOff x="2349267" y="2763003"/>
              <a:chExt cx="5495016" cy="622327"/>
            </a:xfrm>
            <a:solidFill>
              <a:schemeClr val="tx1">
                <a:lumMod val="75000"/>
                <a:lumOff val="25000"/>
              </a:schemeClr>
            </a:solidFill>
          </p:grpSpPr>
          <p:grpSp>
            <p:nvGrpSpPr>
              <p:cNvPr id="125" name="组合 124"/>
              <p:cNvGrpSpPr/>
              <p:nvPr/>
            </p:nvGrpSpPr>
            <p:grpSpPr>
              <a:xfrm>
                <a:off x="2349267" y="2763003"/>
                <a:ext cx="245286" cy="622327"/>
                <a:chOff x="4294188" y="3405188"/>
                <a:chExt cx="555625" cy="1409700"/>
              </a:xfrm>
              <a:grpFill/>
            </p:grpSpPr>
            <p:sp>
              <p:nvSpPr>
                <p:cNvPr id="183"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6" name="组合 125"/>
              <p:cNvGrpSpPr/>
              <p:nvPr/>
            </p:nvGrpSpPr>
            <p:grpSpPr>
              <a:xfrm>
                <a:off x="2625929" y="2763003"/>
                <a:ext cx="245286" cy="622327"/>
                <a:chOff x="4294188" y="3405188"/>
                <a:chExt cx="555625" cy="1409700"/>
              </a:xfrm>
              <a:grpFill/>
            </p:grpSpPr>
            <p:sp>
              <p:nvSpPr>
                <p:cNvPr id="181"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7" name="组合 126"/>
              <p:cNvGrpSpPr/>
              <p:nvPr/>
            </p:nvGrpSpPr>
            <p:grpSpPr>
              <a:xfrm>
                <a:off x="2902591" y="2763003"/>
                <a:ext cx="245286" cy="622327"/>
                <a:chOff x="4294188" y="3405188"/>
                <a:chExt cx="555625" cy="1409700"/>
              </a:xfrm>
              <a:grpFill/>
            </p:grpSpPr>
            <p:sp>
              <p:nvSpPr>
                <p:cNvPr id="179"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8" name="组合 127"/>
              <p:cNvGrpSpPr/>
              <p:nvPr/>
            </p:nvGrpSpPr>
            <p:grpSpPr>
              <a:xfrm>
                <a:off x="3179253" y="2763003"/>
                <a:ext cx="245286" cy="622327"/>
                <a:chOff x="4294188" y="3405188"/>
                <a:chExt cx="555625" cy="1409700"/>
              </a:xfrm>
              <a:grpFill/>
            </p:grpSpPr>
            <p:sp>
              <p:nvSpPr>
                <p:cNvPr id="177"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9" name="组合 128"/>
              <p:cNvGrpSpPr/>
              <p:nvPr/>
            </p:nvGrpSpPr>
            <p:grpSpPr>
              <a:xfrm>
                <a:off x="3455915" y="2763003"/>
                <a:ext cx="245286" cy="622327"/>
                <a:chOff x="4294188" y="3405188"/>
                <a:chExt cx="555625" cy="1409700"/>
              </a:xfrm>
              <a:grpFill/>
            </p:grpSpPr>
            <p:sp>
              <p:nvSpPr>
                <p:cNvPr id="175"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0" name="组合 129"/>
              <p:cNvGrpSpPr/>
              <p:nvPr/>
            </p:nvGrpSpPr>
            <p:grpSpPr>
              <a:xfrm>
                <a:off x="3732577" y="2763003"/>
                <a:ext cx="245286" cy="622327"/>
                <a:chOff x="4294188" y="3405188"/>
                <a:chExt cx="555625" cy="1409700"/>
              </a:xfrm>
              <a:grpFill/>
            </p:grpSpPr>
            <p:sp>
              <p:nvSpPr>
                <p:cNvPr id="173"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1" name="组合 130"/>
              <p:cNvGrpSpPr/>
              <p:nvPr/>
            </p:nvGrpSpPr>
            <p:grpSpPr>
              <a:xfrm>
                <a:off x="4285901" y="2763003"/>
                <a:ext cx="245286" cy="622327"/>
                <a:chOff x="4294188" y="3405188"/>
                <a:chExt cx="555625" cy="1409700"/>
              </a:xfrm>
              <a:grpFill/>
            </p:grpSpPr>
            <p:sp>
              <p:nvSpPr>
                <p:cNvPr id="171"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2" name="组合 131"/>
              <p:cNvGrpSpPr/>
              <p:nvPr/>
            </p:nvGrpSpPr>
            <p:grpSpPr>
              <a:xfrm>
                <a:off x="4562563" y="2763003"/>
                <a:ext cx="245286" cy="622327"/>
                <a:chOff x="4294188" y="3405188"/>
                <a:chExt cx="555625" cy="1409700"/>
              </a:xfrm>
              <a:grpFill/>
            </p:grpSpPr>
            <p:sp>
              <p:nvSpPr>
                <p:cNvPr id="169"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3" name="组合 132"/>
              <p:cNvGrpSpPr/>
              <p:nvPr/>
            </p:nvGrpSpPr>
            <p:grpSpPr>
              <a:xfrm>
                <a:off x="4009239" y="2763003"/>
                <a:ext cx="245286" cy="622327"/>
                <a:chOff x="4294188" y="3405188"/>
                <a:chExt cx="555625" cy="1409700"/>
              </a:xfrm>
              <a:grpFill/>
            </p:grpSpPr>
            <p:sp>
              <p:nvSpPr>
                <p:cNvPr id="167"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4" name="组合 133"/>
              <p:cNvGrpSpPr/>
              <p:nvPr/>
            </p:nvGrpSpPr>
            <p:grpSpPr>
              <a:xfrm>
                <a:off x="4839225" y="2763003"/>
                <a:ext cx="245286" cy="622327"/>
                <a:chOff x="4294188" y="3405188"/>
                <a:chExt cx="555625" cy="1409700"/>
              </a:xfrm>
              <a:grpFill/>
            </p:grpSpPr>
            <p:sp>
              <p:nvSpPr>
                <p:cNvPr id="165"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5" name="组合 134"/>
              <p:cNvGrpSpPr/>
              <p:nvPr/>
            </p:nvGrpSpPr>
            <p:grpSpPr>
              <a:xfrm>
                <a:off x="5115887" y="2763003"/>
                <a:ext cx="245286" cy="622327"/>
                <a:chOff x="4294188" y="3405188"/>
                <a:chExt cx="555625" cy="1409700"/>
              </a:xfrm>
              <a:grpFill/>
            </p:grpSpPr>
            <p:sp>
              <p:nvSpPr>
                <p:cNvPr id="163"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6" name="组合 135"/>
              <p:cNvGrpSpPr/>
              <p:nvPr/>
            </p:nvGrpSpPr>
            <p:grpSpPr>
              <a:xfrm>
                <a:off x="5392549" y="2763003"/>
                <a:ext cx="245286" cy="622327"/>
                <a:chOff x="4294188" y="3405188"/>
                <a:chExt cx="555625" cy="1409700"/>
              </a:xfrm>
              <a:grpFill/>
            </p:grpSpPr>
            <p:sp>
              <p:nvSpPr>
                <p:cNvPr id="161"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7" name="组合 136"/>
              <p:cNvGrpSpPr/>
              <p:nvPr/>
            </p:nvGrpSpPr>
            <p:grpSpPr>
              <a:xfrm>
                <a:off x="5669211" y="2763003"/>
                <a:ext cx="245286" cy="622327"/>
                <a:chOff x="4294188" y="3405188"/>
                <a:chExt cx="555625" cy="1409700"/>
              </a:xfrm>
              <a:grpFill/>
            </p:grpSpPr>
            <p:sp>
              <p:nvSpPr>
                <p:cNvPr id="159"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8" name="组合 137"/>
              <p:cNvGrpSpPr/>
              <p:nvPr/>
            </p:nvGrpSpPr>
            <p:grpSpPr>
              <a:xfrm>
                <a:off x="5945873" y="2763003"/>
                <a:ext cx="245286" cy="622327"/>
                <a:chOff x="4294188" y="3405188"/>
                <a:chExt cx="555625" cy="1409700"/>
              </a:xfrm>
              <a:grpFill/>
            </p:grpSpPr>
            <p:sp>
              <p:nvSpPr>
                <p:cNvPr id="157"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9" name="组合 138"/>
              <p:cNvGrpSpPr/>
              <p:nvPr/>
            </p:nvGrpSpPr>
            <p:grpSpPr>
              <a:xfrm>
                <a:off x="6222535" y="2763003"/>
                <a:ext cx="245286" cy="622327"/>
                <a:chOff x="4294188" y="3405188"/>
                <a:chExt cx="555625" cy="1409700"/>
              </a:xfrm>
              <a:grpFill/>
            </p:grpSpPr>
            <p:sp>
              <p:nvSpPr>
                <p:cNvPr id="155"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0" name="组合 139"/>
              <p:cNvGrpSpPr/>
              <p:nvPr/>
            </p:nvGrpSpPr>
            <p:grpSpPr>
              <a:xfrm>
                <a:off x="6499197" y="2763003"/>
                <a:ext cx="245286" cy="622327"/>
                <a:chOff x="4294188" y="3405188"/>
                <a:chExt cx="555625" cy="1409700"/>
              </a:xfrm>
              <a:grpFill/>
            </p:grpSpPr>
            <p:sp>
              <p:nvSpPr>
                <p:cNvPr id="153"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1" name="组合 140"/>
              <p:cNvGrpSpPr/>
              <p:nvPr/>
            </p:nvGrpSpPr>
            <p:grpSpPr>
              <a:xfrm>
                <a:off x="7052521" y="2763003"/>
                <a:ext cx="245286" cy="622327"/>
                <a:chOff x="4294188" y="3405188"/>
                <a:chExt cx="555625" cy="1409700"/>
              </a:xfrm>
              <a:grpFill/>
            </p:grpSpPr>
            <p:sp>
              <p:nvSpPr>
                <p:cNvPr id="151"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2" name="组合 141"/>
              <p:cNvGrpSpPr/>
              <p:nvPr/>
            </p:nvGrpSpPr>
            <p:grpSpPr>
              <a:xfrm>
                <a:off x="7329183" y="2763003"/>
                <a:ext cx="245286" cy="622327"/>
                <a:chOff x="4294188" y="3405188"/>
                <a:chExt cx="555625" cy="1409700"/>
              </a:xfrm>
              <a:grpFill/>
            </p:grpSpPr>
            <p:sp>
              <p:nvSpPr>
                <p:cNvPr id="149"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3" name="组合 142"/>
              <p:cNvGrpSpPr/>
              <p:nvPr/>
            </p:nvGrpSpPr>
            <p:grpSpPr>
              <a:xfrm>
                <a:off x="6775859" y="2763003"/>
                <a:ext cx="245286" cy="622327"/>
                <a:chOff x="4294188" y="3405188"/>
                <a:chExt cx="555625" cy="1409700"/>
              </a:xfrm>
              <a:grpFill/>
            </p:grpSpPr>
            <p:sp>
              <p:nvSpPr>
                <p:cNvPr id="147"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4" name="组合 143"/>
              <p:cNvGrpSpPr/>
              <p:nvPr/>
            </p:nvGrpSpPr>
            <p:grpSpPr>
              <a:xfrm>
                <a:off x="7598997" y="2763003"/>
                <a:ext cx="245286" cy="622327"/>
                <a:chOff x="4294188" y="3405188"/>
                <a:chExt cx="555625" cy="1409700"/>
              </a:xfrm>
              <a:grpFill/>
            </p:grpSpPr>
            <p:sp>
              <p:nvSpPr>
                <p:cNvPr id="145"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5" name="组合 184"/>
            <p:cNvGrpSpPr/>
            <p:nvPr/>
          </p:nvGrpSpPr>
          <p:grpSpPr>
            <a:xfrm>
              <a:off x="3337562" y="5203056"/>
              <a:ext cx="5530475" cy="643391"/>
              <a:chOff x="2338337" y="4155926"/>
              <a:chExt cx="5530475" cy="643391"/>
            </a:xfrm>
            <a:solidFill>
              <a:schemeClr val="bg1">
                <a:lumMod val="65000"/>
              </a:schemeClr>
            </a:solidFill>
          </p:grpSpPr>
          <p:grpSp>
            <p:nvGrpSpPr>
              <p:cNvPr id="186" name="组合 185"/>
              <p:cNvGrpSpPr/>
              <p:nvPr/>
            </p:nvGrpSpPr>
            <p:grpSpPr>
              <a:xfrm>
                <a:off x="7574469" y="4155926"/>
                <a:ext cx="294343" cy="643391"/>
                <a:chOff x="4421673" y="2233518"/>
                <a:chExt cx="785812" cy="1717675"/>
              </a:xfrm>
              <a:grpFill/>
            </p:grpSpPr>
            <p:sp>
              <p:nvSpPr>
                <p:cNvPr id="244"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7" name="组合 186"/>
              <p:cNvGrpSpPr/>
              <p:nvPr/>
            </p:nvGrpSpPr>
            <p:grpSpPr>
              <a:xfrm>
                <a:off x="7298885" y="4155926"/>
                <a:ext cx="294343" cy="643391"/>
                <a:chOff x="4421673" y="2233518"/>
                <a:chExt cx="785812" cy="1717675"/>
              </a:xfrm>
              <a:grpFill/>
            </p:grpSpPr>
            <p:sp>
              <p:nvSpPr>
                <p:cNvPr id="242"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8" name="组合 187"/>
              <p:cNvGrpSpPr/>
              <p:nvPr/>
            </p:nvGrpSpPr>
            <p:grpSpPr>
              <a:xfrm>
                <a:off x="7023299" y="4155926"/>
                <a:ext cx="294343" cy="643391"/>
                <a:chOff x="4421673" y="2233518"/>
                <a:chExt cx="785812" cy="1717675"/>
              </a:xfrm>
              <a:grpFill/>
            </p:grpSpPr>
            <p:sp>
              <p:nvSpPr>
                <p:cNvPr id="240"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9" name="组合 188"/>
              <p:cNvGrpSpPr/>
              <p:nvPr/>
            </p:nvGrpSpPr>
            <p:grpSpPr>
              <a:xfrm>
                <a:off x="6747713" y="4155926"/>
                <a:ext cx="294343" cy="643391"/>
                <a:chOff x="4421673" y="2233518"/>
                <a:chExt cx="785812" cy="1717675"/>
              </a:xfrm>
              <a:grpFill/>
            </p:grpSpPr>
            <p:sp>
              <p:nvSpPr>
                <p:cNvPr id="238"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0" name="组合 189"/>
              <p:cNvGrpSpPr/>
              <p:nvPr/>
            </p:nvGrpSpPr>
            <p:grpSpPr>
              <a:xfrm>
                <a:off x="6472127" y="4155926"/>
                <a:ext cx="294343" cy="643391"/>
                <a:chOff x="4421673" y="2233518"/>
                <a:chExt cx="785812" cy="1717675"/>
              </a:xfrm>
              <a:grpFill/>
            </p:grpSpPr>
            <p:sp>
              <p:nvSpPr>
                <p:cNvPr id="236"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1" name="组合 190"/>
              <p:cNvGrpSpPr/>
              <p:nvPr/>
            </p:nvGrpSpPr>
            <p:grpSpPr>
              <a:xfrm>
                <a:off x="6196541" y="4155926"/>
                <a:ext cx="294343" cy="643391"/>
                <a:chOff x="4421673" y="2233518"/>
                <a:chExt cx="785812" cy="1717675"/>
              </a:xfrm>
              <a:grpFill/>
            </p:grpSpPr>
            <p:sp>
              <p:nvSpPr>
                <p:cNvPr id="234"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2" name="组合 191"/>
              <p:cNvGrpSpPr/>
              <p:nvPr/>
            </p:nvGrpSpPr>
            <p:grpSpPr>
              <a:xfrm>
                <a:off x="5920955" y="4155926"/>
                <a:ext cx="294343" cy="643391"/>
                <a:chOff x="4421673" y="2233518"/>
                <a:chExt cx="785812" cy="1717675"/>
              </a:xfrm>
              <a:grpFill/>
            </p:grpSpPr>
            <p:sp>
              <p:nvSpPr>
                <p:cNvPr id="232"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3" name="组合 192"/>
              <p:cNvGrpSpPr/>
              <p:nvPr/>
            </p:nvGrpSpPr>
            <p:grpSpPr>
              <a:xfrm>
                <a:off x="5645369" y="4155926"/>
                <a:ext cx="294343" cy="643391"/>
                <a:chOff x="4421673" y="2233518"/>
                <a:chExt cx="785812" cy="1717675"/>
              </a:xfrm>
              <a:grpFill/>
            </p:grpSpPr>
            <p:sp>
              <p:nvSpPr>
                <p:cNvPr id="230"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4" name="组合 193"/>
              <p:cNvGrpSpPr/>
              <p:nvPr/>
            </p:nvGrpSpPr>
            <p:grpSpPr>
              <a:xfrm>
                <a:off x="5369783" y="4155926"/>
                <a:ext cx="294343" cy="643391"/>
                <a:chOff x="4421673" y="2233518"/>
                <a:chExt cx="785812" cy="1717675"/>
              </a:xfrm>
              <a:grpFill/>
            </p:grpSpPr>
            <p:sp>
              <p:nvSpPr>
                <p:cNvPr id="228"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5" name="组合 194"/>
              <p:cNvGrpSpPr/>
              <p:nvPr/>
            </p:nvGrpSpPr>
            <p:grpSpPr>
              <a:xfrm>
                <a:off x="5094197" y="4155926"/>
                <a:ext cx="294343" cy="643391"/>
                <a:chOff x="4421673" y="2233518"/>
                <a:chExt cx="785812" cy="1717675"/>
              </a:xfrm>
              <a:grpFill/>
            </p:grpSpPr>
            <p:sp>
              <p:nvSpPr>
                <p:cNvPr id="226"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6" name="组合 195"/>
              <p:cNvGrpSpPr/>
              <p:nvPr/>
            </p:nvGrpSpPr>
            <p:grpSpPr>
              <a:xfrm>
                <a:off x="4818611" y="4155926"/>
                <a:ext cx="294343" cy="643391"/>
                <a:chOff x="4421673" y="2233518"/>
                <a:chExt cx="785812" cy="1717675"/>
              </a:xfrm>
              <a:grpFill/>
            </p:grpSpPr>
            <p:sp>
              <p:nvSpPr>
                <p:cNvPr id="224"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7" name="组合 196"/>
              <p:cNvGrpSpPr/>
              <p:nvPr/>
            </p:nvGrpSpPr>
            <p:grpSpPr>
              <a:xfrm>
                <a:off x="4543025" y="4155926"/>
                <a:ext cx="294343" cy="643391"/>
                <a:chOff x="4421673" y="2233518"/>
                <a:chExt cx="785812" cy="1717675"/>
              </a:xfrm>
              <a:grpFill/>
            </p:grpSpPr>
            <p:sp>
              <p:nvSpPr>
                <p:cNvPr id="222"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8" name="组合 197"/>
              <p:cNvGrpSpPr/>
              <p:nvPr/>
            </p:nvGrpSpPr>
            <p:grpSpPr>
              <a:xfrm>
                <a:off x="4267439" y="4155926"/>
                <a:ext cx="294343" cy="643391"/>
                <a:chOff x="4421673" y="2233518"/>
                <a:chExt cx="785812" cy="1717675"/>
              </a:xfrm>
              <a:grpFill/>
            </p:grpSpPr>
            <p:sp>
              <p:nvSpPr>
                <p:cNvPr id="220"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9" name="组合 198"/>
              <p:cNvGrpSpPr/>
              <p:nvPr/>
            </p:nvGrpSpPr>
            <p:grpSpPr>
              <a:xfrm>
                <a:off x="3991853" y="4155926"/>
                <a:ext cx="294343" cy="643391"/>
                <a:chOff x="4421673" y="2233518"/>
                <a:chExt cx="785812" cy="1717675"/>
              </a:xfrm>
              <a:grpFill/>
            </p:grpSpPr>
            <p:sp>
              <p:nvSpPr>
                <p:cNvPr id="218"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0" name="组合 199"/>
              <p:cNvGrpSpPr/>
              <p:nvPr/>
            </p:nvGrpSpPr>
            <p:grpSpPr>
              <a:xfrm>
                <a:off x="3716267" y="4155926"/>
                <a:ext cx="294343" cy="643391"/>
                <a:chOff x="4421673" y="2233518"/>
                <a:chExt cx="785812" cy="1717675"/>
              </a:xfrm>
              <a:grpFill/>
            </p:grpSpPr>
            <p:sp>
              <p:nvSpPr>
                <p:cNvPr id="216"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1" name="组合 200"/>
              <p:cNvGrpSpPr/>
              <p:nvPr/>
            </p:nvGrpSpPr>
            <p:grpSpPr>
              <a:xfrm>
                <a:off x="3440681" y="4155926"/>
                <a:ext cx="294343" cy="643391"/>
                <a:chOff x="4421673" y="2233518"/>
                <a:chExt cx="785812" cy="1717675"/>
              </a:xfrm>
              <a:grpFill/>
            </p:grpSpPr>
            <p:sp>
              <p:nvSpPr>
                <p:cNvPr id="214"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2" name="组合 201"/>
              <p:cNvGrpSpPr/>
              <p:nvPr/>
            </p:nvGrpSpPr>
            <p:grpSpPr>
              <a:xfrm>
                <a:off x="2889509" y="4155926"/>
                <a:ext cx="294343" cy="643391"/>
                <a:chOff x="4421673" y="2233518"/>
                <a:chExt cx="785812" cy="1717675"/>
              </a:xfrm>
              <a:grpFill/>
            </p:grpSpPr>
            <p:sp>
              <p:nvSpPr>
                <p:cNvPr id="212"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3" name="组合 202"/>
              <p:cNvGrpSpPr/>
              <p:nvPr/>
            </p:nvGrpSpPr>
            <p:grpSpPr>
              <a:xfrm>
                <a:off x="2613923" y="4155926"/>
                <a:ext cx="294343" cy="643391"/>
                <a:chOff x="4421673" y="2233518"/>
                <a:chExt cx="785812" cy="1717675"/>
              </a:xfrm>
              <a:grpFill/>
            </p:grpSpPr>
            <p:sp>
              <p:nvSpPr>
                <p:cNvPr id="210"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4" name="组合 203"/>
              <p:cNvGrpSpPr/>
              <p:nvPr/>
            </p:nvGrpSpPr>
            <p:grpSpPr>
              <a:xfrm>
                <a:off x="2338337" y="4155926"/>
                <a:ext cx="294343" cy="643391"/>
                <a:chOff x="4421673" y="2233518"/>
                <a:chExt cx="785812" cy="1717675"/>
              </a:xfrm>
              <a:grpFill/>
            </p:grpSpPr>
            <p:sp>
              <p:nvSpPr>
                <p:cNvPr id="208"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5" name="组合 204"/>
              <p:cNvGrpSpPr/>
              <p:nvPr/>
            </p:nvGrpSpPr>
            <p:grpSpPr>
              <a:xfrm>
                <a:off x="3165095" y="4155926"/>
                <a:ext cx="294343" cy="643391"/>
                <a:chOff x="4421673" y="2233518"/>
                <a:chExt cx="785812" cy="1717675"/>
              </a:xfrm>
              <a:grpFill/>
            </p:grpSpPr>
            <p:sp>
              <p:nvSpPr>
                <p:cNvPr id="206"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47" name="组合 246"/>
            <p:cNvGrpSpPr/>
            <p:nvPr/>
          </p:nvGrpSpPr>
          <p:grpSpPr>
            <a:xfrm>
              <a:off x="8573694" y="4471322"/>
              <a:ext cx="294343" cy="643391"/>
              <a:chOff x="4421673" y="2233518"/>
              <a:chExt cx="785812" cy="1717675"/>
            </a:xfrm>
            <a:solidFill>
              <a:schemeClr val="bg1">
                <a:lumMod val="65000"/>
              </a:schemeClr>
            </a:solidFill>
          </p:grpSpPr>
          <p:sp>
            <p:nvSpPr>
              <p:cNvPr id="305"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8" name="组合 247"/>
            <p:cNvGrpSpPr/>
            <p:nvPr/>
          </p:nvGrpSpPr>
          <p:grpSpPr>
            <a:xfrm>
              <a:off x="8298110" y="4471322"/>
              <a:ext cx="294343" cy="643391"/>
              <a:chOff x="4421673" y="2233518"/>
              <a:chExt cx="785812" cy="1717675"/>
            </a:xfrm>
            <a:solidFill>
              <a:schemeClr val="bg1">
                <a:lumMod val="65000"/>
              </a:schemeClr>
            </a:solidFill>
          </p:grpSpPr>
          <p:sp>
            <p:nvSpPr>
              <p:cNvPr id="303"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9" name="组合 248"/>
            <p:cNvGrpSpPr/>
            <p:nvPr/>
          </p:nvGrpSpPr>
          <p:grpSpPr>
            <a:xfrm>
              <a:off x="8022524" y="4471322"/>
              <a:ext cx="294343" cy="643391"/>
              <a:chOff x="4421673" y="2233518"/>
              <a:chExt cx="785812" cy="1717675"/>
            </a:xfrm>
            <a:solidFill>
              <a:schemeClr val="bg1">
                <a:lumMod val="65000"/>
              </a:schemeClr>
            </a:solidFill>
          </p:grpSpPr>
          <p:sp>
            <p:nvSpPr>
              <p:cNvPr id="301"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0" name="组合 249"/>
            <p:cNvGrpSpPr/>
            <p:nvPr/>
          </p:nvGrpSpPr>
          <p:grpSpPr>
            <a:xfrm>
              <a:off x="7746938" y="4471322"/>
              <a:ext cx="294343" cy="643391"/>
              <a:chOff x="4421673" y="2233518"/>
              <a:chExt cx="785812" cy="1717675"/>
            </a:xfrm>
            <a:solidFill>
              <a:schemeClr val="bg1">
                <a:lumMod val="65000"/>
              </a:schemeClr>
            </a:solidFill>
          </p:grpSpPr>
          <p:sp>
            <p:nvSpPr>
              <p:cNvPr id="299"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1" name="组合 250"/>
            <p:cNvGrpSpPr/>
            <p:nvPr/>
          </p:nvGrpSpPr>
          <p:grpSpPr>
            <a:xfrm>
              <a:off x="7471352" y="4471322"/>
              <a:ext cx="294343" cy="643391"/>
              <a:chOff x="4421673" y="2233518"/>
              <a:chExt cx="785812" cy="1717675"/>
            </a:xfrm>
            <a:solidFill>
              <a:schemeClr val="bg1">
                <a:lumMod val="65000"/>
              </a:schemeClr>
            </a:solidFill>
          </p:grpSpPr>
          <p:sp>
            <p:nvSpPr>
              <p:cNvPr id="297"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2" name="组合 251"/>
            <p:cNvGrpSpPr/>
            <p:nvPr/>
          </p:nvGrpSpPr>
          <p:grpSpPr>
            <a:xfrm>
              <a:off x="7195766" y="4471322"/>
              <a:ext cx="294343" cy="643391"/>
              <a:chOff x="4421673" y="2233518"/>
              <a:chExt cx="785812" cy="1717675"/>
            </a:xfrm>
            <a:solidFill>
              <a:schemeClr val="bg1">
                <a:lumMod val="65000"/>
              </a:schemeClr>
            </a:solidFill>
          </p:grpSpPr>
          <p:sp>
            <p:nvSpPr>
              <p:cNvPr id="295"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3" name="组合 252"/>
            <p:cNvGrpSpPr/>
            <p:nvPr/>
          </p:nvGrpSpPr>
          <p:grpSpPr>
            <a:xfrm>
              <a:off x="6920180" y="4471322"/>
              <a:ext cx="294343" cy="643391"/>
              <a:chOff x="4421673" y="2233518"/>
              <a:chExt cx="785812" cy="1717675"/>
            </a:xfrm>
            <a:solidFill>
              <a:schemeClr val="bg1">
                <a:lumMod val="65000"/>
              </a:schemeClr>
            </a:solidFill>
          </p:grpSpPr>
          <p:sp>
            <p:nvSpPr>
              <p:cNvPr id="293"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4" name="组合 253"/>
            <p:cNvGrpSpPr/>
            <p:nvPr/>
          </p:nvGrpSpPr>
          <p:grpSpPr>
            <a:xfrm>
              <a:off x="6644594" y="4471322"/>
              <a:ext cx="294343" cy="643391"/>
              <a:chOff x="4421673" y="2233518"/>
              <a:chExt cx="785812" cy="1717675"/>
            </a:xfrm>
            <a:solidFill>
              <a:schemeClr val="bg1">
                <a:lumMod val="65000"/>
              </a:schemeClr>
            </a:solidFill>
          </p:grpSpPr>
          <p:sp>
            <p:nvSpPr>
              <p:cNvPr id="291"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5" name="组合 254"/>
            <p:cNvGrpSpPr/>
            <p:nvPr/>
          </p:nvGrpSpPr>
          <p:grpSpPr>
            <a:xfrm>
              <a:off x="6369008" y="4471322"/>
              <a:ext cx="294343" cy="643391"/>
              <a:chOff x="4421673" y="2233518"/>
              <a:chExt cx="785812" cy="1717675"/>
            </a:xfrm>
            <a:solidFill>
              <a:schemeClr val="bg1">
                <a:lumMod val="65000"/>
              </a:schemeClr>
            </a:solidFill>
          </p:grpSpPr>
          <p:sp>
            <p:nvSpPr>
              <p:cNvPr id="289"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6" name="组合 255"/>
            <p:cNvGrpSpPr/>
            <p:nvPr/>
          </p:nvGrpSpPr>
          <p:grpSpPr>
            <a:xfrm>
              <a:off x="6093422" y="4471322"/>
              <a:ext cx="294343" cy="643391"/>
              <a:chOff x="4421673" y="2233518"/>
              <a:chExt cx="785812" cy="1717675"/>
            </a:xfrm>
            <a:solidFill>
              <a:schemeClr val="bg1">
                <a:lumMod val="65000"/>
              </a:schemeClr>
            </a:solidFill>
          </p:grpSpPr>
          <p:sp>
            <p:nvSpPr>
              <p:cNvPr id="287"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7" name="组合 256"/>
            <p:cNvGrpSpPr/>
            <p:nvPr/>
          </p:nvGrpSpPr>
          <p:grpSpPr>
            <a:xfrm>
              <a:off x="5817836" y="4471322"/>
              <a:ext cx="294343" cy="643391"/>
              <a:chOff x="4421673" y="2233518"/>
              <a:chExt cx="785812" cy="1717675"/>
            </a:xfrm>
            <a:solidFill>
              <a:schemeClr val="bg1">
                <a:lumMod val="65000"/>
              </a:schemeClr>
            </a:solidFill>
          </p:grpSpPr>
          <p:sp>
            <p:nvSpPr>
              <p:cNvPr id="285"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8" name="组合 257"/>
            <p:cNvGrpSpPr/>
            <p:nvPr/>
          </p:nvGrpSpPr>
          <p:grpSpPr>
            <a:xfrm>
              <a:off x="5542250" y="4471322"/>
              <a:ext cx="294343" cy="643391"/>
              <a:chOff x="4421673" y="2233518"/>
              <a:chExt cx="785812" cy="1717675"/>
            </a:xfrm>
            <a:solidFill>
              <a:schemeClr val="bg1">
                <a:lumMod val="65000"/>
              </a:schemeClr>
            </a:solidFill>
          </p:grpSpPr>
          <p:sp>
            <p:nvSpPr>
              <p:cNvPr id="283"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9" name="组合 258"/>
            <p:cNvGrpSpPr/>
            <p:nvPr/>
          </p:nvGrpSpPr>
          <p:grpSpPr>
            <a:xfrm>
              <a:off x="5266664" y="4471322"/>
              <a:ext cx="294343" cy="643391"/>
              <a:chOff x="4421673" y="2233518"/>
              <a:chExt cx="785812" cy="1717675"/>
            </a:xfrm>
            <a:solidFill>
              <a:schemeClr val="bg1">
                <a:lumMod val="65000"/>
              </a:schemeClr>
            </a:solidFill>
          </p:grpSpPr>
          <p:sp>
            <p:nvSpPr>
              <p:cNvPr id="281"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0" name="组合 259"/>
            <p:cNvGrpSpPr/>
            <p:nvPr/>
          </p:nvGrpSpPr>
          <p:grpSpPr>
            <a:xfrm>
              <a:off x="4991078" y="4471322"/>
              <a:ext cx="294343" cy="643391"/>
              <a:chOff x="4421673" y="2233518"/>
              <a:chExt cx="785812" cy="1717675"/>
            </a:xfrm>
            <a:solidFill>
              <a:schemeClr val="bg1">
                <a:lumMod val="65000"/>
              </a:schemeClr>
            </a:solidFill>
          </p:grpSpPr>
          <p:sp>
            <p:nvSpPr>
              <p:cNvPr id="279" name="Freeform 5"/>
              <p:cNvSpPr/>
              <p:nvPr/>
            </p:nvSpPr>
            <p:spPr bwMode="auto">
              <a:xfrm>
                <a:off x="4683610" y="2233518"/>
                <a:ext cx="254000" cy="258763"/>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6"/>
              <p:cNvSpPr/>
              <p:nvPr/>
            </p:nvSpPr>
            <p:spPr bwMode="auto">
              <a:xfrm>
                <a:off x="4421673" y="2541493"/>
                <a:ext cx="785812" cy="1409700"/>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1" name="组合 260"/>
            <p:cNvGrpSpPr/>
            <p:nvPr/>
          </p:nvGrpSpPr>
          <p:grpSpPr>
            <a:xfrm>
              <a:off x="3348492" y="4481854"/>
              <a:ext cx="245286" cy="622327"/>
              <a:chOff x="4294188" y="3405188"/>
              <a:chExt cx="555625" cy="1409700"/>
            </a:xfrm>
            <a:solidFill>
              <a:schemeClr val="tx1">
                <a:lumMod val="75000"/>
                <a:lumOff val="25000"/>
              </a:schemeClr>
            </a:solidFill>
          </p:grpSpPr>
          <p:sp>
            <p:nvSpPr>
              <p:cNvPr id="277"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2" name="组合 261"/>
            <p:cNvGrpSpPr/>
            <p:nvPr/>
          </p:nvGrpSpPr>
          <p:grpSpPr>
            <a:xfrm>
              <a:off x="3625154" y="4481854"/>
              <a:ext cx="245286" cy="622327"/>
              <a:chOff x="4294188" y="3405188"/>
              <a:chExt cx="555625" cy="1409700"/>
            </a:xfrm>
            <a:solidFill>
              <a:schemeClr val="tx1">
                <a:lumMod val="75000"/>
                <a:lumOff val="25000"/>
              </a:schemeClr>
            </a:solidFill>
          </p:grpSpPr>
          <p:sp>
            <p:nvSpPr>
              <p:cNvPr id="275"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3" name="组合 262"/>
            <p:cNvGrpSpPr/>
            <p:nvPr/>
          </p:nvGrpSpPr>
          <p:grpSpPr>
            <a:xfrm>
              <a:off x="3901816" y="4481854"/>
              <a:ext cx="245286" cy="622327"/>
              <a:chOff x="4294188" y="3405188"/>
              <a:chExt cx="555625" cy="1409700"/>
            </a:xfrm>
            <a:solidFill>
              <a:schemeClr val="tx1">
                <a:lumMod val="75000"/>
                <a:lumOff val="25000"/>
              </a:schemeClr>
            </a:solidFill>
          </p:grpSpPr>
          <p:sp>
            <p:nvSpPr>
              <p:cNvPr id="273"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4" name="组合 263"/>
            <p:cNvGrpSpPr/>
            <p:nvPr/>
          </p:nvGrpSpPr>
          <p:grpSpPr>
            <a:xfrm>
              <a:off x="4178478" y="4481854"/>
              <a:ext cx="245286" cy="622327"/>
              <a:chOff x="4294188" y="3405188"/>
              <a:chExt cx="555625" cy="1409700"/>
            </a:xfrm>
            <a:solidFill>
              <a:schemeClr val="tx1">
                <a:lumMod val="75000"/>
                <a:lumOff val="25000"/>
              </a:schemeClr>
            </a:solidFill>
          </p:grpSpPr>
          <p:sp>
            <p:nvSpPr>
              <p:cNvPr id="271"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5" name="组合 264"/>
            <p:cNvGrpSpPr/>
            <p:nvPr/>
          </p:nvGrpSpPr>
          <p:grpSpPr>
            <a:xfrm>
              <a:off x="4455140" y="4481854"/>
              <a:ext cx="245286" cy="622327"/>
              <a:chOff x="4294188" y="3405188"/>
              <a:chExt cx="555625" cy="1409700"/>
            </a:xfrm>
            <a:solidFill>
              <a:schemeClr val="tx1">
                <a:lumMod val="75000"/>
                <a:lumOff val="25000"/>
              </a:schemeClr>
            </a:solidFill>
          </p:grpSpPr>
          <p:sp>
            <p:nvSpPr>
              <p:cNvPr id="269"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6" name="组合 265"/>
            <p:cNvGrpSpPr/>
            <p:nvPr/>
          </p:nvGrpSpPr>
          <p:grpSpPr>
            <a:xfrm>
              <a:off x="4731802" y="4481854"/>
              <a:ext cx="245286" cy="622327"/>
              <a:chOff x="4294188" y="3405188"/>
              <a:chExt cx="555625" cy="1409700"/>
            </a:xfrm>
            <a:solidFill>
              <a:schemeClr val="tx1">
                <a:lumMod val="75000"/>
                <a:lumOff val="25000"/>
              </a:schemeClr>
            </a:solidFill>
          </p:grpSpPr>
          <p:sp>
            <p:nvSpPr>
              <p:cNvPr id="267" name="Freeform 9"/>
              <p:cNvSpPr/>
              <p:nvPr/>
            </p:nvSpPr>
            <p:spPr bwMode="auto">
              <a:xfrm>
                <a:off x="4294188" y="3646488"/>
                <a:ext cx="555625" cy="1168400"/>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0"/>
              <p:cNvSpPr/>
              <p:nvPr/>
            </p:nvSpPr>
            <p:spPr bwMode="auto">
              <a:xfrm>
                <a:off x="4462463" y="3405188"/>
                <a:ext cx="219075" cy="219075"/>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07" name="组合 306"/>
            <p:cNvGrpSpPr/>
            <p:nvPr/>
          </p:nvGrpSpPr>
          <p:grpSpPr>
            <a:xfrm>
              <a:off x="2173016" y="3763561"/>
              <a:ext cx="542537" cy="1376497"/>
              <a:chOff x="611560" y="2139550"/>
              <a:chExt cx="245286" cy="622327"/>
            </a:xfrm>
            <a:solidFill>
              <a:schemeClr val="tx1">
                <a:lumMod val="75000"/>
                <a:lumOff val="25000"/>
              </a:schemeClr>
            </a:solidFill>
          </p:grpSpPr>
          <p:sp>
            <p:nvSpPr>
              <p:cNvPr id="308" name="Freeform 9"/>
              <p:cNvSpPr/>
              <p:nvPr/>
            </p:nvSpPr>
            <p:spPr bwMode="auto">
              <a:xfrm>
                <a:off x="611560" y="2246074"/>
                <a:ext cx="245286" cy="515803"/>
              </a:xfrm>
              <a:custGeom>
                <a:avLst/>
                <a:gdLst>
                  <a:gd name="T0" fmla="*/ 90 w 350"/>
                  <a:gd name="T1" fmla="*/ 0 h 736"/>
                  <a:gd name="T2" fmla="*/ 78 w 350"/>
                  <a:gd name="T3" fmla="*/ 0 h 736"/>
                  <a:gd name="T4" fmla="*/ 48 w 350"/>
                  <a:gd name="T5" fmla="*/ 10 h 736"/>
                  <a:gd name="T6" fmla="*/ 20 w 350"/>
                  <a:gd name="T7" fmla="*/ 30 h 736"/>
                  <a:gd name="T8" fmla="*/ 6 w 350"/>
                  <a:gd name="T9" fmla="*/ 54 h 736"/>
                  <a:gd name="T10" fmla="*/ 0 w 350"/>
                  <a:gd name="T11" fmla="*/ 72 h 736"/>
                  <a:gd name="T12" fmla="*/ 0 w 350"/>
                  <a:gd name="T13" fmla="*/ 86 h 736"/>
                  <a:gd name="T14" fmla="*/ 0 w 350"/>
                  <a:gd name="T15" fmla="*/ 332 h 736"/>
                  <a:gd name="T16" fmla="*/ 10 w 350"/>
                  <a:gd name="T17" fmla="*/ 352 h 736"/>
                  <a:gd name="T18" fmla="*/ 30 w 350"/>
                  <a:gd name="T19" fmla="*/ 360 h 736"/>
                  <a:gd name="T20" fmla="*/ 40 w 350"/>
                  <a:gd name="T21" fmla="*/ 358 h 736"/>
                  <a:gd name="T22" fmla="*/ 56 w 350"/>
                  <a:gd name="T23" fmla="*/ 342 h 736"/>
                  <a:gd name="T24" fmla="*/ 58 w 350"/>
                  <a:gd name="T25" fmla="*/ 118 h 736"/>
                  <a:gd name="T26" fmla="*/ 84 w 350"/>
                  <a:gd name="T27" fmla="*/ 322 h 736"/>
                  <a:gd name="T28" fmla="*/ 84 w 350"/>
                  <a:gd name="T29" fmla="*/ 330 h 736"/>
                  <a:gd name="T30" fmla="*/ 84 w 350"/>
                  <a:gd name="T31" fmla="*/ 694 h 736"/>
                  <a:gd name="T32" fmla="*/ 88 w 350"/>
                  <a:gd name="T33" fmla="*/ 710 h 736"/>
                  <a:gd name="T34" fmla="*/ 96 w 350"/>
                  <a:gd name="T35" fmla="*/ 724 h 736"/>
                  <a:gd name="T36" fmla="*/ 108 w 350"/>
                  <a:gd name="T37" fmla="*/ 732 h 736"/>
                  <a:gd name="T38" fmla="*/ 124 w 350"/>
                  <a:gd name="T39" fmla="*/ 736 h 736"/>
                  <a:gd name="T40" fmla="*/ 132 w 350"/>
                  <a:gd name="T41" fmla="*/ 736 h 736"/>
                  <a:gd name="T42" fmla="*/ 148 w 350"/>
                  <a:gd name="T43" fmla="*/ 728 h 736"/>
                  <a:gd name="T44" fmla="*/ 158 w 350"/>
                  <a:gd name="T45" fmla="*/ 718 h 736"/>
                  <a:gd name="T46" fmla="*/ 164 w 350"/>
                  <a:gd name="T47" fmla="*/ 702 h 736"/>
                  <a:gd name="T48" fmla="*/ 164 w 350"/>
                  <a:gd name="T49" fmla="*/ 374 h 736"/>
                  <a:gd name="T50" fmla="*/ 184 w 350"/>
                  <a:gd name="T51" fmla="*/ 694 h 736"/>
                  <a:gd name="T52" fmla="*/ 186 w 350"/>
                  <a:gd name="T53" fmla="*/ 702 h 736"/>
                  <a:gd name="T54" fmla="*/ 192 w 350"/>
                  <a:gd name="T55" fmla="*/ 718 h 736"/>
                  <a:gd name="T56" fmla="*/ 202 w 350"/>
                  <a:gd name="T57" fmla="*/ 728 h 736"/>
                  <a:gd name="T58" fmla="*/ 218 w 350"/>
                  <a:gd name="T59" fmla="*/ 736 h 736"/>
                  <a:gd name="T60" fmla="*/ 226 w 350"/>
                  <a:gd name="T61" fmla="*/ 736 h 736"/>
                  <a:gd name="T62" fmla="*/ 240 w 350"/>
                  <a:gd name="T63" fmla="*/ 732 h 736"/>
                  <a:gd name="T64" fmla="*/ 254 w 350"/>
                  <a:gd name="T65" fmla="*/ 724 h 736"/>
                  <a:gd name="T66" fmla="*/ 262 w 350"/>
                  <a:gd name="T67" fmla="*/ 710 h 736"/>
                  <a:gd name="T68" fmla="*/ 266 w 350"/>
                  <a:gd name="T69" fmla="*/ 694 h 736"/>
                  <a:gd name="T70" fmla="*/ 266 w 350"/>
                  <a:gd name="T71" fmla="*/ 320 h 736"/>
                  <a:gd name="T72" fmla="*/ 288 w 350"/>
                  <a:gd name="T73" fmla="*/ 118 h 736"/>
                  <a:gd name="T74" fmla="*/ 288 w 350"/>
                  <a:gd name="T75" fmla="*/ 332 h 736"/>
                  <a:gd name="T76" fmla="*/ 290 w 350"/>
                  <a:gd name="T77" fmla="*/ 342 h 736"/>
                  <a:gd name="T78" fmla="*/ 306 w 350"/>
                  <a:gd name="T79" fmla="*/ 358 h 736"/>
                  <a:gd name="T80" fmla="*/ 318 w 350"/>
                  <a:gd name="T81" fmla="*/ 360 h 736"/>
                  <a:gd name="T82" fmla="*/ 340 w 350"/>
                  <a:gd name="T83" fmla="*/ 352 h 736"/>
                  <a:gd name="T84" fmla="*/ 350 w 350"/>
                  <a:gd name="T85" fmla="*/ 336 h 736"/>
                  <a:gd name="T86" fmla="*/ 350 w 350"/>
                  <a:gd name="T87" fmla="*/ 86 h 736"/>
                  <a:gd name="T88" fmla="*/ 350 w 350"/>
                  <a:gd name="T89" fmla="*/ 68 h 736"/>
                  <a:gd name="T90" fmla="*/ 348 w 350"/>
                  <a:gd name="T91" fmla="*/ 60 h 736"/>
                  <a:gd name="T92" fmla="*/ 338 w 350"/>
                  <a:gd name="T93" fmla="*/ 38 h 736"/>
                  <a:gd name="T94" fmla="*/ 316 w 350"/>
                  <a:gd name="T95" fmla="*/ 16 h 736"/>
                  <a:gd name="T96" fmla="*/ 284 w 350"/>
                  <a:gd name="T97" fmla="*/ 2 h 736"/>
                  <a:gd name="T98" fmla="*/ 266 w 350"/>
                  <a:gd name="T9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736">
                    <a:moveTo>
                      <a:pt x="266" y="0"/>
                    </a:moveTo>
                    <a:lnTo>
                      <a:pt x="90" y="0"/>
                    </a:lnTo>
                    <a:lnTo>
                      <a:pt x="90" y="0"/>
                    </a:lnTo>
                    <a:lnTo>
                      <a:pt x="78" y="0"/>
                    </a:lnTo>
                    <a:lnTo>
                      <a:pt x="68" y="2"/>
                    </a:lnTo>
                    <a:lnTo>
                      <a:pt x="48" y="10"/>
                    </a:lnTo>
                    <a:lnTo>
                      <a:pt x="34" y="18"/>
                    </a:lnTo>
                    <a:lnTo>
                      <a:pt x="20" y="30"/>
                    </a:lnTo>
                    <a:lnTo>
                      <a:pt x="12" y="42"/>
                    </a:lnTo>
                    <a:lnTo>
                      <a:pt x="6" y="54"/>
                    </a:lnTo>
                    <a:lnTo>
                      <a:pt x="2" y="64"/>
                    </a:lnTo>
                    <a:lnTo>
                      <a:pt x="0" y="72"/>
                    </a:lnTo>
                    <a:lnTo>
                      <a:pt x="0" y="74"/>
                    </a:lnTo>
                    <a:lnTo>
                      <a:pt x="0" y="86"/>
                    </a:lnTo>
                    <a:lnTo>
                      <a:pt x="0" y="332"/>
                    </a:lnTo>
                    <a:lnTo>
                      <a:pt x="0" y="332"/>
                    </a:lnTo>
                    <a:lnTo>
                      <a:pt x="2" y="342"/>
                    </a:lnTo>
                    <a:lnTo>
                      <a:pt x="10" y="352"/>
                    </a:lnTo>
                    <a:lnTo>
                      <a:pt x="18" y="358"/>
                    </a:lnTo>
                    <a:lnTo>
                      <a:pt x="30" y="360"/>
                    </a:lnTo>
                    <a:lnTo>
                      <a:pt x="30" y="360"/>
                    </a:lnTo>
                    <a:lnTo>
                      <a:pt x="40" y="358"/>
                    </a:lnTo>
                    <a:lnTo>
                      <a:pt x="50" y="352"/>
                    </a:lnTo>
                    <a:lnTo>
                      <a:pt x="56" y="342"/>
                    </a:lnTo>
                    <a:lnTo>
                      <a:pt x="58" y="332"/>
                    </a:lnTo>
                    <a:lnTo>
                      <a:pt x="58" y="118"/>
                    </a:lnTo>
                    <a:lnTo>
                      <a:pt x="84" y="118"/>
                    </a:lnTo>
                    <a:lnTo>
                      <a:pt x="84" y="322"/>
                    </a:lnTo>
                    <a:lnTo>
                      <a:pt x="84" y="322"/>
                    </a:lnTo>
                    <a:lnTo>
                      <a:pt x="84" y="330"/>
                    </a:lnTo>
                    <a:lnTo>
                      <a:pt x="84" y="694"/>
                    </a:lnTo>
                    <a:lnTo>
                      <a:pt x="84" y="694"/>
                    </a:lnTo>
                    <a:lnTo>
                      <a:pt x="84" y="702"/>
                    </a:lnTo>
                    <a:lnTo>
                      <a:pt x="88" y="710"/>
                    </a:lnTo>
                    <a:lnTo>
                      <a:pt x="90" y="718"/>
                    </a:lnTo>
                    <a:lnTo>
                      <a:pt x="96" y="724"/>
                    </a:lnTo>
                    <a:lnTo>
                      <a:pt x="102" y="728"/>
                    </a:lnTo>
                    <a:lnTo>
                      <a:pt x="108" y="732"/>
                    </a:lnTo>
                    <a:lnTo>
                      <a:pt x="116" y="736"/>
                    </a:lnTo>
                    <a:lnTo>
                      <a:pt x="124" y="736"/>
                    </a:lnTo>
                    <a:lnTo>
                      <a:pt x="124" y="736"/>
                    </a:lnTo>
                    <a:lnTo>
                      <a:pt x="132" y="736"/>
                    </a:lnTo>
                    <a:lnTo>
                      <a:pt x="140" y="732"/>
                    </a:lnTo>
                    <a:lnTo>
                      <a:pt x="148" y="728"/>
                    </a:lnTo>
                    <a:lnTo>
                      <a:pt x="154" y="724"/>
                    </a:lnTo>
                    <a:lnTo>
                      <a:pt x="158" y="718"/>
                    </a:lnTo>
                    <a:lnTo>
                      <a:pt x="162" y="710"/>
                    </a:lnTo>
                    <a:lnTo>
                      <a:pt x="164" y="702"/>
                    </a:lnTo>
                    <a:lnTo>
                      <a:pt x="164" y="694"/>
                    </a:lnTo>
                    <a:lnTo>
                      <a:pt x="164" y="374"/>
                    </a:lnTo>
                    <a:lnTo>
                      <a:pt x="184" y="374"/>
                    </a:lnTo>
                    <a:lnTo>
                      <a:pt x="184" y="694"/>
                    </a:lnTo>
                    <a:lnTo>
                      <a:pt x="184" y="694"/>
                    </a:lnTo>
                    <a:lnTo>
                      <a:pt x="186" y="702"/>
                    </a:lnTo>
                    <a:lnTo>
                      <a:pt x="188" y="710"/>
                    </a:lnTo>
                    <a:lnTo>
                      <a:pt x="192" y="718"/>
                    </a:lnTo>
                    <a:lnTo>
                      <a:pt x="196" y="724"/>
                    </a:lnTo>
                    <a:lnTo>
                      <a:pt x="202" y="728"/>
                    </a:lnTo>
                    <a:lnTo>
                      <a:pt x="210" y="732"/>
                    </a:lnTo>
                    <a:lnTo>
                      <a:pt x="218" y="736"/>
                    </a:lnTo>
                    <a:lnTo>
                      <a:pt x="226" y="736"/>
                    </a:lnTo>
                    <a:lnTo>
                      <a:pt x="226" y="736"/>
                    </a:lnTo>
                    <a:lnTo>
                      <a:pt x="234" y="736"/>
                    </a:lnTo>
                    <a:lnTo>
                      <a:pt x="240" y="732"/>
                    </a:lnTo>
                    <a:lnTo>
                      <a:pt x="248" y="728"/>
                    </a:lnTo>
                    <a:lnTo>
                      <a:pt x="254" y="724"/>
                    </a:lnTo>
                    <a:lnTo>
                      <a:pt x="258" y="718"/>
                    </a:lnTo>
                    <a:lnTo>
                      <a:pt x="262" y="710"/>
                    </a:lnTo>
                    <a:lnTo>
                      <a:pt x="264" y="702"/>
                    </a:lnTo>
                    <a:lnTo>
                      <a:pt x="266" y="694"/>
                    </a:lnTo>
                    <a:lnTo>
                      <a:pt x="266" y="322"/>
                    </a:lnTo>
                    <a:lnTo>
                      <a:pt x="266" y="320"/>
                    </a:lnTo>
                    <a:lnTo>
                      <a:pt x="266" y="118"/>
                    </a:lnTo>
                    <a:lnTo>
                      <a:pt x="288" y="118"/>
                    </a:lnTo>
                    <a:lnTo>
                      <a:pt x="288" y="332"/>
                    </a:lnTo>
                    <a:lnTo>
                      <a:pt x="288" y="332"/>
                    </a:lnTo>
                    <a:lnTo>
                      <a:pt x="288" y="336"/>
                    </a:lnTo>
                    <a:lnTo>
                      <a:pt x="290" y="342"/>
                    </a:lnTo>
                    <a:lnTo>
                      <a:pt x="296" y="352"/>
                    </a:lnTo>
                    <a:lnTo>
                      <a:pt x="306" y="358"/>
                    </a:lnTo>
                    <a:lnTo>
                      <a:pt x="318" y="360"/>
                    </a:lnTo>
                    <a:lnTo>
                      <a:pt x="318" y="360"/>
                    </a:lnTo>
                    <a:lnTo>
                      <a:pt x="330" y="358"/>
                    </a:lnTo>
                    <a:lnTo>
                      <a:pt x="340" y="352"/>
                    </a:lnTo>
                    <a:lnTo>
                      <a:pt x="348" y="342"/>
                    </a:lnTo>
                    <a:lnTo>
                      <a:pt x="350" y="336"/>
                    </a:lnTo>
                    <a:lnTo>
                      <a:pt x="350" y="332"/>
                    </a:lnTo>
                    <a:lnTo>
                      <a:pt x="350" y="86"/>
                    </a:lnTo>
                    <a:lnTo>
                      <a:pt x="350" y="74"/>
                    </a:lnTo>
                    <a:lnTo>
                      <a:pt x="350" y="68"/>
                    </a:lnTo>
                    <a:lnTo>
                      <a:pt x="350" y="68"/>
                    </a:lnTo>
                    <a:lnTo>
                      <a:pt x="348" y="60"/>
                    </a:lnTo>
                    <a:lnTo>
                      <a:pt x="344" y="48"/>
                    </a:lnTo>
                    <a:lnTo>
                      <a:pt x="338" y="38"/>
                    </a:lnTo>
                    <a:lnTo>
                      <a:pt x="328" y="26"/>
                    </a:lnTo>
                    <a:lnTo>
                      <a:pt x="316" y="16"/>
                    </a:lnTo>
                    <a:lnTo>
                      <a:pt x="302" y="8"/>
                    </a:lnTo>
                    <a:lnTo>
                      <a:pt x="284" y="2"/>
                    </a:lnTo>
                    <a:lnTo>
                      <a:pt x="266" y="0"/>
                    </a:lnTo>
                    <a:lnTo>
                      <a:pt x="2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0"/>
              <p:cNvSpPr/>
              <p:nvPr/>
            </p:nvSpPr>
            <p:spPr bwMode="auto">
              <a:xfrm>
                <a:off x="685847" y="2139550"/>
                <a:ext cx="96713" cy="96713"/>
              </a:xfrm>
              <a:custGeom>
                <a:avLst/>
                <a:gdLst>
                  <a:gd name="T0" fmla="*/ 70 w 138"/>
                  <a:gd name="T1" fmla="*/ 138 h 138"/>
                  <a:gd name="T2" fmla="*/ 70 w 138"/>
                  <a:gd name="T3" fmla="*/ 138 h 138"/>
                  <a:gd name="T4" fmla="*/ 84 w 138"/>
                  <a:gd name="T5" fmla="*/ 138 h 138"/>
                  <a:gd name="T6" fmla="*/ 96 w 138"/>
                  <a:gd name="T7" fmla="*/ 134 h 138"/>
                  <a:gd name="T8" fmla="*/ 108 w 138"/>
                  <a:gd name="T9" fmla="*/ 126 h 138"/>
                  <a:gd name="T10" fmla="*/ 118 w 138"/>
                  <a:gd name="T11" fmla="*/ 118 h 138"/>
                  <a:gd name="T12" fmla="*/ 128 w 138"/>
                  <a:gd name="T13" fmla="*/ 108 h 138"/>
                  <a:gd name="T14" fmla="*/ 134 w 138"/>
                  <a:gd name="T15" fmla="*/ 96 h 138"/>
                  <a:gd name="T16" fmla="*/ 138 w 138"/>
                  <a:gd name="T17" fmla="*/ 84 h 138"/>
                  <a:gd name="T18" fmla="*/ 138 w 138"/>
                  <a:gd name="T19" fmla="*/ 70 h 138"/>
                  <a:gd name="T20" fmla="*/ 138 w 138"/>
                  <a:gd name="T21" fmla="*/ 70 h 138"/>
                  <a:gd name="T22" fmla="*/ 138 w 138"/>
                  <a:gd name="T23" fmla="*/ 56 h 138"/>
                  <a:gd name="T24" fmla="*/ 134 w 138"/>
                  <a:gd name="T25" fmla="*/ 42 h 138"/>
                  <a:gd name="T26" fmla="*/ 128 w 138"/>
                  <a:gd name="T27" fmla="*/ 30 h 138"/>
                  <a:gd name="T28" fmla="*/ 118 w 138"/>
                  <a:gd name="T29" fmla="*/ 20 h 138"/>
                  <a:gd name="T30" fmla="*/ 108 w 138"/>
                  <a:gd name="T31" fmla="*/ 12 h 138"/>
                  <a:gd name="T32" fmla="*/ 96 w 138"/>
                  <a:gd name="T33" fmla="*/ 4 h 138"/>
                  <a:gd name="T34" fmla="*/ 84 w 138"/>
                  <a:gd name="T35" fmla="*/ 0 h 138"/>
                  <a:gd name="T36" fmla="*/ 70 w 138"/>
                  <a:gd name="T37" fmla="*/ 0 h 138"/>
                  <a:gd name="T38" fmla="*/ 70 w 138"/>
                  <a:gd name="T39" fmla="*/ 0 h 138"/>
                  <a:gd name="T40" fmla="*/ 56 w 138"/>
                  <a:gd name="T41" fmla="*/ 0 h 138"/>
                  <a:gd name="T42" fmla="*/ 42 w 138"/>
                  <a:gd name="T43" fmla="*/ 4 h 138"/>
                  <a:gd name="T44" fmla="*/ 30 w 138"/>
                  <a:gd name="T45" fmla="*/ 12 h 138"/>
                  <a:gd name="T46" fmla="*/ 20 w 138"/>
                  <a:gd name="T47" fmla="*/ 20 h 138"/>
                  <a:gd name="T48" fmla="*/ 12 w 138"/>
                  <a:gd name="T49" fmla="*/ 30 h 138"/>
                  <a:gd name="T50" fmla="*/ 4 w 138"/>
                  <a:gd name="T51" fmla="*/ 42 h 138"/>
                  <a:gd name="T52" fmla="*/ 0 w 138"/>
                  <a:gd name="T53" fmla="*/ 56 h 138"/>
                  <a:gd name="T54" fmla="*/ 0 w 138"/>
                  <a:gd name="T55" fmla="*/ 70 h 138"/>
                  <a:gd name="T56" fmla="*/ 0 w 138"/>
                  <a:gd name="T57" fmla="*/ 70 h 138"/>
                  <a:gd name="T58" fmla="*/ 0 w 138"/>
                  <a:gd name="T59" fmla="*/ 84 h 138"/>
                  <a:gd name="T60" fmla="*/ 4 w 138"/>
                  <a:gd name="T61" fmla="*/ 96 h 138"/>
                  <a:gd name="T62" fmla="*/ 12 w 138"/>
                  <a:gd name="T63" fmla="*/ 108 h 138"/>
                  <a:gd name="T64" fmla="*/ 20 w 138"/>
                  <a:gd name="T65" fmla="*/ 118 h 138"/>
                  <a:gd name="T66" fmla="*/ 30 w 138"/>
                  <a:gd name="T67" fmla="*/ 126 h 138"/>
                  <a:gd name="T68" fmla="*/ 42 w 138"/>
                  <a:gd name="T69" fmla="*/ 134 h 138"/>
                  <a:gd name="T70" fmla="*/ 56 w 138"/>
                  <a:gd name="T71" fmla="*/ 138 h 138"/>
                  <a:gd name="T72" fmla="*/ 70 w 138"/>
                  <a:gd name="T73" fmla="*/ 138 h 138"/>
                  <a:gd name="T74" fmla="*/ 70 w 138"/>
                  <a:gd name="T7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138"/>
                    </a:moveTo>
                    <a:lnTo>
                      <a:pt x="70" y="138"/>
                    </a:lnTo>
                    <a:lnTo>
                      <a:pt x="84" y="138"/>
                    </a:lnTo>
                    <a:lnTo>
                      <a:pt x="96" y="134"/>
                    </a:lnTo>
                    <a:lnTo>
                      <a:pt x="108" y="126"/>
                    </a:lnTo>
                    <a:lnTo>
                      <a:pt x="118" y="118"/>
                    </a:lnTo>
                    <a:lnTo>
                      <a:pt x="128" y="108"/>
                    </a:lnTo>
                    <a:lnTo>
                      <a:pt x="134" y="96"/>
                    </a:lnTo>
                    <a:lnTo>
                      <a:pt x="138" y="84"/>
                    </a:lnTo>
                    <a:lnTo>
                      <a:pt x="138" y="70"/>
                    </a:lnTo>
                    <a:lnTo>
                      <a:pt x="138" y="70"/>
                    </a:lnTo>
                    <a:lnTo>
                      <a:pt x="138" y="56"/>
                    </a:lnTo>
                    <a:lnTo>
                      <a:pt x="134" y="42"/>
                    </a:lnTo>
                    <a:lnTo>
                      <a:pt x="128" y="30"/>
                    </a:lnTo>
                    <a:lnTo>
                      <a:pt x="118" y="20"/>
                    </a:lnTo>
                    <a:lnTo>
                      <a:pt x="108" y="12"/>
                    </a:lnTo>
                    <a:lnTo>
                      <a:pt x="96" y="4"/>
                    </a:lnTo>
                    <a:lnTo>
                      <a:pt x="84" y="0"/>
                    </a:lnTo>
                    <a:lnTo>
                      <a:pt x="70" y="0"/>
                    </a:lnTo>
                    <a:lnTo>
                      <a:pt x="70" y="0"/>
                    </a:lnTo>
                    <a:lnTo>
                      <a:pt x="56" y="0"/>
                    </a:lnTo>
                    <a:lnTo>
                      <a:pt x="42" y="4"/>
                    </a:lnTo>
                    <a:lnTo>
                      <a:pt x="30" y="12"/>
                    </a:lnTo>
                    <a:lnTo>
                      <a:pt x="20" y="20"/>
                    </a:lnTo>
                    <a:lnTo>
                      <a:pt x="12" y="30"/>
                    </a:lnTo>
                    <a:lnTo>
                      <a:pt x="4" y="42"/>
                    </a:lnTo>
                    <a:lnTo>
                      <a:pt x="0" y="56"/>
                    </a:lnTo>
                    <a:lnTo>
                      <a:pt x="0" y="70"/>
                    </a:lnTo>
                    <a:lnTo>
                      <a:pt x="0" y="70"/>
                    </a:lnTo>
                    <a:lnTo>
                      <a:pt x="0" y="84"/>
                    </a:lnTo>
                    <a:lnTo>
                      <a:pt x="4" y="96"/>
                    </a:lnTo>
                    <a:lnTo>
                      <a:pt x="12" y="108"/>
                    </a:lnTo>
                    <a:lnTo>
                      <a:pt x="20" y="118"/>
                    </a:lnTo>
                    <a:lnTo>
                      <a:pt x="30" y="126"/>
                    </a:lnTo>
                    <a:lnTo>
                      <a:pt x="42" y="134"/>
                    </a:lnTo>
                    <a:lnTo>
                      <a:pt x="56" y="138"/>
                    </a:lnTo>
                    <a:lnTo>
                      <a:pt x="70" y="138"/>
                    </a:lnTo>
                    <a:lnTo>
                      <a:pt x="70"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0" name="组合 309"/>
            <p:cNvGrpSpPr/>
            <p:nvPr/>
          </p:nvGrpSpPr>
          <p:grpSpPr>
            <a:xfrm>
              <a:off x="9462735" y="3763561"/>
              <a:ext cx="653720" cy="1428937"/>
              <a:chOff x="7296236" y="3576592"/>
              <a:chExt cx="294343" cy="643391"/>
            </a:xfrm>
            <a:solidFill>
              <a:schemeClr val="bg1">
                <a:lumMod val="65000"/>
              </a:schemeClr>
            </a:solidFill>
          </p:grpSpPr>
          <p:sp>
            <p:nvSpPr>
              <p:cNvPr id="311" name="Freeform 5"/>
              <p:cNvSpPr/>
              <p:nvPr/>
            </p:nvSpPr>
            <p:spPr bwMode="auto">
              <a:xfrm>
                <a:off x="7394350" y="3576592"/>
                <a:ext cx="95141" cy="96925"/>
              </a:xfrm>
              <a:custGeom>
                <a:avLst/>
                <a:gdLst>
                  <a:gd name="T0" fmla="*/ 80 w 160"/>
                  <a:gd name="T1" fmla="*/ 163 h 163"/>
                  <a:gd name="T2" fmla="*/ 80 w 160"/>
                  <a:gd name="T3" fmla="*/ 163 h 163"/>
                  <a:gd name="T4" fmla="*/ 95 w 160"/>
                  <a:gd name="T5" fmla="*/ 160 h 163"/>
                  <a:gd name="T6" fmla="*/ 112 w 160"/>
                  <a:gd name="T7" fmla="*/ 155 h 163"/>
                  <a:gd name="T8" fmla="*/ 124 w 160"/>
                  <a:gd name="T9" fmla="*/ 148 h 163"/>
                  <a:gd name="T10" fmla="*/ 136 w 160"/>
                  <a:gd name="T11" fmla="*/ 138 h 163"/>
                  <a:gd name="T12" fmla="*/ 146 w 160"/>
                  <a:gd name="T13" fmla="*/ 126 h 163"/>
                  <a:gd name="T14" fmla="*/ 153 w 160"/>
                  <a:gd name="T15" fmla="*/ 112 h 163"/>
                  <a:gd name="T16" fmla="*/ 158 w 160"/>
                  <a:gd name="T17" fmla="*/ 97 h 163"/>
                  <a:gd name="T18" fmla="*/ 160 w 160"/>
                  <a:gd name="T19" fmla="*/ 80 h 163"/>
                  <a:gd name="T20" fmla="*/ 160 w 160"/>
                  <a:gd name="T21" fmla="*/ 80 h 163"/>
                  <a:gd name="T22" fmla="*/ 158 w 160"/>
                  <a:gd name="T23" fmla="*/ 66 h 163"/>
                  <a:gd name="T24" fmla="*/ 153 w 160"/>
                  <a:gd name="T25" fmla="*/ 49 h 163"/>
                  <a:gd name="T26" fmla="*/ 146 w 160"/>
                  <a:gd name="T27" fmla="*/ 36 h 163"/>
                  <a:gd name="T28" fmla="*/ 136 w 160"/>
                  <a:gd name="T29" fmla="*/ 24 h 163"/>
                  <a:gd name="T30" fmla="*/ 124 w 160"/>
                  <a:gd name="T31" fmla="*/ 15 h 163"/>
                  <a:gd name="T32" fmla="*/ 112 w 160"/>
                  <a:gd name="T33" fmla="*/ 7 h 163"/>
                  <a:gd name="T34" fmla="*/ 95 w 160"/>
                  <a:gd name="T35" fmla="*/ 2 h 163"/>
                  <a:gd name="T36" fmla="*/ 80 w 160"/>
                  <a:gd name="T37" fmla="*/ 0 h 163"/>
                  <a:gd name="T38" fmla="*/ 80 w 160"/>
                  <a:gd name="T39" fmla="*/ 0 h 163"/>
                  <a:gd name="T40" fmla="*/ 63 w 160"/>
                  <a:gd name="T41" fmla="*/ 2 h 163"/>
                  <a:gd name="T42" fmla="*/ 49 w 160"/>
                  <a:gd name="T43" fmla="*/ 7 h 163"/>
                  <a:gd name="T44" fmla="*/ 34 w 160"/>
                  <a:gd name="T45" fmla="*/ 15 h 163"/>
                  <a:gd name="T46" fmla="*/ 22 w 160"/>
                  <a:gd name="T47" fmla="*/ 24 h 163"/>
                  <a:gd name="T48" fmla="*/ 12 w 160"/>
                  <a:gd name="T49" fmla="*/ 36 h 163"/>
                  <a:gd name="T50" fmla="*/ 5 w 160"/>
                  <a:gd name="T51" fmla="*/ 49 h 163"/>
                  <a:gd name="T52" fmla="*/ 0 w 160"/>
                  <a:gd name="T53" fmla="*/ 66 h 163"/>
                  <a:gd name="T54" fmla="*/ 0 w 160"/>
                  <a:gd name="T55" fmla="*/ 80 h 163"/>
                  <a:gd name="T56" fmla="*/ 0 w 160"/>
                  <a:gd name="T57" fmla="*/ 80 h 163"/>
                  <a:gd name="T58" fmla="*/ 0 w 160"/>
                  <a:gd name="T59" fmla="*/ 97 h 163"/>
                  <a:gd name="T60" fmla="*/ 5 w 160"/>
                  <a:gd name="T61" fmla="*/ 112 h 163"/>
                  <a:gd name="T62" fmla="*/ 12 w 160"/>
                  <a:gd name="T63" fmla="*/ 126 h 163"/>
                  <a:gd name="T64" fmla="*/ 22 w 160"/>
                  <a:gd name="T65" fmla="*/ 138 h 163"/>
                  <a:gd name="T66" fmla="*/ 34 w 160"/>
                  <a:gd name="T67" fmla="*/ 148 h 163"/>
                  <a:gd name="T68" fmla="*/ 49 w 160"/>
                  <a:gd name="T69" fmla="*/ 155 h 163"/>
                  <a:gd name="T70" fmla="*/ 63 w 160"/>
                  <a:gd name="T71" fmla="*/ 160 h 163"/>
                  <a:gd name="T72" fmla="*/ 80 w 160"/>
                  <a:gd name="T73" fmla="*/ 163 h 163"/>
                  <a:gd name="T74" fmla="*/ 80 w 160"/>
                  <a:gd name="T7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3">
                    <a:moveTo>
                      <a:pt x="80" y="163"/>
                    </a:moveTo>
                    <a:lnTo>
                      <a:pt x="80" y="163"/>
                    </a:lnTo>
                    <a:lnTo>
                      <a:pt x="95" y="160"/>
                    </a:lnTo>
                    <a:lnTo>
                      <a:pt x="112" y="155"/>
                    </a:lnTo>
                    <a:lnTo>
                      <a:pt x="124" y="148"/>
                    </a:lnTo>
                    <a:lnTo>
                      <a:pt x="136" y="138"/>
                    </a:lnTo>
                    <a:lnTo>
                      <a:pt x="146" y="126"/>
                    </a:lnTo>
                    <a:lnTo>
                      <a:pt x="153" y="112"/>
                    </a:lnTo>
                    <a:lnTo>
                      <a:pt x="158" y="97"/>
                    </a:lnTo>
                    <a:lnTo>
                      <a:pt x="160" y="80"/>
                    </a:lnTo>
                    <a:lnTo>
                      <a:pt x="160" y="80"/>
                    </a:lnTo>
                    <a:lnTo>
                      <a:pt x="158" y="66"/>
                    </a:lnTo>
                    <a:lnTo>
                      <a:pt x="153" y="49"/>
                    </a:lnTo>
                    <a:lnTo>
                      <a:pt x="146" y="36"/>
                    </a:lnTo>
                    <a:lnTo>
                      <a:pt x="136" y="24"/>
                    </a:lnTo>
                    <a:lnTo>
                      <a:pt x="124" y="15"/>
                    </a:lnTo>
                    <a:lnTo>
                      <a:pt x="112" y="7"/>
                    </a:lnTo>
                    <a:lnTo>
                      <a:pt x="95" y="2"/>
                    </a:lnTo>
                    <a:lnTo>
                      <a:pt x="80" y="0"/>
                    </a:lnTo>
                    <a:lnTo>
                      <a:pt x="80" y="0"/>
                    </a:lnTo>
                    <a:lnTo>
                      <a:pt x="63" y="2"/>
                    </a:lnTo>
                    <a:lnTo>
                      <a:pt x="49" y="7"/>
                    </a:lnTo>
                    <a:lnTo>
                      <a:pt x="34" y="15"/>
                    </a:lnTo>
                    <a:lnTo>
                      <a:pt x="22" y="24"/>
                    </a:lnTo>
                    <a:lnTo>
                      <a:pt x="12" y="36"/>
                    </a:lnTo>
                    <a:lnTo>
                      <a:pt x="5" y="49"/>
                    </a:lnTo>
                    <a:lnTo>
                      <a:pt x="0" y="66"/>
                    </a:lnTo>
                    <a:lnTo>
                      <a:pt x="0" y="80"/>
                    </a:lnTo>
                    <a:lnTo>
                      <a:pt x="0" y="80"/>
                    </a:lnTo>
                    <a:lnTo>
                      <a:pt x="0" y="97"/>
                    </a:lnTo>
                    <a:lnTo>
                      <a:pt x="5" y="112"/>
                    </a:lnTo>
                    <a:lnTo>
                      <a:pt x="12" y="126"/>
                    </a:lnTo>
                    <a:lnTo>
                      <a:pt x="22" y="138"/>
                    </a:lnTo>
                    <a:lnTo>
                      <a:pt x="34" y="148"/>
                    </a:lnTo>
                    <a:lnTo>
                      <a:pt x="49" y="155"/>
                    </a:lnTo>
                    <a:lnTo>
                      <a:pt x="63" y="160"/>
                    </a:lnTo>
                    <a:lnTo>
                      <a:pt x="80" y="163"/>
                    </a:lnTo>
                    <a:lnTo>
                      <a:pt x="80" y="1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6"/>
              <p:cNvSpPr/>
              <p:nvPr/>
            </p:nvSpPr>
            <p:spPr bwMode="auto">
              <a:xfrm>
                <a:off x="7296236" y="3691950"/>
                <a:ext cx="294343" cy="528033"/>
              </a:xfrm>
              <a:custGeom>
                <a:avLst/>
                <a:gdLst>
                  <a:gd name="T0" fmla="*/ 403 w 495"/>
                  <a:gd name="T1" fmla="*/ 53 h 888"/>
                  <a:gd name="T2" fmla="*/ 400 w 495"/>
                  <a:gd name="T3" fmla="*/ 41 h 888"/>
                  <a:gd name="T4" fmla="*/ 391 w 495"/>
                  <a:gd name="T5" fmla="*/ 22 h 888"/>
                  <a:gd name="T6" fmla="*/ 376 w 495"/>
                  <a:gd name="T7" fmla="*/ 10 h 888"/>
                  <a:gd name="T8" fmla="*/ 357 w 495"/>
                  <a:gd name="T9" fmla="*/ 0 h 888"/>
                  <a:gd name="T10" fmla="*/ 146 w 495"/>
                  <a:gd name="T11" fmla="*/ 0 h 888"/>
                  <a:gd name="T12" fmla="*/ 131 w 495"/>
                  <a:gd name="T13" fmla="*/ 3 h 888"/>
                  <a:gd name="T14" fmla="*/ 104 w 495"/>
                  <a:gd name="T15" fmla="*/ 17 h 888"/>
                  <a:gd name="T16" fmla="*/ 97 w 495"/>
                  <a:gd name="T17" fmla="*/ 27 h 888"/>
                  <a:gd name="T18" fmla="*/ 90 w 495"/>
                  <a:gd name="T19" fmla="*/ 39 h 888"/>
                  <a:gd name="T20" fmla="*/ 90 w 495"/>
                  <a:gd name="T21" fmla="*/ 44 h 888"/>
                  <a:gd name="T22" fmla="*/ 0 w 495"/>
                  <a:gd name="T23" fmla="*/ 328 h 888"/>
                  <a:gd name="T24" fmla="*/ 0 w 495"/>
                  <a:gd name="T25" fmla="*/ 342 h 888"/>
                  <a:gd name="T26" fmla="*/ 12 w 495"/>
                  <a:gd name="T27" fmla="*/ 366 h 888"/>
                  <a:gd name="T28" fmla="*/ 24 w 495"/>
                  <a:gd name="T29" fmla="*/ 374 h 888"/>
                  <a:gd name="T30" fmla="*/ 32 w 495"/>
                  <a:gd name="T31" fmla="*/ 374 h 888"/>
                  <a:gd name="T32" fmla="*/ 51 w 495"/>
                  <a:gd name="T33" fmla="*/ 371 h 888"/>
                  <a:gd name="T34" fmla="*/ 66 w 495"/>
                  <a:gd name="T35" fmla="*/ 357 h 888"/>
                  <a:gd name="T36" fmla="*/ 138 w 495"/>
                  <a:gd name="T37" fmla="*/ 124 h 888"/>
                  <a:gd name="T38" fmla="*/ 146 w 495"/>
                  <a:gd name="T39" fmla="*/ 124 h 888"/>
                  <a:gd name="T40" fmla="*/ 46 w 495"/>
                  <a:gd name="T41" fmla="*/ 527 h 888"/>
                  <a:gd name="T42" fmla="*/ 155 w 495"/>
                  <a:gd name="T43" fmla="*/ 847 h 888"/>
                  <a:gd name="T44" fmla="*/ 155 w 495"/>
                  <a:gd name="T45" fmla="*/ 854 h 888"/>
                  <a:gd name="T46" fmla="*/ 160 w 495"/>
                  <a:gd name="T47" fmla="*/ 869 h 888"/>
                  <a:gd name="T48" fmla="*/ 172 w 495"/>
                  <a:gd name="T49" fmla="*/ 881 h 888"/>
                  <a:gd name="T50" fmla="*/ 187 w 495"/>
                  <a:gd name="T51" fmla="*/ 886 h 888"/>
                  <a:gd name="T52" fmla="*/ 194 w 495"/>
                  <a:gd name="T53" fmla="*/ 888 h 888"/>
                  <a:gd name="T54" fmla="*/ 211 w 495"/>
                  <a:gd name="T55" fmla="*/ 883 h 888"/>
                  <a:gd name="T56" fmla="*/ 223 w 495"/>
                  <a:gd name="T57" fmla="*/ 876 h 888"/>
                  <a:gd name="T58" fmla="*/ 233 w 495"/>
                  <a:gd name="T59" fmla="*/ 861 h 888"/>
                  <a:gd name="T60" fmla="*/ 235 w 495"/>
                  <a:gd name="T61" fmla="*/ 847 h 888"/>
                  <a:gd name="T62" fmla="*/ 260 w 495"/>
                  <a:gd name="T63" fmla="*/ 527 h 888"/>
                  <a:gd name="T64" fmla="*/ 260 w 495"/>
                  <a:gd name="T65" fmla="*/ 847 h 888"/>
                  <a:gd name="T66" fmla="*/ 264 w 495"/>
                  <a:gd name="T67" fmla="*/ 861 h 888"/>
                  <a:gd name="T68" fmla="*/ 272 w 495"/>
                  <a:gd name="T69" fmla="*/ 876 h 888"/>
                  <a:gd name="T70" fmla="*/ 286 w 495"/>
                  <a:gd name="T71" fmla="*/ 883 h 888"/>
                  <a:gd name="T72" fmla="*/ 301 w 495"/>
                  <a:gd name="T73" fmla="*/ 888 h 888"/>
                  <a:gd name="T74" fmla="*/ 311 w 495"/>
                  <a:gd name="T75" fmla="*/ 886 h 888"/>
                  <a:gd name="T76" fmla="*/ 325 w 495"/>
                  <a:gd name="T77" fmla="*/ 881 h 888"/>
                  <a:gd name="T78" fmla="*/ 335 w 495"/>
                  <a:gd name="T79" fmla="*/ 869 h 888"/>
                  <a:gd name="T80" fmla="*/ 342 w 495"/>
                  <a:gd name="T81" fmla="*/ 854 h 888"/>
                  <a:gd name="T82" fmla="*/ 342 w 495"/>
                  <a:gd name="T83" fmla="*/ 527 h 888"/>
                  <a:gd name="T84" fmla="*/ 340 w 495"/>
                  <a:gd name="T85" fmla="*/ 124 h 888"/>
                  <a:gd name="T86" fmla="*/ 345 w 495"/>
                  <a:gd name="T87" fmla="*/ 124 h 888"/>
                  <a:gd name="T88" fmla="*/ 427 w 495"/>
                  <a:gd name="T89" fmla="*/ 349 h 888"/>
                  <a:gd name="T90" fmla="*/ 429 w 495"/>
                  <a:gd name="T91" fmla="*/ 357 h 888"/>
                  <a:gd name="T92" fmla="*/ 444 w 495"/>
                  <a:gd name="T93" fmla="*/ 371 h 888"/>
                  <a:gd name="T94" fmla="*/ 463 w 495"/>
                  <a:gd name="T95" fmla="*/ 374 h 888"/>
                  <a:gd name="T96" fmla="*/ 471 w 495"/>
                  <a:gd name="T97" fmla="*/ 371 h 888"/>
                  <a:gd name="T98" fmla="*/ 483 w 495"/>
                  <a:gd name="T99" fmla="*/ 364 h 888"/>
                  <a:gd name="T100" fmla="*/ 495 w 495"/>
                  <a:gd name="T101" fmla="*/ 340 h 888"/>
                  <a:gd name="T102" fmla="*/ 495 w 495"/>
                  <a:gd name="T103" fmla="*/ 32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 h="888">
                    <a:moveTo>
                      <a:pt x="495" y="328"/>
                    </a:moveTo>
                    <a:lnTo>
                      <a:pt x="403" y="53"/>
                    </a:lnTo>
                    <a:lnTo>
                      <a:pt x="403" y="53"/>
                    </a:lnTo>
                    <a:lnTo>
                      <a:pt x="400" y="41"/>
                    </a:lnTo>
                    <a:lnTo>
                      <a:pt x="398" y="32"/>
                    </a:lnTo>
                    <a:lnTo>
                      <a:pt x="391" y="22"/>
                    </a:lnTo>
                    <a:lnTo>
                      <a:pt x="386" y="15"/>
                    </a:lnTo>
                    <a:lnTo>
                      <a:pt x="376" y="10"/>
                    </a:lnTo>
                    <a:lnTo>
                      <a:pt x="366" y="5"/>
                    </a:lnTo>
                    <a:lnTo>
                      <a:pt x="357" y="0"/>
                    </a:lnTo>
                    <a:lnTo>
                      <a:pt x="345" y="0"/>
                    </a:lnTo>
                    <a:lnTo>
                      <a:pt x="146" y="0"/>
                    </a:lnTo>
                    <a:lnTo>
                      <a:pt x="146" y="0"/>
                    </a:lnTo>
                    <a:lnTo>
                      <a:pt x="131" y="3"/>
                    </a:lnTo>
                    <a:lnTo>
                      <a:pt x="116" y="7"/>
                    </a:lnTo>
                    <a:lnTo>
                      <a:pt x="104" y="17"/>
                    </a:lnTo>
                    <a:lnTo>
                      <a:pt x="97" y="27"/>
                    </a:lnTo>
                    <a:lnTo>
                      <a:pt x="97" y="27"/>
                    </a:lnTo>
                    <a:lnTo>
                      <a:pt x="92" y="39"/>
                    </a:lnTo>
                    <a:lnTo>
                      <a:pt x="90" y="39"/>
                    </a:lnTo>
                    <a:lnTo>
                      <a:pt x="90" y="39"/>
                    </a:lnTo>
                    <a:lnTo>
                      <a:pt x="90" y="44"/>
                    </a:lnTo>
                    <a:lnTo>
                      <a:pt x="0" y="328"/>
                    </a:lnTo>
                    <a:lnTo>
                      <a:pt x="0" y="328"/>
                    </a:lnTo>
                    <a:lnTo>
                      <a:pt x="0" y="335"/>
                    </a:lnTo>
                    <a:lnTo>
                      <a:pt x="0" y="342"/>
                    </a:lnTo>
                    <a:lnTo>
                      <a:pt x="2" y="354"/>
                    </a:lnTo>
                    <a:lnTo>
                      <a:pt x="12" y="366"/>
                    </a:lnTo>
                    <a:lnTo>
                      <a:pt x="17" y="371"/>
                    </a:lnTo>
                    <a:lnTo>
                      <a:pt x="24" y="374"/>
                    </a:lnTo>
                    <a:lnTo>
                      <a:pt x="24" y="374"/>
                    </a:lnTo>
                    <a:lnTo>
                      <a:pt x="32" y="374"/>
                    </a:lnTo>
                    <a:lnTo>
                      <a:pt x="39" y="374"/>
                    </a:lnTo>
                    <a:lnTo>
                      <a:pt x="51" y="371"/>
                    </a:lnTo>
                    <a:lnTo>
                      <a:pt x="61" y="362"/>
                    </a:lnTo>
                    <a:lnTo>
                      <a:pt x="66" y="357"/>
                    </a:lnTo>
                    <a:lnTo>
                      <a:pt x="68" y="349"/>
                    </a:lnTo>
                    <a:lnTo>
                      <a:pt x="138" y="124"/>
                    </a:lnTo>
                    <a:lnTo>
                      <a:pt x="138" y="124"/>
                    </a:lnTo>
                    <a:lnTo>
                      <a:pt x="146" y="124"/>
                    </a:lnTo>
                    <a:lnTo>
                      <a:pt x="153" y="124"/>
                    </a:lnTo>
                    <a:lnTo>
                      <a:pt x="46" y="527"/>
                    </a:lnTo>
                    <a:lnTo>
                      <a:pt x="155" y="527"/>
                    </a:lnTo>
                    <a:lnTo>
                      <a:pt x="155" y="847"/>
                    </a:lnTo>
                    <a:lnTo>
                      <a:pt x="155" y="847"/>
                    </a:lnTo>
                    <a:lnTo>
                      <a:pt x="155" y="854"/>
                    </a:lnTo>
                    <a:lnTo>
                      <a:pt x="158" y="861"/>
                    </a:lnTo>
                    <a:lnTo>
                      <a:pt x="160" y="869"/>
                    </a:lnTo>
                    <a:lnTo>
                      <a:pt x="167" y="876"/>
                    </a:lnTo>
                    <a:lnTo>
                      <a:pt x="172" y="881"/>
                    </a:lnTo>
                    <a:lnTo>
                      <a:pt x="180" y="883"/>
                    </a:lnTo>
                    <a:lnTo>
                      <a:pt x="187" y="886"/>
                    </a:lnTo>
                    <a:lnTo>
                      <a:pt x="194" y="888"/>
                    </a:lnTo>
                    <a:lnTo>
                      <a:pt x="194" y="888"/>
                    </a:lnTo>
                    <a:lnTo>
                      <a:pt x="204" y="886"/>
                    </a:lnTo>
                    <a:lnTo>
                      <a:pt x="211" y="883"/>
                    </a:lnTo>
                    <a:lnTo>
                      <a:pt x="218" y="881"/>
                    </a:lnTo>
                    <a:lnTo>
                      <a:pt x="223" y="876"/>
                    </a:lnTo>
                    <a:lnTo>
                      <a:pt x="231" y="869"/>
                    </a:lnTo>
                    <a:lnTo>
                      <a:pt x="233" y="861"/>
                    </a:lnTo>
                    <a:lnTo>
                      <a:pt x="235" y="854"/>
                    </a:lnTo>
                    <a:lnTo>
                      <a:pt x="235" y="847"/>
                    </a:lnTo>
                    <a:lnTo>
                      <a:pt x="235" y="527"/>
                    </a:lnTo>
                    <a:lnTo>
                      <a:pt x="260" y="527"/>
                    </a:lnTo>
                    <a:lnTo>
                      <a:pt x="260" y="847"/>
                    </a:lnTo>
                    <a:lnTo>
                      <a:pt x="260" y="847"/>
                    </a:lnTo>
                    <a:lnTo>
                      <a:pt x="262" y="854"/>
                    </a:lnTo>
                    <a:lnTo>
                      <a:pt x="264" y="861"/>
                    </a:lnTo>
                    <a:lnTo>
                      <a:pt x="267" y="869"/>
                    </a:lnTo>
                    <a:lnTo>
                      <a:pt x="272" y="876"/>
                    </a:lnTo>
                    <a:lnTo>
                      <a:pt x="279" y="881"/>
                    </a:lnTo>
                    <a:lnTo>
                      <a:pt x="286" y="883"/>
                    </a:lnTo>
                    <a:lnTo>
                      <a:pt x="294" y="886"/>
                    </a:lnTo>
                    <a:lnTo>
                      <a:pt x="301" y="888"/>
                    </a:lnTo>
                    <a:lnTo>
                      <a:pt x="301" y="888"/>
                    </a:lnTo>
                    <a:lnTo>
                      <a:pt x="311" y="886"/>
                    </a:lnTo>
                    <a:lnTo>
                      <a:pt x="318" y="883"/>
                    </a:lnTo>
                    <a:lnTo>
                      <a:pt x="325" y="881"/>
                    </a:lnTo>
                    <a:lnTo>
                      <a:pt x="330" y="876"/>
                    </a:lnTo>
                    <a:lnTo>
                      <a:pt x="335" y="869"/>
                    </a:lnTo>
                    <a:lnTo>
                      <a:pt x="340" y="861"/>
                    </a:lnTo>
                    <a:lnTo>
                      <a:pt x="342" y="854"/>
                    </a:lnTo>
                    <a:lnTo>
                      <a:pt x="342" y="847"/>
                    </a:lnTo>
                    <a:lnTo>
                      <a:pt x="342" y="527"/>
                    </a:lnTo>
                    <a:lnTo>
                      <a:pt x="451" y="527"/>
                    </a:lnTo>
                    <a:lnTo>
                      <a:pt x="340" y="124"/>
                    </a:lnTo>
                    <a:lnTo>
                      <a:pt x="345" y="124"/>
                    </a:lnTo>
                    <a:lnTo>
                      <a:pt x="345" y="124"/>
                    </a:lnTo>
                    <a:lnTo>
                      <a:pt x="352" y="124"/>
                    </a:lnTo>
                    <a:lnTo>
                      <a:pt x="427" y="349"/>
                    </a:lnTo>
                    <a:lnTo>
                      <a:pt x="427" y="349"/>
                    </a:lnTo>
                    <a:lnTo>
                      <a:pt x="429" y="357"/>
                    </a:lnTo>
                    <a:lnTo>
                      <a:pt x="434" y="362"/>
                    </a:lnTo>
                    <a:lnTo>
                      <a:pt x="444" y="371"/>
                    </a:lnTo>
                    <a:lnTo>
                      <a:pt x="459" y="374"/>
                    </a:lnTo>
                    <a:lnTo>
                      <a:pt x="463" y="374"/>
                    </a:lnTo>
                    <a:lnTo>
                      <a:pt x="471" y="371"/>
                    </a:lnTo>
                    <a:lnTo>
                      <a:pt x="471" y="371"/>
                    </a:lnTo>
                    <a:lnTo>
                      <a:pt x="478" y="369"/>
                    </a:lnTo>
                    <a:lnTo>
                      <a:pt x="483" y="364"/>
                    </a:lnTo>
                    <a:lnTo>
                      <a:pt x="493" y="354"/>
                    </a:lnTo>
                    <a:lnTo>
                      <a:pt x="495" y="340"/>
                    </a:lnTo>
                    <a:lnTo>
                      <a:pt x="495" y="332"/>
                    </a:lnTo>
                    <a:lnTo>
                      <a:pt x="495" y="328"/>
                    </a:lnTo>
                    <a:lnTo>
                      <a:pt x="495" y="3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3" name="TextBox 331"/>
            <p:cNvSpPr txBox="1"/>
            <p:nvPr/>
          </p:nvSpPr>
          <p:spPr>
            <a:xfrm>
              <a:off x="1825394" y="5344194"/>
              <a:ext cx="1296144" cy="52322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百度综艺简体" panose="02010601030101010101" pitchFamily="2" charset="-122"/>
                  <a:ea typeface="百度综艺简体" panose="02010601030101010101" pitchFamily="2" charset="-122"/>
                </a:rPr>
                <a:t>45%</a:t>
              </a:r>
              <a:endParaRPr lang="zh-CN" altLang="en-US" sz="2800" dirty="0">
                <a:solidFill>
                  <a:schemeClr val="tx1">
                    <a:lumMod val="75000"/>
                    <a:lumOff val="25000"/>
                  </a:schemeClr>
                </a:solidFill>
                <a:latin typeface="百度综艺简体" panose="02010601030101010101" pitchFamily="2" charset="-122"/>
                <a:ea typeface="百度综艺简体" panose="02010601030101010101" pitchFamily="2" charset="-122"/>
              </a:endParaRPr>
            </a:p>
          </p:txBody>
        </p:sp>
        <p:sp>
          <p:nvSpPr>
            <p:cNvPr id="314" name="TextBox 336"/>
            <p:cNvSpPr txBox="1"/>
            <p:nvPr/>
          </p:nvSpPr>
          <p:spPr>
            <a:xfrm>
              <a:off x="9197505" y="5344194"/>
              <a:ext cx="1296144" cy="523220"/>
            </a:xfrm>
            <a:prstGeom prst="rect">
              <a:avLst/>
            </a:prstGeom>
            <a:noFill/>
          </p:spPr>
          <p:txBody>
            <a:bodyPr wrap="square" rtlCol="0">
              <a:spAutoFit/>
            </a:bodyPr>
            <a:lstStyle/>
            <a:p>
              <a:pPr algn="ctr"/>
              <a:r>
                <a:rPr lang="en-US" altLang="zh-CN" sz="2800" dirty="0">
                  <a:solidFill>
                    <a:schemeClr val="bg1">
                      <a:lumMod val="65000"/>
                    </a:schemeClr>
                  </a:solidFill>
                  <a:latin typeface="百度综艺简体" panose="02010601030101010101" pitchFamily="2" charset="-122"/>
                  <a:ea typeface="百度综艺简体" panose="02010601030101010101" pitchFamily="2" charset="-122"/>
                </a:rPr>
                <a:t>55%</a:t>
              </a:r>
              <a:endParaRPr lang="zh-CN" altLang="en-US" sz="2800" dirty="0">
                <a:solidFill>
                  <a:schemeClr val="bg1">
                    <a:lumMod val="65000"/>
                  </a:schemeClr>
                </a:solidFill>
                <a:latin typeface="百度综艺简体" panose="02010601030101010101" pitchFamily="2" charset="-122"/>
                <a:ea typeface="百度综艺简体" panose="02010601030101010101" pitchFamily="2" charset="-122"/>
              </a:endParaRPr>
            </a:p>
          </p:txBody>
        </p:sp>
      </p:grpSp>
      <p:grpSp>
        <p:nvGrpSpPr>
          <p:cNvPr id="319" name="组合 159"/>
          <p:cNvGrpSpPr/>
          <p:nvPr/>
        </p:nvGrpSpPr>
        <p:grpSpPr bwMode="auto">
          <a:xfrm>
            <a:off x="1096222" y="974075"/>
            <a:ext cx="566750" cy="707938"/>
            <a:chOff x="0" y="0"/>
            <a:chExt cx="305997" cy="382834"/>
          </a:xfrm>
          <a:solidFill>
            <a:schemeClr val="tx1">
              <a:lumMod val="75000"/>
              <a:lumOff val="25000"/>
            </a:schemeClr>
          </a:solidFill>
        </p:grpSpPr>
        <p:sp>
          <p:nvSpPr>
            <p:cNvPr id="320" name="Freeform 69"/>
            <p:cNvSpPr>
              <a:spLocks noEditPoints="1"/>
            </p:cNvSpPr>
            <p:nvPr/>
          </p:nvSpPr>
          <p:spPr bwMode="auto">
            <a:xfrm>
              <a:off x="0" y="0"/>
              <a:ext cx="305997" cy="382834"/>
            </a:xfrm>
            <a:custGeom>
              <a:avLst/>
              <a:gdLst>
                <a:gd name="T0" fmla="*/ 90 w 96"/>
                <a:gd name="T1" fmla="*/ 18 h 120"/>
                <a:gd name="T2" fmla="*/ 78 w 96"/>
                <a:gd name="T3" fmla="*/ 18 h 120"/>
                <a:gd name="T4" fmla="*/ 72 w 96"/>
                <a:gd name="T5" fmla="*/ 12 h 120"/>
                <a:gd name="T6" fmla="*/ 66 w 96"/>
                <a:gd name="T7" fmla="*/ 12 h 120"/>
                <a:gd name="T8" fmla="*/ 66 w 96"/>
                <a:gd name="T9" fmla="*/ 6 h 120"/>
                <a:gd name="T10" fmla="*/ 60 w 96"/>
                <a:gd name="T11" fmla="*/ 0 h 120"/>
                <a:gd name="T12" fmla="*/ 36 w 96"/>
                <a:gd name="T13" fmla="*/ 0 h 120"/>
                <a:gd name="T14" fmla="*/ 30 w 96"/>
                <a:gd name="T15" fmla="*/ 6 h 120"/>
                <a:gd name="T16" fmla="*/ 30 w 96"/>
                <a:gd name="T17" fmla="*/ 12 h 120"/>
                <a:gd name="T18" fmla="*/ 24 w 96"/>
                <a:gd name="T19" fmla="*/ 12 h 120"/>
                <a:gd name="T20" fmla="*/ 18 w 96"/>
                <a:gd name="T21" fmla="*/ 18 h 120"/>
                <a:gd name="T22" fmla="*/ 6 w 96"/>
                <a:gd name="T23" fmla="*/ 18 h 120"/>
                <a:gd name="T24" fmla="*/ 0 w 96"/>
                <a:gd name="T25" fmla="*/ 24 h 120"/>
                <a:gd name="T26" fmla="*/ 0 w 96"/>
                <a:gd name="T27" fmla="*/ 114 h 120"/>
                <a:gd name="T28" fmla="*/ 6 w 96"/>
                <a:gd name="T29" fmla="*/ 120 h 120"/>
                <a:gd name="T30" fmla="*/ 90 w 96"/>
                <a:gd name="T31" fmla="*/ 120 h 120"/>
                <a:gd name="T32" fmla="*/ 96 w 96"/>
                <a:gd name="T33" fmla="*/ 114 h 120"/>
                <a:gd name="T34" fmla="*/ 96 w 96"/>
                <a:gd name="T35" fmla="*/ 24 h 120"/>
                <a:gd name="T36" fmla="*/ 90 w 96"/>
                <a:gd name="T37" fmla="*/ 18 h 120"/>
                <a:gd name="T38" fmla="*/ 24 w 96"/>
                <a:gd name="T39" fmla="*/ 18 h 120"/>
                <a:gd name="T40" fmla="*/ 36 w 96"/>
                <a:gd name="T41" fmla="*/ 18 h 120"/>
                <a:gd name="T42" fmla="*/ 36 w 96"/>
                <a:gd name="T43" fmla="*/ 6 h 120"/>
                <a:gd name="T44" fmla="*/ 60 w 96"/>
                <a:gd name="T45" fmla="*/ 6 h 120"/>
                <a:gd name="T46" fmla="*/ 60 w 96"/>
                <a:gd name="T47" fmla="*/ 18 h 120"/>
                <a:gd name="T48" fmla="*/ 72 w 96"/>
                <a:gd name="T49" fmla="*/ 18 h 120"/>
                <a:gd name="T50" fmla="*/ 72 w 96"/>
                <a:gd name="T51" fmla="*/ 24 h 120"/>
                <a:gd name="T52" fmla="*/ 24 w 96"/>
                <a:gd name="T53" fmla="*/ 24 h 120"/>
                <a:gd name="T54" fmla="*/ 24 w 96"/>
                <a:gd name="T55" fmla="*/ 18 h 120"/>
                <a:gd name="T56" fmla="*/ 90 w 96"/>
                <a:gd name="T57" fmla="*/ 114 h 120"/>
                <a:gd name="T58" fmla="*/ 6 w 96"/>
                <a:gd name="T59" fmla="*/ 114 h 120"/>
                <a:gd name="T60" fmla="*/ 6 w 96"/>
                <a:gd name="T61" fmla="*/ 24 h 120"/>
                <a:gd name="T62" fmla="*/ 18 w 96"/>
                <a:gd name="T63" fmla="*/ 24 h 120"/>
                <a:gd name="T64" fmla="*/ 24 w 96"/>
                <a:gd name="T65" fmla="*/ 30 h 120"/>
                <a:gd name="T66" fmla="*/ 72 w 96"/>
                <a:gd name="T67" fmla="*/ 30 h 120"/>
                <a:gd name="T68" fmla="*/ 78 w 96"/>
                <a:gd name="T69" fmla="*/ 24 h 120"/>
                <a:gd name="T70" fmla="*/ 90 w 96"/>
                <a:gd name="T71" fmla="*/ 24 h 120"/>
                <a:gd name="T72" fmla="*/ 90 w 96"/>
                <a:gd name="T73"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120">
                  <a:moveTo>
                    <a:pt x="90" y="18"/>
                  </a:moveTo>
                  <a:cubicBezTo>
                    <a:pt x="78" y="18"/>
                    <a:pt x="78" y="18"/>
                    <a:pt x="78" y="18"/>
                  </a:cubicBezTo>
                  <a:cubicBezTo>
                    <a:pt x="78" y="15"/>
                    <a:pt x="75" y="12"/>
                    <a:pt x="72" y="12"/>
                  </a:cubicBezTo>
                  <a:cubicBezTo>
                    <a:pt x="66" y="12"/>
                    <a:pt x="66" y="12"/>
                    <a:pt x="66" y="12"/>
                  </a:cubicBezTo>
                  <a:cubicBezTo>
                    <a:pt x="66" y="6"/>
                    <a:pt x="66" y="6"/>
                    <a:pt x="66" y="6"/>
                  </a:cubicBezTo>
                  <a:cubicBezTo>
                    <a:pt x="66" y="3"/>
                    <a:pt x="63" y="0"/>
                    <a:pt x="60" y="0"/>
                  </a:cubicBezTo>
                  <a:cubicBezTo>
                    <a:pt x="36" y="0"/>
                    <a:pt x="36" y="0"/>
                    <a:pt x="36" y="0"/>
                  </a:cubicBezTo>
                  <a:cubicBezTo>
                    <a:pt x="33" y="0"/>
                    <a:pt x="30" y="3"/>
                    <a:pt x="30" y="6"/>
                  </a:cubicBezTo>
                  <a:cubicBezTo>
                    <a:pt x="30" y="12"/>
                    <a:pt x="30" y="12"/>
                    <a:pt x="30" y="12"/>
                  </a:cubicBezTo>
                  <a:cubicBezTo>
                    <a:pt x="24" y="12"/>
                    <a:pt x="24" y="12"/>
                    <a:pt x="24" y="12"/>
                  </a:cubicBezTo>
                  <a:cubicBezTo>
                    <a:pt x="21" y="12"/>
                    <a:pt x="18" y="15"/>
                    <a:pt x="18" y="18"/>
                  </a:cubicBezTo>
                  <a:cubicBezTo>
                    <a:pt x="6" y="18"/>
                    <a:pt x="6" y="18"/>
                    <a:pt x="6" y="18"/>
                  </a:cubicBezTo>
                  <a:cubicBezTo>
                    <a:pt x="3" y="18"/>
                    <a:pt x="0" y="21"/>
                    <a:pt x="0" y="24"/>
                  </a:cubicBezTo>
                  <a:cubicBezTo>
                    <a:pt x="0" y="114"/>
                    <a:pt x="0" y="114"/>
                    <a:pt x="0" y="114"/>
                  </a:cubicBezTo>
                  <a:cubicBezTo>
                    <a:pt x="0" y="117"/>
                    <a:pt x="3" y="120"/>
                    <a:pt x="6" y="120"/>
                  </a:cubicBezTo>
                  <a:cubicBezTo>
                    <a:pt x="90" y="120"/>
                    <a:pt x="90" y="120"/>
                    <a:pt x="90" y="120"/>
                  </a:cubicBezTo>
                  <a:cubicBezTo>
                    <a:pt x="93" y="120"/>
                    <a:pt x="96" y="117"/>
                    <a:pt x="96" y="114"/>
                  </a:cubicBezTo>
                  <a:cubicBezTo>
                    <a:pt x="96" y="24"/>
                    <a:pt x="96" y="24"/>
                    <a:pt x="96" y="24"/>
                  </a:cubicBezTo>
                  <a:cubicBezTo>
                    <a:pt x="96" y="21"/>
                    <a:pt x="93" y="18"/>
                    <a:pt x="90" y="18"/>
                  </a:cubicBezTo>
                  <a:close/>
                  <a:moveTo>
                    <a:pt x="24" y="18"/>
                  </a:moveTo>
                  <a:cubicBezTo>
                    <a:pt x="36" y="18"/>
                    <a:pt x="36" y="18"/>
                    <a:pt x="36" y="18"/>
                  </a:cubicBezTo>
                  <a:cubicBezTo>
                    <a:pt x="36" y="6"/>
                    <a:pt x="36" y="6"/>
                    <a:pt x="36" y="6"/>
                  </a:cubicBezTo>
                  <a:cubicBezTo>
                    <a:pt x="60" y="6"/>
                    <a:pt x="60" y="6"/>
                    <a:pt x="60" y="6"/>
                  </a:cubicBezTo>
                  <a:cubicBezTo>
                    <a:pt x="60" y="18"/>
                    <a:pt x="60" y="18"/>
                    <a:pt x="60" y="18"/>
                  </a:cubicBezTo>
                  <a:cubicBezTo>
                    <a:pt x="72" y="18"/>
                    <a:pt x="72" y="18"/>
                    <a:pt x="72" y="18"/>
                  </a:cubicBezTo>
                  <a:cubicBezTo>
                    <a:pt x="72" y="24"/>
                    <a:pt x="72" y="24"/>
                    <a:pt x="72" y="24"/>
                  </a:cubicBezTo>
                  <a:cubicBezTo>
                    <a:pt x="24" y="24"/>
                    <a:pt x="24" y="24"/>
                    <a:pt x="24" y="24"/>
                  </a:cubicBezTo>
                  <a:lnTo>
                    <a:pt x="24" y="18"/>
                  </a:lnTo>
                  <a:close/>
                  <a:moveTo>
                    <a:pt x="90" y="114"/>
                  </a:moveTo>
                  <a:cubicBezTo>
                    <a:pt x="6" y="114"/>
                    <a:pt x="6" y="114"/>
                    <a:pt x="6" y="114"/>
                  </a:cubicBezTo>
                  <a:cubicBezTo>
                    <a:pt x="6" y="24"/>
                    <a:pt x="6" y="24"/>
                    <a:pt x="6" y="24"/>
                  </a:cubicBezTo>
                  <a:cubicBezTo>
                    <a:pt x="18" y="24"/>
                    <a:pt x="18" y="24"/>
                    <a:pt x="18" y="24"/>
                  </a:cubicBezTo>
                  <a:cubicBezTo>
                    <a:pt x="18" y="27"/>
                    <a:pt x="21" y="30"/>
                    <a:pt x="24" y="30"/>
                  </a:cubicBezTo>
                  <a:cubicBezTo>
                    <a:pt x="72" y="30"/>
                    <a:pt x="72" y="30"/>
                    <a:pt x="72" y="30"/>
                  </a:cubicBezTo>
                  <a:cubicBezTo>
                    <a:pt x="75" y="30"/>
                    <a:pt x="78" y="27"/>
                    <a:pt x="78" y="24"/>
                  </a:cubicBezTo>
                  <a:cubicBezTo>
                    <a:pt x="90" y="24"/>
                    <a:pt x="90" y="24"/>
                    <a:pt x="90" y="24"/>
                  </a:cubicBezTo>
                  <a:lnTo>
                    <a:pt x="90"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1" name="Rectangle 70"/>
            <p:cNvSpPr>
              <a:spLocks noChangeArrowheads="1"/>
            </p:cNvSpPr>
            <p:nvPr/>
          </p:nvSpPr>
          <p:spPr bwMode="auto">
            <a:xfrm>
              <a:off x="56617" y="133453"/>
              <a:ext cx="191417"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22" name="Rectangle 71"/>
            <p:cNvSpPr>
              <a:spLocks noChangeArrowheads="1"/>
            </p:cNvSpPr>
            <p:nvPr/>
          </p:nvSpPr>
          <p:spPr bwMode="auto">
            <a:xfrm>
              <a:off x="56617" y="191417"/>
              <a:ext cx="191417"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sp>
        <p:nvSpPr>
          <p:cNvPr id="323" name="文本框 322"/>
          <p:cNvSpPr txBox="1"/>
          <p:nvPr/>
        </p:nvSpPr>
        <p:spPr>
          <a:xfrm>
            <a:off x="1883560" y="974075"/>
            <a:ext cx="1723549" cy="461665"/>
          </a:xfrm>
          <a:prstGeom prst="rect">
            <a:avLst/>
          </a:prstGeom>
          <a:noFill/>
        </p:spPr>
        <p:txBody>
          <a:bodyPr wrap="none" rtlCol="0">
            <a:spAutoFit/>
          </a:bodyPr>
          <a:lstStyle/>
          <a:p>
            <a:pPr algn="ctr"/>
            <a:r>
              <a:rPr lang="zh-CN" altLang="en-US" sz="2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a:t>
            </a:r>
            <a:endParaRPr lang="zh-CN" altLang="en-US" sz="2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pic>
        <p:nvPicPr>
          <p:cNvPr id="327" name="图片 326"/>
          <p:cNvPicPr>
            <a:picLocks noChangeAspect="1"/>
          </p:cNvPicPr>
          <p:nvPr/>
        </p:nvPicPr>
        <p:blipFill>
          <a:blip r:embed="rId1">
            <a:extLst>
              <a:ext uri="{BEBA8EAE-BF5A-486C-A8C5-ECC9F3942E4B}">
                <a14:imgProps xmlns:a14="http://schemas.microsoft.com/office/drawing/2010/main">
                  <a14:imgLayer r:embed="rId2">
                    <a14:imgEffect>
                      <a14:brightnessContrast bright="5000" contrast="-20000"/>
                    </a14:imgEffect>
                    <a14:imgEffect>
                      <a14:saturation sat="33000"/>
                    </a14:imgEffect>
                    <a14:imgEffect>
                      <a14:sharpenSoften amount="-5000"/>
                    </a14:imgEffect>
                  </a14:imgLayer>
                </a14:imgProps>
              </a:ext>
              <a:ext uri="{28A0092B-C50C-407E-A947-70E740481C1C}">
                <a14:useLocalDpi xmlns:a14="http://schemas.microsoft.com/office/drawing/2010/main" val="0"/>
              </a:ext>
            </a:extLst>
          </a:blip>
          <a:srcRect l="73899" t="1612" r="1926" b="1763"/>
          <a:stretch>
            <a:fillRect/>
          </a:stretch>
        </p:blipFill>
        <p:spPr>
          <a:xfrm flipV="1">
            <a:off x="9163210" y="0"/>
            <a:ext cx="3028790" cy="6858000"/>
          </a:xfrm>
          <a:custGeom>
            <a:avLst/>
            <a:gdLst>
              <a:gd name="connsiteX0" fmla="*/ 0 w 3028790"/>
              <a:gd name="connsiteY0" fmla="*/ 6853138 h 6853138"/>
              <a:gd name="connsiteX1" fmla="*/ 3028790 w 3028790"/>
              <a:gd name="connsiteY1" fmla="*/ 6853138 h 6853138"/>
              <a:gd name="connsiteX2" fmla="*/ 3028790 w 3028790"/>
              <a:gd name="connsiteY2" fmla="*/ 0 h 6853138"/>
              <a:gd name="connsiteX3" fmla="*/ 1446732 w 3028790"/>
              <a:gd name="connsiteY3" fmla="*/ 950687 h 6853138"/>
              <a:gd name="connsiteX4" fmla="*/ 0 w 3028790"/>
              <a:gd name="connsiteY4" fmla="*/ 6853138 h 685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790" h="6853138">
                <a:moveTo>
                  <a:pt x="0" y="6853138"/>
                </a:moveTo>
                <a:lnTo>
                  <a:pt x="3028790" y="6853138"/>
                </a:lnTo>
                <a:lnTo>
                  <a:pt x="3028790" y="0"/>
                </a:lnTo>
                <a:lnTo>
                  <a:pt x="1446732" y="950687"/>
                </a:lnTo>
                <a:lnTo>
                  <a:pt x="0" y="6853138"/>
                </a:lnTo>
                <a:close/>
              </a:path>
            </a:pathLst>
          </a:custGeom>
        </p:spPr>
      </p:pic>
      <p:pic>
        <p:nvPicPr>
          <p:cNvPr id="326" name="图片 325"/>
          <p:cNvPicPr>
            <a:picLocks noChangeAspect="1"/>
          </p:cNvPicPr>
          <p:nvPr/>
        </p:nvPicPr>
        <p:blipFill>
          <a:blip r:embed="rId1">
            <a:extLst>
              <a:ext uri="{BEBA8EAE-BF5A-486C-A8C5-ECC9F3942E4B}">
                <a14:imgProps xmlns:a14="http://schemas.microsoft.com/office/drawing/2010/main">
                  <a14:imgLayer r:embed="rId2">
                    <a14:imgEffect>
                      <a14:brightnessContrast bright="5000" contrast="-20000"/>
                    </a14:imgEffect>
                    <a14:imgEffect>
                      <a14:saturation sat="33000"/>
                    </a14:imgEffect>
                    <a14:imgEffect>
                      <a14:sharpenSoften amount="-5000"/>
                    </a14:imgEffect>
                  </a14:imgLayer>
                </a14:imgProps>
              </a:ext>
              <a:ext uri="{28A0092B-C50C-407E-A947-70E740481C1C}">
                <a14:useLocalDpi xmlns:a14="http://schemas.microsoft.com/office/drawing/2010/main" val="0"/>
              </a:ext>
            </a:extLst>
          </a:blip>
          <a:srcRect l="442" t="1612" r="74695" b="78978"/>
          <a:stretch>
            <a:fillRect/>
          </a:stretch>
        </p:blipFill>
        <p:spPr>
          <a:xfrm flipV="1">
            <a:off x="-39844" y="5481321"/>
            <a:ext cx="3114968" cy="1376680"/>
          </a:xfrm>
          <a:custGeom>
            <a:avLst/>
            <a:gdLst>
              <a:gd name="connsiteX0" fmla="*/ 0 w 3114968"/>
              <a:gd name="connsiteY0" fmla="*/ 1376680 h 1376680"/>
              <a:gd name="connsiteX1" fmla="*/ 2682850 w 3114968"/>
              <a:gd name="connsiteY1" fmla="*/ 719095 h 1376680"/>
              <a:gd name="connsiteX2" fmla="*/ 3114968 w 3114968"/>
              <a:gd name="connsiteY2" fmla="*/ 0 h 1376680"/>
              <a:gd name="connsiteX3" fmla="*/ 0 w 3114968"/>
              <a:gd name="connsiteY3" fmla="*/ 0 h 1376680"/>
              <a:gd name="connsiteX4" fmla="*/ 0 w 3114968"/>
              <a:gd name="connsiteY4" fmla="*/ 1376680 h 137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968" h="1376680">
                <a:moveTo>
                  <a:pt x="0" y="1376680"/>
                </a:moveTo>
                <a:lnTo>
                  <a:pt x="2682850" y="719095"/>
                </a:lnTo>
                <a:lnTo>
                  <a:pt x="3114968" y="0"/>
                </a:lnTo>
                <a:lnTo>
                  <a:pt x="0" y="0"/>
                </a:lnTo>
                <a:lnTo>
                  <a:pt x="0" y="1376680"/>
                </a:lnTo>
                <a:close/>
              </a:path>
            </a:pathLst>
          </a:custGeom>
        </p:spPr>
      </p:pic>
      <p:sp>
        <p:nvSpPr>
          <p:cNvPr id="328" name="文本框 327"/>
          <p:cNvSpPr txBox="1"/>
          <p:nvPr/>
        </p:nvSpPr>
        <p:spPr>
          <a:xfrm>
            <a:off x="1822462" y="1355803"/>
            <a:ext cx="2236510" cy="307777"/>
          </a:xfrm>
          <a:prstGeom prst="rect">
            <a:avLst/>
          </a:prstGeom>
          <a:noFill/>
        </p:spPr>
        <p:txBody>
          <a:bodyPr wrap="none" rtlCol="0">
            <a:spAutoFit/>
          </a:bodyPr>
          <a:lstStyle/>
          <a:p>
            <a:pPr algn="ctr"/>
            <a:r>
              <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输入文本输入文本</a:t>
            </a:r>
            <a:endParaRPr lang="zh-CN" altLang="en-US" sz="14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cxnSp>
        <p:nvCxnSpPr>
          <p:cNvPr id="332" name="直接连接符 331"/>
          <p:cNvCxnSpPr/>
          <p:nvPr/>
        </p:nvCxnSpPr>
        <p:spPr>
          <a:xfrm>
            <a:off x="1777499" y="974075"/>
            <a:ext cx="0" cy="68950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0" name="文本框 339"/>
          <p:cNvSpPr txBox="1"/>
          <p:nvPr/>
        </p:nvSpPr>
        <p:spPr>
          <a:xfrm>
            <a:off x="5329134" y="5298618"/>
            <a:ext cx="3958461" cy="900246"/>
          </a:xfrm>
          <a:prstGeom prst="rect">
            <a:avLst/>
          </a:prstGeom>
          <a:noFill/>
        </p:spPr>
        <p:txBody>
          <a:bodyPr wrap="square" rtlCol="0">
            <a:spAutoFit/>
          </a:bodyPr>
          <a:lstStyle/>
          <a:p>
            <a:r>
              <a:rPr lang="zh-CN" altLang="en-US" sz="1050" dirty="0">
                <a:solidFill>
                  <a:schemeClr val="tx1">
                    <a:lumMod val="75000"/>
                    <a:lumOff val="25000"/>
                  </a:schemeClr>
                </a:solidFill>
                <a:latin typeface="张海山锐线体简" panose="02000000000000000000" pitchFamily="2" charset="-122"/>
                <a:ea typeface="张海山锐线体简" panose="02000000000000000000" pitchFamily="2" charset="-122"/>
                <a:cs typeface="Arial Unicode MS" panose="020B0604020202020204" pitchFamily="34" charset="-122"/>
              </a:rPr>
              <a:t>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a:t>
            </a:r>
            <a:endParaRPr lang="zh-CN" altLang="en-US" sz="1050" dirty="0">
              <a:solidFill>
                <a:schemeClr val="tx1">
                  <a:lumMod val="75000"/>
                  <a:lumOff val="25000"/>
                </a:schemeClr>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0784" y="0"/>
            <a:ext cx="12202784" cy="6858000"/>
            <a:chOff x="-10784" y="0"/>
            <a:chExt cx="12202784" cy="6858000"/>
          </a:xfrm>
        </p:grpSpPr>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tretch>
              <a:fillRect/>
            </a:stretch>
          </p:blipFill>
          <p:spPr>
            <a:xfrm>
              <a:off x="-10784" y="0"/>
              <a:ext cx="12202784" cy="6858000"/>
            </a:xfrm>
            <a:prstGeom prst="rect">
              <a:avLst/>
            </a:prstGeom>
          </p:spPr>
        </p:pic>
        <p:sp>
          <p:nvSpPr>
            <p:cNvPr id="22" name="矩形 21"/>
            <p:cNvSpPr/>
            <p:nvPr/>
          </p:nvSpPr>
          <p:spPr>
            <a:xfrm>
              <a:off x="-10784" y="0"/>
              <a:ext cx="12202784" cy="6858000"/>
            </a:xfrm>
            <a:prstGeom prst="rect">
              <a:avLst/>
            </a:prstGeom>
            <a:solidFill>
              <a:schemeClr val="tx1">
                <a:lumMod val="95000"/>
                <a:lumOff val="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3910870" y="2921168"/>
            <a:ext cx="4416595" cy="1015663"/>
          </a:xfrm>
          <a:prstGeom prst="rect">
            <a:avLst/>
          </a:prstGeom>
          <a:noFill/>
        </p:spPr>
        <p:txBody>
          <a:bodyPr wrap="none" rtlCol="0">
            <a:spAutoFit/>
          </a:bodyPr>
          <a:lstStyle/>
          <a:p>
            <a:pPr algn="ctr"/>
            <a:r>
              <a:rPr lang="zh-CN" altLang="en-US" sz="6000" spc="600" dirty="0">
                <a:solidFill>
                  <a:srgbClr val="FBFBFB"/>
                </a:solidFill>
                <a:effectLst>
                  <a:outerShdw sx="101000" sy="101000" algn="ctr" rotWithShape="0">
                    <a:prstClr val="black">
                      <a:alpha val="43000"/>
                    </a:prstClr>
                  </a:outerShdw>
                </a:effectLst>
                <a:latin typeface="方正综艺简体" panose="03000509000000000000" pitchFamily="65" charset="-122"/>
                <a:ea typeface="方正综艺简体" panose="03000509000000000000" pitchFamily="65" charset="-122"/>
              </a:rPr>
              <a:t>谢谢观看！</a:t>
            </a:r>
            <a:endParaRPr lang="zh-CN" altLang="en-US" sz="6000" spc="600" dirty="0">
              <a:solidFill>
                <a:srgbClr val="FBFBFB"/>
              </a:solidFill>
              <a:effectLst>
                <a:outerShdw sx="101000" sy="101000" algn="ctr" rotWithShape="0">
                  <a:prstClr val="black">
                    <a:alpha val="43000"/>
                  </a:prstClr>
                </a:outerShdw>
              </a:effectLst>
              <a:latin typeface="方正综艺简体" panose="03000509000000000000" pitchFamily="65" charset="-122"/>
              <a:ea typeface="方正综艺简体" panose="03000509000000000000" pitchFamily="65" charset="-122"/>
            </a:endParaRPr>
          </a:p>
        </p:txBody>
      </p:sp>
      <p:sp>
        <p:nvSpPr>
          <p:cNvPr id="4" name="文本框 3"/>
          <p:cNvSpPr txBox="1"/>
          <p:nvPr/>
        </p:nvSpPr>
        <p:spPr>
          <a:xfrm>
            <a:off x="2926080" y="4343400"/>
            <a:ext cx="184731" cy="369332"/>
          </a:xfrm>
          <a:prstGeom prst="rect">
            <a:avLst/>
          </a:prstGeom>
          <a:noFill/>
        </p:spPr>
        <p:txBody>
          <a:bodyPr wrap="none" rtlCol="0">
            <a:spAutoFit/>
          </a:bodyPr>
          <a:lstStyle/>
          <a:p>
            <a:endParaRPr lang="zh-CN" altLang="en-US" dirty="0"/>
          </a:p>
        </p:txBody>
      </p:sp>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Effect>
                      <a14:saturation sat="0"/>
                    </a14:imgEffect>
                    <a14:imgEffect>
                      <a14:sharpenSoften amount="-5000"/>
                    </a14:imgEffect>
                  </a14:imgLayer>
                </a14:imgProps>
              </a:ext>
              <a:ext uri="{28A0092B-C50C-407E-A947-70E740481C1C}">
                <a14:useLocalDpi xmlns:a14="http://schemas.microsoft.com/office/drawing/2010/main" val="0"/>
              </a:ext>
            </a:extLst>
          </a:blip>
          <a:srcRect l="73899" t="1612" r="1926" b="1763"/>
          <a:stretch>
            <a:fillRect/>
          </a:stretch>
        </p:blipFill>
        <p:spPr>
          <a:xfrm flipV="1">
            <a:off x="9163210" y="0"/>
            <a:ext cx="3028790" cy="6858000"/>
          </a:xfrm>
          <a:custGeom>
            <a:avLst/>
            <a:gdLst>
              <a:gd name="connsiteX0" fmla="*/ 0 w 3028790"/>
              <a:gd name="connsiteY0" fmla="*/ 6853138 h 6853138"/>
              <a:gd name="connsiteX1" fmla="*/ 3028790 w 3028790"/>
              <a:gd name="connsiteY1" fmla="*/ 6853138 h 6853138"/>
              <a:gd name="connsiteX2" fmla="*/ 3028790 w 3028790"/>
              <a:gd name="connsiteY2" fmla="*/ 0 h 6853138"/>
              <a:gd name="connsiteX3" fmla="*/ 1446732 w 3028790"/>
              <a:gd name="connsiteY3" fmla="*/ 950687 h 6853138"/>
              <a:gd name="connsiteX4" fmla="*/ 0 w 3028790"/>
              <a:gd name="connsiteY4" fmla="*/ 6853138 h 685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790" h="6853138">
                <a:moveTo>
                  <a:pt x="0" y="6853138"/>
                </a:moveTo>
                <a:lnTo>
                  <a:pt x="3028790" y="6853138"/>
                </a:lnTo>
                <a:lnTo>
                  <a:pt x="3028790" y="0"/>
                </a:lnTo>
                <a:lnTo>
                  <a:pt x="1446732" y="950687"/>
                </a:lnTo>
                <a:lnTo>
                  <a:pt x="0" y="6853138"/>
                </a:lnTo>
                <a:close/>
              </a:path>
            </a:pathLst>
          </a:custGeom>
        </p:spPr>
      </p:pic>
      <p:pic>
        <p:nvPicPr>
          <p:cNvPr id="14" name="图片 13"/>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20000"/>
                    </a14:imgEffect>
                    <a14:imgEffect>
                      <a14:saturation sat="0"/>
                    </a14:imgEffect>
                    <a14:imgEffect>
                      <a14:sharpenSoften amount="-5000"/>
                    </a14:imgEffect>
                  </a14:imgLayer>
                </a14:imgProps>
              </a:ext>
              <a:ext uri="{28A0092B-C50C-407E-A947-70E740481C1C}">
                <a14:useLocalDpi xmlns:a14="http://schemas.microsoft.com/office/drawing/2010/main" val="0"/>
              </a:ext>
            </a:extLst>
          </a:blip>
          <a:srcRect l="442" t="1612" r="74695" b="78978"/>
          <a:stretch>
            <a:fillRect/>
          </a:stretch>
        </p:blipFill>
        <p:spPr>
          <a:xfrm flipV="1">
            <a:off x="-39844" y="5481321"/>
            <a:ext cx="3114968" cy="1376680"/>
          </a:xfrm>
          <a:custGeom>
            <a:avLst/>
            <a:gdLst>
              <a:gd name="connsiteX0" fmla="*/ 0 w 3114968"/>
              <a:gd name="connsiteY0" fmla="*/ 1376680 h 1376680"/>
              <a:gd name="connsiteX1" fmla="*/ 2682850 w 3114968"/>
              <a:gd name="connsiteY1" fmla="*/ 719095 h 1376680"/>
              <a:gd name="connsiteX2" fmla="*/ 3114968 w 3114968"/>
              <a:gd name="connsiteY2" fmla="*/ 0 h 1376680"/>
              <a:gd name="connsiteX3" fmla="*/ 0 w 3114968"/>
              <a:gd name="connsiteY3" fmla="*/ 0 h 1376680"/>
              <a:gd name="connsiteX4" fmla="*/ 0 w 3114968"/>
              <a:gd name="connsiteY4" fmla="*/ 1376680 h 137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968" h="1376680">
                <a:moveTo>
                  <a:pt x="0" y="1376680"/>
                </a:moveTo>
                <a:lnTo>
                  <a:pt x="2682850" y="719095"/>
                </a:lnTo>
                <a:lnTo>
                  <a:pt x="3114968" y="0"/>
                </a:lnTo>
                <a:lnTo>
                  <a:pt x="0" y="0"/>
                </a:lnTo>
                <a:lnTo>
                  <a:pt x="0" y="137668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Effect>
                      <a14:saturation sat="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2"/>
            <a:ext cx="12192000" cy="4095401"/>
          </a:xfrm>
          <a:prstGeom prst="rect">
            <a:avLst/>
          </a:prstGeom>
        </p:spPr>
      </p:pic>
      <p:pic>
        <p:nvPicPr>
          <p:cNvPr id="3" name="Picture 13"/>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flipH="1">
            <a:off x="5687975" y="3"/>
            <a:ext cx="6504024" cy="6963306"/>
          </a:xfrm>
          <a:prstGeom prst="rect">
            <a:avLst/>
          </a:prstGeom>
          <a:effectLst>
            <a:outerShdw blurRad="177800" dist="228600" dir="4680000" sx="99000" sy="99000" algn="t" rotWithShape="0">
              <a:prstClr val="black">
                <a:alpha val="11000"/>
              </a:prstClr>
            </a:outerShdw>
          </a:effectLst>
        </p:spPr>
      </p:pic>
      <p:sp>
        <p:nvSpPr>
          <p:cNvPr id="4" name="Oval 14"/>
          <p:cNvSpPr/>
          <p:nvPr/>
        </p:nvSpPr>
        <p:spPr>
          <a:xfrm>
            <a:off x="3096360" y="5298316"/>
            <a:ext cx="805933" cy="80593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5" name="Oval 15"/>
          <p:cNvSpPr/>
          <p:nvPr/>
        </p:nvSpPr>
        <p:spPr>
          <a:xfrm>
            <a:off x="4895664" y="5298316"/>
            <a:ext cx="805933" cy="80593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6" name="Oval 16"/>
          <p:cNvSpPr/>
          <p:nvPr/>
        </p:nvSpPr>
        <p:spPr>
          <a:xfrm>
            <a:off x="6694967" y="5298316"/>
            <a:ext cx="805933" cy="80593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7" name="Oval 17"/>
          <p:cNvSpPr/>
          <p:nvPr/>
        </p:nvSpPr>
        <p:spPr>
          <a:xfrm>
            <a:off x="8503875" y="5298316"/>
            <a:ext cx="805933" cy="80593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8" name="TextBox 18"/>
          <p:cNvSpPr txBox="1"/>
          <p:nvPr/>
        </p:nvSpPr>
        <p:spPr>
          <a:xfrm>
            <a:off x="2175126" y="1626785"/>
            <a:ext cx="3262433" cy="707886"/>
          </a:xfrm>
          <a:prstGeom prst="rect">
            <a:avLst/>
          </a:prstGeom>
          <a:noFill/>
        </p:spPr>
        <p:txBody>
          <a:bodyPr wrap="none" rtlCol="0">
            <a:spAutoFit/>
          </a:bodyPr>
          <a:lstStyle/>
          <a:p>
            <a:pPr algn="r"/>
            <a:r>
              <a:rPr lang="zh-CN" altLang="en-US" sz="4000" b="1" dirty="0">
                <a:solidFill>
                  <a:schemeClr val="tx1">
                    <a:lumMod val="85000"/>
                    <a:lumOff val="15000"/>
                  </a:schemeClr>
                </a:solidFill>
                <a:latin typeface="张海山锐线体简" panose="02000000000000000000" pitchFamily="2" charset="-122"/>
                <a:ea typeface="张海山锐线体简" panose="02000000000000000000" pitchFamily="2" charset="-122"/>
              </a:rPr>
              <a:t>点击输入标题</a:t>
            </a:r>
            <a:endParaRPr lang="id-ID" sz="4000" b="1" dirty="0">
              <a:solidFill>
                <a:schemeClr val="tx1">
                  <a:lumMod val="85000"/>
                  <a:lumOff val="15000"/>
                </a:schemeClr>
              </a:solidFill>
              <a:latin typeface="张海山锐线体简" panose="02000000000000000000" pitchFamily="2" charset="-122"/>
              <a:ea typeface="张海山锐线体简" panose="02000000000000000000" pitchFamily="2" charset="-122"/>
            </a:endParaRPr>
          </a:p>
        </p:txBody>
      </p:sp>
      <p:pic>
        <p:nvPicPr>
          <p:cNvPr id="10"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12715" y="263107"/>
            <a:ext cx="1840996" cy="1743460"/>
          </a:xfrm>
          <a:prstGeom prst="rect">
            <a:avLst/>
          </a:prstGeom>
        </p:spPr>
      </p:pic>
      <p:cxnSp>
        <p:nvCxnSpPr>
          <p:cNvPr id="11" name="Straight Connector 21"/>
          <p:cNvCxnSpPr/>
          <p:nvPr/>
        </p:nvCxnSpPr>
        <p:spPr>
          <a:xfrm>
            <a:off x="391019" y="1117600"/>
            <a:ext cx="0" cy="2966512"/>
          </a:xfrm>
          <a:prstGeom prst="line">
            <a:avLst/>
          </a:prstGeom>
          <a:ln w="222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2" name="Straight Connector 22"/>
          <p:cNvCxnSpPr/>
          <p:nvPr/>
        </p:nvCxnSpPr>
        <p:spPr>
          <a:xfrm>
            <a:off x="391019" y="4095403"/>
            <a:ext cx="0" cy="1578229"/>
          </a:xfrm>
          <a:prstGeom prst="line">
            <a:avLst/>
          </a:prstGeom>
          <a:ln w="22225">
            <a:solidFill>
              <a:schemeClr val="tx1">
                <a:lumMod val="50000"/>
                <a:lumOff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3" name="Straight Connector 23"/>
          <p:cNvCxnSpPr/>
          <p:nvPr/>
        </p:nvCxnSpPr>
        <p:spPr>
          <a:xfrm>
            <a:off x="391021" y="1117600"/>
            <a:ext cx="5266401" cy="0"/>
          </a:xfrm>
          <a:prstGeom prst="line">
            <a:avLst/>
          </a:prstGeom>
          <a:ln w="22225">
            <a:solidFill>
              <a:schemeClr val="bg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4" name="Straight Connector 24"/>
          <p:cNvCxnSpPr/>
          <p:nvPr/>
        </p:nvCxnSpPr>
        <p:spPr>
          <a:xfrm>
            <a:off x="5657420" y="1128889"/>
            <a:ext cx="0" cy="2348088"/>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25"/>
          <p:cNvCxnSpPr/>
          <p:nvPr/>
        </p:nvCxnSpPr>
        <p:spPr>
          <a:xfrm flipH="1" flipV="1">
            <a:off x="1381067" y="3476979"/>
            <a:ext cx="4273040" cy="4677"/>
          </a:xfrm>
          <a:prstGeom prst="line">
            <a:avLst/>
          </a:prstGeom>
          <a:ln w="22225">
            <a:solidFill>
              <a:schemeClr val="bg1"/>
            </a:solidFill>
            <a:prstDash val="sysDot"/>
            <a:tailEnd type="oval"/>
          </a:ln>
          <a:effectLst/>
        </p:spPr>
        <p:style>
          <a:lnRef idx="1">
            <a:schemeClr val="accent1"/>
          </a:lnRef>
          <a:fillRef idx="0">
            <a:schemeClr val="accent1"/>
          </a:fillRef>
          <a:effectRef idx="0">
            <a:schemeClr val="accent1"/>
          </a:effectRef>
          <a:fontRef idx="minor">
            <a:schemeClr val="tx1"/>
          </a:fontRef>
        </p:style>
      </p:cxnSp>
      <p:cxnSp>
        <p:nvCxnSpPr>
          <p:cNvPr id="16" name="Straight Connector 26"/>
          <p:cNvCxnSpPr>
            <a:endCxn id="4" idx="2"/>
          </p:cNvCxnSpPr>
          <p:nvPr/>
        </p:nvCxnSpPr>
        <p:spPr>
          <a:xfrm>
            <a:off x="391020" y="5701283"/>
            <a:ext cx="2705341" cy="0"/>
          </a:xfrm>
          <a:prstGeom prst="line">
            <a:avLst/>
          </a:prstGeom>
          <a:ln w="22225">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17" name="Straight Connector 27"/>
          <p:cNvCxnSpPr/>
          <p:nvPr/>
        </p:nvCxnSpPr>
        <p:spPr>
          <a:xfrm>
            <a:off x="3902295" y="5701283"/>
            <a:ext cx="1000735" cy="0"/>
          </a:xfrm>
          <a:prstGeom prst="line">
            <a:avLst/>
          </a:prstGeom>
          <a:ln w="22225">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18" name="Straight Connector 28"/>
          <p:cNvCxnSpPr/>
          <p:nvPr/>
        </p:nvCxnSpPr>
        <p:spPr>
          <a:xfrm>
            <a:off x="5701598" y="5701283"/>
            <a:ext cx="1000735" cy="0"/>
          </a:xfrm>
          <a:prstGeom prst="line">
            <a:avLst/>
          </a:prstGeom>
          <a:ln w="22225">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39" name="Straight Connector 49"/>
          <p:cNvCxnSpPr/>
          <p:nvPr/>
        </p:nvCxnSpPr>
        <p:spPr>
          <a:xfrm>
            <a:off x="7500901" y="5701283"/>
            <a:ext cx="1000735" cy="0"/>
          </a:xfrm>
          <a:prstGeom prst="line">
            <a:avLst/>
          </a:prstGeom>
          <a:ln w="22225">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40" name="Straight Connector 50"/>
          <p:cNvCxnSpPr/>
          <p:nvPr/>
        </p:nvCxnSpPr>
        <p:spPr>
          <a:xfrm>
            <a:off x="9309809" y="5701283"/>
            <a:ext cx="1000735" cy="0"/>
          </a:xfrm>
          <a:prstGeom prst="line">
            <a:avLst/>
          </a:prstGeom>
          <a:ln w="22225">
            <a:solidFill>
              <a:schemeClr val="tx1">
                <a:lumMod val="50000"/>
                <a:lumOff val="50000"/>
              </a:schemeClr>
            </a:solidFill>
            <a:prstDash val="sysDot"/>
            <a:tailEnd type="oval"/>
          </a:ln>
          <a:effectLst/>
        </p:spPr>
        <p:style>
          <a:lnRef idx="1">
            <a:schemeClr val="accent1"/>
          </a:lnRef>
          <a:fillRef idx="0">
            <a:schemeClr val="accent1"/>
          </a:fillRef>
          <a:effectRef idx="0">
            <a:schemeClr val="accent1"/>
          </a:effectRef>
          <a:fontRef idx="minor">
            <a:schemeClr val="tx1"/>
          </a:fontRef>
        </p:style>
      </p:cxnSp>
      <p:sp>
        <p:nvSpPr>
          <p:cNvPr id="41" name="TextBox 51"/>
          <p:cNvSpPr txBox="1"/>
          <p:nvPr/>
        </p:nvSpPr>
        <p:spPr>
          <a:xfrm>
            <a:off x="3028971" y="6165108"/>
            <a:ext cx="934872" cy="318100"/>
          </a:xfrm>
          <a:prstGeom prst="rect">
            <a:avLst/>
          </a:prstGeom>
          <a:noFill/>
        </p:spPr>
        <p:txBody>
          <a:bodyPr wrap="none" rtlCol="0">
            <a:spAutoFit/>
          </a:bodyPr>
          <a:lstStyle/>
          <a:p>
            <a:pPr algn="ctr"/>
            <a:r>
              <a:rPr lang="zh-CN" altLang="en-US" sz="1465" b="1" dirty="0">
                <a:solidFill>
                  <a:schemeClr val="bg1">
                    <a:lumMod val="50000"/>
                  </a:schemeClr>
                </a:solidFill>
                <a:latin typeface="张海山锐线体简" panose="02000000000000000000" pitchFamily="2" charset="-122"/>
                <a:ea typeface="张海山锐线体简" panose="02000000000000000000" pitchFamily="2" charset="-122"/>
              </a:rPr>
              <a:t>输入标题</a:t>
            </a:r>
            <a:endParaRPr lang="id-ID" sz="1465" b="1" dirty="0">
              <a:solidFill>
                <a:schemeClr val="bg1">
                  <a:lumMod val="50000"/>
                </a:schemeClr>
              </a:solidFill>
              <a:latin typeface="张海山锐线体简" panose="02000000000000000000" pitchFamily="2" charset="-122"/>
              <a:ea typeface="张海山锐线体简" panose="02000000000000000000" pitchFamily="2" charset="-122"/>
            </a:endParaRPr>
          </a:p>
        </p:txBody>
      </p:sp>
      <p:sp>
        <p:nvSpPr>
          <p:cNvPr id="42" name="TextBox 52"/>
          <p:cNvSpPr txBox="1"/>
          <p:nvPr/>
        </p:nvSpPr>
        <p:spPr>
          <a:xfrm>
            <a:off x="4831196" y="6165108"/>
            <a:ext cx="934872" cy="318100"/>
          </a:xfrm>
          <a:prstGeom prst="rect">
            <a:avLst/>
          </a:prstGeom>
          <a:noFill/>
        </p:spPr>
        <p:txBody>
          <a:bodyPr wrap="none" rtlCol="0">
            <a:spAutoFit/>
          </a:bodyPr>
          <a:lstStyle/>
          <a:p>
            <a:pPr algn="ctr"/>
            <a:r>
              <a:rPr lang="zh-CN" altLang="en-US" sz="1465" b="1" dirty="0">
                <a:solidFill>
                  <a:schemeClr val="tx1">
                    <a:lumMod val="75000"/>
                    <a:lumOff val="25000"/>
                  </a:schemeClr>
                </a:solidFill>
                <a:latin typeface="张海山锐线体简" panose="02000000000000000000" pitchFamily="2" charset="-122"/>
                <a:ea typeface="张海山锐线体简" panose="02000000000000000000" pitchFamily="2" charset="-122"/>
              </a:rPr>
              <a:t>输入标题</a:t>
            </a:r>
            <a:endParaRPr lang="id-ID" sz="1465" b="1"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43" name="TextBox 53"/>
          <p:cNvSpPr txBox="1"/>
          <p:nvPr/>
        </p:nvSpPr>
        <p:spPr>
          <a:xfrm>
            <a:off x="6644411" y="6165108"/>
            <a:ext cx="941284" cy="318100"/>
          </a:xfrm>
          <a:prstGeom prst="rect">
            <a:avLst/>
          </a:prstGeom>
          <a:noFill/>
        </p:spPr>
        <p:txBody>
          <a:bodyPr wrap="none" rtlCol="0">
            <a:spAutoFit/>
          </a:bodyPr>
          <a:lstStyle/>
          <a:p>
            <a:pPr algn="ctr"/>
            <a:r>
              <a:rPr lang="zh-CN" altLang="en-US" sz="1465" b="1" dirty="0">
                <a:solidFill>
                  <a:schemeClr val="bg1">
                    <a:lumMod val="50000"/>
                  </a:schemeClr>
                </a:solidFill>
                <a:latin typeface="张海山锐线体简" panose="02000000000000000000" pitchFamily="2" charset="-122"/>
                <a:ea typeface="张海山锐线体简" panose="02000000000000000000" pitchFamily="2" charset="-122"/>
              </a:rPr>
              <a:t>输入标题</a:t>
            </a:r>
            <a:endParaRPr lang="id-ID" altLang="zh-CN" sz="1465" b="1" dirty="0">
              <a:solidFill>
                <a:schemeClr val="bg1">
                  <a:lumMod val="50000"/>
                </a:schemeClr>
              </a:solidFill>
              <a:latin typeface="张海山锐线体简" panose="02000000000000000000" pitchFamily="2" charset="-122"/>
              <a:ea typeface="张海山锐线体简" panose="02000000000000000000" pitchFamily="2" charset="-122"/>
            </a:endParaRPr>
          </a:p>
        </p:txBody>
      </p:sp>
      <p:sp>
        <p:nvSpPr>
          <p:cNvPr id="44" name="TextBox 54"/>
          <p:cNvSpPr txBox="1"/>
          <p:nvPr/>
        </p:nvSpPr>
        <p:spPr>
          <a:xfrm>
            <a:off x="8432770" y="6165108"/>
            <a:ext cx="941283" cy="318100"/>
          </a:xfrm>
          <a:prstGeom prst="rect">
            <a:avLst/>
          </a:prstGeom>
          <a:noFill/>
        </p:spPr>
        <p:txBody>
          <a:bodyPr wrap="none" rtlCol="0">
            <a:spAutoFit/>
          </a:bodyPr>
          <a:lstStyle/>
          <a:p>
            <a:pPr algn="ctr"/>
            <a:r>
              <a:rPr lang="zh-CN" altLang="en-US" sz="1465" b="1" dirty="0">
                <a:solidFill>
                  <a:schemeClr val="tx1">
                    <a:lumMod val="75000"/>
                    <a:lumOff val="25000"/>
                  </a:schemeClr>
                </a:solidFill>
                <a:latin typeface="张海山锐线体简" panose="02000000000000000000" pitchFamily="2" charset="-122"/>
                <a:ea typeface="张海山锐线体简" panose="02000000000000000000" pitchFamily="2" charset="-122"/>
              </a:rPr>
              <a:t>输入标题</a:t>
            </a:r>
            <a:endParaRPr lang="id-ID" altLang="zh-CN" sz="1465" b="1"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46" name="TextBox 56"/>
          <p:cNvSpPr txBox="1"/>
          <p:nvPr/>
        </p:nvSpPr>
        <p:spPr>
          <a:xfrm>
            <a:off x="6431742" y="4574630"/>
            <a:ext cx="486030" cy="995209"/>
          </a:xfrm>
          <a:prstGeom prst="rect">
            <a:avLst/>
          </a:prstGeom>
          <a:noFill/>
        </p:spPr>
        <p:txBody>
          <a:bodyPr wrap="none" rtlCol="0">
            <a:spAutoFit/>
          </a:bodyPr>
          <a:lstStyle/>
          <a:p>
            <a:r>
              <a:rPr lang="id-ID" sz="5865" dirty="0">
                <a:solidFill>
                  <a:schemeClr val="tx1">
                    <a:lumMod val="65000"/>
                    <a:lumOff val="35000"/>
                  </a:schemeClr>
                </a:solidFill>
                <a:latin typeface="PT Sans" panose="020B0503020203020204" pitchFamily="34" charset="0"/>
              </a:rPr>
              <a:t>”</a:t>
            </a:r>
            <a:endParaRPr lang="id-ID" sz="5335" dirty="0">
              <a:solidFill>
                <a:schemeClr val="tx1">
                  <a:lumMod val="65000"/>
                  <a:lumOff val="35000"/>
                </a:schemeClr>
              </a:solidFill>
            </a:endParaRPr>
          </a:p>
        </p:txBody>
      </p:sp>
      <p:sp>
        <p:nvSpPr>
          <p:cNvPr id="47" name="TextBox 57"/>
          <p:cNvSpPr txBox="1"/>
          <p:nvPr/>
        </p:nvSpPr>
        <p:spPr>
          <a:xfrm>
            <a:off x="1546291" y="4229609"/>
            <a:ext cx="486030" cy="995209"/>
          </a:xfrm>
          <a:prstGeom prst="rect">
            <a:avLst/>
          </a:prstGeom>
          <a:noFill/>
        </p:spPr>
        <p:txBody>
          <a:bodyPr wrap="none" rtlCol="0">
            <a:spAutoFit/>
          </a:bodyPr>
          <a:lstStyle/>
          <a:p>
            <a:r>
              <a:rPr lang="id-ID" sz="5865" dirty="0">
                <a:solidFill>
                  <a:schemeClr val="tx1">
                    <a:lumMod val="65000"/>
                    <a:lumOff val="35000"/>
                  </a:schemeClr>
                </a:solidFill>
                <a:latin typeface="PT Sans" panose="020B0503020203020204" pitchFamily="34" charset="0"/>
              </a:rPr>
              <a:t>“</a:t>
            </a:r>
            <a:endParaRPr lang="id-ID" sz="5335" dirty="0">
              <a:solidFill>
                <a:schemeClr val="tx1">
                  <a:lumMod val="65000"/>
                  <a:lumOff val="35000"/>
                </a:schemeClr>
              </a:solidFill>
            </a:endParaRPr>
          </a:p>
        </p:txBody>
      </p:sp>
      <p:sp>
        <p:nvSpPr>
          <p:cNvPr id="51" name="文本框 50"/>
          <p:cNvSpPr txBox="1"/>
          <p:nvPr/>
        </p:nvSpPr>
        <p:spPr>
          <a:xfrm>
            <a:off x="1968524" y="4420073"/>
            <a:ext cx="4553855" cy="923330"/>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点击输入文本内容点击输入文本内容点击输入文本内容点击输入文本内容点击输入文本内容点击输入文本内容点击输入文本内容点击输入文本内容</a:t>
            </a:r>
            <a:endParaRPr lang="zh-CN" altLang="en-US" sz="1200"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
        <p:nvSpPr>
          <p:cNvPr id="52" name="文本框 51"/>
          <p:cNvSpPr txBox="1"/>
          <p:nvPr/>
        </p:nvSpPr>
        <p:spPr>
          <a:xfrm>
            <a:off x="1183331" y="2419485"/>
            <a:ext cx="4210029" cy="584775"/>
          </a:xfrm>
          <a:prstGeom prst="rect">
            <a:avLst/>
          </a:prstGeom>
          <a:noFill/>
        </p:spPr>
        <p:txBody>
          <a:bodyPr wrap="square" rtlCol="0">
            <a:spAutoFit/>
          </a:bodyPr>
          <a:lstStyle/>
          <a:p>
            <a:pPr algn="r"/>
            <a:r>
              <a:rPr lang="zh-CN" altLang="en-US" sz="1600" dirty="0">
                <a:solidFill>
                  <a:srgbClr val="FBFBFB"/>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a:t>
            </a:r>
            <a:endParaRPr lang="zh-CN" altLang="en-US" sz="1600" dirty="0">
              <a:solidFill>
                <a:srgbClr val="FBFBFB"/>
              </a:solidFill>
              <a:latin typeface="张海山锐线体简" panose="02000000000000000000" pitchFamily="2" charset="-122"/>
              <a:ea typeface="张海山锐线体简" panose="02000000000000000000" pitchFamily="2" charset="-122"/>
            </a:endParaRPr>
          </a:p>
        </p:txBody>
      </p:sp>
      <p:grpSp>
        <p:nvGrpSpPr>
          <p:cNvPr id="53" name="组合 125"/>
          <p:cNvGrpSpPr/>
          <p:nvPr/>
        </p:nvGrpSpPr>
        <p:grpSpPr bwMode="auto">
          <a:xfrm>
            <a:off x="3329221" y="5510630"/>
            <a:ext cx="381303" cy="381303"/>
            <a:chOff x="0" y="0"/>
            <a:chExt cx="382834" cy="382834"/>
          </a:xfrm>
          <a:solidFill>
            <a:srgbClr val="FBFBFB"/>
          </a:solidFill>
        </p:grpSpPr>
        <p:sp>
          <p:nvSpPr>
            <p:cNvPr id="54" name="Freeform 42"/>
            <p:cNvSpPr/>
            <p:nvPr/>
          </p:nvSpPr>
          <p:spPr bwMode="auto">
            <a:xfrm>
              <a:off x="0" y="363962"/>
              <a:ext cx="382834" cy="18872"/>
            </a:xfrm>
            <a:custGeom>
              <a:avLst/>
              <a:gdLst>
                <a:gd name="T0" fmla="*/ 117 w 120"/>
                <a:gd name="T1" fmla="*/ 0 h 6"/>
                <a:gd name="T2" fmla="*/ 3 w 120"/>
                <a:gd name="T3" fmla="*/ 0 h 6"/>
                <a:gd name="T4" fmla="*/ 0 w 120"/>
                <a:gd name="T5" fmla="*/ 3 h 6"/>
                <a:gd name="T6" fmla="*/ 3 w 120"/>
                <a:gd name="T7" fmla="*/ 6 h 6"/>
                <a:gd name="T8" fmla="*/ 117 w 120"/>
                <a:gd name="T9" fmla="*/ 6 h 6"/>
                <a:gd name="T10" fmla="*/ 120 w 120"/>
                <a:gd name="T11" fmla="*/ 3 h 6"/>
                <a:gd name="T12" fmla="*/ 117 w 12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0" h="6">
                  <a:moveTo>
                    <a:pt x="117" y="0"/>
                  </a:moveTo>
                  <a:cubicBezTo>
                    <a:pt x="3" y="0"/>
                    <a:pt x="3" y="0"/>
                    <a:pt x="3" y="0"/>
                  </a:cubicBezTo>
                  <a:cubicBezTo>
                    <a:pt x="1" y="0"/>
                    <a:pt x="0" y="1"/>
                    <a:pt x="0" y="3"/>
                  </a:cubicBezTo>
                  <a:cubicBezTo>
                    <a:pt x="0" y="5"/>
                    <a:pt x="1" y="6"/>
                    <a:pt x="3" y="6"/>
                  </a:cubicBezTo>
                  <a:cubicBezTo>
                    <a:pt x="117" y="6"/>
                    <a:pt x="117" y="6"/>
                    <a:pt x="117" y="6"/>
                  </a:cubicBezTo>
                  <a:cubicBezTo>
                    <a:pt x="119" y="6"/>
                    <a:pt x="120" y="5"/>
                    <a:pt x="120" y="3"/>
                  </a:cubicBezTo>
                  <a:cubicBezTo>
                    <a:pt x="120" y="1"/>
                    <a:pt x="119" y="0"/>
                    <a:pt x="1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55" name="Freeform 43"/>
            <p:cNvSpPr>
              <a:spLocks noEditPoints="1"/>
            </p:cNvSpPr>
            <p:nvPr/>
          </p:nvSpPr>
          <p:spPr bwMode="auto">
            <a:xfrm>
              <a:off x="191417" y="95708"/>
              <a:ext cx="172545" cy="249381"/>
            </a:xfrm>
            <a:custGeom>
              <a:avLst/>
              <a:gdLst>
                <a:gd name="T0" fmla="*/ 0 w 128"/>
                <a:gd name="T1" fmla="*/ 0 h 185"/>
                <a:gd name="T2" fmla="*/ 0 w 128"/>
                <a:gd name="T3" fmla="*/ 185 h 185"/>
                <a:gd name="T4" fmla="*/ 128 w 128"/>
                <a:gd name="T5" fmla="*/ 185 h 185"/>
                <a:gd name="T6" fmla="*/ 128 w 128"/>
                <a:gd name="T7" fmla="*/ 0 h 185"/>
                <a:gd name="T8" fmla="*/ 0 w 128"/>
                <a:gd name="T9" fmla="*/ 0 h 185"/>
                <a:gd name="T10" fmla="*/ 57 w 128"/>
                <a:gd name="T11" fmla="*/ 171 h 185"/>
                <a:gd name="T12" fmla="*/ 14 w 128"/>
                <a:gd name="T13" fmla="*/ 171 h 185"/>
                <a:gd name="T14" fmla="*/ 14 w 128"/>
                <a:gd name="T15" fmla="*/ 128 h 185"/>
                <a:gd name="T16" fmla="*/ 57 w 128"/>
                <a:gd name="T17" fmla="*/ 128 h 185"/>
                <a:gd name="T18" fmla="*/ 57 w 128"/>
                <a:gd name="T19" fmla="*/ 171 h 185"/>
                <a:gd name="T20" fmla="*/ 57 w 128"/>
                <a:gd name="T21" fmla="*/ 114 h 185"/>
                <a:gd name="T22" fmla="*/ 14 w 128"/>
                <a:gd name="T23" fmla="*/ 114 h 185"/>
                <a:gd name="T24" fmla="*/ 14 w 128"/>
                <a:gd name="T25" fmla="*/ 71 h 185"/>
                <a:gd name="T26" fmla="*/ 57 w 128"/>
                <a:gd name="T27" fmla="*/ 71 h 185"/>
                <a:gd name="T28" fmla="*/ 57 w 128"/>
                <a:gd name="T29" fmla="*/ 114 h 185"/>
                <a:gd name="T30" fmla="*/ 57 w 128"/>
                <a:gd name="T31" fmla="*/ 57 h 185"/>
                <a:gd name="T32" fmla="*/ 14 w 128"/>
                <a:gd name="T33" fmla="*/ 57 h 185"/>
                <a:gd name="T34" fmla="*/ 14 w 128"/>
                <a:gd name="T35" fmla="*/ 14 h 185"/>
                <a:gd name="T36" fmla="*/ 57 w 128"/>
                <a:gd name="T37" fmla="*/ 14 h 185"/>
                <a:gd name="T38" fmla="*/ 57 w 128"/>
                <a:gd name="T39" fmla="*/ 57 h 185"/>
                <a:gd name="T40" fmla="*/ 114 w 128"/>
                <a:gd name="T41" fmla="*/ 171 h 185"/>
                <a:gd name="T42" fmla="*/ 71 w 128"/>
                <a:gd name="T43" fmla="*/ 171 h 185"/>
                <a:gd name="T44" fmla="*/ 71 w 128"/>
                <a:gd name="T45" fmla="*/ 128 h 185"/>
                <a:gd name="T46" fmla="*/ 114 w 128"/>
                <a:gd name="T47" fmla="*/ 128 h 185"/>
                <a:gd name="T48" fmla="*/ 114 w 128"/>
                <a:gd name="T49" fmla="*/ 171 h 185"/>
                <a:gd name="T50" fmla="*/ 114 w 128"/>
                <a:gd name="T51" fmla="*/ 114 h 185"/>
                <a:gd name="T52" fmla="*/ 71 w 128"/>
                <a:gd name="T53" fmla="*/ 114 h 185"/>
                <a:gd name="T54" fmla="*/ 71 w 128"/>
                <a:gd name="T55" fmla="*/ 71 h 185"/>
                <a:gd name="T56" fmla="*/ 114 w 128"/>
                <a:gd name="T57" fmla="*/ 71 h 185"/>
                <a:gd name="T58" fmla="*/ 114 w 128"/>
                <a:gd name="T59" fmla="*/ 114 h 185"/>
                <a:gd name="T60" fmla="*/ 114 w 128"/>
                <a:gd name="T61" fmla="*/ 57 h 185"/>
                <a:gd name="T62" fmla="*/ 71 w 128"/>
                <a:gd name="T63" fmla="*/ 57 h 185"/>
                <a:gd name="T64" fmla="*/ 71 w 128"/>
                <a:gd name="T65" fmla="*/ 14 h 185"/>
                <a:gd name="T66" fmla="*/ 114 w 128"/>
                <a:gd name="T67" fmla="*/ 14 h 185"/>
                <a:gd name="T68" fmla="*/ 114 w 128"/>
                <a:gd name="T69" fmla="*/ 5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85">
                  <a:moveTo>
                    <a:pt x="0" y="0"/>
                  </a:moveTo>
                  <a:lnTo>
                    <a:pt x="0" y="185"/>
                  </a:lnTo>
                  <a:lnTo>
                    <a:pt x="128" y="185"/>
                  </a:lnTo>
                  <a:lnTo>
                    <a:pt x="128" y="0"/>
                  </a:lnTo>
                  <a:lnTo>
                    <a:pt x="0" y="0"/>
                  </a:lnTo>
                  <a:close/>
                  <a:moveTo>
                    <a:pt x="57" y="171"/>
                  </a:moveTo>
                  <a:lnTo>
                    <a:pt x="14" y="171"/>
                  </a:lnTo>
                  <a:lnTo>
                    <a:pt x="14" y="128"/>
                  </a:lnTo>
                  <a:lnTo>
                    <a:pt x="57" y="128"/>
                  </a:lnTo>
                  <a:lnTo>
                    <a:pt x="57" y="171"/>
                  </a:lnTo>
                  <a:close/>
                  <a:moveTo>
                    <a:pt x="57" y="114"/>
                  </a:moveTo>
                  <a:lnTo>
                    <a:pt x="14" y="114"/>
                  </a:lnTo>
                  <a:lnTo>
                    <a:pt x="14" y="71"/>
                  </a:lnTo>
                  <a:lnTo>
                    <a:pt x="57" y="71"/>
                  </a:lnTo>
                  <a:lnTo>
                    <a:pt x="57" y="114"/>
                  </a:lnTo>
                  <a:close/>
                  <a:moveTo>
                    <a:pt x="57" y="57"/>
                  </a:moveTo>
                  <a:lnTo>
                    <a:pt x="14" y="57"/>
                  </a:lnTo>
                  <a:lnTo>
                    <a:pt x="14" y="14"/>
                  </a:lnTo>
                  <a:lnTo>
                    <a:pt x="57" y="14"/>
                  </a:lnTo>
                  <a:lnTo>
                    <a:pt x="57" y="57"/>
                  </a:lnTo>
                  <a:close/>
                  <a:moveTo>
                    <a:pt x="114" y="171"/>
                  </a:moveTo>
                  <a:lnTo>
                    <a:pt x="71" y="171"/>
                  </a:lnTo>
                  <a:lnTo>
                    <a:pt x="71" y="128"/>
                  </a:lnTo>
                  <a:lnTo>
                    <a:pt x="114" y="128"/>
                  </a:lnTo>
                  <a:lnTo>
                    <a:pt x="114" y="171"/>
                  </a:lnTo>
                  <a:close/>
                  <a:moveTo>
                    <a:pt x="114" y="114"/>
                  </a:moveTo>
                  <a:lnTo>
                    <a:pt x="71" y="114"/>
                  </a:lnTo>
                  <a:lnTo>
                    <a:pt x="71" y="71"/>
                  </a:lnTo>
                  <a:lnTo>
                    <a:pt x="114" y="71"/>
                  </a:lnTo>
                  <a:lnTo>
                    <a:pt x="114" y="114"/>
                  </a:lnTo>
                  <a:close/>
                  <a:moveTo>
                    <a:pt x="114" y="57"/>
                  </a:moveTo>
                  <a:lnTo>
                    <a:pt x="71" y="57"/>
                  </a:lnTo>
                  <a:lnTo>
                    <a:pt x="71" y="14"/>
                  </a:lnTo>
                  <a:lnTo>
                    <a:pt x="114" y="14"/>
                  </a:lnTo>
                  <a:lnTo>
                    <a:pt x="114"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56" name="Freeform 44"/>
            <p:cNvSpPr>
              <a:spLocks noEditPoints="1"/>
            </p:cNvSpPr>
            <p:nvPr/>
          </p:nvSpPr>
          <p:spPr bwMode="auto">
            <a:xfrm>
              <a:off x="18872" y="0"/>
              <a:ext cx="153673" cy="345090"/>
            </a:xfrm>
            <a:custGeom>
              <a:avLst/>
              <a:gdLst>
                <a:gd name="T0" fmla="*/ 114 w 114"/>
                <a:gd name="T1" fmla="*/ 256 h 256"/>
                <a:gd name="T2" fmla="*/ 114 w 114"/>
                <a:gd name="T3" fmla="*/ 0 h 256"/>
                <a:gd name="T4" fmla="*/ 0 w 114"/>
                <a:gd name="T5" fmla="*/ 0 h 256"/>
                <a:gd name="T6" fmla="*/ 0 w 114"/>
                <a:gd name="T7" fmla="*/ 256 h 256"/>
                <a:gd name="T8" fmla="*/ 114 w 114"/>
                <a:gd name="T9" fmla="*/ 256 h 256"/>
                <a:gd name="T10" fmla="*/ 29 w 114"/>
                <a:gd name="T11" fmla="*/ 242 h 256"/>
                <a:gd name="T12" fmla="*/ 14 w 114"/>
                <a:gd name="T13" fmla="*/ 242 h 256"/>
                <a:gd name="T14" fmla="*/ 14 w 114"/>
                <a:gd name="T15" fmla="*/ 14 h 256"/>
                <a:gd name="T16" fmla="*/ 29 w 114"/>
                <a:gd name="T17" fmla="*/ 14 h 256"/>
                <a:gd name="T18" fmla="*/ 29 w 114"/>
                <a:gd name="T19" fmla="*/ 242 h 256"/>
                <a:gd name="T20" fmla="*/ 71 w 114"/>
                <a:gd name="T21" fmla="*/ 242 h 256"/>
                <a:gd name="T22" fmla="*/ 43 w 114"/>
                <a:gd name="T23" fmla="*/ 242 h 256"/>
                <a:gd name="T24" fmla="*/ 43 w 114"/>
                <a:gd name="T25" fmla="*/ 199 h 256"/>
                <a:gd name="T26" fmla="*/ 71 w 114"/>
                <a:gd name="T27" fmla="*/ 199 h 256"/>
                <a:gd name="T28" fmla="*/ 71 w 114"/>
                <a:gd name="T29" fmla="*/ 242 h 256"/>
                <a:gd name="T30" fmla="*/ 71 w 114"/>
                <a:gd name="T31" fmla="*/ 185 h 256"/>
                <a:gd name="T32" fmla="*/ 43 w 114"/>
                <a:gd name="T33" fmla="*/ 185 h 256"/>
                <a:gd name="T34" fmla="*/ 43 w 114"/>
                <a:gd name="T35" fmla="*/ 14 h 256"/>
                <a:gd name="T36" fmla="*/ 71 w 114"/>
                <a:gd name="T37" fmla="*/ 14 h 256"/>
                <a:gd name="T38" fmla="*/ 71 w 114"/>
                <a:gd name="T39" fmla="*/ 185 h 256"/>
                <a:gd name="T40" fmla="*/ 85 w 114"/>
                <a:gd name="T41" fmla="*/ 14 h 256"/>
                <a:gd name="T42" fmla="*/ 100 w 114"/>
                <a:gd name="T43" fmla="*/ 14 h 256"/>
                <a:gd name="T44" fmla="*/ 100 w 114"/>
                <a:gd name="T45" fmla="*/ 242 h 256"/>
                <a:gd name="T46" fmla="*/ 85 w 114"/>
                <a:gd name="T47" fmla="*/ 242 h 256"/>
                <a:gd name="T48" fmla="*/ 85 w 114"/>
                <a:gd name="T49" fmla="*/ 1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56">
                  <a:moveTo>
                    <a:pt x="114" y="256"/>
                  </a:moveTo>
                  <a:lnTo>
                    <a:pt x="114" y="0"/>
                  </a:lnTo>
                  <a:lnTo>
                    <a:pt x="0" y="0"/>
                  </a:lnTo>
                  <a:lnTo>
                    <a:pt x="0" y="256"/>
                  </a:lnTo>
                  <a:lnTo>
                    <a:pt x="114" y="256"/>
                  </a:lnTo>
                  <a:close/>
                  <a:moveTo>
                    <a:pt x="29" y="242"/>
                  </a:moveTo>
                  <a:lnTo>
                    <a:pt x="14" y="242"/>
                  </a:lnTo>
                  <a:lnTo>
                    <a:pt x="14" y="14"/>
                  </a:lnTo>
                  <a:lnTo>
                    <a:pt x="29" y="14"/>
                  </a:lnTo>
                  <a:lnTo>
                    <a:pt x="29" y="242"/>
                  </a:lnTo>
                  <a:close/>
                  <a:moveTo>
                    <a:pt x="71" y="242"/>
                  </a:moveTo>
                  <a:lnTo>
                    <a:pt x="43" y="242"/>
                  </a:lnTo>
                  <a:lnTo>
                    <a:pt x="43" y="199"/>
                  </a:lnTo>
                  <a:lnTo>
                    <a:pt x="71" y="199"/>
                  </a:lnTo>
                  <a:lnTo>
                    <a:pt x="71" y="242"/>
                  </a:lnTo>
                  <a:close/>
                  <a:moveTo>
                    <a:pt x="71" y="185"/>
                  </a:moveTo>
                  <a:lnTo>
                    <a:pt x="43" y="185"/>
                  </a:lnTo>
                  <a:lnTo>
                    <a:pt x="43" y="14"/>
                  </a:lnTo>
                  <a:lnTo>
                    <a:pt x="71" y="14"/>
                  </a:lnTo>
                  <a:lnTo>
                    <a:pt x="71" y="185"/>
                  </a:lnTo>
                  <a:close/>
                  <a:moveTo>
                    <a:pt x="85" y="14"/>
                  </a:moveTo>
                  <a:lnTo>
                    <a:pt x="100" y="14"/>
                  </a:lnTo>
                  <a:lnTo>
                    <a:pt x="100" y="242"/>
                  </a:lnTo>
                  <a:lnTo>
                    <a:pt x="85" y="242"/>
                  </a:lnTo>
                  <a:lnTo>
                    <a:pt x="85"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grpSp>
      <p:grpSp>
        <p:nvGrpSpPr>
          <p:cNvPr id="57" name="组合 139"/>
          <p:cNvGrpSpPr/>
          <p:nvPr/>
        </p:nvGrpSpPr>
        <p:grpSpPr bwMode="auto">
          <a:xfrm>
            <a:off x="5107979" y="5510631"/>
            <a:ext cx="381303" cy="381303"/>
            <a:chOff x="0" y="0"/>
            <a:chExt cx="382834" cy="382834"/>
          </a:xfrm>
          <a:solidFill>
            <a:srgbClr val="FBFBFB"/>
          </a:solidFill>
        </p:grpSpPr>
        <p:sp>
          <p:nvSpPr>
            <p:cNvPr id="58" name="Freeform 53"/>
            <p:cNvSpPr>
              <a:spLocks noEditPoints="1"/>
            </p:cNvSpPr>
            <p:nvPr/>
          </p:nvSpPr>
          <p:spPr bwMode="auto">
            <a:xfrm>
              <a:off x="0" y="0"/>
              <a:ext cx="382834" cy="382834"/>
            </a:xfrm>
            <a:custGeom>
              <a:avLst/>
              <a:gdLst>
                <a:gd name="T0" fmla="*/ 114 w 120"/>
                <a:gd name="T1" fmla="*/ 0 h 120"/>
                <a:gd name="T2" fmla="*/ 6 w 120"/>
                <a:gd name="T3" fmla="*/ 0 h 120"/>
                <a:gd name="T4" fmla="*/ 0 w 120"/>
                <a:gd name="T5" fmla="*/ 6 h 120"/>
                <a:gd name="T6" fmla="*/ 0 w 120"/>
                <a:gd name="T7" fmla="*/ 84 h 120"/>
                <a:gd name="T8" fmla="*/ 6 w 120"/>
                <a:gd name="T9" fmla="*/ 90 h 120"/>
                <a:gd name="T10" fmla="*/ 45 w 120"/>
                <a:gd name="T11" fmla="*/ 90 h 120"/>
                <a:gd name="T12" fmla="*/ 30 w 120"/>
                <a:gd name="T13" fmla="*/ 115 h 120"/>
                <a:gd name="T14" fmla="*/ 32 w 120"/>
                <a:gd name="T15" fmla="*/ 120 h 120"/>
                <a:gd name="T16" fmla="*/ 36 w 120"/>
                <a:gd name="T17" fmla="*/ 118 h 120"/>
                <a:gd name="T18" fmla="*/ 52 w 120"/>
                <a:gd name="T19" fmla="*/ 90 h 120"/>
                <a:gd name="T20" fmla="*/ 68 w 120"/>
                <a:gd name="T21" fmla="*/ 90 h 120"/>
                <a:gd name="T22" fmla="*/ 84 w 120"/>
                <a:gd name="T23" fmla="*/ 118 h 120"/>
                <a:gd name="T24" fmla="*/ 88 w 120"/>
                <a:gd name="T25" fmla="*/ 120 h 120"/>
                <a:gd name="T26" fmla="*/ 90 w 120"/>
                <a:gd name="T27" fmla="*/ 115 h 120"/>
                <a:gd name="T28" fmla="*/ 75 w 120"/>
                <a:gd name="T29" fmla="*/ 90 h 120"/>
                <a:gd name="T30" fmla="*/ 114 w 120"/>
                <a:gd name="T31" fmla="*/ 90 h 120"/>
                <a:gd name="T32" fmla="*/ 120 w 120"/>
                <a:gd name="T33" fmla="*/ 84 h 120"/>
                <a:gd name="T34" fmla="*/ 120 w 120"/>
                <a:gd name="T35" fmla="*/ 6 h 120"/>
                <a:gd name="T36" fmla="*/ 114 w 120"/>
                <a:gd name="T37" fmla="*/ 0 h 120"/>
                <a:gd name="T38" fmla="*/ 114 w 120"/>
                <a:gd name="T39" fmla="*/ 84 h 120"/>
                <a:gd name="T40" fmla="*/ 6 w 120"/>
                <a:gd name="T41" fmla="*/ 84 h 120"/>
                <a:gd name="T42" fmla="*/ 6 w 120"/>
                <a:gd name="T43" fmla="*/ 6 h 120"/>
                <a:gd name="T44" fmla="*/ 114 w 120"/>
                <a:gd name="T45" fmla="*/ 6 h 120"/>
                <a:gd name="T46" fmla="*/ 114 w 120"/>
                <a:gd name="T47"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20">
                  <a:moveTo>
                    <a:pt x="114" y="0"/>
                  </a:moveTo>
                  <a:cubicBezTo>
                    <a:pt x="6" y="0"/>
                    <a:pt x="6" y="0"/>
                    <a:pt x="6" y="0"/>
                  </a:cubicBezTo>
                  <a:cubicBezTo>
                    <a:pt x="3" y="0"/>
                    <a:pt x="0" y="3"/>
                    <a:pt x="0" y="6"/>
                  </a:cubicBezTo>
                  <a:cubicBezTo>
                    <a:pt x="0" y="84"/>
                    <a:pt x="0" y="84"/>
                    <a:pt x="0" y="84"/>
                  </a:cubicBezTo>
                  <a:cubicBezTo>
                    <a:pt x="0" y="87"/>
                    <a:pt x="3" y="90"/>
                    <a:pt x="6" y="90"/>
                  </a:cubicBezTo>
                  <a:cubicBezTo>
                    <a:pt x="45" y="90"/>
                    <a:pt x="45" y="90"/>
                    <a:pt x="45" y="90"/>
                  </a:cubicBezTo>
                  <a:cubicBezTo>
                    <a:pt x="30" y="115"/>
                    <a:pt x="30" y="115"/>
                    <a:pt x="30" y="115"/>
                  </a:cubicBezTo>
                  <a:cubicBezTo>
                    <a:pt x="30" y="117"/>
                    <a:pt x="30" y="119"/>
                    <a:pt x="32" y="120"/>
                  </a:cubicBezTo>
                  <a:cubicBezTo>
                    <a:pt x="33" y="120"/>
                    <a:pt x="35" y="120"/>
                    <a:pt x="36" y="118"/>
                  </a:cubicBezTo>
                  <a:cubicBezTo>
                    <a:pt x="52" y="90"/>
                    <a:pt x="52" y="90"/>
                    <a:pt x="52" y="90"/>
                  </a:cubicBezTo>
                  <a:cubicBezTo>
                    <a:pt x="68" y="90"/>
                    <a:pt x="68" y="90"/>
                    <a:pt x="68" y="90"/>
                  </a:cubicBezTo>
                  <a:cubicBezTo>
                    <a:pt x="84" y="118"/>
                    <a:pt x="84" y="118"/>
                    <a:pt x="84" y="118"/>
                  </a:cubicBezTo>
                  <a:cubicBezTo>
                    <a:pt x="85" y="120"/>
                    <a:pt x="87" y="120"/>
                    <a:pt x="88" y="120"/>
                  </a:cubicBezTo>
                  <a:cubicBezTo>
                    <a:pt x="90" y="119"/>
                    <a:pt x="90" y="117"/>
                    <a:pt x="90" y="115"/>
                  </a:cubicBezTo>
                  <a:cubicBezTo>
                    <a:pt x="75" y="90"/>
                    <a:pt x="75" y="90"/>
                    <a:pt x="75" y="90"/>
                  </a:cubicBezTo>
                  <a:cubicBezTo>
                    <a:pt x="114" y="90"/>
                    <a:pt x="114" y="90"/>
                    <a:pt x="114" y="90"/>
                  </a:cubicBezTo>
                  <a:cubicBezTo>
                    <a:pt x="117" y="90"/>
                    <a:pt x="120" y="87"/>
                    <a:pt x="120" y="84"/>
                  </a:cubicBezTo>
                  <a:cubicBezTo>
                    <a:pt x="120" y="6"/>
                    <a:pt x="120" y="6"/>
                    <a:pt x="120" y="6"/>
                  </a:cubicBezTo>
                  <a:cubicBezTo>
                    <a:pt x="120" y="3"/>
                    <a:pt x="117" y="0"/>
                    <a:pt x="114" y="0"/>
                  </a:cubicBezTo>
                  <a:close/>
                  <a:moveTo>
                    <a:pt x="114" y="84"/>
                  </a:moveTo>
                  <a:cubicBezTo>
                    <a:pt x="6" y="84"/>
                    <a:pt x="6" y="84"/>
                    <a:pt x="6" y="84"/>
                  </a:cubicBezTo>
                  <a:cubicBezTo>
                    <a:pt x="6" y="6"/>
                    <a:pt x="6" y="6"/>
                    <a:pt x="6" y="6"/>
                  </a:cubicBezTo>
                  <a:cubicBezTo>
                    <a:pt x="114" y="6"/>
                    <a:pt x="114" y="6"/>
                    <a:pt x="114" y="6"/>
                  </a:cubicBezTo>
                  <a:lnTo>
                    <a:pt x="114"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59" name="Freeform 54"/>
            <p:cNvSpPr/>
            <p:nvPr/>
          </p:nvSpPr>
          <p:spPr bwMode="auto">
            <a:xfrm>
              <a:off x="67400" y="67400"/>
              <a:ext cx="248033" cy="152324"/>
            </a:xfrm>
            <a:custGeom>
              <a:avLst/>
              <a:gdLst>
                <a:gd name="T0" fmla="*/ 3 w 78"/>
                <a:gd name="T1" fmla="*/ 48 h 48"/>
                <a:gd name="T2" fmla="*/ 5 w 78"/>
                <a:gd name="T3" fmla="*/ 47 h 48"/>
                <a:gd name="T4" fmla="*/ 28 w 78"/>
                <a:gd name="T5" fmla="*/ 13 h 48"/>
                <a:gd name="T6" fmla="*/ 55 w 78"/>
                <a:gd name="T7" fmla="*/ 35 h 48"/>
                <a:gd name="T8" fmla="*/ 58 w 78"/>
                <a:gd name="T9" fmla="*/ 36 h 48"/>
                <a:gd name="T10" fmla="*/ 60 w 78"/>
                <a:gd name="T11" fmla="*/ 35 h 48"/>
                <a:gd name="T12" fmla="*/ 78 w 78"/>
                <a:gd name="T13" fmla="*/ 5 h 48"/>
                <a:gd name="T14" fmla="*/ 77 w 78"/>
                <a:gd name="T15" fmla="*/ 0 h 48"/>
                <a:gd name="T16" fmla="*/ 72 w 78"/>
                <a:gd name="T17" fmla="*/ 1 h 48"/>
                <a:gd name="T18" fmla="*/ 56 w 78"/>
                <a:gd name="T19" fmla="*/ 29 h 48"/>
                <a:gd name="T20" fmla="*/ 29 w 78"/>
                <a:gd name="T21" fmla="*/ 7 h 48"/>
                <a:gd name="T22" fmla="*/ 27 w 78"/>
                <a:gd name="T23" fmla="*/ 6 h 48"/>
                <a:gd name="T24" fmla="*/ 25 w 78"/>
                <a:gd name="T25" fmla="*/ 7 h 48"/>
                <a:gd name="T26" fmla="*/ 1 w 78"/>
                <a:gd name="T27" fmla="*/ 43 h 48"/>
                <a:gd name="T28" fmla="*/ 1 w 78"/>
                <a:gd name="T29" fmla="*/ 47 h 48"/>
                <a:gd name="T30" fmla="*/ 3 w 78"/>
                <a:gd name="T3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8">
                  <a:moveTo>
                    <a:pt x="3" y="48"/>
                  </a:moveTo>
                  <a:cubicBezTo>
                    <a:pt x="4" y="48"/>
                    <a:pt x="5" y="48"/>
                    <a:pt x="5" y="47"/>
                  </a:cubicBezTo>
                  <a:cubicBezTo>
                    <a:pt x="28" y="13"/>
                    <a:pt x="28" y="13"/>
                    <a:pt x="28" y="13"/>
                  </a:cubicBezTo>
                  <a:cubicBezTo>
                    <a:pt x="55" y="35"/>
                    <a:pt x="55" y="35"/>
                    <a:pt x="55" y="35"/>
                  </a:cubicBezTo>
                  <a:cubicBezTo>
                    <a:pt x="56" y="36"/>
                    <a:pt x="57" y="36"/>
                    <a:pt x="58" y="36"/>
                  </a:cubicBezTo>
                  <a:cubicBezTo>
                    <a:pt x="58" y="36"/>
                    <a:pt x="59" y="35"/>
                    <a:pt x="60" y="35"/>
                  </a:cubicBezTo>
                  <a:cubicBezTo>
                    <a:pt x="78" y="5"/>
                    <a:pt x="78" y="5"/>
                    <a:pt x="78" y="5"/>
                  </a:cubicBezTo>
                  <a:cubicBezTo>
                    <a:pt x="78" y="3"/>
                    <a:pt x="78" y="1"/>
                    <a:pt x="77" y="0"/>
                  </a:cubicBezTo>
                  <a:cubicBezTo>
                    <a:pt x="75" y="0"/>
                    <a:pt x="73" y="0"/>
                    <a:pt x="72" y="1"/>
                  </a:cubicBezTo>
                  <a:cubicBezTo>
                    <a:pt x="56" y="29"/>
                    <a:pt x="56" y="29"/>
                    <a:pt x="56" y="29"/>
                  </a:cubicBezTo>
                  <a:cubicBezTo>
                    <a:pt x="29" y="7"/>
                    <a:pt x="29" y="7"/>
                    <a:pt x="29" y="7"/>
                  </a:cubicBezTo>
                  <a:cubicBezTo>
                    <a:pt x="28" y="6"/>
                    <a:pt x="27" y="6"/>
                    <a:pt x="27" y="6"/>
                  </a:cubicBezTo>
                  <a:cubicBezTo>
                    <a:pt x="26" y="6"/>
                    <a:pt x="25" y="7"/>
                    <a:pt x="25" y="7"/>
                  </a:cubicBezTo>
                  <a:cubicBezTo>
                    <a:pt x="1" y="43"/>
                    <a:pt x="1" y="43"/>
                    <a:pt x="1" y="43"/>
                  </a:cubicBezTo>
                  <a:cubicBezTo>
                    <a:pt x="0" y="45"/>
                    <a:pt x="0" y="47"/>
                    <a:pt x="1" y="47"/>
                  </a:cubicBezTo>
                  <a:cubicBezTo>
                    <a:pt x="2" y="48"/>
                    <a:pt x="2" y="48"/>
                    <a:pt x="3"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grpSp>
      <p:grpSp>
        <p:nvGrpSpPr>
          <p:cNvPr id="60" name="组合 81"/>
          <p:cNvGrpSpPr/>
          <p:nvPr/>
        </p:nvGrpSpPr>
        <p:grpSpPr bwMode="auto">
          <a:xfrm>
            <a:off x="6907282" y="5510631"/>
            <a:ext cx="381303" cy="381303"/>
            <a:chOff x="0" y="0"/>
            <a:chExt cx="382834" cy="382834"/>
          </a:xfrm>
          <a:solidFill>
            <a:srgbClr val="FBFBFB"/>
          </a:solidFill>
        </p:grpSpPr>
        <p:sp>
          <p:nvSpPr>
            <p:cNvPr id="61" name="Freeform 6"/>
            <p:cNvSpPr/>
            <p:nvPr/>
          </p:nvSpPr>
          <p:spPr bwMode="auto">
            <a:xfrm>
              <a:off x="134800" y="133452"/>
              <a:ext cx="114580" cy="115929"/>
            </a:xfrm>
            <a:custGeom>
              <a:avLst/>
              <a:gdLst>
                <a:gd name="T0" fmla="*/ 18 w 36"/>
                <a:gd name="T1" fmla="*/ 0 h 36"/>
                <a:gd name="T2" fmla="*/ 13 w 36"/>
                <a:gd name="T3" fmla="*/ 1 h 36"/>
                <a:gd name="T4" fmla="*/ 19 w 36"/>
                <a:gd name="T5" fmla="*/ 6 h 36"/>
                <a:gd name="T6" fmla="*/ 30 w 36"/>
                <a:gd name="T7" fmla="*/ 18 h 36"/>
                <a:gd name="T8" fmla="*/ 18 w 36"/>
                <a:gd name="T9" fmla="*/ 30 h 36"/>
                <a:gd name="T10" fmla="*/ 6 w 36"/>
                <a:gd name="T11" fmla="*/ 19 h 36"/>
                <a:gd name="T12" fmla="*/ 1 w 36"/>
                <a:gd name="T13" fmla="*/ 13 h 36"/>
                <a:gd name="T14" fmla="*/ 0 w 36"/>
                <a:gd name="T15" fmla="*/ 18 h 36"/>
                <a:gd name="T16" fmla="*/ 18 w 36"/>
                <a:gd name="T17" fmla="*/ 36 h 36"/>
                <a:gd name="T18" fmla="*/ 36 w 36"/>
                <a:gd name="T19" fmla="*/ 18 h 36"/>
                <a:gd name="T20" fmla="*/ 18 w 3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18" y="0"/>
                  </a:moveTo>
                  <a:cubicBezTo>
                    <a:pt x="16" y="0"/>
                    <a:pt x="15" y="0"/>
                    <a:pt x="13" y="1"/>
                  </a:cubicBezTo>
                  <a:cubicBezTo>
                    <a:pt x="19" y="6"/>
                    <a:pt x="19" y="6"/>
                    <a:pt x="19" y="6"/>
                  </a:cubicBezTo>
                  <a:cubicBezTo>
                    <a:pt x="25" y="7"/>
                    <a:pt x="30" y="12"/>
                    <a:pt x="30" y="18"/>
                  </a:cubicBezTo>
                  <a:cubicBezTo>
                    <a:pt x="30" y="25"/>
                    <a:pt x="25" y="30"/>
                    <a:pt x="18" y="30"/>
                  </a:cubicBezTo>
                  <a:cubicBezTo>
                    <a:pt x="12" y="30"/>
                    <a:pt x="7" y="25"/>
                    <a:pt x="6" y="19"/>
                  </a:cubicBezTo>
                  <a:cubicBezTo>
                    <a:pt x="1" y="13"/>
                    <a:pt x="1" y="13"/>
                    <a:pt x="1" y="13"/>
                  </a:cubicBezTo>
                  <a:cubicBezTo>
                    <a:pt x="0" y="15"/>
                    <a:pt x="0" y="16"/>
                    <a:pt x="0" y="18"/>
                  </a:cubicBezTo>
                  <a:cubicBezTo>
                    <a:pt x="0" y="28"/>
                    <a:pt x="8" y="36"/>
                    <a:pt x="18" y="36"/>
                  </a:cubicBezTo>
                  <a:cubicBezTo>
                    <a:pt x="28" y="36"/>
                    <a:pt x="36" y="28"/>
                    <a:pt x="36" y="18"/>
                  </a:cubicBezTo>
                  <a:cubicBezTo>
                    <a:pt x="36" y="8"/>
                    <a:pt x="2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62" name="Freeform 7"/>
            <p:cNvSpPr>
              <a:spLocks noEditPoints="1"/>
            </p:cNvSpPr>
            <p:nvPr/>
          </p:nvSpPr>
          <p:spPr bwMode="auto">
            <a:xfrm>
              <a:off x="0" y="0"/>
              <a:ext cx="200853" cy="200853"/>
            </a:xfrm>
            <a:custGeom>
              <a:avLst/>
              <a:gdLst>
                <a:gd name="T0" fmla="*/ 62 w 63"/>
                <a:gd name="T1" fmla="*/ 58 h 63"/>
                <a:gd name="T2" fmla="*/ 42 w 63"/>
                <a:gd name="T3" fmla="*/ 37 h 63"/>
                <a:gd name="T4" fmla="*/ 42 w 63"/>
                <a:gd name="T5" fmla="*/ 36 h 63"/>
                <a:gd name="T6" fmla="*/ 42 w 63"/>
                <a:gd name="T7" fmla="*/ 24 h 63"/>
                <a:gd name="T8" fmla="*/ 40 w 63"/>
                <a:gd name="T9" fmla="*/ 20 h 63"/>
                <a:gd name="T10" fmla="*/ 22 w 63"/>
                <a:gd name="T11" fmla="*/ 2 h 63"/>
                <a:gd name="T12" fmla="*/ 18 w 63"/>
                <a:gd name="T13" fmla="*/ 0 h 63"/>
                <a:gd name="T14" fmla="*/ 16 w 63"/>
                <a:gd name="T15" fmla="*/ 0 h 63"/>
                <a:gd name="T16" fmla="*/ 12 w 63"/>
                <a:gd name="T17" fmla="*/ 6 h 63"/>
                <a:gd name="T18" fmla="*/ 12 w 63"/>
                <a:gd name="T19" fmla="*/ 12 h 63"/>
                <a:gd name="T20" fmla="*/ 6 w 63"/>
                <a:gd name="T21" fmla="*/ 12 h 63"/>
                <a:gd name="T22" fmla="*/ 0 w 63"/>
                <a:gd name="T23" fmla="*/ 16 h 63"/>
                <a:gd name="T24" fmla="*/ 2 w 63"/>
                <a:gd name="T25" fmla="*/ 22 h 63"/>
                <a:gd name="T26" fmla="*/ 20 w 63"/>
                <a:gd name="T27" fmla="*/ 40 h 63"/>
                <a:gd name="T28" fmla="*/ 24 w 63"/>
                <a:gd name="T29" fmla="*/ 42 h 63"/>
                <a:gd name="T30" fmla="*/ 36 w 63"/>
                <a:gd name="T31" fmla="*/ 42 h 63"/>
                <a:gd name="T32" fmla="*/ 37 w 63"/>
                <a:gd name="T33" fmla="*/ 42 h 63"/>
                <a:gd name="T34" fmla="*/ 58 w 63"/>
                <a:gd name="T35" fmla="*/ 62 h 63"/>
                <a:gd name="T36" fmla="*/ 60 w 63"/>
                <a:gd name="T37" fmla="*/ 63 h 63"/>
                <a:gd name="T38" fmla="*/ 62 w 63"/>
                <a:gd name="T39" fmla="*/ 62 h 63"/>
                <a:gd name="T40" fmla="*/ 62 w 63"/>
                <a:gd name="T41" fmla="*/ 58 h 63"/>
                <a:gd name="T42" fmla="*/ 6 w 63"/>
                <a:gd name="T43" fmla="*/ 18 h 63"/>
                <a:gd name="T44" fmla="*/ 18 w 63"/>
                <a:gd name="T45" fmla="*/ 18 h 63"/>
                <a:gd name="T46" fmla="*/ 18 w 63"/>
                <a:gd name="T47" fmla="*/ 6 h 63"/>
                <a:gd name="T48" fmla="*/ 36 w 63"/>
                <a:gd name="T49" fmla="*/ 24 h 63"/>
                <a:gd name="T50" fmla="*/ 36 w 63"/>
                <a:gd name="T51" fmla="*/ 36 h 63"/>
                <a:gd name="T52" fmla="*/ 24 w 63"/>
                <a:gd name="T53" fmla="*/ 36 h 63"/>
                <a:gd name="T54" fmla="*/ 6 w 63"/>
                <a:gd name="T55"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3">
                  <a:moveTo>
                    <a:pt x="62" y="58"/>
                  </a:moveTo>
                  <a:cubicBezTo>
                    <a:pt x="42" y="37"/>
                    <a:pt x="42" y="37"/>
                    <a:pt x="42" y="37"/>
                  </a:cubicBezTo>
                  <a:cubicBezTo>
                    <a:pt x="42" y="37"/>
                    <a:pt x="42" y="37"/>
                    <a:pt x="42" y="36"/>
                  </a:cubicBezTo>
                  <a:cubicBezTo>
                    <a:pt x="42" y="24"/>
                    <a:pt x="42" y="24"/>
                    <a:pt x="42" y="24"/>
                  </a:cubicBezTo>
                  <a:cubicBezTo>
                    <a:pt x="42" y="22"/>
                    <a:pt x="41" y="21"/>
                    <a:pt x="40" y="20"/>
                  </a:cubicBezTo>
                  <a:cubicBezTo>
                    <a:pt x="22" y="2"/>
                    <a:pt x="22" y="2"/>
                    <a:pt x="22" y="2"/>
                  </a:cubicBezTo>
                  <a:cubicBezTo>
                    <a:pt x="21" y="1"/>
                    <a:pt x="20" y="0"/>
                    <a:pt x="18" y="0"/>
                  </a:cubicBezTo>
                  <a:cubicBezTo>
                    <a:pt x="17" y="0"/>
                    <a:pt x="16" y="0"/>
                    <a:pt x="16" y="0"/>
                  </a:cubicBezTo>
                  <a:cubicBezTo>
                    <a:pt x="13" y="1"/>
                    <a:pt x="12" y="4"/>
                    <a:pt x="12" y="6"/>
                  </a:cubicBezTo>
                  <a:cubicBezTo>
                    <a:pt x="12" y="12"/>
                    <a:pt x="12" y="12"/>
                    <a:pt x="12" y="12"/>
                  </a:cubicBezTo>
                  <a:cubicBezTo>
                    <a:pt x="6" y="12"/>
                    <a:pt x="6" y="12"/>
                    <a:pt x="6" y="12"/>
                  </a:cubicBezTo>
                  <a:cubicBezTo>
                    <a:pt x="4" y="12"/>
                    <a:pt x="1" y="13"/>
                    <a:pt x="0" y="16"/>
                  </a:cubicBezTo>
                  <a:cubicBezTo>
                    <a:pt x="0" y="18"/>
                    <a:pt x="0" y="21"/>
                    <a:pt x="2" y="22"/>
                  </a:cubicBezTo>
                  <a:cubicBezTo>
                    <a:pt x="20" y="40"/>
                    <a:pt x="20" y="40"/>
                    <a:pt x="20" y="40"/>
                  </a:cubicBezTo>
                  <a:cubicBezTo>
                    <a:pt x="21" y="41"/>
                    <a:pt x="22" y="42"/>
                    <a:pt x="24" y="42"/>
                  </a:cubicBezTo>
                  <a:cubicBezTo>
                    <a:pt x="36" y="42"/>
                    <a:pt x="36" y="42"/>
                    <a:pt x="36" y="42"/>
                  </a:cubicBezTo>
                  <a:cubicBezTo>
                    <a:pt x="37" y="42"/>
                    <a:pt x="37" y="42"/>
                    <a:pt x="37" y="42"/>
                  </a:cubicBezTo>
                  <a:cubicBezTo>
                    <a:pt x="58" y="62"/>
                    <a:pt x="58" y="62"/>
                    <a:pt x="58" y="62"/>
                  </a:cubicBezTo>
                  <a:cubicBezTo>
                    <a:pt x="58" y="63"/>
                    <a:pt x="59" y="63"/>
                    <a:pt x="60" y="63"/>
                  </a:cubicBezTo>
                  <a:cubicBezTo>
                    <a:pt x="61" y="63"/>
                    <a:pt x="62" y="63"/>
                    <a:pt x="62" y="62"/>
                  </a:cubicBezTo>
                  <a:cubicBezTo>
                    <a:pt x="63" y="61"/>
                    <a:pt x="63" y="59"/>
                    <a:pt x="62" y="58"/>
                  </a:cubicBezTo>
                  <a:close/>
                  <a:moveTo>
                    <a:pt x="6" y="18"/>
                  </a:moveTo>
                  <a:cubicBezTo>
                    <a:pt x="18" y="18"/>
                    <a:pt x="18" y="18"/>
                    <a:pt x="18" y="18"/>
                  </a:cubicBezTo>
                  <a:cubicBezTo>
                    <a:pt x="18" y="6"/>
                    <a:pt x="18" y="6"/>
                    <a:pt x="18" y="6"/>
                  </a:cubicBezTo>
                  <a:cubicBezTo>
                    <a:pt x="36" y="24"/>
                    <a:pt x="36" y="24"/>
                    <a:pt x="36" y="24"/>
                  </a:cubicBezTo>
                  <a:cubicBezTo>
                    <a:pt x="36" y="36"/>
                    <a:pt x="36" y="36"/>
                    <a:pt x="36" y="36"/>
                  </a:cubicBezTo>
                  <a:cubicBezTo>
                    <a:pt x="24" y="36"/>
                    <a:pt x="24" y="36"/>
                    <a:pt x="24" y="36"/>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63" name="Freeform 8"/>
            <p:cNvSpPr/>
            <p:nvPr/>
          </p:nvSpPr>
          <p:spPr bwMode="auto">
            <a:xfrm>
              <a:off x="67400" y="67400"/>
              <a:ext cx="248033" cy="248033"/>
            </a:xfrm>
            <a:custGeom>
              <a:avLst/>
              <a:gdLst>
                <a:gd name="T0" fmla="*/ 39 w 78"/>
                <a:gd name="T1" fmla="*/ 0 h 78"/>
                <a:gd name="T2" fmla="*/ 27 w 78"/>
                <a:gd name="T3" fmla="*/ 2 h 78"/>
                <a:gd name="T4" fmla="*/ 27 w 78"/>
                <a:gd name="T5" fmla="*/ 3 h 78"/>
                <a:gd name="T6" fmla="*/ 27 w 78"/>
                <a:gd name="T7" fmla="*/ 8 h 78"/>
                <a:gd name="T8" fmla="*/ 39 w 78"/>
                <a:gd name="T9" fmla="*/ 6 h 78"/>
                <a:gd name="T10" fmla="*/ 72 w 78"/>
                <a:gd name="T11" fmla="*/ 39 h 78"/>
                <a:gd name="T12" fmla="*/ 39 w 78"/>
                <a:gd name="T13" fmla="*/ 72 h 78"/>
                <a:gd name="T14" fmla="*/ 6 w 78"/>
                <a:gd name="T15" fmla="*/ 39 h 78"/>
                <a:gd name="T16" fmla="*/ 8 w 78"/>
                <a:gd name="T17" fmla="*/ 27 h 78"/>
                <a:gd name="T18" fmla="*/ 3 w 78"/>
                <a:gd name="T19" fmla="*/ 27 h 78"/>
                <a:gd name="T20" fmla="*/ 2 w 78"/>
                <a:gd name="T21" fmla="*/ 27 h 78"/>
                <a:gd name="T22" fmla="*/ 0 w 78"/>
                <a:gd name="T23" fmla="*/ 39 h 78"/>
                <a:gd name="T24" fmla="*/ 39 w 78"/>
                <a:gd name="T25" fmla="*/ 78 h 78"/>
                <a:gd name="T26" fmla="*/ 78 w 78"/>
                <a:gd name="T27" fmla="*/ 39 h 78"/>
                <a:gd name="T28" fmla="*/ 39 w 78"/>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78">
                  <a:moveTo>
                    <a:pt x="39" y="0"/>
                  </a:moveTo>
                  <a:cubicBezTo>
                    <a:pt x="35" y="0"/>
                    <a:pt x="31" y="1"/>
                    <a:pt x="27" y="2"/>
                  </a:cubicBezTo>
                  <a:cubicBezTo>
                    <a:pt x="27" y="2"/>
                    <a:pt x="27" y="3"/>
                    <a:pt x="27" y="3"/>
                  </a:cubicBezTo>
                  <a:cubicBezTo>
                    <a:pt x="27" y="8"/>
                    <a:pt x="27" y="8"/>
                    <a:pt x="27" y="8"/>
                  </a:cubicBezTo>
                  <a:cubicBezTo>
                    <a:pt x="31" y="7"/>
                    <a:pt x="35" y="6"/>
                    <a:pt x="39" y="6"/>
                  </a:cubicBezTo>
                  <a:cubicBezTo>
                    <a:pt x="57" y="6"/>
                    <a:pt x="72" y="21"/>
                    <a:pt x="72" y="39"/>
                  </a:cubicBezTo>
                  <a:cubicBezTo>
                    <a:pt x="72" y="57"/>
                    <a:pt x="57" y="72"/>
                    <a:pt x="39" y="72"/>
                  </a:cubicBezTo>
                  <a:cubicBezTo>
                    <a:pt x="21" y="72"/>
                    <a:pt x="6" y="57"/>
                    <a:pt x="6" y="39"/>
                  </a:cubicBezTo>
                  <a:cubicBezTo>
                    <a:pt x="6" y="35"/>
                    <a:pt x="7" y="31"/>
                    <a:pt x="8" y="27"/>
                  </a:cubicBezTo>
                  <a:cubicBezTo>
                    <a:pt x="3" y="27"/>
                    <a:pt x="3" y="27"/>
                    <a:pt x="3" y="27"/>
                  </a:cubicBezTo>
                  <a:cubicBezTo>
                    <a:pt x="3" y="27"/>
                    <a:pt x="2" y="27"/>
                    <a:pt x="2" y="27"/>
                  </a:cubicBezTo>
                  <a:cubicBezTo>
                    <a:pt x="1" y="31"/>
                    <a:pt x="0" y="35"/>
                    <a:pt x="0" y="39"/>
                  </a:cubicBezTo>
                  <a:cubicBezTo>
                    <a:pt x="0" y="61"/>
                    <a:pt x="17" y="78"/>
                    <a:pt x="39" y="78"/>
                  </a:cubicBezTo>
                  <a:cubicBezTo>
                    <a:pt x="61" y="78"/>
                    <a:pt x="78" y="61"/>
                    <a:pt x="78" y="39"/>
                  </a:cubicBezTo>
                  <a:cubicBezTo>
                    <a:pt x="78" y="17"/>
                    <a:pt x="61" y="0"/>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64" name="Freeform 9"/>
            <p:cNvSpPr/>
            <p:nvPr/>
          </p:nvSpPr>
          <p:spPr bwMode="auto">
            <a:xfrm>
              <a:off x="0" y="0"/>
              <a:ext cx="382834" cy="382834"/>
            </a:xfrm>
            <a:custGeom>
              <a:avLst/>
              <a:gdLst>
                <a:gd name="T0" fmla="*/ 60 w 120"/>
                <a:gd name="T1" fmla="*/ 0 h 120"/>
                <a:gd name="T2" fmla="*/ 35 w 120"/>
                <a:gd name="T3" fmla="*/ 6 h 120"/>
                <a:gd name="T4" fmla="*/ 39 w 120"/>
                <a:gd name="T5" fmla="*/ 10 h 120"/>
                <a:gd name="T6" fmla="*/ 60 w 120"/>
                <a:gd name="T7" fmla="*/ 6 h 120"/>
                <a:gd name="T8" fmla="*/ 114 w 120"/>
                <a:gd name="T9" fmla="*/ 60 h 120"/>
                <a:gd name="T10" fmla="*/ 60 w 120"/>
                <a:gd name="T11" fmla="*/ 114 h 120"/>
                <a:gd name="T12" fmla="*/ 6 w 120"/>
                <a:gd name="T13" fmla="*/ 60 h 120"/>
                <a:gd name="T14" fmla="*/ 10 w 120"/>
                <a:gd name="T15" fmla="*/ 39 h 120"/>
                <a:gd name="T16" fmla="*/ 6 w 120"/>
                <a:gd name="T17" fmla="*/ 35 h 120"/>
                <a:gd name="T18" fmla="*/ 0 w 120"/>
                <a:gd name="T19" fmla="*/ 60 h 120"/>
                <a:gd name="T20" fmla="*/ 60 w 120"/>
                <a:gd name="T21" fmla="*/ 120 h 120"/>
                <a:gd name="T22" fmla="*/ 120 w 120"/>
                <a:gd name="T23" fmla="*/ 60 h 120"/>
                <a:gd name="T24" fmla="*/ 60 w 120"/>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0">
                  <a:moveTo>
                    <a:pt x="60" y="0"/>
                  </a:moveTo>
                  <a:cubicBezTo>
                    <a:pt x="51" y="0"/>
                    <a:pt x="42" y="2"/>
                    <a:pt x="35" y="6"/>
                  </a:cubicBezTo>
                  <a:cubicBezTo>
                    <a:pt x="39" y="10"/>
                    <a:pt x="39" y="10"/>
                    <a:pt x="39" y="10"/>
                  </a:cubicBezTo>
                  <a:cubicBezTo>
                    <a:pt x="46" y="7"/>
                    <a:pt x="53" y="6"/>
                    <a:pt x="60" y="6"/>
                  </a:cubicBezTo>
                  <a:cubicBezTo>
                    <a:pt x="90" y="6"/>
                    <a:pt x="114" y="30"/>
                    <a:pt x="114" y="60"/>
                  </a:cubicBezTo>
                  <a:cubicBezTo>
                    <a:pt x="114" y="90"/>
                    <a:pt x="90" y="114"/>
                    <a:pt x="60" y="114"/>
                  </a:cubicBezTo>
                  <a:cubicBezTo>
                    <a:pt x="30" y="114"/>
                    <a:pt x="6" y="90"/>
                    <a:pt x="6" y="60"/>
                  </a:cubicBezTo>
                  <a:cubicBezTo>
                    <a:pt x="6" y="53"/>
                    <a:pt x="7" y="46"/>
                    <a:pt x="10" y="39"/>
                  </a:cubicBezTo>
                  <a:cubicBezTo>
                    <a:pt x="6" y="35"/>
                    <a:pt x="6" y="35"/>
                    <a:pt x="6" y="35"/>
                  </a:cubicBezTo>
                  <a:cubicBezTo>
                    <a:pt x="2" y="42"/>
                    <a:pt x="0" y="51"/>
                    <a:pt x="0" y="60"/>
                  </a:cubicBezTo>
                  <a:cubicBezTo>
                    <a:pt x="0" y="93"/>
                    <a:pt x="27" y="120"/>
                    <a:pt x="60" y="120"/>
                  </a:cubicBezTo>
                  <a:cubicBezTo>
                    <a:pt x="93" y="120"/>
                    <a:pt x="120" y="93"/>
                    <a:pt x="120" y="60"/>
                  </a:cubicBezTo>
                  <a:cubicBezTo>
                    <a:pt x="120" y="27"/>
                    <a:pt x="93"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grpSp>
      <p:grpSp>
        <p:nvGrpSpPr>
          <p:cNvPr id="65" name="组合 159"/>
          <p:cNvGrpSpPr/>
          <p:nvPr/>
        </p:nvGrpSpPr>
        <p:grpSpPr bwMode="auto">
          <a:xfrm>
            <a:off x="8754213" y="5510631"/>
            <a:ext cx="305257" cy="381303"/>
            <a:chOff x="0" y="0"/>
            <a:chExt cx="305997" cy="382834"/>
          </a:xfrm>
          <a:solidFill>
            <a:srgbClr val="FBFBFB"/>
          </a:solidFill>
        </p:grpSpPr>
        <p:sp>
          <p:nvSpPr>
            <p:cNvPr id="66" name="Freeform 69"/>
            <p:cNvSpPr>
              <a:spLocks noEditPoints="1"/>
            </p:cNvSpPr>
            <p:nvPr/>
          </p:nvSpPr>
          <p:spPr bwMode="auto">
            <a:xfrm>
              <a:off x="0" y="0"/>
              <a:ext cx="305997" cy="382834"/>
            </a:xfrm>
            <a:custGeom>
              <a:avLst/>
              <a:gdLst>
                <a:gd name="T0" fmla="*/ 90 w 96"/>
                <a:gd name="T1" fmla="*/ 18 h 120"/>
                <a:gd name="T2" fmla="*/ 78 w 96"/>
                <a:gd name="T3" fmla="*/ 18 h 120"/>
                <a:gd name="T4" fmla="*/ 72 w 96"/>
                <a:gd name="T5" fmla="*/ 12 h 120"/>
                <a:gd name="T6" fmla="*/ 66 w 96"/>
                <a:gd name="T7" fmla="*/ 12 h 120"/>
                <a:gd name="T8" fmla="*/ 66 w 96"/>
                <a:gd name="T9" fmla="*/ 6 h 120"/>
                <a:gd name="T10" fmla="*/ 60 w 96"/>
                <a:gd name="T11" fmla="*/ 0 h 120"/>
                <a:gd name="T12" fmla="*/ 36 w 96"/>
                <a:gd name="T13" fmla="*/ 0 h 120"/>
                <a:gd name="T14" fmla="*/ 30 w 96"/>
                <a:gd name="T15" fmla="*/ 6 h 120"/>
                <a:gd name="T16" fmla="*/ 30 w 96"/>
                <a:gd name="T17" fmla="*/ 12 h 120"/>
                <a:gd name="T18" fmla="*/ 24 w 96"/>
                <a:gd name="T19" fmla="*/ 12 h 120"/>
                <a:gd name="T20" fmla="*/ 18 w 96"/>
                <a:gd name="T21" fmla="*/ 18 h 120"/>
                <a:gd name="T22" fmla="*/ 6 w 96"/>
                <a:gd name="T23" fmla="*/ 18 h 120"/>
                <a:gd name="T24" fmla="*/ 0 w 96"/>
                <a:gd name="T25" fmla="*/ 24 h 120"/>
                <a:gd name="T26" fmla="*/ 0 w 96"/>
                <a:gd name="T27" fmla="*/ 114 h 120"/>
                <a:gd name="T28" fmla="*/ 6 w 96"/>
                <a:gd name="T29" fmla="*/ 120 h 120"/>
                <a:gd name="T30" fmla="*/ 90 w 96"/>
                <a:gd name="T31" fmla="*/ 120 h 120"/>
                <a:gd name="T32" fmla="*/ 96 w 96"/>
                <a:gd name="T33" fmla="*/ 114 h 120"/>
                <a:gd name="T34" fmla="*/ 96 w 96"/>
                <a:gd name="T35" fmla="*/ 24 h 120"/>
                <a:gd name="T36" fmla="*/ 90 w 96"/>
                <a:gd name="T37" fmla="*/ 18 h 120"/>
                <a:gd name="T38" fmla="*/ 24 w 96"/>
                <a:gd name="T39" fmla="*/ 18 h 120"/>
                <a:gd name="T40" fmla="*/ 36 w 96"/>
                <a:gd name="T41" fmla="*/ 18 h 120"/>
                <a:gd name="T42" fmla="*/ 36 w 96"/>
                <a:gd name="T43" fmla="*/ 6 h 120"/>
                <a:gd name="T44" fmla="*/ 60 w 96"/>
                <a:gd name="T45" fmla="*/ 6 h 120"/>
                <a:gd name="T46" fmla="*/ 60 w 96"/>
                <a:gd name="T47" fmla="*/ 18 h 120"/>
                <a:gd name="T48" fmla="*/ 72 w 96"/>
                <a:gd name="T49" fmla="*/ 18 h 120"/>
                <a:gd name="T50" fmla="*/ 72 w 96"/>
                <a:gd name="T51" fmla="*/ 24 h 120"/>
                <a:gd name="T52" fmla="*/ 24 w 96"/>
                <a:gd name="T53" fmla="*/ 24 h 120"/>
                <a:gd name="T54" fmla="*/ 24 w 96"/>
                <a:gd name="T55" fmla="*/ 18 h 120"/>
                <a:gd name="T56" fmla="*/ 90 w 96"/>
                <a:gd name="T57" fmla="*/ 114 h 120"/>
                <a:gd name="T58" fmla="*/ 6 w 96"/>
                <a:gd name="T59" fmla="*/ 114 h 120"/>
                <a:gd name="T60" fmla="*/ 6 w 96"/>
                <a:gd name="T61" fmla="*/ 24 h 120"/>
                <a:gd name="T62" fmla="*/ 18 w 96"/>
                <a:gd name="T63" fmla="*/ 24 h 120"/>
                <a:gd name="T64" fmla="*/ 24 w 96"/>
                <a:gd name="T65" fmla="*/ 30 h 120"/>
                <a:gd name="T66" fmla="*/ 72 w 96"/>
                <a:gd name="T67" fmla="*/ 30 h 120"/>
                <a:gd name="T68" fmla="*/ 78 w 96"/>
                <a:gd name="T69" fmla="*/ 24 h 120"/>
                <a:gd name="T70" fmla="*/ 90 w 96"/>
                <a:gd name="T71" fmla="*/ 24 h 120"/>
                <a:gd name="T72" fmla="*/ 90 w 96"/>
                <a:gd name="T73"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120">
                  <a:moveTo>
                    <a:pt x="90" y="18"/>
                  </a:moveTo>
                  <a:cubicBezTo>
                    <a:pt x="78" y="18"/>
                    <a:pt x="78" y="18"/>
                    <a:pt x="78" y="18"/>
                  </a:cubicBezTo>
                  <a:cubicBezTo>
                    <a:pt x="78" y="15"/>
                    <a:pt x="75" y="12"/>
                    <a:pt x="72" y="12"/>
                  </a:cubicBezTo>
                  <a:cubicBezTo>
                    <a:pt x="66" y="12"/>
                    <a:pt x="66" y="12"/>
                    <a:pt x="66" y="12"/>
                  </a:cubicBezTo>
                  <a:cubicBezTo>
                    <a:pt x="66" y="6"/>
                    <a:pt x="66" y="6"/>
                    <a:pt x="66" y="6"/>
                  </a:cubicBezTo>
                  <a:cubicBezTo>
                    <a:pt x="66" y="3"/>
                    <a:pt x="63" y="0"/>
                    <a:pt x="60" y="0"/>
                  </a:cubicBezTo>
                  <a:cubicBezTo>
                    <a:pt x="36" y="0"/>
                    <a:pt x="36" y="0"/>
                    <a:pt x="36" y="0"/>
                  </a:cubicBezTo>
                  <a:cubicBezTo>
                    <a:pt x="33" y="0"/>
                    <a:pt x="30" y="3"/>
                    <a:pt x="30" y="6"/>
                  </a:cubicBezTo>
                  <a:cubicBezTo>
                    <a:pt x="30" y="12"/>
                    <a:pt x="30" y="12"/>
                    <a:pt x="30" y="12"/>
                  </a:cubicBezTo>
                  <a:cubicBezTo>
                    <a:pt x="24" y="12"/>
                    <a:pt x="24" y="12"/>
                    <a:pt x="24" y="12"/>
                  </a:cubicBezTo>
                  <a:cubicBezTo>
                    <a:pt x="21" y="12"/>
                    <a:pt x="18" y="15"/>
                    <a:pt x="18" y="18"/>
                  </a:cubicBezTo>
                  <a:cubicBezTo>
                    <a:pt x="6" y="18"/>
                    <a:pt x="6" y="18"/>
                    <a:pt x="6" y="18"/>
                  </a:cubicBezTo>
                  <a:cubicBezTo>
                    <a:pt x="3" y="18"/>
                    <a:pt x="0" y="21"/>
                    <a:pt x="0" y="24"/>
                  </a:cubicBezTo>
                  <a:cubicBezTo>
                    <a:pt x="0" y="114"/>
                    <a:pt x="0" y="114"/>
                    <a:pt x="0" y="114"/>
                  </a:cubicBezTo>
                  <a:cubicBezTo>
                    <a:pt x="0" y="117"/>
                    <a:pt x="3" y="120"/>
                    <a:pt x="6" y="120"/>
                  </a:cubicBezTo>
                  <a:cubicBezTo>
                    <a:pt x="90" y="120"/>
                    <a:pt x="90" y="120"/>
                    <a:pt x="90" y="120"/>
                  </a:cubicBezTo>
                  <a:cubicBezTo>
                    <a:pt x="93" y="120"/>
                    <a:pt x="96" y="117"/>
                    <a:pt x="96" y="114"/>
                  </a:cubicBezTo>
                  <a:cubicBezTo>
                    <a:pt x="96" y="24"/>
                    <a:pt x="96" y="24"/>
                    <a:pt x="96" y="24"/>
                  </a:cubicBezTo>
                  <a:cubicBezTo>
                    <a:pt x="96" y="21"/>
                    <a:pt x="93" y="18"/>
                    <a:pt x="90" y="18"/>
                  </a:cubicBezTo>
                  <a:close/>
                  <a:moveTo>
                    <a:pt x="24" y="18"/>
                  </a:moveTo>
                  <a:cubicBezTo>
                    <a:pt x="36" y="18"/>
                    <a:pt x="36" y="18"/>
                    <a:pt x="36" y="18"/>
                  </a:cubicBezTo>
                  <a:cubicBezTo>
                    <a:pt x="36" y="6"/>
                    <a:pt x="36" y="6"/>
                    <a:pt x="36" y="6"/>
                  </a:cubicBezTo>
                  <a:cubicBezTo>
                    <a:pt x="60" y="6"/>
                    <a:pt x="60" y="6"/>
                    <a:pt x="60" y="6"/>
                  </a:cubicBezTo>
                  <a:cubicBezTo>
                    <a:pt x="60" y="18"/>
                    <a:pt x="60" y="18"/>
                    <a:pt x="60" y="18"/>
                  </a:cubicBezTo>
                  <a:cubicBezTo>
                    <a:pt x="72" y="18"/>
                    <a:pt x="72" y="18"/>
                    <a:pt x="72" y="18"/>
                  </a:cubicBezTo>
                  <a:cubicBezTo>
                    <a:pt x="72" y="24"/>
                    <a:pt x="72" y="24"/>
                    <a:pt x="72" y="24"/>
                  </a:cubicBezTo>
                  <a:cubicBezTo>
                    <a:pt x="24" y="24"/>
                    <a:pt x="24" y="24"/>
                    <a:pt x="24" y="24"/>
                  </a:cubicBezTo>
                  <a:lnTo>
                    <a:pt x="24" y="18"/>
                  </a:lnTo>
                  <a:close/>
                  <a:moveTo>
                    <a:pt x="90" y="114"/>
                  </a:moveTo>
                  <a:cubicBezTo>
                    <a:pt x="6" y="114"/>
                    <a:pt x="6" y="114"/>
                    <a:pt x="6" y="114"/>
                  </a:cubicBezTo>
                  <a:cubicBezTo>
                    <a:pt x="6" y="24"/>
                    <a:pt x="6" y="24"/>
                    <a:pt x="6" y="24"/>
                  </a:cubicBezTo>
                  <a:cubicBezTo>
                    <a:pt x="18" y="24"/>
                    <a:pt x="18" y="24"/>
                    <a:pt x="18" y="24"/>
                  </a:cubicBezTo>
                  <a:cubicBezTo>
                    <a:pt x="18" y="27"/>
                    <a:pt x="21" y="30"/>
                    <a:pt x="24" y="30"/>
                  </a:cubicBezTo>
                  <a:cubicBezTo>
                    <a:pt x="72" y="30"/>
                    <a:pt x="72" y="30"/>
                    <a:pt x="72" y="30"/>
                  </a:cubicBezTo>
                  <a:cubicBezTo>
                    <a:pt x="75" y="30"/>
                    <a:pt x="78" y="27"/>
                    <a:pt x="78" y="24"/>
                  </a:cubicBezTo>
                  <a:cubicBezTo>
                    <a:pt x="90" y="24"/>
                    <a:pt x="90" y="24"/>
                    <a:pt x="90" y="24"/>
                  </a:cubicBezTo>
                  <a:lnTo>
                    <a:pt x="90"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FBFBFB"/>
                </a:solidFill>
              </a:endParaRPr>
            </a:p>
          </p:txBody>
        </p:sp>
        <p:sp>
          <p:nvSpPr>
            <p:cNvPr id="67" name="Rectangle 70"/>
            <p:cNvSpPr>
              <a:spLocks noChangeArrowheads="1"/>
            </p:cNvSpPr>
            <p:nvPr/>
          </p:nvSpPr>
          <p:spPr bwMode="auto">
            <a:xfrm>
              <a:off x="56617" y="133453"/>
              <a:ext cx="191417"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BFBFB"/>
                </a:solidFill>
              </a:endParaRPr>
            </a:p>
          </p:txBody>
        </p:sp>
        <p:sp>
          <p:nvSpPr>
            <p:cNvPr id="68" name="Rectangle 71"/>
            <p:cNvSpPr>
              <a:spLocks noChangeArrowheads="1"/>
            </p:cNvSpPr>
            <p:nvPr/>
          </p:nvSpPr>
          <p:spPr bwMode="auto">
            <a:xfrm>
              <a:off x="56617" y="191417"/>
              <a:ext cx="191417"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FBFBFB"/>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12000" contrast="-22000"/>
                    </a14:imgEffect>
                    <a14:imgEffect>
                      <a14:saturation sat="0"/>
                    </a14:imgEffect>
                  </a14:imgLayer>
                </a14:imgProps>
              </a:ext>
              <a:ext uri="{28A0092B-C50C-407E-A947-70E740481C1C}">
                <a14:useLocalDpi xmlns:a14="http://schemas.microsoft.com/office/drawing/2010/main" val="0"/>
              </a:ext>
            </a:extLst>
          </a:blip>
          <a:srcRect l="17813" r="23060"/>
          <a:stretch>
            <a:fillRect/>
          </a:stretch>
        </p:blipFill>
        <p:spPr>
          <a:xfrm>
            <a:off x="0" y="0"/>
            <a:ext cx="6096000" cy="6858000"/>
          </a:xfrm>
          <a:prstGeom prst="rect">
            <a:avLst/>
          </a:prstGeom>
        </p:spPr>
      </p:pic>
      <p:sp>
        <p:nvSpPr>
          <p:cNvPr id="3" name="文本框 2"/>
          <p:cNvSpPr txBox="1"/>
          <p:nvPr/>
        </p:nvSpPr>
        <p:spPr>
          <a:xfrm>
            <a:off x="6423660" y="1727775"/>
            <a:ext cx="2646878" cy="584775"/>
          </a:xfrm>
          <a:prstGeom prst="rect">
            <a:avLst/>
          </a:prstGeom>
          <a:noFill/>
        </p:spPr>
        <p:txBody>
          <a:bodyPr wrap="none" rtlCol="0">
            <a:spAutoFit/>
          </a:bodyPr>
          <a:lstStyle/>
          <a:p>
            <a:r>
              <a:rPr lang="zh-CN" altLang="en-US" sz="3200" dirty="0">
                <a:solidFill>
                  <a:schemeClr val="tx1">
                    <a:lumMod val="65000"/>
                    <a:lumOff val="35000"/>
                  </a:schemeClr>
                </a:solidFill>
                <a:latin typeface="方正综艺简体" panose="03000509000000000000" pitchFamily="65" charset="-122"/>
                <a:ea typeface="方正综艺简体" panose="03000509000000000000" pitchFamily="65" charset="-122"/>
              </a:rPr>
              <a:t>点击输入标题</a:t>
            </a:r>
            <a:endParaRPr lang="zh-CN" altLang="en-US" sz="3200"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sp>
        <p:nvSpPr>
          <p:cNvPr id="4" name="文本框 3"/>
          <p:cNvSpPr txBox="1"/>
          <p:nvPr/>
        </p:nvSpPr>
        <p:spPr>
          <a:xfrm>
            <a:off x="6461760" y="2670854"/>
            <a:ext cx="5025390" cy="2004395"/>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方正综艺简体" panose="03000509000000000000" pitchFamily="65" charset="-122"/>
                <a:ea typeface="方正综艺简体" panose="03000509000000000000" pitchFamily="65" charset="-122"/>
              </a:rPr>
              <a:t>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a:t>
            </a:r>
            <a:endParaRPr lang="zh-CN" altLang="en-US" sz="1400"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cxnSp>
        <p:nvCxnSpPr>
          <p:cNvPr id="5" name="直接连接符 4"/>
          <p:cNvCxnSpPr/>
          <p:nvPr/>
        </p:nvCxnSpPr>
        <p:spPr>
          <a:xfrm flipH="1">
            <a:off x="10923588" y="3376665"/>
            <a:ext cx="1268412" cy="2918846"/>
          </a:xfrm>
          <a:prstGeom prst="line">
            <a:avLst/>
          </a:prstGeom>
          <a:ln w="31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flipH="1">
            <a:off x="8977809" y="4349732"/>
            <a:ext cx="1178838" cy="2712720"/>
          </a:xfrm>
          <a:prstGeom prst="line">
            <a:avLst/>
          </a:prstGeom>
          <a:ln w="31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11153583" y="2394525"/>
            <a:ext cx="1038417" cy="451254"/>
          </a:xfrm>
          <a:prstGeom prst="line">
            <a:avLst/>
          </a:prstGeom>
          <a:ln w="31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470544" y="2206198"/>
            <a:ext cx="3467616" cy="338554"/>
          </a:xfrm>
          <a:prstGeom prst="rect">
            <a:avLst/>
          </a:prstGeom>
          <a:noFill/>
        </p:spPr>
        <p:txBody>
          <a:bodyPr wrap="none" rtlCol="0">
            <a:spAutoFit/>
          </a:bodyPr>
          <a:lstStyle/>
          <a:p>
            <a:r>
              <a:rPr lang="zh-CN" altLang="en-US" sz="1600" dirty="0">
                <a:solidFill>
                  <a:schemeClr val="tx1">
                    <a:lumMod val="75000"/>
                    <a:lumOff val="25000"/>
                  </a:schemeClr>
                </a:solidFill>
                <a:latin typeface="张海山锐线体简" panose="02000000000000000000" pitchFamily="2" charset="-122"/>
                <a:ea typeface="张海山锐线体简" panose="02000000000000000000" pitchFamily="2" charset="-122"/>
              </a:rPr>
              <a:t>点击输入文本内容点击输入文本内容</a:t>
            </a:r>
            <a:endParaRPr lang="zh-CN" altLang="en-US" sz="1600"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l="73247" r="810"/>
          <a:stretch>
            <a:fillRect/>
          </a:stretch>
        </p:blipFill>
        <p:spPr>
          <a:xfrm>
            <a:off x="9257122" y="506730"/>
            <a:ext cx="2244089" cy="5829299"/>
          </a:xfrm>
          <a:prstGeom prst="rect">
            <a:avLst/>
          </a:prstGeom>
          <a:ln w="3175">
            <a:solidFill>
              <a:srgbClr val="7F7F7F">
                <a:alpha val="65098"/>
              </a:srgbClr>
            </a:solidFill>
          </a:ln>
        </p:spPr>
      </p:pic>
      <p:pic>
        <p:nvPicPr>
          <p:cNvPr id="3" name="图片 2"/>
          <p:cNvPicPr>
            <a:picLocks noChangeAspect="1"/>
          </p:cNvPicPr>
          <p:nvPr/>
        </p:nvPicPr>
        <p:blipFill rotWithShape="1">
          <a:blip r:embed="rId3">
            <a:grayscl/>
            <a:extLst>
              <a:ext uri="{28A0092B-C50C-407E-A947-70E740481C1C}">
                <a14:useLocalDpi xmlns:a14="http://schemas.microsoft.com/office/drawing/2010/main" val="0"/>
              </a:ext>
            </a:extLst>
          </a:blip>
          <a:srcRect r="46515"/>
          <a:stretch>
            <a:fillRect/>
          </a:stretch>
        </p:blipFill>
        <p:spPr>
          <a:xfrm>
            <a:off x="812483" y="506730"/>
            <a:ext cx="2265997" cy="2891790"/>
          </a:xfrm>
          <a:prstGeom prst="rect">
            <a:avLst/>
          </a:prstGeom>
          <a:ln w="3175">
            <a:solidFill>
              <a:srgbClr val="7F7F7F">
                <a:alpha val="65098"/>
              </a:srgbClr>
            </a:solidFill>
          </a:ln>
        </p:spPr>
      </p:pic>
      <p:pic>
        <p:nvPicPr>
          <p:cNvPr id="5" name="图片 4"/>
          <p:cNvPicPr>
            <a:picLocks noChangeAspect="1"/>
          </p:cNvPicPr>
          <p:nvPr/>
        </p:nvPicPr>
        <p:blipFill rotWithShape="1">
          <a:blip r:embed="rId4">
            <a:grayscl/>
            <a:extLst>
              <a:ext uri="{28A0092B-C50C-407E-A947-70E740481C1C}">
                <a14:useLocalDpi xmlns:a14="http://schemas.microsoft.com/office/drawing/2010/main" val="0"/>
              </a:ext>
            </a:extLst>
          </a:blip>
          <a:srcRect l="7754" r="10317"/>
          <a:stretch>
            <a:fillRect/>
          </a:stretch>
        </p:blipFill>
        <p:spPr>
          <a:xfrm>
            <a:off x="3154681" y="506730"/>
            <a:ext cx="3581400" cy="2891790"/>
          </a:xfrm>
          <a:prstGeom prst="rect">
            <a:avLst/>
          </a:prstGeom>
          <a:ln w="3175">
            <a:solidFill>
              <a:srgbClr val="7F7F7F">
                <a:alpha val="65098"/>
              </a:srgbClr>
            </a:solidFill>
          </a:ln>
        </p:spPr>
      </p:pic>
      <p:pic>
        <p:nvPicPr>
          <p:cNvPr id="6" name="图片 5"/>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812483" y="3459480"/>
            <a:ext cx="3591243" cy="2876550"/>
          </a:xfrm>
          <a:prstGeom prst="rect">
            <a:avLst/>
          </a:prstGeom>
          <a:ln w="3175">
            <a:solidFill>
              <a:srgbClr val="7F7F7F">
                <a:alpha val="65098"/>
              </a:srgbClr>
            </a:solidFill>
          </a:ln>
        </p:spPr>
      </p:pic>
      <p:pic>
        <p:nvPicPr>
          <p:cNvPr id="7" name="图片 6"/>
          <p:cNvPicPr>
            <a:picLocks noChangeAspect="1"/>
          </p:cNvPicPr>
          <p:nvPr/>
        </p:nvPicPr>
        <p:blipFill rotWithShape="1">
          <a:blip r:embed="rId6">
            <a:grayscl/>
            <a:extLst>
              <a:ext uri="{28A0092B-C50C-407E-A947-70E740481C1C}">
                <a14:useLocalDpi xmlns:a14="http://schemas.microsoft.com/office/drawing/2010/main" val="0"/>
              </a:ext>
            </a:extLst>
          </a:blip>
          <a:srcRect l="10079" r="38274"/>
          <a:stretch>
            <a:fillRect/>
          </a:stretch>
        </p:blipFill>
        <p:spPr>
          <a:xfrm>
            <a:off x="4483737" y="3444240"/>
            <a:ext cx="2233296" cy="2891790"/>
          </a:xfrm>
          <a:prstGeom prst="rect">
            <a:avLst/>
          </a:prstGeom>
          <a:ln w="3175">
            <a:solidFill>
              <a:srgbClr val="7F7F7F">
                <a:alpha val="65098"/>
              </a:srgbClr>
            </a:solidFill>
          </a:ln>
        </p:spPr>
      </p:pic>
      <p:pic>
        <p:nvPicPr>
          <p:cNvPr id="12" name="图片 11"/>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36771" r="33606"/>
          <a:stretch>
            <a:fillRect/>
          </a:stretch>
        </p:blipFill>
        <p:spPr>
          <a:xfrm>
            <a:off x="6797042" y="506730"/>
            <a:ext cx="2394583" cy="5829299"/>
          </a:xfrm>
          <a:prstGeom prst="rect">
            <a:avLst/>
          </a:prstGeom>
          <a:ln w="3175">
            <a:solidFill>
              <a:srgbClr val="7F7F7F">
                <a:alpha val="65098"/>
              </a:srgbClr>
            </a:solidFill>
          </a:ln>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flipH="1">
            <a:off x="-361129" y="2532524"/>
            <a:ext cx="3981132" cy="3695918"/>
            <a:chOff x="800987" y="3104884"/>
            <a:chExt cx="3981132" cy="3695918"/>
          </a:xfrm>
        </p:grpSpPr>
        <p:cxnSp>
          <p:nvCxnSpPr>
            <p:cNvPr id="40" name="直接连接符 39"/>
            <p:cNvCxnSpPr/>
            <p:nvPr/>
          </p:nvCxnSpPr>
          <p:spPr>
            <a:xfrm flipH="1">
              <a:off x="3513707" y="3881956"/>
              <a:ext cx="1268412" cy="2918846"/>
            </a:xfrm>
            <a:prstGeom prst="line">
              <a:avLst/>
            </a:prstGeom>
            <a:ln w="31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5400000" flipH="1">
              <a:off x="1567928" y="4855023"/>
              <a:ext cx="1178838" cy="2712720"/>
            </a:xfrm>
            <a:prstGeom prst="line">
              <a:avLst/>
            </a:prstGeom>
            <a:ln w="31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flipV="1">
              <a:off x="4215600" y="3104884"/>
              <a:ext cx="566519" cy="246186"/>
            </a:xfrm>
            <a:prstGeom prst="line">
              <a:avLst/>
            </a:prstGeom>
            <a:ln w="31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7296150" y="0"/>
            <a:ext cx="48958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65"/>
          <p:cNvPicPr>
            <a:picLocks noChangeAspect="1"/>
          </p:cNvPicPr>
          <p:nvPr/>
        </p:nvPicPr>
        <p:blipFill rotWithShape="1">
          <a:blip r:embed="rId1" cstate="print"/>
          <a:srcRect b="16465"/>
          <a:stretch>
            <a:fillRect/>
          </a:stretch>
        </p:blipFill>
        <p:spPr bwMode="auto">
          <a:xfrm>
            <a:off x="3919032" y="1693862"/>
            <a:ext cx="6754235" cy="3518218"/>
          </a:xfrm>
          <a:prstGeom prst="rect">
            <a:avLst/>
          </a:prstGeom>
          <a:noFill/>
          <a:ln w="9525">
            <a:noFill/>
            <a:miter lim="800000"/>
            <a:headEnd/>
            <a:tailEnd/>
          </a:ln>
          <a:effectLst/>
        </p:spPr>
      </p:pic>
      <p:sp>
        <p:nvSpPr>
          <p:cNvPr id="5" name="文本框 4"/>
          <p:cNvSpPr txBox="1"/>
          <p:nvPr/>
        </p:nvSpPr>
        <p:spPr>
          <a:xfrm>
            <a:off x="582201" y="1804236"/>
            <a:ext cx="2339102" cy="523220"/>
          </a:xfrm>
          <a:prstGeom prst="rect">
            <a:avLst/>
          </a:prstGeom>
          <a:noFill/>
        </p:spPr>
        <p:txBody>
          <a:bodyPr wrap="none" rtlCol="0">
            <a:spAutoFit/>
          </a:bodyPr>
          <a:lstStyle/>
          <a:p>
            <a:r>
              <a:rPr lang="zh-CN" altLang="en-US" sz="2800" dirty="0">
                <a:solidFill>
                  <a:schemeClr val="tx1">
                    <a:lumMod val="65000"/>
                    <a:lumOff val="35000"/>
                  </a:schemeClr>
                </a:solidFill>
                <a:latin typeface="方正综艺简体" panose="03000509000000000000" pitchFamily="65" charset="-122"/>
                <a:ea typeface="方正综艺简体" panose="03000509000000000000" pitchFamily="65" charset="-122"/>
              </a:rPr>
              <a:t>点击输入标题</a:t>
            </a:r>
            <a:endParaRPr lang="zh-CN" altLang="en-US" sz="2800"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sp>
        <p:nvSpPr>
          <p:cNvPr id="6" name="文本框 5"/>
          <p:cNvSpPr txBox="1"/>
          <p:nvPr/>
        </p:nvSpPr>
        <p:spPr>
          <a:xfrm>
            <a:off x="582201" y="2605470"/>
            <a:ext cx="3578319" cy="1526380"/>
          </a:xfrm>
          <a:prstGeom prst="rect">
            <a:avLst/>
          </a:prstGeom>
          <a:noFill/>
        </p:spPr>
        <p:txBody>
          <a:bodyPr wrap="square" rtlCol="0">
            <a:spAutoFit/>
          </a:bodyPr>
          <a:lstStyle/>
          <a:p>
            <a:pPr>
              <a:lnSpc>
                <a:spcPct val="150000"/>
              </a:lnSpc>
            </a:pPr>
            <a:r>
              <a:rPr lang="zh-CN" altLang="en-US" sz="1050" dirty="0">
                <a:solidFill>
                  <a:schemeClr val="tx1">
                    <a:lumMod val="65000"/>
                    <a:lumOff val="35000"/>
                  </a:schemeClr>
                </a:solidFill>
                <a:latin typeface="方正综艺简体" panose="03000509000000000000" pitchFamily="65" charset="-122"/>
                <a:ea typeface="方正综艺简体" panose="03000509000000000000" pitchFamily="65" charset="-122"/>
              </a:rPr>
              <a:t>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a:t>
            </a:r>
            <a:endParaRPr lang="zh-CN" altLang="en-US" sz="1050"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sp>
        <p:nvSpPr>
          <p:cNvPr id="7" name="文本框 6"/>
          <p:cNvSpPr txBox="1"/>
          <p:nvPr/>
        </p:nvSpPr>
        <p:spPr>
          <a:xfrm>
            <a:off x="597211" y="2221221"/>
            <a:ext cx="3570208" cy="261610"/>
          </a:xfrm>
          <a:prstGeom prst="rect">
            <a:avLst/>
          </a:prstGeom>
          <a:noFill/>
        </p:spPr>
        <p:txBody>
          <a:bodyPr wrap="none" rtlCol="0">
            <a:spAutoFit/>
          </a:bodyPr>
          <a:lstStyle/>
          <a:p>
            <a:r>
              <a:rPr lang="zh-CN" altLang="en-US" sz="1100" dirty="0">
                <a:solidFill>
                  <a:schemeClr val="tx1">
                    <a:lumMod val="75000"/>
                    <a:lumOff val="25000"/>
                  </a:schemeClr>
                </a:solidFill>
                <a:latin typeface="张海山锐线体简" panose="02000000000000000000" pitchFamily="2" charset="-122"/>
                <a:ea typeface="张海山锐线体简" panose="02000000000000000000" pitchFamily="2" charset="-122"/>
              </a:rPr>
              <a:t>点击输入文本内容点击输入文本内容点击输入文本内容</a:t>
            </a:r>
            <a:endParaRPr lang="zh-CN" altLang="en-US" sz="1100" dirty="0">
              <a:solidFill>
                <a:schemeClr val="tx1">
                  <a:lumMod val="75000"/>
                  <a:lumOff val="25000"/>
                </a:schemeClr>
              </a:solidFill>
              <a:latin typeface="张海山锐线体简" panose="02000000000000000000" pitchFamily="2" charset="-122"/>
              <a:ea typeface="张海山锐线体简" panose="02000000000000000000" pitchFamily="2" charset="-122"/>
            </a:endParaRPr>
          </a:p>
        </p:txBody>
      </p:sp>
      <p:grpSp>
        <p:nvGrpSpPr>
          <p:cNvPr id="39" name="组合 38"/>
          <p:cNvGrpSpPr/>
          <p:nvPr/>
        </p:nvGrpSpPr>
        <p:grpSpPr>
          <a:xfrm>
            <a:off x="642931" y="4286870"/>
            <a:ext cx="1192639" cy="286382"/>
            <a:chOff x="665190" y="4435331"/>
            <a:chExt cx="1899718" cy="456169"/>
          </a:xfrm>
        </p:grpSpPr>
        <p:grpSp>
          <p:nvGrpSpPr>
            <p:cNvPr id="8" name="组合 7"/>
            <p:cNvGrpSpPr/>
            <p:nvPr/>
          </p:nvGrpSpPr>
          <p:grpSpPr>
            <a:xfrm>
              <a:off x="665190" y="4458998"/>
              <a:ext cx="429482" cy="429482"/>
              <a:chOff x="462780" y="4423164"/>
              <a:chExt cx="814696" cy="814696"/>
            </a:xfrm>
          </p:grpSpPr>
          <p:sp>
            <p:nvSpPr>
              <p:cNvPr id="10" name="椭圆 9"/>
              <p:cNvSpPr/>
              <p:nvPr/>
            </p:nvSpPr>
            <p:spPr>
              <a:xfrm>
                <a:off x="472515" y="4444000"/>
                <a:ext cx="770562" cy="770562"/>
              </a:xfrm>
              <a:prstGeom prst="ellipse">
                <a:avLst/>
              </a:prstGeom>
              <a:noFill/>
              <a:ln>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空心弧 10"/>
              <p:cNvSpPr/>
              <p:nvPr/>
            </p:nvSpPr>
            <p:spPr>
              <a:xfrm>
                <a:off x="462780" y="4423164"/>
                <a:ext cx="814696" cy="814696"/>
              </a:xfrm>
              <a:prstGeom prst="blockArc">
                <a:avLst>
                  <a:gd name="adj1" fmla="val 4716599"/>
                  <a:gd name="adj2" fmla="val 294773"/>
                  <a:gd name="adj3" fmla="val 866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p:cNvGrpSpPr/>
            <p:nvPr/>
          </p:nvGrpSpPr>
          <p:grpSpPr>
            <a:xfrm>
              <a:off x="1391705" y="4450873"/>
              <a:ext cx="440627" cy="440627"/>
              <a:chOff x="1709138" y="4476521"/>
              <a:chExt cx="835838" cy="835838"/>
            </a:xfrm>
          </p:grpSpPr>
          <p:sp>
            <p:nvSpPr>
              <p:cNvPr id="16" name="椭圆 15"/>
              <p:cNvSpPr/>
              <p:nvPr/>
            </p:nvSpPr>
            <p:spPr>
              <a:xfrm>
                <a:off x="1743677" y="4497594"/>
                <a:ext cx="770563" cy="770563"/>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空心弧 13"/>
              <p:cNvSpPr/>
              <p:nvPr/>
            </p:nvSpPr>
            <p:spPr>
              <a:xfrm>
                <a:off x="1709138" y="4476521"/>
                <a:ext cx="835838" cy="835838"/>
              </a:xfrm>
              <a:prstGeom prst="blockArc">
                <a:avLst>
                  <a:gd name="adj1" fmla="val 8847903"/>
                  <a:gd name="adj2" fmla="val 294773"/>
                  <a:gd name="adj3" fmla="val 866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7" name="组合 16"/>
            <p:cNvGrpSpPr/>
            <p:nvPr/>
          </p:nvGrpSpPr>
          <p:grpSpPr>
            <a:xfrm>
              <a:off x="2134050" y="4435331"/>
              <a:ext cx="430858" cy="432869"/>
              <a:chOff x="3112630" y="4431864"/>
              <a:chExt cx="817307" cy="821121"/>
            </a:xfrm>
          </p:grpSpPr>
          <p:sp>
            <p:nvSpPr>
              <p:cNvPr id="21" name="椭圆 20"/>
              <p:cNvSpPr/>
              <p:nvPr/>
            </p:nvSpPr>
            <p:spPr>
              <a:xfrm>
                <a:off x="3125281" y="4482423"/>
                <a:ext cx="770563"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空心弧 18"/>
              <p:cNvSpPr/>
              <p:nvPr/>
            </p:nvSpPr>
            <p:spPr>
              <a:xfrm>
                <a:off x="3112630" y="4431864"/>
                <a:ext cx="817307" cy="817307"/>
              </a:xfrm>
              <a:prstGeom prst="blockArc">
                <a:avLst>
                  <a:gd name="adj1" fmla="val 13382597"/>
                  <a:gd name="adj2" fmla="val 294773"/>
                  <a:gd name="adj3" fmla="val 866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8" name="组合 27"/>
            <p:cNvGrpSpPr/>
            <p:nvPr/>
          </p:nvGrpSpPr>
          <p:grpSpPr>
            <a:xfrm>
              <a:off x="1530320" y="4591413"/>
              <a:ext cx="161518" cy="140596"/>
              <a:chOff x="4346575" y="2370138"/>
              <a:chExt cx="306388" cy="266700"/>
            </a:xfrm>
            <a:solidFill>
              <a:schemeClr val="tx1">
                <a:lumMod val="65000"/>
                <a:lumOff val="35000"/>
              </a:schemeClr>
            </a:solidFill>
          </p:grpSpPr>
          <p:sp>
            <p:nvSpPr>
              <p:cNvPr id="29" name="Freeform 10"/>
              <p:cNvSpPr>
                <a:spLocks noEditPoints="1"/>
              </p:cNvSpPr>
              <p:nvPr/>
            </p:nvSpPr>
            <p:spPr bwMode="auto">
              <a:xfrm>
                <a:off x="4346575" y="2370138"/>
                <a:ext cx="306388" cy="153988"/>
              </a:xfrm>
              <a:custGeom>
                <a:avLst/>
                <a:gdLst>
                  <a:gd name="T0" fmla="*/ 41 w 81"/>
                  <a:gd name="T1" fmla="*/ 40 h 40"/>
                  <a:gd name="T2" fmla="*/ 81 w 81"/>
                  <a:gd name="T3" fmla="*/ 29 h 40"/>
                  <a:gd name="T4" fmla="*/ 81 w 81"/>
                  <a:gd name="T5" fmla="*/ 19 h 40"/>
                  <a:gd name="T6" fmla="*/ 75 w 81"/>
                  <a:gd name="T7" fmla="*/ 12 h 40"/>
                  <a:gd name="T8" fmla="*/ 55 w 81"/>
                  <a:gd name="T9" fmla="*/ 13 h 40"/>
                  <a:gd name="T10" fmla="*/ 40 w 81"/>
                  <a:gd name="T11" fmla="*/ 0 h 40"/>
                  <a:gd name="T12" fmla="*/ 26 w 81"/>
                  <a:gd name="T13" fmla="*/ 13 h 40"/>
                  <a:gd name="T14" fmla="*/ 6 w 81"/>
                  <a:gd name="T15" fmla="*/ 13 h 40"/>
                  <a:gd name="T16" fmla="*/ 0 w 81"/>
                  <a:gd name="T17" fmla="*/ 19 h 40"/>
                  <a:gd name="T18" fmla="*/ 0 w 81"/>
                  <a:gd name="T19" fmla="*/ 29 h 40"/>
                  <a:gd name="T20" fmla="*/ 41 w 81"/>
                  <a:gd name="T21" fmla="*/ 40 h 40"/>
                  <a:gd name="T22" fmla="*/ 41 w 81"/>
                  <a:gd name="T23" fmla="*/ 37 h 40"/>
                  <a:gd name="T24" fmla="*/ 36 w 81"/>
                  <a:gd name="T25" fmla="*/ 34 h 40"/>
                  <a:gd name="T26" fmla="*/ 41 w 81"/>
                  <a:gd name="T27" fmla="*/ 32 h 40"/>
                  <a:gd name="T28" fmla="*/ 46 w 81"/>
                  <a:gd name="T29" fmla="*/ 34 h 40"/>
                  <a:gd name="T30" fmla="*/ 41 w 81"/>
                  <a:gd name="T31" fmla="*/ 37 h 40"/>
                  <a:gd name="T32" fmla="*/ 41 w 81"/>
                  <a:gd name="T33" fmla="*/ 3 h 40"/>
                  <a:gd name="T34" fmla="*/ 54 w 81"/>
                  <a:gd name="T35" fmla="*/ 13 h 40"/>
                  <a:gd name="T36" fmla="*/ 27 w 81"/>
                  <a:gd name="T37" fmla="*/ 13 h 40"/>
                  <a:gd name="T38" fmla="*/ 41 w 81"/>
                  <a:gd name="T3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40">
                    <a:moveTo>
                      <a:pt x="41" y="40"/>
                    </a:moveTo>
                    <a:cubicBezTo>
                      <a:pt x="57" y="40"/>
                      <a:pt x="71" y="36"/>
                      <a:pt x="81" y="29"/>
                    </a:cubicBezTo>
                    <a:cubicBezTo>
                      <a:pt x="81" y="19"/>
                      <a:pt x="81" y="19"/>
                      <a:pt x="81" y="19"/>
                    </a:cubicBezTo>
                    <a:cubicBezTo>
                      <a:pt x="81" y="15"/>
                      <a:pt x="78" y="12"/>
                      <a:pt x="75" y="12"/>
                    </a:cubicBezTo>
                    <a:cubicBezTo>
                      <a:pt x="55" y="13"/>
                      <a:pt x="55" y="13"/>
                      <a:pt x="55" y="13"/>
                    </a:cubicBezTo>
                    <a:cubicBezTo>
                      <a:pt x="54" y="5"/>
                      <a:pt x="48" y="0"/>
                      <a:pt x="40" y="0"/>
                    </a:cubicBezTo>
                    <a:cubicBezTo>
                      <a:pt x="33" y="0"/>
                      <a:pt x="27" y="5"/>
                      <a:pt x="26" y="13"/>
                    </a:cubicBezTo>
                    <a:cubicBezTo>
                      <a:pt x="6" y="13"/>
                      <a:pt x="6" y="13"/>
                      <a:pt x="6" y="13"/>
                    </a:cubicBezTo>
                    <a:cubicBezTo>
                      <a:pt x="3" y="13"/>
                      <a:pt x="0" y="16"/>
                      <a:pt x="0" y="19"/>
                    </a:cubicBezTo>
                    <a:cubicBezTo>
                      <a:pt x="0" y="29"/>
                      <a:pt x="0" y="29"/>
                      <a:pt x="0" y="29"/>
                    </a:cubicBezTo>
                    <a:cubicBezTo>
                      <a:pt x="10" y="36"/>
                      <a:pt x="24" y="40"/>
                      <a:pt x="41" y="40"/>
                    </a:cubicBezTo>
                    <a:close/>
                    <a:moveTo>
                      <a:pt x="41" y="37"/>
                    </a:moveTo>
                    <a:cubicBezTo>
                      <a:pt x="38" y="37"/>
                      <a:pt x="36" y="36"/>
                      <a:pt x="36" y="34"/>
                    </a:cubicBezTo>
                    <a:cubicBezTo>
                      <a:pt x="35" y="33"/>
                      <a:pt x="38" y="32"/>
                      <a:pt x="41" y="32"/>
                    </a:cubicBezTo>
                    <a:cubicBezTo>
                      <a:pt x="43" y="32"/>
                      <a:pt x="46" y="33"/>
                      <a:pt x="46" y="34"/>
                    </a:cubicBezTo>
                    <a:cubicBezTo>
                      <a:pt x="46" y="36"/>
                      <a:pt x="43" y="37"/>
                      <a:pt x="41" y="37"/>
                    </a:cubicBezTo>
                    <a:close/>
                    <a:moveTo>
                      <a:pt x="41" y="3"/>
                    </a:moveTo>
                    <a:cubicBezTo>
                      <a:pt x="47" y="3"/>
                      <a:pt x="52" y="7"/>
                      <a:pt x="54" y="13"/>
                    </a:cubicBezTo>
                    <a:cubicBezTo>
                      <a:pt x="27" y="13"/>
                      <a:pt x="27" y="13"/>
                      <a:pt x="27" y="13"/>
                    </a:cubicBezTo>
                    <a:cubicBezTo>
                      <a:pt x="29" y="7"/>
                      <a:pt x="34" y="3"/>
                      <a:pt x="4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1"/>
              <p:cNvSpPr/>
              <p:nvPr/>
            </p:nvSpPr>
            <p:spPr bwMode="auto">
              <a:xfrm>
                <a:off x="4346575" y="2493963"/>
                <a:ext cx="306388" cy="142875"/>
              </a:xfrm>
              <a:custGeom>
                <a:avLst/>
                <a:gdLst>
                  <a:gd name="T0" fmla="*/ 81 w 81"/>
                  <a:gd name="T1" fmla="*/ 0 h 37"/>
                  <a:gd name="T2" fmla="*/ 41 w 81"/>
                  <a:gd name="T3" fmla="*/ 10 h 37"/>
                  <a:gd name="T4" fmla="*/ 0 w 81"/>
                  <a:gd name="T5" fmla="*/ 0 h 37"/>
                  <a:gd name="T6" fmla="*/ 0 w 81"/>
                  <a:gd name="T7" fmla="*/ 31 h 37"/>
                  <a:gd name="T8" fmla="*/ 7 w 81"/>
                  <a:gd name="T9" fmla="*/ 37 h 37"/>
                  <a:gd name="T10" fmla="*/ 75 w 81"/>
                  <a:gd name="T11" fmla="*/ 37 h 37"/>
                  <a:gd name="T12" fmla="*/ 81 w 81"/>
                  <a:gd name="T13" fmla="*/ 30 h 37"/>
                  <a:gd name="T14" fmla="*/ 81 w 8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7">
                    <a:moveTo>
                      <a:pt x="81" y="0"/>
                    </a:moveTo>
                    <a:cubicBezTo>
                      <a:pt x="71" y="6"/>
                      <a:pt x="56" y="10"/>
                      <a:pt x="41" y="10"/>
                    </a:cubicBezTo>
                    <a:cubicBezTo>
                      <a:pt x="24" y="10"/>
                      <a:pt x="10" y="6"/>
                      <a:pt x="0" y="0"/>
                    </a:cubicBezTo>
                    <a:cubicBezTo>
                      <a:pt x="0" y="31"/>
                      <a:pt x="0" y="31"/>
                      <a:pt x="0" y="31"/>
                    </a:cubicBezTo>
                    <a:cubicBezTo>
                      <a:pt x="0" y="34"/>
                      <a:pt x="3" y="37"/>
                      <a:pt x="7" y="37"/>
                    </a:cubicBezTo>
                    <a:cubicBezTo>
                      <a:pt x="75" y="37"/>
                      <a:pt x="75" y="37"/>
                      <a:pt x="75" y="37"/>
                    </a:cubicBezTo>
                    <a:cubicBezTo>
                      <a:pt x="78" y="37"/>
                      <a:pt x="81" y="34"/>
                      <a:pt x="81" y="30"/>
                    </a:cubicBezTo>
                    <a:lnTo>
                      <a:pt x="8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789746" y="4545756"/>
              <a:ext cx="181603" cy="183277"/>
              <a:chOff x="3671888" y="2281238"/>
              <a:chExt cx="344488" cy="347663"/>
            </a:xfrm>
            <a:solidFill>
              <a:schemeClr val="tx1">
                <a:lumMod val="65000"/>
                <a:lumOff val="35000"/>
              </a:schemeClr>
            </a:solidFill>
          </p:grpSpPr>
          <p:sp>
            <p:nvSpPr>
              <p:cNvPr id="32" name="Freeform 14"/>
              <p:cNvSpPr/>
              <p:nvPr/>
            </p:nvSpPr>
            <p:spPr bwMode="auto">
              <a:xfrm>
                <a:off x="3784600" y="2281238"/>
                <a:ext cx="128588" cy="207963"/>
              </a:xfrm>
              <a:custGeom>
                <a:avLst/>
                <a:gdLst>
                  <a:gd name="T0" fmla="*/ 16 w 34"/>
                  <a:gd name="T1" fmla="*/ 54 h 54"/>
                  <a:gd name="T2" fmla="*/ 18 w 34"/>
                  <a:gd name="T3" fmla="*/ 54 h 54"/>
                  <a:gd name="T4" fmla="*/ 18 w 34"/>
                  <a:gd name="T5" fmla="*/ 54 h 54"/>
                  <a:gd name="T6" fmla="*/ 18 w 34"/>
                  <a:gd name="T7" fmla="*/ 54 h 54"/>
                  <a:gd name="T8" fmla="*/ 20 w 34"/>
                  <a:gd name="T9" fmla="*/ 54 h 54"/>
                  <a:gd name="T10" fmla="*/ 27 w 34"/>
                  <a:gd name="T11" fmla="*/ 47 h 54"/>
                  <a:gd name="T12" fmla="*/ 27 w 34"/>
                  <a:gd name="T13" fmla="*/ 47 h 54"/>
                  <a:gd name="T14" fmla="*/ 26 w 34"/>
                  <a:gd name="T15" fmla="*/ 43 h 54"/>
                  <a:gd name="T16" fmla="*/ 31 w 34"/>
                  <a:gd name="T17" fmla="*/ 32 h 54"/>
                  <a:gd name="T18" fmla="*/ 34 w 34"/>
                  <a:gd name="T19" fmla="*/ 24 h 54"/>
                  <a:gd name="T20" fmla="*/ 32 w 34"/>
                  <a:gd name="T21" fmla="*/ 23 h 54"/>
                  <a:gd name="T22" fmla="*/ 30 w 34"/>
                  <a:gd name="T23" fmla="*/ 15 h 54"/>
                  <a:gd name="T24" fmla="*/ 21 w 34"/>
                  <a:gd name="T25" fmla="*/ 2 h 54"/>
                  <a:gd name="T26" fmla="*/ 10 w 34"/>
                  <a:gd name="T27" fmla="*/ 3 h 54"/>
                  <a:gd name="T28" fmla="*/ 2 w 34"/>
                  <a:gd name="T29" fmla="*/ 22 h 54"/>
                  <a:gd name="T30" fmla="*/ 1 w 34"/>
                  <a:gd name="T31" fmla="*/ 24 h 54"/>
                  <a:gd name="T32" fmla="*/ 1 w 34"/>
                  <a:gd name="T33" fmla="*/ 31 h 54"/>
                  <a:gd name="T34" fmla="*/ 3 w 34"/>
                  <a:gd name="T35" fmla="*/ 33 h 54"/>
                  <a:gd name="T36" fmla="*/ 6 w 34"/>
                  <a:gd name="T37" fmla="*/ 40 h 54"/>
                  <a:gd name="T38" fmla="*/ 7 w 34"/>
                  <a:gd name="T39" fmla="*/ 45 h 54"/>
                  <a:gd name="T40" fmla="*/ 7 w 34"/>
                  <a:gd name="T41" fmla="*/ 45 h 54"/>
                  <a:gd name="T42" fmla="*/ 16 w 34"/>
                  <a:gd name="T4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54">
                    <a:moveTo>
                      <a:pt x="16" y="54"/>
                    </a:moveTo>
                    <a:cubicBezTo>
                      <a:pt x="16" y="54"/>
                      <a:pt x="17" y="54"/>
                      <a:pt x="18" y="54"/>
                    </a:cubicBezTo>
                    <a:cubicBezTo>
                      <a:pt x="18" y="54"/>
                      <a:pt x="18" y="54"/>
                      <a:pt x="18" y="54"/>
                    </a:cubicBezTo>
                    <a:cubicBezTo>
                      <a:pt x="18" y="54"/>
                      <a:pt x="18" y="54"/>
                      <a:pt x="18" y="54"/>
                    </a:cubicBezTo>
                    <a:cubicBezTo>
                      <a:pt x="19" y="54"/>
                      <a:pt x="19" y="54"/>
                      <a:pt x="20" y="54"/>
                    </a:cubicBezTo>
                    <a:cubicBezTo>
                      <a:pt x="22" y="53"/>
                      <a:pt x="27" y="47"/>
                      <a:pt x="27" y="47"/>
                    </a:cubicBezTo>
                    <a:cubicBezTo>
                      <a:pt x="27" y="47"/>
                      <a:pt x="27" y="47"/>
                      <a:pt x="27" y="47"/>
                    </a:cubicBezTo>
                    <a:cubicBezTo>
                      <a:pt x="27" y="46"/>
                      <a:pt x="26" y="45"/>
                      <a:pt x="26" y="43"/>
                    </a:cubicBezTo>
                    <a:cubicBezTo>
                      <a:pt x="26" y="38"/>
                      <a:pt x="29" y="32"/>
                      <a:pt x="31" y="32"/>
                    </a:cubicBezTo>
                    <a:cubicBezTo>
                      <a:pt x="33" y="33"/>
                      <a:pt x="33" y="25"/>
                      <a:pt x="34" y="24"/>
                    </a:cubicBezTo>
                    <a:cubicBezTo>
                      <a:pt x="34" y="22"/>
                      <a:pt x="32" y="23"/>
                      <a:pt x="32" y="23"/>
                    </a:cubicBezTo>
                    <a:cubicBezTo>
                      <a:pt x="30" y="15"/>
                      <a:pt x="30" y="15"/>
                      <a:pt x="30" y="15"/>
                    </a:cubicBezTo>
                    <a:cubicBezTo>
                      <a:pt x="31" y="10"/>
                      <a:pt x="27" y="4"/>
                      <a:pt x="21" y="2"/>
                    </a:cubicBezTo>
                    <a:cubicBezTo>
                      <a:pt x="16" y="0"/>
                      <a:pt x="10" y="3"/>
                      <a:pt x="10" y="3"/>
                    </a:cubicBezTo>
                    <a:cubicBezTo>
                      <a:pt x="0" y="2"/>
                      <a:pt x="2" y="20"/>
                      <a:pt x="2" y="22"/>
                    </a:cubicBezTo>
                    <a:cubicBezTo>
                      <a:pt x="2" y="24"/>
                      <a:pt x="2" y="24"/>
                      <a:pt x="1" y="24"/>
                    </a:cubicBezTo>
                    <a:cubicBezTo>
                      <a:pt x="1" y="25"/>
                      <a:pt x="1" y="29"/>
                      <a:pt x="1" y="31"/>
                    </a:cubicBezTo>
                    <a:cubicBezTo>
                      <a:pt x="2" y="32"/>
                      <a:pt x="3" y="32"/>
                      <a:pt x="3" y="33"/>
                    </a:cubicBezTo>
                    <a:cubicBezTo>
                      <a:pt x="3" y="33"/>
                      <a:pt x="3" y="33"/>
                      <a:pt x="6" y="40"/>
                    </a:cubicBezTo>
                    <a:cubicBezTo>
                      <a:pt x="7" y="43"/>
                      <a:pt x="7" y="44"/>
                      <a:pt x="7" y="45"/>
                    </a:cubicBezTo>
                    <a:cubicBezTo>
                      <a:pt x="7" y="45"/>
                      <a:pt x="7" y="45"/>
                      <a:pt x="7" y="45"/>
                    </a:cubicBezTo>
                    <a:cubicBezTo>
                      <a:pt x="7" y="45"/>
                      <a:pt x="13" y="52"/>
                      <a:pt x="16"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5"/>
              <p:cNvSpPr/>
              <p:nvPr/>
            </p:nvSpPr>
            <p:spPr bwMode="auto">
              <a:xfrm>
                <a:off x="3671888" y="2459038"/>
                <a:ext cx="344488" cy="169863"/>
              </a:xfrm>
              <a:custGeom>
                <a:avLst/>
                <a:gdLst>
                  <a:gd name="T0" fmla="*/ 89 w 91"/>
                  <a:gd name="T1" fmla="*/ 19 h 44"/>
                  <a:gd name="T2" fmla="*/ 77 w 91"/>
                  <a:gd name="T3" fmla="*/ 10 h 44"/>
                  <a:gd name="T4" fmla="*/ 58 w 91"/>
                  <a:gd name="T5" fmla="*/ 1 h 44"/>
                  <a:gd name="T6" fmla="*/ 58 w 91"/>
                  <a:gd name="T7" fmla="*/ 1 h 44"/>
                  <a:gd name="T8" fmla="*/ 57 w 91"/>
                  <a:gd name="T9" fmla="*/ 15 h 44"/>
                  <a:gd name="T10" fmla="*/ 53 w 91"/>
                  <a:gd name="T11" fmla="*/ 27 h 44"/>
                  <a:gd name="T12" fmla="*/ 53 w 91"/>
                  <a:gd name="T13" fmla="*/ 30 h 44"/>
                  <a:gd name="T14" fmla="*/ 50 w 91"/>
                  <a:gd name="T15" fmla="*/ 40 h 44"/>
                  <a:gd name="T16" fmla="*/ 45 w 91"/>
                  <a:gd name="T17" fmla="*/ 31 h 44"/>
                  <a:gd name="T18" fmla="*/ 46 w 91"/>
                  <a:gd name="T19" fmla="*/ 28 h 44"/>
                  <a:gd name="T20" fmla="*/ 38 w 91"/>
                  <a:gd name="T21" fmla="*/ 11 h 44"/>
                  <a:gd name="T22" fmla="*/ 36 w 91"/>
                  <a:gd name="T23" fmla="*/ 0 h 44"/>
                  <a:gd name="T24" fmla="*/ 36 w 91"/>
                  <a:gd name="T25" fmla="*/ 0 h 44"/>
                  <a:gd name="T26" fmla="*/ 26 w 91"/>
                  <a:gd name="T27" fmla="*/ 5 h 44"/>
                  <a:gd name="T28" fmla="*/ 8 w 91"/>
                  <a:gd name="T29" fmla="*/ 9 h 44"/>
                  <a:gd name="T30" fmla="*/ 4 w 91"/>
                  <a:gd name="T31" fmla="*/ 17 h 44"/>
                  <a:gd name="T32" fmla="*/ 0 w 91"/>
                  <a:gd name="T33" fmla="*/ 44 h 44"/>
                  <a:gd name="T34" fmla="*/ 91 w 91"/>
                  <a:gd name="T35" fmla="*/ 44 h 44"/>
                  <a:gd name="T36" fmla="*/ 89 w 91"/>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44">
                    <a:moveTo>
                      <a:pt x="89" y="19"/>
                    </a:moveTo>
                    <a:cubicBezTo>
                      <a:pt x="89" y="13"/>
                      <a:pt x="77" y="10"/>
                      <a:pt x="77" y="10"/>
                    </a:cubicBezTo>
                    <a:cubicBezTo>
                      <a:pt x="77" y="10"/>
                      <a:pt x="58" y="1"/>
                      <a:pt x="58" y="1"/>
                    </a:cubicBezTo>
                    <a:cubicBezTo>
                      <a:pt x="58" y="1"/>
                      <a:pt x="58" y="1"/>
                      <a:pt x="58" y="1"/>
                    </a:cubicBezTo>
                    <a:cubicBezTo>
                      <a:pt x="57" y="15"/>
                      <a:pt x="57" y="15"/>
                      <a:pt x="57" y="15"/>
                    </a:cubicBezTo>
                    <a:cubicBezTo>
                      <a:pt x="53" y="27"/>
                      <a:pt x="53" y="27"/>
                      <a:pt x="53" y="27"/>
                    </a:cubicBezTo>
                    <a:cubicBezTo>
                      <a:pt x="53" y="30"/>
                      <a:pt x="53" y="30"/>
                      <a:pt x="53" y="30"/>
                    </a:cubicBezTo>
                    <a:cubicBezTo>
                      <a:pt x="50" y="40"/>
                      <a:pt x="50" y="40"/>
                      <a:pt x="50" y="40"/>
                    </a:cubicBezTo>
                    <a:cubicBezTo>
                      <a:pt x="45" y="31"/>
                      <a:pt x="45" y="31"/>
                      <a:pt x="45" y="31"/>
                    </a:cubicBezTo>
                    <a:cubicBezTo>
                      <a:pt x="46" y="28"/>
                      <a:pt x="46" y="28"/>
                      <a:pt x="46" y="28"/>
                    </a:cubicBezTo>
                    <a:cubicBezTo>
                      <a:pt x="38" y="11"/>
                      <a:pt x="38" y="11"/>
                      <a:pt x="38" y="11"/>
                    </a:cubicBezTo>
                    <a:cubicBezTo>
                      <a:pt x="36" y="0"/>
                      <a:pt x="36" y="0"/>
                      <a:pt x="36" y="0"/>
                    </a:cubicBezTo>
                    <a:cubicBezTo>
                      <a:pt x="36" y="0"/>
                      <a:pt x="36" y="0"/>
                      <a:pt x="36" y="0"/>
                    </a:cubicBezTo>
                    <a:cubicBezTo>
                      <a:pt x="30" y="4"/>
                      <a:pt x="26" y="5"/>
                      <a:pt x="26" y="5"/>
                    </a:cubicBezTo>
                    <a:cubicBezTo>
                      <a:pt x="26" y="5"/>
                      <a:pt x="14" y="7"/>
                      <a:pt x="8" y="9"/>
                    </a:cubicBezTo>
                    <a:cubicBezTo>
                      <a:pt x="3" y="12"/>
                      <a:pt x="4" y="17"/>
                      <a:pt x="4" y="17"/>
                    </a:cubicBezTo>
                    <a:cubicBezTo>
                      <a:pt x="4" y="17"/>
                      <a:pt x="2" y="31"/>
                      <a:pt x="0" y="44"/>
                    </a:cubicBezTo>
                    <a:cubicBezTo>
                      <a:pt x="91" y="44"/>
                      <a:pt x="91" y="44"/>
                      <a:pt x="91" y="44"/>
                    </a:cubicBezTo>
                    <a:cubicBezTo>
                      <a:pt x="90" y="30"/>
                      <a:pt x="89" y="21"/>
                      <a:pt x="8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6"/>
              <p:cNvSpPr/>
              <p:nvPr/>
            </p:nvSpPr>
            <p:spPr bwMode="auto">
              <a:xfrm>
                <a:off x="3887788" y="2462213"/>
                <a:ext cx="317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7"/>
              <p:cNvSpPr/>
              <p:nvPr/>
            </p:nvSpPr>
            <p:spPr bwMode="auto">
              <a:xfrm>
                <a:off x="3808413" y="2455863"/>
                <a:ext cx="3175" cy="317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8"/>
              <p:cNvSpPr/>
              <p:nvPr/>
            </p:nvSpPr>
            <p:spPr bwMode="auto">
              <a:xfrm>
                <a:off x="3833813" y="2489201"/>
                <a:ext cx="38100" cy="115888"/>
              </a:xfrm>
              <a:custGeom>
                <a:avLst/>
                <a:gdLst>
                  <a:gd name="T0" fmla="*/ 10 w 10"/>
                  <a:gd name="T1" fmla="*/ 5 h 30"/>
                  <a:gd name="T2" fmla="*/ 5 w 10"/>
                  <a:gd name="T3" fmla="*/ 0 h 30"/>
                  <a:gd name="T4" fmla="*/ 5 w 10"/>
                  <a:gd name="T5" fmla="*/ 0 h 30"/>
                  <a:gd name="T6" fmla="*/ 0 w 10"/>
                  <a:gd name="T7" fmla="*/ 5 h 30"/>
                  <a:gd name="T8" fmla="*/ 4 w 10"/>
                  <a:gd name="T9" fmla="*/ 8 h 30"/>
                  <a:gd name="T10" fmla="*/ 4 w 10"/>
                  <a:gd name="T11" fmla="*/ 15 h 30"/>
                  <a:gd name="T12" fmla="*/ 3 w 10"/>
                  <a:gd name="T13" fmla="*/ 20 h 30"/>
                  <a:gd name="T14" fmla="*/ 7 w 10"/>
                  <a:gd name="T15" fmla="*/ 30 h 30"/>
                  <a:gd name="T16" fmla="*/ 10 w 10"/>
                  <a:gd name="T17" fmla="*/ 19 h 30"/>
                  <a:gd name="T18" fmla="*/ 7 w 10"/>
                  <a:gd name="T19" fmla="*/ 8 h 30"/>
                  <a:gd name="T20" fmla="*/ 10 w 10"/>
                  <a:gd name="T2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0">
                    <a:moveTo>
                      <a:pt x="10" y="5"/>
                    </a:moveTo>
                    <a:cubicBezTo>
                      <a:pt x="5" y="0"/>
                      <a:pt x="5" y="0"/>
                      <a:pt x="5" y="0"/>
                    </a:cubicBezTo>
                    <a:cubicBezTo>
                      <a:pt x="5" y="0"/>
                      <a:pt x="5" y="0"/>
                      <a:pt x="5" y="0"/>
                    </a:cubicBezTo>
                    <a:cubicBezTo>
                      <a:pt x="4" y="0"/>
                      <a:pt x="0" y="5"/>
                      <a:pt x="0" y="5"/>
                    </a:cubicBezTo>
                    <a:cubicBezTo>
                      <a:pt x="4" y="8"/>
                      <a:pt x="4" y="8"/>
                      <a:pt x="4" y="8"/>
                    </a:cubicBezTo>
                    <a:cubicBezTo>
                      <a:pt x="4" y="15"/>
                      <a:pt x="4" y="15"/>
                      <a:pt x="4" y="15"/>
                    </a:cubicBezTo>
                    <a:cubicBezTo>
                      <a:pt x="3" y="20"/>
                      <a:pt x="3" y="20"/>
                      <a:pt x="3" y="20"/>
                    </a:cubicBezTo>
                    <a:cubicBezTo>
                      <a:pt x="7" y="30"/>
                      <a:pt x="7" y="30"/>
                      <a:pt x="7" y="30"/>
                    </a:cubicBezTo>
                    <a:cubicBezTo>
                      <a:pt x="10" y="19"/>
                      <a:pt x="10" y="19"/>
                      <a:pt x="10" y="19"/>
                    </a:cubicBezTo>
                    <a:cubicBezTo>
                      <a:pt x="7" y="8"/>
                      <a:pt x="7" y="8"/>
                      <a:pt x="7" y="8"/>
                    </a:cubicBezTo>
                    <a:lnTo>
                      <a:pt x="1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7" name="Freeform 21"/>
            <p:cNvSpPr>
              <a:spLocks noEditPoints="1"/>
            </p:cNvSpPr>
            <p:nvPr/>
          </p:nvSpPr>
          <p:spPr bwMode="auto">
            <a:xfrm>
              <a:off x="2242474" y="4579276"/>
              <a:ext cx="214015" cy="145618"/>
            </a:xfrm>
            <a:custGeom>
              <a:avLst/>
              <a:gdLst>
                <a:gd name="T0" fmla="*/ 72 w 81"/>
                <a:gd name="T1" fmla="*/ 51 h 54"/>
                <a:gd name="T2" fmla="*/ 69 w 81"/>
                <a:gd name="T3" fmla="*/ 54 h 54"/>
                <a:gd name="T4" fmla="*/ 12 w 81"/>
                <a:gd name="T5" fmla="*/ 53 h 54"/>
                <a:gd name="T6" fmla="*/ 10 w 81"/>
                <a:gd name="T7" fmla="*/ 50 h 54"/>
                <a:gd name="T8" fmla="*/ 19 w 81"/>
                <a:gd name="T9" fmla="*/ 17 h 54"/>
                <a:gd name="T10" fmla="*/ 22 w 81"/>
                <a:gd name="T11" fmla="*/ 14 h 54"/>
                <a:gd name="T12" fmla="*/ 78 w 81"/>
                <a:gd name="T13" fmla="*/ 14 h 54"/>
                <a:gd name="T14" fmla="*/ 81 w 81"/>
                <a:gd name="T15" fmla="*/ 17 h 54"/>
                <a:gd name="T16" fmla="*/ 72 w 81"/>
                <a:gd name="T17" fmla="*/ 51 h 54"/>
                <a:gd name="T18" fmla="*/ 7 w 81"/>
                <a:gd name="T19" fmla="*/ 45 h 54"/>
                <a:gd name="T20" fmla="*/ 16 w 81"/>
                <a:gd name="T21" fmla="*/ 14 h 54"/>
                <a:gd name="T22" fmla="*/ 21 w 81"/>
                <a:gd name="T23" fmla="*/ 11 h 54"/>
                <a:gd name="T24" fmla="*/ 67 w 81"/>
                <a:gd name="T25" fmla="*/ 11 h 54"/>
                <a:gd name="T26" fmla="*/ 62 w 81"/>
                <a:gd name="T27" fmla="*/ 5 h 54"/>
                <a:gd name="T28" fmla="*/ 25 w 81"/>
                <a:gd name="T29" fmla="*/ 5 h 54"/>
                <a:gd name="T30" fmla="*/ 22 w 81"/>
                <a:gd name="T31" fmla="*/ 0 h 54"/>
                <a:gd name="T32" fmla="*/ 0 w 81"/>
                <a:gd name="T33" fmla="*/ 0 h 54"/>
                <a:gd name="T34" fmla="*/ 5 w 81"/>
                <a:gd name="T35" fmla="*/ 45 h 54"/>
                <a:gd name="T36" fmla="*/ 7 w 81"/>
                <a:gd name="T3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54">
                  <a:moveTo>
                    <a:pt x="72" y="51"/>
                  </a:moveTo>
                  <a:cubicBezTo>
                    <a:pt x="72" y="52"/>
                    <a:pt x="71" y="54"/>
                    <a:pt x="69" y="54"/>
                  </a:cubicBezTo>
                  <a:cubicBezTo>
                    <a:pt x="12" y="53"/>
                    <a:pt x="12" y="53"/>
                    <a:pt x="12" y="53"/>
                  </a:cubicBezTo>
                  <a:cubicBezTo>
                    <a:pt x="11" y="53"/>
                    <a:pt x="10" y="52"/>
                    <a:pt x="10" y="50"/>
                  </a:cubicBezTo>
                  <a:cubicBezTo>
                    <a:pt x="19" y="17"/>
                    <a:pt x="19" y="17"/>
                    <a:pt x="19" y="17"/>
                  </a:cubicBezTo>
                  <a:cubicBezTo>
                    <a:pt x="20" y="15"/>
                    <a:pt x="21" y="14"/>
                    <a:pt x="22" y="14"/>
                  </a:cubicBezTo>
                  <a:cubicBezTo>
                    <a:pt x="78" y="14"/>
                    <a:pt x="78" y="14"/>
                    <a:pt x="78" y="14"/>
                  </a:cubicBezTo>
                  <a:cubicBezTo>
                    <a:pt x="79" y="14"/>
                    <a:pt x="81" y="15"/>
                    <a:pt x="81" y="17"/>
                  </a:cubicBezTo>
                  <a:lnTo>
                    <a:pt x="72" y="51"/>
                  </a:lnTo>
                  <a:close/>
                  <a:moveTo>
                    <a:pt x="7" y="45"/>
                  </a:moveTo>
                  <a:cubicBezTo>
                    <a:pt x="16" y="14"/>
                    <a:pt x="16" y="14"/>
                    <a:pt x="16" y="14"/>
                  </a:cubicBezTo>
                  <a:cubicBezTo>
                    <a:pt x="16" y="14"/>
                    <a:pt x="17" y="11"/>
                    <a:pt x="21" y="11"/>
                  </a:cubicBezTo>
                  <a:cubicBezTo>
                    <a:pt x="25" y="11"/>
                    <a:pt x="67" y="11"/>
                    <a:pt x="67" y="11"/>
                  </a:cubicBezTo>
                  <a:cubicBezTo>
                    <a:pt x="67" y="11"/>
                    <a:pt x="68" y="6"/>
                    <a:pt x="62" y="5"/>
                  </a:cubicBezTo>
                  <a:cubicBezTo>
                    <a:pt x="57" y="4"/>
                    <a:pt x="25" y="5"/>
                    <a:pt x="25" y="5"/>
                  </a:cubicBezTo>
                  <a:cubicBezTo>
                    <a:pt x="22" y="0"/>
                    <a:pt x="22" y="0"/>
                    <a:pt x="22" y="0"/>
                  </a:cubicBezTo>
                  <a:cubicBezTo>
                    <a:pt x="0" y="0"/>
                    <a:pt x="0" y="0"/>
                    <a:pt x="0" y="0"/>
                  </a:cubicBezTo>
                  <a:cubicBezTo>
                    <a:pt x="5" y="45"/>
                    <a:pt x="5" y="45"/>
                    <a:pt x="5" y="45"/>
                  </a:cubicBezTo>
                  <a:lnTo>
                    <a:pt x="7" y="45"/>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gr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6168"/>
          <a:stretch>
            <a:fillRect/>
          </a:stretch>
        </p:blipFill>
        <p:spPr>
          <a:xfrm>
            <a:off x="5221319" y="2221221"/>
            <a:ext cx="4119813" cy="2609859"/>
          </a:xfrm>
          <a:prstGeom prst="rect">
            <a:avLst/>
          </a:prstGeom>
          <a:ln w="3175">
            <a:solidFill>
              <a:schemeClr val="bg1">
                <a:lumMod val="65000"/>
              </a:schemeClr>
            </a:solidFill>
          </a:ln>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brightnessContrast bright="-17000" contrast="-9000"/>
                    </a14:imgEffect>
                    <a14:imgEffect>
                      <a14:sharpenSoften amount="-1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p:nvSpPr>
        <p:spPr>
          <a:xfrm>
            <a:off x="0" y="0"/>
            <a:ext cx="12192000" cy="685800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759105" y="2052836"/>
            <a:ext cx="9205680" cy="2752328"/>
            <a:chOff x="2290996" y="2052836"/>
            <a:chExt cx="9205680" cy="2752328"/>
          </a:xfrm>
        </p:grpSpPr>
        <p:sp>
          <p:nvSpPr>
            <p:cNvPr id="3" name="矩形 2"/>
            <p:cNvSpPr/>
            <p:nvPr/>
          </p:nvSpPr>
          <p:spPr>
            <a:xfrm>
              <a:off x="2290996" y="2052836"/>
              <a:ext cx="9205680" cy="2752328"/>
            </a:xfrm>
            <a:prstGeom prst="rect">
              <a:avLst/>
            </a:prstGeom>
            <a:noFill/>
            <a:ln w="3175">
              <a:solidFill>
                <a:srgbClr val="FBFBFB">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876292" y="2414315"/>
              <a:ext cx="2262158" cy="461665"/>
            </a:xfrm>
            <a:prstGeom prst="rect">
              <a:avLst/>
            </a:prstGeom>
            <a:noFill/>
          </p:spPr>
          <p:txBody>
            <a:bodyPr wrap="none" rtlCol="0">
              <a:spAutoFit/>
            </a:bodyPr>
            <a:lstStyle/>
            <a:p>
              <a:r>
                <a:rPr lang="zh-CN" altLang="en-US" sz="2400" spc="300" dirty="0">
                  <a:solidFill>
                    <a:srgbClr val="FAFAFA"/>
                  </a:solidFill>
                  <a:latin typeface="方正综艺简体" panose="03000509000000000000" pitchFamily="65" charset="-122"/>
                  <a:ea typeface="方正综艺简体" panose="03000509000000000000" pitchFamily="65" charset="-122"/>
                </a:rPr>
                <a:t>点击输入标题</a:t>
              </a:r>
              <a:endParaRPr lang="zh-CN" altLang="en-US" sz="2400" spc="300" dirty="0">
                <a:solidFill>
                  <a:srgbClr val="FAFAFA"/>
                </a:solidFill>
                <a:latin typeface="方正综艺简体" panose="03000509000000000000" pitchFamily="65" charset="-122"/>
                <a:ea typeface="方正综艺简体" panose="03000509000000000000" pitchFamily="65" charset="-122"/>
              </a:endParaRPr>
            </a:p>
          </p:txBody>
        </p:sp>
        <p:sp>
          <p:nvSpPr>
            <p:cNvPr id="6" name="文本框 5"/>
            <p:cNvSpPr txBox="1"/>
            <p:nvPr/>
          </p:nvSpPr>
          <p:spPr>
            <a:xfrm>
              <a:off x="8056969" y="2844025"/>
              <a:ext cx="3057247" cy="307777"/>
            </a:xfrm>
            <a:prstGeom prst="rect">
              <a:avLst/>
            </a:prstGeom>
            <a:noFill/>
          </p:spPr>
          <p:txBody>
            <a:bodyPr wrap="none" rtlCol="0">
              <a:spAutoFit/>
            </a:bodyPr>
            <a:lstStyle/>
            <a:p>
              <a:r>
                <a:rPr lang="zh-CN" altLang="en-US" sz="1400" dirty="0">
                  <a:solidFill>
                    <a:srgbClr val="FAFAFA"/>
                  </a:solidFill>
                  <a:latin typeface="张海山锐线体简" panose="02000000000000000000" pitchFamily="2" charset="-122"/>
                  <a:ea typeface="张海山锐线体简" panose="02000000000000000000" pitchFamily="2" charset="-122"/>
                </a:rPr>
                <a:t>点击输入文本内容点击输入文本内容</a:t>
              </a:r>
              <a:endParaRPr lang="en-US" altLang="zh-CN" sz="1400" dirty="0">
                <a:solidFill>
                  <a:srgbClr val="FAFAFA"/>
                </a:solidFill>
                <a:latin typeface="张海山锐线体简" panose="02000000000000000000" pitchFamily="2" charset="-122"/>
                <a:ea typeface="张海山锐线体简" panose="02000000000000000000" pitchFamily="2" charset="-122"/>
              </a:endParaRPr>
            </a:p>
          </p:txBody>
        </p:sp>
        <p:sp>
          <p:nvSpPr>
            <p:cNvPr id="7" name="文本框 6"/>
            <p:cNvSpPr txBox="1"/>
            <p:nvPr/>
          </p:nvSpPr>
          <p:spPr>
            <a:xfrm>
              <a:off x="5931109" y="3151803"/>
              <a:ext cx="5341761" cy="1477328"/>
            </a:xfrm>
            <a:prstGeom prst="rect">
              <a:avLst/>
            </a:prstGeom>
            <a:noFill/>
          </p:spPr>
          <p:txBody>
            <a:bodyPr wrap="square" rtlCol="0">
              <a:spAutoFit/>
            </a:bodyPr>
            <a:lstStyle/>
            <a:p>
              <a:pPr>
                <a:lnSpc>
                  <a:spcPct val="150000"/>
                </a:lnSpc>
              </a:pPr>
              <a:r>
                <a:rPr lang="zh-CN" altLang="en-US" sz="1200" dirty="0">
                  <a:solidFill>
                    <a:srgbClr val="FAFAFA"/>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点击输入文本内容</a:t>
              </a:r>
              <a:endParaRPr lang="en-US" altLang="zh-CN" sz="1200" dirty="0">
                <a:solidFill>
                  <a:srgbClr val="FAFAFA"/>
                </a:solidFill>
                <a:latin typeface="张海山锐线体简" panose="02000000000000000000" pitchFamily="2" charset="-122"/>
                <a:ea typeface="张海山锐线体简" panose="02000000000000000000" pitchFamily="2" charset="-122"/>
              </a:endParaRPr>
            </a:p>
          </p:txBody>
        </p:sp>
      </p:grpSp>
      <p:pic>
        <p:nvPicPr>
          <p:cNvPr id="12" name="图片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rcRect l="9826" t="3072" r="7820" b="2067"/>
          <a:stretch>
            <a:fillRect/>
          </a:stretch>
        </p:blipFill>
        <p:spPr>
          <a:xfrm>
            <a:off x="1759105" y="2052837"/>
            <a:ext cx="3595375" cy="2752327"/>
          </a:xfrm>
          <a:custGeom>
            <a:avLst/>
            <a:gdLst>
              <a:gd name="connsiteX0" fmla="*/ 0 w 3595375"/>
              <a:gd name="connsiteY0" fmla="*/ 0 h 2752328"/>
              <a:gd name="connsiteX1" fmla="*/ 2876300 w 3595375"/>
              <a:gd name="connsiteY1" fmla="*/ 0 h 2752328"/>
              <a:gd name="connsiteX2" fmla="*/ 3595375 w 3595375"/>
              <a:gd name="connsiteY2" fmla="*/ 1376164 h 2752328"/>
              <a:gd name="connsiteX3" fmla="*/ 2876300 w 3595375"/>
              <a:gd name="connsiteY3" fmla="*/ 2752328 h 2752328"/>
              <a:gd name="connsiteX4" fmla="*/ 0 w 3595375"/>
              <a:gd name="connsiteY4" fmla="*/ 2752328 h 275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375" h="2752328">
                <a:moveTo>
                  <a:pt x="0" y="0"/>
                </a:moveTo>
                <a:lnTo>
                  <a:pt x="2876300" y="0"/>
                </a:lnTo>
                <a:lnTo>
                  <a:pt x="3595375" y="1376164"/>
                </a:lnTo>
                <a:lnTo>
                  <a:pt x="2876300" y="2752328"/>
                </a:lnTo>
                <a:lnTo>
                  <a:pt x="0" y="27523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4" name="椭圆 33"/>
          <p:cNvSpPr/>
          <p:nvPr/>
        </p:nvSpPr>
        <p:spPr>
          <a:xfrm>
            <a:off x="3577670" y="2262120"/>
            <a:ext cx="2381591" cy="2381591"/>
          </a:xfrm>
          <a:prstGeom prst="ellipse">
            <a:avLst/>
          </a:prstGeom>
          <a:solidFill>
            <a:srgbClr val="FBFBF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273634" y="2262120"/>
            <a:ext cx="2381591" cy="2381591"/>
          </a:xfrm>
          <a:prstGeom prst="ellipse">
            <a:avLst/>
          </a:prstGeom>
          <a:solidFill>
            <a:srgbClr val="FBFBF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8969598" y="2262120"/>
            <a:ext cx="2381591" cy="2381591"/>
          </a:xfrm>
          <a:prstGeom prst="ellipse">
            <a:avLst/>
          </a:prstGeom>
          <a:solidFill>
            <a:srgbClr val="FBFBF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881706" y="2262120"/>
            <a:ext cx="2381591" cy="2381591"/>
          </a:xfrm>
          <a:prstGeom prst="ellipse">
            <a:avLst/>
          </a:prstGeom>
          <a:solidFill>
            <a:srgbClr val="FBFBF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125"/>
          <p:cNvGrpSpPr/>
          <p:nvPr/>
        </p:nvGrpSpPr>
        <p:grpSpPr bwMode="auto">
          <a:xfrm>
            <a:off x="1799175" y="2589428"/>
            <a:ext cx="565150" cy="565150"/>
            <a:chOff x="0" y="0"/>
            <a:chExt cx="382834" cy="382834"/>
          </a:xfrm>
          <a:solidFill>
            <a:schemeClr val="tx1">
              <a:lumMod val="85000"/>
              <a:lumOff val="15000"/>
            </a:schemeClr>
          </a:solidFill>
        </p:grpSpPr>
        <p:sp>
          <p:nvSpPr>
            <p:cNvPr id="8" name="Freeform 42"/>
            <p:cNvSpPr/>
            <p:nvPr/>
          </p:nvSpPr>
          <p:spPr bwMode="auto">
            <a:xfrm>
              <a:off x="0" y="363962"/>
              <a:ext cx="382834" cy="18872"/>
            </a:xfrm>
            <a:custGeom>
              <a:avLst/>
              <a:gdLst>
                <a:gd name="T0" fmla="*/ 117 w 120"/>
                <a:gd name="T1" fmla="*/ 0 h 6"/>
                <a:gd name="T2" fmla="*/ 3 w 120"/>
                <a:gd name="T3" fmla="*/ 0 h 6"/>
                <a:gd name="T4" fmla="*/ 0 w 120"/>
                <a:gd name="T5" fmla="*/ 3 h 6"/>
                <a:gd name="T6" fmla="*/ 3 w 120"/>
                <a:gd name="T7" fmla="*/ 6 h 6"/>
                <a:gd name="T8" fmla="*/ 117 w 120"/>
                <a:gd name="T9" fmla="*/ 6 h 6"/>
                <a:gd name="T10" fmla="*/ 120 w 120"/>
                <a:gd name="T11" fmla="*/ 3 h 6"/>
                <a:gd name="T12" fmla="*/ 117 w 12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0" h="6">
                  <a:moveTo>
                    <a:pt x="117" y="0"/>
                  </a:moveTo>
                  <a:cubicBezTo>
                    <a:pt x="3" y="0"/>
                    <a:pt x="3" y="0"/>
                    <a:pt x="3" y="0"/>
                  </a:cubicBezTo>
                  <a:cubicBezTo>
                    <a:pt x="1" y="0"/>
                    <a:pt x="0" y="1"/>
                    <a:pt x="0" y="3"/>
                  </a:cubicBezTo>
                  <a:cubicBezTo>
                    <a:pt x="0" y="5"/>
                    <a:pt x="1" y="6"/>
                    <a:pt x="3" y="6"/>
                  </a:cubicBezTo>
                  <a:cubicBezTo>
                    <a:pt x="117" y="6"/>
                    <a:pt x="117" y="6"/>
                    <a:pt x="117" y="6"/>
                  </a:cubicBezTo>
                  <a:cubicBezTo>
                    <a:pt x="119" y="6"/>
                    <a:pt x="120" y="5"/>
                    <a:pt x="120" y="3"/>
                  </a:cubicBezTo>
                  <a:cubicBezTo>
                    <a:pt x="120" y="1"/>
                    <a:pt x="119" y="0"/>
                    <a:pt x="1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Freeform 43"/>
            <p:cNvSpPr>
              <a:spLocks noEditPoints="1"/>
            </p:cNvSpPr>
            <p:nvPr/>
          </p:nvSpPr>
          <p:spPr bwMode="auto">
            <a:xfrm>
              <a:off x="191417" y="95708"/>
              <a:ext cx="172545" cy="249381"/>
            </a:xfrm>
            <a:custGeom>
              <a:avLst/>
              <a:gdLst>
                <a:gd name="T0" fmla="*/ 0 w 128"/>
                <a:gd name="T1" fmla="*/ 0 h 185"/>
                <a:gd name="T2" fmla="*/ 0 w 128"/>
                <a:gd name="T3" fmla="*/ 185 h 185"/>
                <a:gd name="T4" fmla="*/ 128 w 128"/>
                <a:gd name="T5" fmla="*/ 185 h 185"/>
                <a:gd name="T6" fmla="*/ 128 w 128"/>
                <a:gd name="T7" fmla="*/ 0 h 185"/>
                <a:gd name="T8" fmla="*/ 0 w 128"/>
                <a:gd name="T9" fmla="*/ 0 h 185"/>
                <a:gd name="T10" fmla="*/ 57 w 128"/>
                <a:gd name="T11" fmla="*/ 171 h 185"/>
                <a:gd name="T12" fmla="*/ 14 w 128"/>
                <a:gd name="T13" fmla="*/ 171 h 185"/>
                <a:gd name="T14" fmla="*/ 14 w 128"/>
                <a:gd name="T15" fmla="*/ 128 h 185"/>
                <a:gd name="T16" fmla="*/ 57 w 128"/>
                <a:gd name="T17" fmla="*/ 128 h 185"/>
                <a:gd name="T18" fmla="*/ 57 w 128"/>
                <a:gd name="T19" fmla="*/ 171 h 185"/>
                <a:gd name="T20" fmla="*/ 57 w 128"/>
                <a:gd name="T21" fmla="*/ 114 h 185"/>
                <a:gd name="T22" fmla="*/ 14 w 128"/>
                <a:gd name="T23" fmla="*/ 114 h 185"/>
                <a:gd name="T24" fmla="*/ 14 w 128"/>
                <a:gd name="T25" fmla="*/ 71 h 185"/>
                <a:gd name="T26" fmla="*/ 57 w 128"/>
                <a:gd name="T27" fmla="*/ 71 h 185"/>
                <a:gd name="T28" fmla="*/ 57 w 128"/>
                <a:gd name="T29" fmla="*/ 114 h 185"/>
                <a:gd name="T30" fmla="*/ 57 w 128"/>
                <a:gd name="T31" fmla="*/ 57 h 185"/>
                <a:gd name="T32" fmla="*/ 14 w 128"/>
                <a:gd name="T33" fmla="*/ 57 h 185"/>
                <a:gd name="T34" fmla="*/ 14 w 128"/>
                <a:gd name="T35" fmla="*/ 14 h 185"/>
                <a:gd name="T36" fmla="*/ 57 w 128"/>
                <a:gd name="T37" fmla="*/ 14 h 185"/>
                <a:gd name="T38" fmla="*/ 57 w 128"/>
                <a:gd name="T39" fmla="*/ 57 h 185"/>
                <a:gd name="T40" fmla="*/ 114 w 128"/>
                <a:gd name="T41" fmla="*/ 171 h 185"/>
                <a:gd name="T42" fmla="*/ 71 w 128"/>
                <a:gd name="T43" fmla="*/ 171 h 185"/>
                <a:gd name="T44" fmla="*/ 71 w 128"/>
                <a:gd name="T45" fmla="*/ 128 h 185"/>
                <a:gd name="T46" fmla="*/ 114 w 128"/>
                <a:gd name="T47" fmla="*/ 128 h 185"/>
                <a:gd name="T48" fmla="*/ 114 w 128"/>
                <a:gd name="T49" fmla="*/ 171 h 185"/>
                <a:gd name="T50" fmla="*/ 114 w 128"/>
                <a:gd name="T51" fmla="*/ 114 h 185"/>
                <a:gd name="T52" fmla="*/ 71 w 128"/>
                <a:gd name="T53" fmla="*/ 114 h 185"/>
                <a:gd name="T54" fmla="*/ 71 w 128"/>
                <a:gd name="T55" fmla="*/ 71 h 185"/>
                <a:gd name="T56" fmla="*/ 114 w 128"/>
                <a:gd name="T57" fmla="*/ 71 h 185"/>
                <a:gd name="T58" fmla="*/ 114 w 128"/>
                <a:gd name="T59" fmla="*/ 114 h 185"/>
                <a:gd name="T60" fmla="*/ 114 w 128"/>
                <a:gd name="T61" fmla="*/ 57 h 185"/>
                <a:gd name="T62" fmla="*/ 71 w 128"/>
                <a:gd name="T63" fmla="*/ 57 h 185"/>
                <a:gd name="T64" fmla="*/ 71 w 128"/>
                <a:gd name="T65" fmla="*/ 14 h 185"/>
                <a:gd name="T66" fmla="*/ 114 w 128"/>
                <a:gd name="T67" fmla="*/ 14 h 185"/>
                <a:gd name="T68" fmla="*/ 114 w 128"/>
                <a:gd name="T69" fmla="*/ 5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85">
                  <a:moveTo>
                    <a:pt x="0" y="0"/>
                  </a:moveTo>
                  <a:lnTo>
                    <a:pt x="0" y="185"/>
                  </a:lnTo>
                  <a:lnTo>
                    <a:pt x="128" y="185"/>
                  </a:lnTo>
                  <a:lnTo>
                    <a:pt x="128" y="0"/>
                  </a:lnTo>
                  <a:lnTo>
                    <a:pt x="0" y="0"/>
                  </a:lnTo>
                  <a:close/>
                  <a:moveTo>
                    <a:pt x="57" y="171"/>
                  </a:moveTo>
                  <a:lnTo>
                    <a:pt x="14" y="171"/>
                  </a:lnTo>
                  <a:lnTo>
                    <a:pt x="14" y="128"/>
                  </a:lnTo>
                  <a:lnTo>
                    <a:pt x="57" y="128"/>
                  </a:lnTo>
                  <a:lnTo>
                    <a:pt x="57" y="171"/>
                  </a:lnTo>
                  <a:close/>
                  <a:moveTo>
                    <a:pt x="57" y="114"/>
                  </a:moveTo>
                  <a:lnTo>
                    <a:pt x="14" y="114"/>
                  </a:lnTo>
                  <a:lnTo>
                    <a:pt x="14" y="71"/>
                  </a:lnTo>
                  <a:lnTo>
                    <a:pt x="57" y="71"/>
                  </a:lnTo>
                  <a:lnTo>
                    <a:pt x="57" y="114"/>
                  </a:lnTo>
                  <a:close/>
                  <a:moveTo>
                    <a:pt x="57" y="57"/>
                  </a:moveTo>
                  <a:lnTo>
                    <a:pt x="14" y="57"/>
                  </a:lnTo>
                  <a:lnTo>
                    <a:pt x="14" y="14"/>
                  </a:lnTo>
                  <a:lnTo>
                    <a:pt x="57" y="14"/>
                  </a:lnTo>
                  <a:lnTo>
                    <a:pt x="57" y="57"/>
                  </a:lnTo>
                  <a:close/>
                  <a:moveTo>
                    <a:pt x="114" y="171"/>
                  </a:moveTo>
                  <a:lnTo>
                    <a:pt x="71" y="171"/>
                  </a:lnTo>
                  <a:lnTo>
                    <a:pt x="71" y="128"/>
                  </a:lnTo>
                  <a:lnTo>
                    <a:pt x="114" y="128"/>
                  </a:lnTo>
                  <a:lnTo>
                    <a:pt x="114" y="171"/>
                  </a:lnTo>
                  <a:close/>
                  <a:moveTo>
                    <a:pt x="114" y="114"/>
                  </a:moveTo>
                  <a:lnTo>
                    <a:pt x="71" y="114"/>
                  </a:lnTo>
                  <a:lnTo>
                    <a:pt x="71" y="71"/>
                  </a:lnTo>
                  <a:lnTo>
                    <a:pt x="114" y="71"/>
                  </a:lnTo>
                  <a:lnTo>
                    <a:pt x="114" y="114"/>
                  </a:lnTo>
                  <a:close/>
                  <a:moveTo>
                    <a:pt x="114" y="57"/>
                  </a:moveTo>
                  <a:lnTo>
                    <a:pt x="71" y="57"/>
                  </a:lnTo>
                  <a:lnTo>
                    <a:pt x="71" y="14"/>
                  </a:lnTo>
                  <a:lnTo>
                    <a:pt x="114" y="14"/>
                  </a:lnTo>
                  <a:lnTo>
                    <a:pt x="114"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Freeform 44"/>
            <p:cNvSpPr>
              <a:spLocks noEditPoints="1"/>
            </p:cNvSpPr>
            <p:nvPr/>
          </p:nvSpPr>
          <p:spPr bwMode="auto">
            <a:xfrm>
              <a:off x="18872" y="0"/>
              <a:ext cx="153673" cy="345090"/>
            </a:xfrm>
            <a:custGeom>
              <a:avLst/>
              <a:gdLst>
                <a:gd name="T0" fmla="*/ 114 w 114"/>
                <a:gd name="T1" fmla="*/ 256 h 256"/>
                <a:gd name="T2" fmla="*/ 114 w 114"/>
                <a:gd name="T3" fmla="*/ 0 h 256"/>
                <a:gd name="T4" fmla="*/ 0 w 114"/>
                <a:gd name="T5" fmla="*/ 0 h 256"/>
                <a:gd name="T6" fmla="*/ 0 w 114"/>
                <a:gd name="T7" fmla="*/ 256 h 256"/>
                <a:gd name="T8" fmla="*/ 114 w 114"/>
                <a:gd name="T9" fmla="*/ 256 h 256"/>
                <a:gd name="T10" fmla="*/ 29 w 114"/>
                <a:gd name="T11" fmla="*/ 242 h 256"/>
                <a:gd name="T12" fmla="*/ 14 w 114"/>
                <a:gd name="T13" fmla="*/ 242 h 256"/>
                <a:gd name="T14" fmla="*/ 14 w 114"/>
                <a:gd name="T15" fmla="*/ 14 h 256"/>
                <a:gd name="T16" fmla="*/ 29 w 114"/>
                <a:gd name="T17" fmla="*/ 14 h 256"/>
                <a:gd name="T18" fmla="*/ 29 w 114"/>
                <a:gd name="T19" fmla="*/ 242 h 256"/>
                <a:gd name="T20" fmla="*/ 71 w 114"/>
                <a:gd name="T21" fmla="*/ 242 h 256"/>
                <a:gd name="T22" fmla="*/ 43 w 114"/>
                <a:gd name="T23" fmla="*/ 242 h 256"/>
                <a:gd name="T24" fmla="*/ 43 w 114"/>
                <a:gd name="T25" fmla="*/ 199 h 256"/>
                <a:gd name="T26" fmla="*/ 71 w 114"/>
                <a:gd name="T27" fmla="*/ 199 h 256"/>
                <a:gd name="T28" fmla="*/ 71 w 114"/>
                <a:gd name="T29" fmla="*/ 242 h 256"/>
                <a:gd name="T30" fmla="*/ 71 w 114"/>
                <a:gd name="T31" fmla="*/ 185 h 256"/>
                <a:gd name="T32" fmla="*/ 43 w 114"/>
                <a:gd name="T33" fmla="*/ 185 h 256"/>
                <a:gd name="T34" fmla="*/ 43 w 114"/>
                <a:gd name="T35" fmla="*/ 14 h 256"/>
                <a:gd name="T36" fmla="*/ 71 w 114"/>
                <a:gd name="T37" fmla="*/ 14 h 256"/>
                <a:gd name="T38" fmla="*/ 71 w 114"/>
                <a:gd name="T39" fmla="*/ 185 h 256"/>
                <a:gd name="T40" fmla="*/ 85 w 114"/>
                <a:gd name="T41" fmla="*/ 14 h 256"/>
                <a:gd name="T42" fmla="*/ 100 w 114"/>
                <a:gd name="T43" fmla="*/ 14 h 256"/>
                <a:gd name="T44" fmla="*/ 100 w 114"/>
                <a:gd name="T45" fmla="*/ 242 h 256"/>
                <a:gd name="T46" fmla="*/ 85 w 114"/>
                <a:gd name="T47" fmla="*/ 242 h 256"/>
                <a:gd name="T48" fmla="*/ 85 w 114"/>
                <a:gd name="T49" fmla="*/ 1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56">
                  <a:moveTo>
                    <a:pt x="114" y="256"/>
                  </a:moveTo>
                  <a:lnTo>
                    <a:pt x="114" y="0"/>
                  </a:lnTo>
                  <a:lnTo>
                    <a:pt x="0" y="0"/>
                  </a:lnTo>
                  <a:lnTo>
                    <a:pt x="0" y="256"/>
                  </a:lnTo>
                  <a:lnTo>
                    <a:pt x="114" y="256"/>
                  </a:lnTo>
                  <a:close/>
                  <a:moveTo>
                    <a:pt x="29" y="242"/>
                  </a:moveTo>
                  <a:lnTo>
                    <a:pt x="14" y="242"/>
                  </a:lnTo>
                  <a:lnTo>
                    <a:pt x="14" y="14"/>
                  </a:lnTo>
                  <a:lnTo>
                    <a:pt x="29" y="14"/>
                  </a:lnTo>
                  <a:lnTo>
                    <a:pt x="29" y="242"/>
                  </a:lnTo>
                  <a:close/>
                  <a:moveTo>
                    <a:pt x="71" y="242"/>
                  </a:moveTo>
                  <a:lnTo>
                    <a:pt x="43" y="242"/>
                  </a:lnTo>
                  <a:lnTo>
                    <a:pt x="43" y="199"/>
                  </a:lnTo>
                  <a:lnTo>
                    <a:pt x="71" y="199"/>
                  </a:lnTo>
                  <a:lnTo>
                    <a:pt x="71" y="242"/>
                  </a:lnTo>
                  <a:close/>
                  <a:moveTo>
                    <a:pt x="71" y="185"/>
                  </a:moveTo>
                  <a:lnTo>
                    <a:pt x="43" y="185"/>
                  </a:lnTo>
                  <a:lnTo>
                    <a:pt x="43" y="14"/>
                  </a:lnTo>
                  <a:lnTo>
                    <a:pt x="71" y="14"/>
                  </a:lnTo>
                  <a:lnTo>
                    <a:pt x="71" y="185"/>
                  </a:lnTo>
                  <a:close/>
                  <a:moveTo>
                    <a:pt x="85" y="14"/>
                  </a:moveTo>
                  <a:lnTo>
                    <a:pt x="100" y="14"/>
                  </a:lnTo>
                  <a:lnTo>
                    <a:pt x="100" y="242"/>
                  </a:lnTo>
                  <a:lnTo>
                    <a:pt x="85" y="242"/>
                  </a:lnTo>
                  <a:lnTo>
                    <a:pt x="85"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8" name="文本框 17"/>
          <p:cNvSpPr txBox="1"/>
          <p:nvPr/>
        </p:nvSpPr>
        <p:spPr>
          <a:xfrm>
            <a:off x="1399512" y="3246871"/>
            <a:ext cx="1210588" cy="400110"/>
          </a:xfrm>
          <a:prstGeom prst="rect">
            <a:avLst/>
          </a:prstGeom>
          <a:noFill/>
        </p:spPr>
        <p:txBody>
          <a:bodyPr wrap="none" rtlCol="0">
            <a:spAutoFit/>
          </a:bodyPr>
          <a:lstStyle/>
          <a:p>
            <a:r>
              <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rPr>
              <a:t>输入标题</a:t>
            </a:r>
            <a:endPar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sp>
        <p:nvSpPr>
          <p:cNvPr id="23" name="文本框 22"/>
          <p:cNvSpPr txBox="1"/>
          <p:nvPr/>
        </p:nvSpPr>
        <p:spPr>
          <a:xfrm>
            <a:off x="1052884" y="3692644"/>
            <a:ext cx="2057731" cy="784830"/>
          </a:xfrm>
          <a:prstGeom prst="rect">
            <a:avLst/>
          </a:prstGeom>
          <a:noFill/>
        </p:spPr>
        <p:txBody>
          <a:bodyPr wrap="square" rtlCol="0">
            <a:spAutoFit/>
          </a:bodyPr>
          <a:lstStyle/>
          <a:p>
            <a:pPr algn="ctr">
              <a:lnSpc>
                <a:spcPct val="150000"/>
              </a:lnSpc>
            </a:pPr>
            <a:r>
              <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a:t>
            </a:r>
            <a:endPar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endParaRPr>
          </a:p>
        </p:txBody>
      </p:sp>
      <p:grpSp>
        <p:nvGrpSpPr>
          <p:cNvPr id="11" name="组合 139"/>
          <p:cNvGrpSpPr/>
          <p:nvPr/>
        </p:nvGrpSpPr>
        <p:grpSpPr bwMode="auto">
          <a:xfrm>
            <a:off x="4504970" y="2589428"/>
            <a:ext cx="565150" cy="565150"/>
            <a:chOff x="0" y="0"/>
            <a:chExt cx="382834" cy="382834"/>
          </a:xfrm>
          <a:solidFill>
            <a:schemeClr val="tx1">
              <a:lumMod val="85000"/>
              <a:lumOff val="15000"/>
            </a:schemeClr>
          </a:solidFill>
        </p:grpSpPr>
        <p:sp>
          <p:nvSpPr>
            <p:cNvPr id="12" name="Freeform 53"/>
            <p:cNvSpPr>
              <a:spLocks noEditPoints="1"/>
            </p:cNvSpPr>
            <p:nvPr/>
          </p:nvSpPr>
          <p:spPr bwMode="auto">
            <a:xfrm>
              <a:off x="0" y="0"/>
              <a:ext cx="382834" cy="382834"/>
            </a:xfrm>
            <a:custGeom>
              <a:avLst/>
              <a:gdLst>
                <a:gd name="T0" fmla="*/ 114 w 120"/>
                <a:gd name="T1" fmla="*/ 0 h 120"/>
                <a:gd name="T2" fmla="*/ 6 w 120"/>
                <a:gd name="T3" fmla="*/ 0 h 120"/>
                <a:gd name="T4" fmla="*/ 0 w 120"/>
                <a:gd name="T5" fmla="*/ 6 h 120"/>
                <a:gd name="T6" fmla="*/ 0 w 120"/>
                <a:gd name="T7" fmla="*/ 84 h 120"/>
                <a:gd name="T8" fmla="*/ 6 w 120"/>
                <a:gd name="T9" fmla="*/ 90 h 120"/>
                <a:gd name="T10" fmla="*/ 45 w 120"/>
                <a:gd name="T11" fmla="*/ 90 h 120"/>
                <a:gd name="T12" fmla="*/ 30 w 120"/>
                <a:gd name="T13" fmla="*/ 115 h 120"/>
                <a:gd name="T14" fmla="*/ 32 w 120"/>
                <a:gd name="T15" fmla="*/ 120 h 120"/>
                <a:gd name="T16" fmla="*/ 36 w 120"/>
                <a:gd name="T17" fmla="*/ 118 h 120"/>
                <a:gd name="T18" fmla="*/ 52 w 120"/>
                <a:gd name="T19" fmla="*/ 90 h 120"/>
                <a:gd name="T20" fmla="*/ 68 w 120"/>
                <a:gd name="T21" fmla="*/ 90 h 120"/>
                <a:gd name="T22" fmla="*/ 84 w 120"/>
                <a:gd name="T23" fmla="*/ 118 h 120"/>
                <a:gd name="T24" fmla="*/ 88 w 120"/>
                <a:gd name="T25" fmla="*/ 120 h 120"/>
                <a:gd name="T26" fmla="*/ 90 w 120"/>
                <a:gd name="T27" fmla="*/ 115 h 120"/>
                <a:gd name="T28" fmla="*/ 75 w 120"/>
                <a:gd name="T29" fmla="*/ 90 h 120"/>
                <a:gd name="T30" fmla="*/ 114 w 120"/>
                <a:gd name="T31" fmla="*/ 90 h 120"/>
                <a:gd name="T32" fmla="*/ 120 w 120"/>
                <a:gd name="T33" fmla="*/ 84 h 120"/>
                <a:gd name="T34" fmla="*/ 120 w 120"/>
                <a:gd name="T35" fmla="*/ 6 h 120"/>
                <a:gd name="T36" fmla="*/ 114 w 120"/>
                <a:gd name="T37" fmla="*/ 0 h 120"/>
                <a:gd name="T38" fmla="*/ 114 w 120"/>
                <a:gd name="T39" fmla="*/ 84 h 120"/>
                <a:gd name="T40" fmla="*/ 6 w 120"/>
                <a:gd name="T41" fmla="*/ 84 h 120"/>
                <a:gd name="T42" fmla="*/ 6 w 120"/>
                <a:gd name="T43" fmla="*/ 6 h 120"/>
                <a:gd name="T44" fmla="*/ 114 w 120"/>
                <a:gd name="T45" fmla="*/ 6 h 120"/>
                <a:gd name="T46" fmla="*/ 114 w 120"/>
                <a:gd name="T47"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20">
                  <a:moveTo>
                    <a:pt x="114" y="0"/>
                  </a:moveTo>
                  <a:cubicBezTo>
                    <a:pt x="6" y="0"/>
                    <a:pt x="6" y="0"/>
                    <a:pt x="6" y="0"/>
                  </a:cubicBezTo>
                  <a:cubicBezTo>
                    <a:pt x="3" y="0"/>
                    <a:pt x="0" y="3"/>
                    <a:pt x="0" y="6"/>
                  </a:cubicBezTo>
                  <a:cubicBezTo>
                    <a:pt x="0" y="84"/>
                    <a:pt x="0" y="84"/>
                    <a:pt x="0" y="84"/>
                  </a:cubicBezTo>
                  <a:cubicBezTo>
                    <a:pt x="0" y="87"/>
                    <a:pt x="3" y="90"/>
                    <a:pt x="6" y="90"/>
                  </a:cubicBezTo>
                  <a:cubicBezTo>
                    <a:pt x="45" y="90"/>
                    <a:pt x="45" y="90"/>
                    <a:pt x="45" y="90"/>
                  </a:cubicBezTo>
                  <a:cubicBezTo>
                    <a:pt x="30" y="115"/>
                    <a:pt x="30" y="115"/>
                    <a:pt x="30" y="115"/>
                  </a:cubicBezTo>
                  <a:cubicBezTo>
                    <a:pt x="30" y="117"/>
                    <a:pt x="30" y="119"/>
                    <a:pt x="32" y="120"/>
                  </a:cubicBezTo>
                  <a:cubicBezTo>
                    <a:pt x="33" y="120"/>
                    <a:pt x="35" y="120"/>
                    <a:pt x="36" y="118"/>
                  </a:cubicBezTo>
                  <a:cubicBezTo>
                    <a:pt x="52" y="90"/>
                    <a:pt x="52" y="90"/>
                    <a:pt x="52" y="90"/>
                  </a:cubicBezTo>
                  <a:cubicBezTo>
                    <a:pt x="68" y="90"/>
                    <a:pt x="68" y="90"/>
                    <a:pt x="68" y="90"/>
                  </a:cubicBezTo>
                  <a:cubicBezTo>
                    <a:pt x="84" y="118"/>
                    <a:pt x="84" y="118"/>
                    <a:pt x="84" y="118"/>
                  </a:cubicBezTo>
                  <a:cubicBezTo>
                    <a:pt x="85" y="120"/>
                    <a:pt x="87" y="120"/>
                    <a:pt x="88" y="120"/>
                  </a:cubicBezTo>
                  <a:cubicBezTo>
                    <a:pt x="90" y="119"/>
                    <a:pt x="90" y="117"/>
                    <a:pt x="90" y="115"/>
                  </a:cubicBezTo>
                  <a:cubicBezTo>
                    <a:pt x="75" y="90"/>
                    <a:pt x="75" y="90"/>
                    <a:pt x="75" y="90"/>
                  </a:cubicBezTo>
                  <a:cubicBezTo>
                    <a:pt x="114" y="90"/>
                    <a:pt x="114" y="90"/>
                    <a:pt x="114" y="90"/>
                  </a:cubicBezTo>
                  <a:cubicBezTo>
                    <a:pt x="117" y="90"/>
                    <a:pt x="120" y="87"/>
                    <a:pt x="120" y="84"/>
                  </a:cubicBezTo>
                  <a:cubicBezTo>
                    <a:pt x="120" y="6"/>
                    <a:pt x="120" y="6"/>
                    <a:pt x="120" y="6"/>
                  </a:cubicBezTo>
                  <a:cubicBezTo>
                    <a:pt x="120" y="3"/>
                    <a:pt x="117" y="0"/>
                    <a:pt x="114" y="0"/>
                  </a:cubicBezTo>
                  <a:close/>
                  <a:moveTo>
                    <a:pt x="114" y="84"/>
                  </a:moveTo>
                  <a:cubicBezTo>
                    <a:pt x="6" y="84"/>
                    <a:pt x="6" y="84"/>
                    <a:pt x="6" y="84"/>
                  </a:cubicBezTo>
                  <a:cubicBezTo>
                    <a:pt x="6" y="6"/>
                    <a:pt x="6" y="6"/>
                    <a:pt x="6" y="6"/>
                  </a:cubicBezTo>
                  <a:cubicBezTo>
                    <a:pt x="114" y="6"/>
                    <a:pt x="114" y="6"/>
                    <a:pt x="114" y="6"/>
                  </a:cubicBezTo>
                  <a:lnTo>
                    <a:pt x="114"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54"/>
            <p:cNvSpPr/>
            <p:nvPr/>
          </p:nvSpPr>
          <p:spPr bwMode="auto">
            <a:xfrm>
              <a:off x="67400" y="67400"/>
              <a:ext cx="248033" cy="152324"/>
            </a:xfrm>
            <a:custGeom>
              <a:avLst/>
              <a:gdLst>
                <a:gd name="T0" fmla="*/ 3 w 78"/>
                <a:gd name="T1" fmla="*/ 48 h 48"/>
                <a:gd name="T2" fmla="*/ 5 w 78"/>
                <a:gd name="T3" fmla="*/ 47 h 48"/>
                <a:gd name="T4" fmla="*/ 28 w 78"/>
                <a:gd name="T5" fmla="*/ 13 h 48"/>
                <a:gd name="T6" fmla="*/ 55 w 78"/>
                <a:gd name="T7" fmla="*/ 35 h 48"/>
                <a:gd name="T8" fmla="*/ 58 w 78"/>
                <a:gd name="T9" fmla="*/ 36 h 48"/>
                <a:gd name="T10" fmla="*/ 60 w 78"/>
                <a:gd name="T11" fmla="*/ 35 h 48"/>
                <a:gd name="T12" fmla="*/ 78 w 78"/>
                <a:gd name="T13" fmla="*/ 5 h 48"/>
                <a:gd name="T14" fmla="*/ 77 w 78"/>
                <a:gd name="T15" fmla="*/ 0 h 48"/>
                <a:gd name="T16" fmla="*/ 72 w 78"/>
                <a:gd name="T17" fmla="*/ 1 h 48"/>
                <a:gd name="T18" fmla="*/ 56 w 78"/>
                <a:gd name="T19" fmla="*/ 29 h 48"/>
                <a:gd name="T20" fmla="*/ 29 w 78"/>
                <a:gd name="T21" fmla="*/ 7 h 48"/>
                <a:gd name="T22" fmla="*/ 27 w 78"/>
                <a:gd name="T23" fmla="*/ 6 h 48"/>
                <a:gd name="T24" fmla="*/ 25 w 78"/>
                <a:gd name="T25" fmla="*/ 7 h 48"/>
                <a:gd name="T26" fmla="*/ 1 w 78"/>
                <a:gd name="T27" fmla="*/ 43 h 48"/>
                <a:gd name="T28" fmla="*/ 1 w 78"/>
                <a:gd name="T29" fmla="*/ 47 h 48"/>
                <a:gd name="T30" fmla="*/ 3 w 78"/>
                <a:gd name="T3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8">
                  <a:moveTo>
                    <a:pt x="3" y="48"/>
                  </a:moveTo>
                  <a:cubicBezTo>
                    <a:pt x="4" y="48"/>
                    <a:pt x="5" y="48"/>
                    <a:pt x="5" y="47"/>
                  </a:cubicBezTo>
                  <a:cubicBezTo>
                    <a:pt x="28" y="13"/>
                    <a:pt x="28" y="13"/>
                    <a:pt x="28" y="13"/>
                  </a:cubicBezTo>
                  <a:cubicBezTo>
                    <a:pt x="55" y="35"/>
                    <a:pt x="55" y="35"/>
                    <a:pt x="55" y="35"/>
                  </a:cubicBezTo>
                  <a:cubicBezTo>
                    <a:pt x="56" y="36"/>
                    <a:pt x="57" y="36"/>
                    <a:pt x="58" y="36"/>
                  </a:cubicBezTo>
                  <a:cubicBezTo>
                    <a:pt x="58" y="36"/>
                    <a:pt x="59" y="35"/>
                    <a:pt x="60" y="35"/>
                  </a:cubicBezTo>
                  <a:cubicBezTo>
                    <a:pt x="78" y="5"/>
                    <a:pt x="78" y="5"/>
                    <a:pt x="78" y="5"/>
                  </a:cubicBezTo>
                  <a:cubicBezTo>
                    <a:pt x="78" y="3"/>
                    <a:pt x="78" y="1"/>
                    <a:pt x="77" y="0"/>
                  </a:cubicBezTo>
                  <a:cubicBezTo>
                    <a:pt x="75" y="0"/>
                    <a:pt x="73" y="0"/>
                    <a:pt x="72" y="1"/>
                  </a:cubicBezTo>
                  <a:cubicBezTo>
                    <a:pt x="56" y="29"/>
                    <a:pt x="56" y="29"/>
                    <a:pt x="56" y="29"/>
                  </a:cubicBezTo>
                  <a:cubicBezTo>
                    <a:pt x="29" y="7"/>
                    <a:pt x="29" y="7"/>
                    <a:pt x="29" y="7"/>
                  </a:cubicBezTo>
                  <a:cubicBezTo>
                    <a:pt x="28" y="6"/>
                    <a:pt x="27" y="6"/>
                    <a:pt x="27" y="6"/>
                  </a:cubicBezTo>
                  <a:cubicBezTo>
                    <a:pt x="26" y="6"/>
                    <a:pt x="25" y="7"/>
                    <a:pt x="25" y="7"/>
                  </a:cubicBezTo>
                  <a:cubicBezTo>
                    <a:pt x="1" y="43"/>
                    <a:pt x="1" y="43"/>
                    <a:pt x="1" y="43"/>
                  </a:cubicBezTo>
                  <a:cubicBezTo>
                    <a:pt x="0" y="45"/>
                    <a:pt x="0" y="47"/>
                    <a:pt x="1" y="47"/>
                  </a:cubicBezTo>
                  <a:cubicBezTo>
                    <a:pt x="2" y="48"/>
                    <a:pt x="2" y="48"/>
                    <a:pt x="3"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9" name="文本框 18"/>
          <p:cNvSpPr txBox="1"/>
          <p:nvPr/>
        </p:nvSpPr>
        <p:spPr>
          <a:xfrm>
            <a:off x="4105306" y="3246871"/>
            <a:ext cx="1217000" cy="400110"/>
          </a:xfrm>
          <a:prstGeom prst="rect">
            <a:avLst/>
          </a:prstGeom>
          <a:noFill/>
        </p:spPr>
        <p:txBody>
          <a:bodyPr wrap="none" rtlCol="0">
            <a:spAutoFit/>
          </a:bodyPr>
          <a:lstStyle/>
          <a:p>
            <a:r>
              <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rPr>
              <a:t>输入标题</a:t>
            </a:r>
            <a:endPar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grpSp>
        <p:nvGrpSpPr>
          <p:cNvPr id="2" name="组合 81"/>
          <p:cNvGrpSpPr/>
          <p:nvPr/>
        </p:nvGrpSpPr>
        <p:grpSpPr bwMode="auto">
          <a:xfrm>
            <a:off x="7210764" y="2589428"/>
            <a:ext cx="565150" cy="565150"/>
            <a:chOff x="0" y="0"/>
            <a:chExt cx="382834" cy="382834"/>
          </a:xfrm>
          <a:solidFill>
            <a:schemeClr val="tx1">
              <a:lumMod val="85000"/>
              <a:lumOff val="15000"/>
            </a:schemeClr>
          </a:solidFill>
        </p:grpSpPr>
        <p:sp>
          <p:nvSpPr>
            <p:cNvPr id="3" name="Freeform 6"/>
            <p:cNvSpPr/>
            <p:nvPr/>
          </p:nvSpPr>
          <p:spPr bwMode="auto">
            <a:xfrm>
              <a:off x="134800" y="133452"/>
              <a:ext cx="114580" cy="115929"/>
            </a:xfrm>
            <a:custGeom>
              <a:avLst/>
              <a:gdLst>
                <a:gd name="T0" fmla="*/ 18 w 36"/>
                <a:gd name="T1" fmla="*/ 0 h 36"/>
                <a:gd name="T2" fmla="*/ 13 w 36"/>
                <a:gd name="T3" fmla="*/ 1 h 36"/>
                <a:gd name="T4" fmla="*/ 19 w 36"/>
                <a:gd name="T5" fmla="*/ 6 h 36"/>
                <a:gd name="T6" fmla="*/ 30 w 36"/>
                <a:gd name="T7" fmla="*/ 18 h 36"/>
                <a:gd name="T8" fmla="*/ 18 w 36"/>
                <a:gd name="T9" fmla="*/ 30 h 36"/>
                <a:gd name="T10" fmla="*/ 6 w 36"/>
                <a:gd name="T11" fmla="*/ 19 h 36"/>
                <a:gd name="T12" fmla="*/ 1 w 36"/>
                <a:gd name="T13" fmla="*/ 13 h 36"/>
                <a:gd name="T14" fmla="*/ 0 w 36"/>
                <a:gd name="T15" fmla="*/ 18 h 36"/>
                <a:gd name="T16" fmla="*/ 18 w 36"/>
                <a:gd name="T17" fmla="*/ 36 h 36"/>
                <a:gd name="T18" fmla="*/ 36 w 36"/>
                <a:gd name="T19" fmla="*/ 18 h 36"/>
                <a:gd name="T20" fmla="*/ 18 w 3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18" y="0"/>
                  </a:moveTo>
                  <a:cubicBezTo>
                    <a:pt x="16" y="0"/>
                    <a:pt x="15" y="0"/>
                    <a:pt x="13" y="1"/>
                  </a:cubicBezTo>
                  <a:cubicBezTo>
                    <a:pt x="19" y="6"/>
                    <a:pt x="19" y="6"/>
                    <a:pt x="19" y="6"/>
                  </a:cubicBezTo>
                  <a:cubicBezTo>
                    <a:pt x="25" y="7"/>
                    <a:pt x="30" y="12"/>
                    <a:pt x="30" y="18"/>
                  </a:cubicBezTo>
                  <a:cubicBezTo>
                    <a:pt x="30" y="25"/>
                    <a:pt x="25" y="30"/>
                    <a:pt x="18" y="30"/>
                  </a:cubicBezTo>
                  <a:cubicBezTo>
                    <a:pt x="12" y="30"/>
                    <a:pt x="7" y="25"/>
                    <a:pt x="6" y="19"/>
                  </a:cubicBezTo>
                  <a:cubicBezTo>
                    <a:pt x="1" y="13"/>
                    <a:pt x="1" y="13"/>
                    <a:pt x="1" y="13"/>
                  </a:cubicBezTo>
                  <a:cubicBezTo>
                    <a:pt x="0" y="15"/>
                    <a:pt x="0" y="16"/>
                    <a:pt x="0" y="18"/>
                  </a:cubicBezTo>
                  <a:cubicBezTo>
                    <a:pt x="0" y="28"/>
                    <a:pt x="8" y="36"/>
                    <a:pt x="18" y="36"/>
                  </a:cubicBezTo>
                  <a:cubicBezTo>
                    <a:pt x="28" y="36"/>
                    <a:pt x="36" y="28"/>
                    <a:pt x="36" y="18"/>
                  </a:cubicBezTo>
                  <a:cubicBezTo>
                    <a:pt x="36" y="8"/>
                    <a:pt x="2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Freeform 7"/>
            <p:cNvSpPr>
              <a:spLocks noEditPoints="1"/>
            </p:cNvSpPr>
            <p:nvPr/>
          </p:nvSpPr>
          <p:spPr bwMode="auto">
            <a:xfrm>
              <a:off x="0" y="0"/>
              <a:ext cx="200853" cy="200853"/>
            </a:xfrm>
            <a:custGeom>
              <a:avLst/>
              <a:gdLst>
                <a:gd name="T0" fmla="*/ 62 w 63"/>
                <a:gd name="T1" fmla="*/ 58 h 63"/>
                <a:gd name="T2" fmla="*/ 42 w 63"/>
                <a:gd name="T3" fmla="*/ 37 h 63"/>
                <a:gd name="T4" fmla="*/ 42 w 63"/>
                <a:gd name="T5" fmla="*/ 36 h 63"/>
                <a:gd name="T6" fmla="*/ 42 w 63"/>
                <a:gd name="T7" fmla="*/ 24 h 63"/>
                <a:gd name="T8" fmla="*/ 40 w 63"/>
                <a:gd name="T9" fmla="*/ 20 h 63"/>
                <a:gd name="T10" fmla="*/ 22 w 63"/>
                <a:gd name="T11" fmla="*/ 2 h 63"/>
                <a:gd name="T12" fmla="*/ 18 w 63"/>
                <a:gd name="T13" fmla="*/ 0 h 63"/>
                <a:gd name="T14" fmla="*/ 16 w 63"/>
                <a:gd name="T15" fmla="*/ 0 h 63"/>
                <a:gd name="T16" fmla="*/ 12 w 63"/>
                <a:gd name="T17" fmla="*/ 6 h 63"/>
                <a:gd name="T18" fmla="*/ 12 w 63"/>
                <a:gd name="T19" fmla="*/ 12 h 63"/>
                <a:gd name="T20" fmla="*/ 6 w 63"/>
                <a:gd name="T21" fmla="*/ 12 h 63"/>
                <a:gd name="T22" fmla="*/ 0 w 63"/>
                <a:gd name="T23" fmla="*/ 16 h 63"/>
                <a:gd name="T24" fmla="*/ 2 w 63"/>
                <a:gd name="T25" fmla="*/ 22 h 63"/>
                <a:gd name="T26" fmla="*/ 20 w 63"/>
                <a:gd name="T27" fmla="*/ 40 h 63"/>
                <a:gd name="T28" fmla="*/ 24 w 63"/>
                <a:gd name="T29" fmla="*/ 42 h 63"/>
                <a:gd name="T30" fmla="*/ 36 w 63"/>
                <a:gd name="T31" fmla="*/ 42 h 63"/>
                <a:gd name="T32" fmla="*/ 37 w 63"/>
                <a:gd name="T33" fmla="*/ 42 h 63"/>
                <a:gd name="T34" fmla="*/ 58 w 63"/>
                <a:gd name="T35" fmla="*/ 62 h 63"/>
                <a:gd name="T36" fmla="*/ 60 w 63"/>
                <a:gd name="T37" fmla="*/ 63 h 63"/>
                <a:gd name="T38" fmla="*/ 62 w 63"/>
                <a:gd name="T39" fmla="*/ 62 h 63"/>
                <a:gd name="T40" fmla="*/ 62 w 63"/>
                <a:gd name="T41" fmla="*/ 58 h 63"/>
                <a:gd name="T42" fmla="*/ 6 w 63"/>
                <a:gd name="T43" fmla="*/ 18 h 63"/>
                <a:gd name="T44" fmla="*/ 18 w 63"/>
                <a:gd name="T45" fmla="*/ 18 h 63"/>
                <a:gd name="T46" fmla="*/ 18 w 63"/>
                <a:gd name="T47" fmla="*/ 6 h 63"/>
                <a:gd name="T48" fmla="*/ 36 w 63"/>
                <a:gd name="T49" fmla="*/ 24 h 63"/>
                <a:gd name="T50" fmla="*/ 36 w 63"/>
                <a:gd name="T51" fmla="*/ 36 h 63"/>
                <a:gd name="T52" fmla="*/ 24 w 63"/>
                <a:gd name="T53" fmla="*/ 36 h 63"/>
                <a:gd name="T54" fmla="*/ 6 w 63"/>
                <a:gd name="T55"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3">
                  <a:moveTo>
                    <a:pt x="62" y="58"/>
                  </a:moveTo>
                  <a:cubicBezTo>
                    <a:pt x="42" y="37"/>
                    <a:pt x="42" y="37"/>
                    <a:pt x="42" y="37"/>
                  </a:cubicBezTo>
                  <a:cubicBezTo>
                    <a:pt x="42" y="37"/>
                    <a:pt x="42" y="37"/>
                    <a:pt x="42" y="36"/>
                  </a:cubicBezTo>
                  <a:cubicBezTo>
                    <a:pt x="42" y="24"/>
                    <a:pt x="42" y="24"/>
                    <a:pt x="42" y="24"/>
                  </a:cubicBezTo>
                  <a:cubicBezTo>
                    <a:pt x="42" y="22"/>
                    <a:pt x="41" y="21"/>
                    <a:pt x="40" y="20"/>
                  </a:cubicBezTo>
                  <a:cubicBezTo>
                    <a:pt x="22" y="2"/>
                    <a:pt x="22" y="2"/>
                    <a:pt x="22" y="2"/>
                  </a:cubicBezTo>
                  <a:cubicBezTo>
                    <a:pt x="21" y="1"/>
                    <a:pt x="20" y="0"/>
                    <a:pt x="18" y="0"/>
                  </a:cubicBezTo>
                  <a:cubicBezTo>
                    <a:pt x="17" y="0"/>
                    <a:pt x="16" y="0"/>
                    <a:pt x="16" y="0"/>
                  </a:cubicBezTo>
                  <a:cubicBezTo>
                    <a:pt x="13" y="1"/>
                    <a:pt x="12" y="4"/>
                    <a:pt x="12" y="6"/>
                  </a:cubicBezTo>
                  <a:cubicBezTo>
                    <a:pt x="12" y="12"/>
                    <a:pt x="12" y="12"/>
                    <a:pt x="12" y="12"/>
                  </a:cubicBezTo>
                  <a:cubicBezTo>
                    <a:pt x="6" y="12"/>
                    <a:pt x="6" y="12"/>
                    <a:pt x="6" y="12"/>
                  </a:cubicBezTo>
                  <a:cubicBezTo>
                    <a:pt x="4" y="12"/>
                    <a:pt x="1" y="13"/>
                    <a:pt x="0" y="16"/>
                  </a:cubicBezTo>
                  <a:cubicBezTo>
                    <a:pt x="0" y="18"/>
                    <a:pt x="0" y="21"/>
                    <a:pt x="2" y="22"/>
                  </a:cubicBezTo>
                  <a:cubicBezTo>
                    <a:pt x="20" y="40"/>
                    <a:pt x="20" y="40"/>
                    <a:pt x="20" y="40"/>
                  </a:cubicBezTo>
                  <a:cubicBezTo>
                    <a:pt x="21" y="41"/>
                    <a:pt x="22" y="42"/>
                    <a:pt x="24" y="42"/>
                  </a:cubicBezTo>
                  <a:cubicBezTo>
                    <a:pt x="36" y="42"/>
                    <a:pt x="36" y="42"/>
                    <a:pt x="36" y="42"/>
                  </a:cubicBezTo>
                  <a:cubicBezTo>
                    <a:pt x="37" y="42"/>
                    <a:pt x="37" y="42"/>
                    <a:pt x="37" y="42"/>
                  </a:cubicBezTo>
                  <a:cubicBezTo>
                    <a:pt x="58" y="62"/>
                    <a:pt x="58" y="62"/>
                    <a:pt x="58" y="62"/>
                  </a:cubicBezTo>
                  <a:cubicBezTo>
                    <a:pt x="58" y="63"/>
                    <a:pt x="59" y="63"/>
                    <a:pt x="60" y="63"/>
                  </a:cubicBezTo>
                  <a:cubicBezTo>
                    <a:pt x="61" y="63"/>
                    <a:pt x="62" y="63"/>
                    <a:pt x="62" y="62"/>
                  </a:cubicBezTo>
                  <a:cubicBezTo>
                    <a:pt x="63" y="61"/>
                    <a:pt x="63" y="59"/>
                    <a:pt x="62" y="58"/>
                  </a:cubicBezTo>
                  <a:close/>
                  <a:moveTo>
                    <a:pt x="6" y="18"/>
                  </a:moveTo>
                  <a:cubicBezTo>
                    <a:pt x="18" y="18"/>
                    <a:pt x="18" y="18"/>
                    <a:pt x="18" y="18"/>
                  </a:cubicBezTo>
                  <a:cubicBezTo>
                    <a:pt x="18" y="6"/>
                    <a:pt x="18" y="6"/>
                    <a:pt x="18" y="6"/>
                  </a:cubicBezTo>
                  <a:cubicBezTo>
                    <a:pt x="36" y="24"/>
                    <a:pt x="36" y="24"/>
                    <a:pt x="36" y="24"/>
                  </a:cubicBezTo>
                  <a:cubicBezTo>
                    <a:pt x="36" y="36"/>
                    <a:pt x="36" y="36"/>
                    <a:pt x="36" y="36"/>
                  </a:cubicBezTo>
                  <a:cubicBezTo>
                    <a:pt x="24" y="36"/>
                    <a:pt x="24" y="36"/>
                    <a:pt x="24" y="36"/>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8"/>
            <p:cNvSpPr/>
            <p:nvPr/>
          </p:nvSpPr>
          <p:spPr bwMode="auto">
            <a:xfrm>
              <a:off x="67400" y="67400"/>
              <a:ext cx="248033" cy="248033"/>
            </a:xfrm>
            <a:custGeom>
              <a:avLst/>
              <a:gdLst>
                <a:gd name="T0" fmla="*/ 39 w 78"/>
                <a:gd name="T1" fmla="*/ 0 h 78"/>
                <a:gd name="T2" fmla="*/ 27 w 78"/>
                <a:gd name="T3" fmla="*/ 2 h 78"/>
                <a:gd name="T4" fmla="*/ 27 w 78"/>
                <a:gd name="T5" fmla="*/ 3 h 78"/>
                <a:gd name="T6" fmla="*/ 27 w 78"/>
                <a:gd name="T7" fmla="*/ 8 h 78"/>
                <a:gd name="T8" fmla="*/ 39 w 78"/>
                <a:gd name="T9" fmla="*/ 6 h 78"/>
                <a:gd name="T10" fmla="*/ 72 w 78"/>
                <a:gd name="T11" fmla="*/ 39 h 78"/>
                <a:gd name="T12" fmla="*/ 39 w 78"/>
                <a:gd name="T13" fmla="*/ 72 h 78"/>
                <a:gd name="T14" fmla="*/ 6 w 78"/>
                <a:gd name="T15" fmla="*/ 39 h 78"/>
                <a:gd name="T16" fmla="*/ 8 w 78"/>
                <a:gd name="T17" fmla="*/ 27 h 78"/>
                <a:gd name="T18" fmla="*/ 3 w 78"/>
                <a:gd name="T19" fmla="*/ 27 h 78"/>
                <a:gd name="T20" fmla="*/ 2 w 78"/>
                <a:gd name="T21" fmla="*/ 27 h 78"/>
                <a:gd name="T22" fmla="*/ 0 w 78"/>
                <a:gd name="T23" fmla="*/ 39 h 78"/>
                <a:gd name="T24" fmla="*/ 39 w 78"/>
                <a:gd name="T25" fmla="*/ 78 h 78"/>
                <a:gd name="T26" fmla="*/ 78 w 78"/>
                <a:gd name="T27" fmla="*/ 39 h 78"/>
                <a:gd name="T28" fmla="*/ 39 w 78"/>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78">
                  <a:moveTo>
                    <a:pt x="39" y="0"/>
                  </a:moveTo>
                  <a:cubicBezTo>
                    <a:pt x="35" y="0"/>
                    <a:pt x="31" y="1"/>
                    <a:pt x="27" y="2"/>
                  </a:cubicBezTo>
                  <a:cubicBezTo>
                    <a:pt x="27" y="2"/>
                    <a:pt x="27" y="3"/>
                    <a:pt x="27" y="3"/>
                  </a:cubicBezTo>
                  <a:cubicBezTo>
                    <a:pt x="27" y="8"/>
                    <a:pt x="27" y="8"/>
                    <a:pt x="27" y="8"/>
                  </a:cubicBezTo>
                  <a:cubicBezTo>
                    <a:pt x="31" y="7"/>
                    <a:pt x="35" y="6"/>
                    <a:pt x="39" y="6"/>
                  </a:cubicBezTo>
                  <a:cubicBezTo>
                    <a:pt x="57" y="6"/>
                    <a:pt x="72" y="21"/>
                    <a:pt x="72" y="39"/>
                  </a:cubicBezTo>
                  <a:cubicBezTo>
                    <a:pt x="72" y="57"/>
                    <a:pt x="57" y="72"/>
                    <a:pt x="39" y="72"/>
                  </a:cubicBezTo>
                  <a:cubicBezTo>
                    <a:pt x="21" y="72"/>
                    <a:pt x="6" y="57"/>
                    <a:pt x="6" y="39"/>
                  </a:cubicBezTo>
                  <a:cubicBezTo>
                    <a:pt x="6" y="35"/>
                    <a:pt x="7" y="31"/>
                    <a:pt x="8" y="27"/>
                  </a:cubicBezTo>
                  <a:cubicBezTo>
                    <a:pt x="3" y="27"/>
                    <a:pt x="3" y="27"/>
                    <a:pt x="3" y="27"/>
                  </a:cubicBezTo>
                  <a:cubicBezTo>
                    <a:pt x="3" y="27"/>
                    <a:pt x="2" y="27"/>
                    <a:pt x="2" y="27"/>
                  </a:cubicBezTo>
                  <a:cubicBezTo>
                    <a:pt x="1" y="31"/>
                    <a:pt x="0" y="35"/>
                    <a:pt x="0" y="39"/>
                  </a:cubicBezTo>
                  <a:cubicBezTo>
                    <a:pt x="0" y="61"/>
                    <a:pt x="17" y="78"/>
                    <a:pt x="39" y="78"/>
                  </a:cubicBezTo>
                  <a:cubicBezTo>
                    <a:pt x="61" y="78"/>
                    <a:pt x="78" y="61"/>
                    <a:pt x="78" y="39"/>
                  </a:cubicBezTo>
                  <a:cubicBezTo>
                    <a:pt x="78" y="17"/>
                    <a:pt x="61" y="0"/>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9"/>
            <p:cNvSpPr/>
            <p:nvPr/>
          </p:nvSpPr>
          <p:spPr bwMode="auto">
            <a:xfrm>
              <a:off x="0" y="0"/>
              <a:ext cx="382834" cy="382834"/>
            </a:xfrm>
            <a:custGeom>
              <a:avLst/>
              <a:gdLst>
                <a:gd name="T0" fmla="*/ 60 w 120"/>
                <a:gd name="T1" fmla="*/ 0 h 120"/>
                <a:gd name="T2" fmla="*/ 35 w 120"/>
                <a:gd name="T3" fmla="*/ 6 h 120"/>
                <a:gd name="T4" fmla="*/ 39 w 120"/>
                <a:gd name="T5" fmla="*/ 10 h 120"/>
                <a:gd name="T6" fmla="*/ 60 w 120"/>
                <a:gd name="T7" fmla="*/ 6 h 120"/>
                <a:gd name="T8" fmla="*/ 114 w 120"/>
                <a:gd name="T9" fmla="*/ 60 h 120"/>
                <a:gd name="T10" fmla="*/ 60 w 120"/>
                <a:gd name="T11" fmla="*/ 114 h 120"/>
                <a:gd name="T12" fmla="*/ 6 w 120"/>
                <a:gd name="T13" fmla="*/ 60 h 120"/>
                <a:gd name="T14" fmla="*/ 10 w 120"/>
                <a:gd name="T15" fmla="*/ 39 h 120"/>
                <a:gd name="T16" fmla="*/ 6 w 120"/>
                <a:gd name="T17" fmla="*/ 35 h 120"/>
                <a:gd name="T18" fmla="*/ 0 w 120"/>
                <a:gd name="T19" fmla="*/ 60 h 120"/>
                <a:gd name="T20" fmla="*/ 60 w 120"/>
                <a:gd name="T21" fmla="*/ 120 h 120"/>
                <a:gd name="T22" fmla="*/ 120 w 120"/>
                <a:gd name="T23" fmla="*/ 60 h 120"/>
                <a:gd name="T24" fmla="*/ 60 w 120"/>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0">
                  <a:moveTo>
                    <a:pt x="60" y="0"/>
                  </a:moveTo>
                  <a:cubicBezTo>
                    <a:pt x="51" y="0"/>
                    <a:pt x="42" y="2"/>
                    <a:pt x="35" y="6"/>
                  </a:cubicBezTo>
                  <a:cubicBezTo>
                    <a:pt x="39" y="10"/>
                    <a:pt x="39" y="10"/>
                    <a:pt x="39" y="10"/>
                  </a:cubicBezTo>
                  <a:cubicBezTo>
                    <a:pt x="46" y="7"/>
                    <a:pt x="53" y="6"/>
                    <a:pt x="60" y="6"/>
                  </a:cubicBezTo>
                  <a:cubicBezTo>
                    <a:pt x="90" y="6"/>
                    <a:pt x="114" y="30"/>
                    <a:pt x="114" y="60"/>
                  </a:cubicBezTo>
                  <a:cubicBezTo>
                    <a:pt x="114" y="90"/>
                    <a:pt x="90" y="114"/>
                    <a:pt x="60" y="114"/>
                  </a:cubicBezTo>
                  <a:cubicBezTo>
                    <a:pt x="30" y="114"/>
                    <a:pt x="6" y="90"/>
                    <a:pt x="6" y="60"/>
                  </a:cubicBezTo>
                  <a:cubicBezTo>
                    <a:pt x="6" y="53"/>
                    <a:pt x="7" y="46"/>
                    <a:pt x="10" y="39"/>
                  </a:cubicBezTo>
                  <a:cubicBezTo>
                    <a:pt x="6" y="35"/>
                    <a:pt x="6" y="35"/>
                    <a:pt x="6" y="35"/>
                  </a:cubicBezTo>
                  <a:cubicBezTo>
                    <a:pt x="2" y="42"/>
                    <a:pt x="0" y="51"/>
                    <a:pt x="0" y="60"/>
                  </a:cubicBezTo>
                  <a:cubicBezTo>
                    <a:pt x="0" y="93"/>
                    <a:pt x="27" y="120"/>
                    <a:pt x="60" y="120"/>
                  </a:cubicBezTo>
                  <a:cubicBezTo>
                    <a:pt x="93" y="120"/>
                    <a:pt x="120" y="93"/>
                    <a:pt x="120" y="60"/>
                  </a:cubicBezTo>
                  <a:cubicBezTo>
                    <a:pt x="120" y="27"/>
                    <a:pt x="93"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0" name="文本框 19"/>
          <p:cNvSpPr txBox="1"/>
          <p:nvPr/>
        </p:nvSpPr>
        <p:spPr>
          <a:xfrm>
            <a:off x="6811100" y="3246871"/>
            <a:ext cx="1217000" cy="400110"/>
          </a:xfrm>
          <a:prstGeom prst="rect">
            <a:avLst/>
          </a:prstGeom>
          <a:noFill/>
        </p:spPr>
        <p:txBody>
          <a:bodyPr wrap="none" rtlCol="0">
            <a:spAutoFit/>
          </a:bodyPr>
          <a:lstStyle/>
          <a:p>
            <a:r>
              <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rPr>
              <a:t>输入标题</a:t>
            </a:r>
            <a:endPar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grpSp>
        <p:nvGrpSpPr>
          <p:cNvPr id="14" name="组合 159"/>
          <p:cNvGrpSpPr/>
          <p:nvPr/>
        </p:nvGrpSpPr>
        <p:grpSpPr bwMode="auto">
          <a:xfrm>
            <a:off x="9946539" y="2589428"/>
            <a:ext cx="452438" cy="565150"/>
            <a:chOff x="0" y="0"/>
            <a:chExt cx="305997" cy="382834"/>
          </a:xfrm>
          <a:solidFill>
            <a:schemeClr val="tx1">
              <a:lumMod val="85000"/>
              <a:lumOff val="15000"/>
            </a:schemeClr>
          </a:solidFill>
        </p:grpSpPr>
        <p:sp>
          <p:nvSpPr>
            <p:cNvPr id="15" name="Freeform 69"/>
            <p:cNvSpPr>
              <a:spLocks noEditPoints="1"/>
            </p:cNvSpPr>
            <p:nvPr/>
          </p:nvSpPr>
          <p:spPr bwMode="auto">
            <a:xfrm>
              <a:off x="0" y="0"/>
              <a:ext cx="305997" cy="382834"/>
            </a:xfrm>
            <a:custGeom>
              <a:avLst/>
              <a:gdLst>
                <a:gd name="T0" fmla="*/ 90 w 96"/>
                <a:gd name="T1" fmla="*/ 18 h 120"/>
                <a:gd name="T2" fmla="*/ 78 w 96"/>
                <a:gd name="T3" fmla="*/ 18 h 120"/>
                <a:gd name="T4" fmla="*/ 72 w 96"/>
                <a:gd name="T5" fmla="*/ 12 h 120"/>
                <a:gd name="T6" fmla="*/ 66 w 96"/>
                <a:gd name="T7" fmla="*/ 12 h 120"/>
                <a:gd name="T8" fmla="*/ 66 w 96"/>
                <a:gd name="T9" fmla="*/ 6 h 120"/>
                <a:gd name="T10" fmla="*/ 60 w 96"/>
                <a:gd name="T11" fmla="*/ 0 h 120"/>
                <a:gd name="T12" fmla="*/ 36 w 96"/>
                <a:gd name="T13" fmla="*/ 0 h 120"/>
                <a:gd name="T14" fmla="*/ 30 w 96"/>
                <a:gd name="T15" fmla="*/ 6 h 120"/>
                <a:gd name="T16" fmla="*/ 30 w 96"/>
                <a:gd name="T17" fmla="*/ 12 h 120"/>
                <a:gd name="T18" fmla="*/ 24 w 96"/>
                <a:gd name="T19" fmla="*/ 12 h 120"/>
                <a:gd name="T20" fmla="*/ 18 w 96"/>
                <a:gd name="T21" fmla="*/ 18 h 120"/>
                <a:gd name="T22" fmla="*/ 6 w 96"/>
                <a:gd name="T23" fmla="*/ 18 h 120"/>
                <a:gd name="T24" fmla="*/ 0 w 96"/>
                <a:gd name="T25" fmla="*/ 24 h 120"/>
                <a:gd name="T26" fmla="*/ 0 w 96"/>
                <a:gd name="T27" fmla="*/ 114 h 120"/>
                <a:gd name="T28" fmla="*/ 6 w 96"/>
                <a:gd name="T29" fmla="*/ 120 h 120"/>
                <a:gd name="T30" fmla="*/ 90 w 96"/>
                <a:gd name="T31" fmla="*/ 120 h 120"/>
                <a:gd name="T32" fmla="*/ 96 w 96"/>
                <a:gd name="T33" fmla="*/ 114 h 120"/>
                <a:gd name="T34" fmla="*/ 96 w 96"/>
                <a:gd name="T35" fmla="*/ 24 h 120"/>
                <a:gd name="T36" fmla="*/ 90 w 96"/>
                <a:gd name="T37" fmla="*/ 18 h 120"/>
                <a:gd name="T38" fmla="*/ 24 w 96"/>
                <a:gd name="T39" fmla="*/ 18 h 120"/>
                <a:gd name="T40" fmla="*/ 36 w 96"/>
                <a:gd name="T41" fmla="*/ 18 h 120"/>
                <a:gd name="T42" fmla="*/ 36 w 96"/>
                <a:gd name="T43" fmla="*/ 6 h 120"/>
                <a:gd name="T44" fmla="*/ 60 w 96"/>
                <a:gd name="T45" fmla="*/ 6 h 120"/>
                <a:gd name="T46" fmla="*/ 60 w 96"/>
                <a:gd name="T47" fmla="*/ 18 h 120"/>
                <a:gd name="T48" fmla="*/ 72 w 96"/>
                <a:gd name="T49" fmla="*/ 18 h 120"/>
                <a:gd name="T50" fmla="*/ 72 w 96"/>
                <a:gd name="T51" fmla="*/ 24 h 120"/>
                <a:gd name="T52" fmla="*/ 24 w 96"/>
                <a:gd name="T53" fmla="*/ 24 h 120"/>
                <a:gd name="T54" fmla="*/ 24 w 96"/>
                <a:gd name="T55" fmla="*/ 18 h 120"/>
                <a:gd name="T56" fmla="*/ 90 w 96"/>
                <a:gd name="T57" fmla="*/ 114 h 120"/>
                <a:gd name="T58" fmla="*/ 6 w 96"/>
                <a:gd name="T59" fmla="*/ 114 h 120"/>
                <a:gd name="T60" fmla="*/ 6 w 96"/>
                <a:gd name="T61" fmla="*/ 24 h 120"/>
                <a:gd name="T62" fmla="*/ 18 w 96"/>
                <a:gd name="T63" fmla="*/ 24 h 120"/>
                <a:gd name="T64" fmla="*/ 24 w 96"/>
                <a:gd name="T65" fmla="*/ 30 h 120"/>
                <a:gd name="T66" fmla="*/ 72 w 96"/>
                <a:gd name="T67" fmla="*/ 30 h 120"/>
                <a:gd name="T68" fmla="*/ 78 w 96"/>
                <a:gd name="T69" fmla="*/ 24 h 120"/>
                <a:gd name="T70" fmla="*/ 90 w 96"/>
                <a:gd name="T71" fmla="*/ 24 h 120"/>
                <a:gd name="T72" fmla="*/ 90 w 96"/>
                <a:gd name="T73"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120">
                  <a:moveTo>
                    <a:pt x="90" y="18"/>
                  </a:moveTo>
                  <a:cubicBezTo>
                    <a:pt x="78" y="18"/>
                    <a:pt x="78" y="18"/>
                    <a:pt x="78" y="18"/>
                  </a:cubicBezTo>
                  <a:cubicBezTo>
                    <a:pt x="78" y="15"/>
                    <a:pt x="75" y="12"/>
                    <a:pt x="72" y="12"/>
                  </a:cubicBezTo>
                  <a:cubicBezTo>
                    <a:pt x="66" y="12"/>
                    <a:pt x="66" y="12"/>
                    <a:pt x="66" y="12"/>
                  </a:cubicBezTo>
                  <a:cubicBezTo>
                    <a:pt x="66" y="6"/>
                    <a:pt x="66" y="6"/>
                    <a:pt x="66" y="6"/>
                  </a:cubicBezTo>
                  <a:cubicBezTo>
                    <a:pt x="66" y="3"/>
                    <a:pt x="63" y="0"/>
                    <a:pt x="60" y="0"/>
                  </a:cubicBezTo>
                  <a:cubicBezTo>
                    <a:pt x="36" y="0"/>
                    <a:pt x="36" y="0"/>
                    <a:pt x="36" y="0"/>
                  </a:cubicBezTo>
                  <a:cubicBezTo>
                    <a:pt x="33" y="0"/>
                    <a:pt x="30" y="3"/>
                    <a:pt x="30" y="6"/>
                  </a:cubicBezTo>
                  <a:cubicBezTo>
                    <a:pt x="30" y="12"/>
                    <a:pt x="30" y="12"/>
                    <a:pt x="30" y="12"/>
                  </a:cubicBezTo>
                  <a:cubicBezTo>
                    <a:pt x="24" y="12"/>
                    <a:pt x="24" y="12"/>
                    <a:pt x="24" y="12"/>
                  </a:cubicBezTo>
                  <a:cubicBezTo>
                    <a:pt x="21" y="12"/>
                    <a:pt x="18" y="15"/>
                    <a:pt x="18" y="18"/>
                  </a:cubicBezTo>
                  <a:cubicBezTo>
                    <a:pt x="6" y="18"/>
                    <a:pt x="6" y="18"/>
                    <a:pt x="6" y="18"/>
                  </a:cubicBezTo>
                  <a:cubicBezTo>
                    <a:pt x="3" y="18"/>
                    <a:pt x="0" y="21"/>
                    <a:pt x="0" y="24"/>
                  </a:cubicBezTo>
                  <a:cubicBezTo>
                    <a:pt x="0" y="114"/>
                    <a:pt x="0" y="114"/>
                    <a:pt x="0" y="114"/>
                  </a:cubicBezTo>
                  <a:cubicBezTo>
                    <a:pt x="0" y="117"/>
                    <a:pt x="3" y="120"/>
                    <a:pt x="6" y="120"/>
                  </a:cubicBezTo>
                  <a:cubicBezTo>
                    <a:pt x="90" y="120"/>
                    <a:pt x="90" y="120"/>
                    <a:pt x="90" y="120"/>
                  </a:cubicBezTo>
                  <a:cubicBezTo>
                    <a:pt x="93" y="120"/>
                    <a:pt x="96" y="117"/>
                    <a:pt x="96" y="114"/>
                  </a:cubicBezTo>
                  <a:cubicBezTo>
                    <a:pt x="96" y="24"/>
                    <a:pt x="96" y="24"/>
                    <a:pt x="96" y="24"/>
                  </a:cubicBezTo>
                  <a:cubicBezTo>
                    <a:pt x="96" y="21"/>
                    <a:pt x="93" y="18"/>
                    <a:pt x="90" y="18"/>
                  </a:cubicBezTo>
                  <a:close/>
                  <a:moveTo>
                    <a:pt x="24" y="18"/>
                  </a:moveTo>
                  <a:cubicBezTo>
                    <a:pt x="36" y="18"/>
                    <a:pt x="36" y="18"/>
                    <a:pt x="36" y="18"/>
                  </a:cubicBezTo>
                  <a:cubicBezTo>
                    <a:pt x="36" y="6"/>
                    <a:pt x="36" y="6"/>
                    <a:pt x="36" y="6"/>
                  </a:cubicBezTo>
                  <a:cubicBezTo>
                    <a:pt x="60" y="6"/>
                    <a:pt x="60" y="6"/>
                    <a:pt x="60" y="6"/>
                  </a:cubicBezTo>
                  <a:cubicBezTo>
                    <a:pt x="60" y="18"/>
                    <a:pt x="60" y="18"/>
                    <a:pt x="60" y="18"/>
                  </a:cubicBezTo>
                  <a:cubicBezTo>
                    <a:pt x="72" y="18"/>
                    <a:pt x="72" y="18"/>
                    <a:pt x="72" y="18"/>
                  </a:cubicBezTo>
                  <a:cubicBezTo>
                    <a:pt x="72" y="24"/>
                    <a:pt x="72" y="24"/>
                    <a:pt x="72" y="24"/>
                  </a:cubicBezTo>
                  <a:cubicBezTo>
                    <a:pt x="24" y="24"/>
                    <a:pt x="24" y="24"/>
                    <a:pt x="24" y="24"/>
                  </a:cubicBezTo>
                  <a:lnTo>
                    <a:pt x="24" y="18"/>
                  </a:lnTo>
                  <a:close/>
                  <a:moveTo>
                    <a:pt x="90" y="114"/>
                  </a:moveTo>
                  <a:cubicBezTo>
                    <a:pt x="6" y="114"/>
                    <a:pt x="6" y="114"/>
                    <a:pt x="6" y="114"/>
                  </a:cubicBezTo>
                  <a:cubicBezTo>
                    <a:pt x="6" y="24"/>
                    <a:pt x="6" y="24"/>
                    <a:pt x="6" y="24"/>
                  </a:cubicBezTo>
                  <a:cubicBezTo>
                    <a:pt x="18" y="24"/>
                    <a:pt x="18" y="24"/>
                    <a:pt x="18" y="24"/>
                  </a:cubicBezTo>
                  <a:cubicBezTo>
                    <a:pt x="18" y="27"/>
                    <a:pt x="21" y="30"/>
                    <a:pt x="24" y="30"/>
                  </a:cubicBezTo>
                  <a:cubicBezTo>
                    <a:pt x="72" y="30"/>
                    <a:pt x="72" y="30"/>
                    <a:pt x="72" y="30"/>
                  </a:cubicBezTo>
                  <a:cubicBezTo>
                    <a:pt x="75" y="30"/>
                    <a:pt x="78" y="27"/>
                    <a:pt x="78" y="24"/>
                  </a:cubicBezTo>
                  <a:cubicBezTo>
                    <a:pt x="90" y="24"/>
                    <a:pt x="90" y="24"/>
                    <a:pt x="90" y="24"/>
                  </a:cubicBezTo>
                  <a:lnTo>
                    <a:pt x="90"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Rectangle 70"/>
            <p:cNvSpPr>
              <a:spLocks noChangeArrowheads="1"/>
            </p:cNvSpPr>
            <p:nvPr/>
          </p:nvSpPr>
          <p:spPr bwMode="auto">
            <a:xfrm>
              <a:off x="56617" y="133453"/>
              <a:ext cx="191417"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17" name="Rectangle 71"/>
            <p:cNvSpPr>
              <a:spLocks noChangeArrowheads="1"/>
            </p:cNvSpPr>
            <p:nvPr/>
          </p:nvSpPr>
          <p:spPr bwMode="auto">
            <a:xfrm>
              <a:off x="56617" y="191417"/>
              <a:ext cx="191417"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sp>
        <p:nvSpPr>
          <p:cNvPr id="21" name="文本框 20"/>
          <p:cNvSpPr txBox="1"/>
          <p:nvPr/>
        </p:nvSpPr>
        <p:spPr>
          <a:xfrm>
            <a:off x="9489524" y="3246871"/>
            <a:ext cx="1217000" cy="400110"/>
          </a:xfrm>
          <a:prstGeom prst="rect">
            <a:avLst/>
          </a:prstGeom>
          <a:noFill/>
        </p:spPr>
        <p:txBody>
          <a:bodyPr wrap="none" rtlCol="0">
            <a:spAutoFit/>
          </a:bodyPr>
          <a:lstStyle/>
          <a:p>
            <a:r>
              <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rPr>
              <a:t>输入标题</a:t>
            </a:r>
            <a:endParaRPr lang="zh-CN" altLang="en-US" sz="2000" b="1" dirty="0">
              <a:solidFill>
                <a:schemeClr val="tx1">
                  <a:lumMod val="65000"/>
                  <a:lumOff val="35000"/>
                </a:schemeClr>
              </a:solidFill>
              <a:latin typeface="方正综艺简体" panose="03000509000000000000" pitchFamily="65" charset="-122"/>
              <a:ea typeface="方正综艺简体" panose="03000509000000000000" pitchFamily="65" charset="-122"/>
            </a:endParaRPr>
          </a:p>
        </p:txBody>
      </p:sp>
      <p:sp>
        <p:nvSpPr>
          <p:cNvPr id="37" name="文本框 36"/>
          <p:cNvSpPr txBox="1"/>
          <p:nvPr/>
        </p:nvSpPr>
        <p:spPr>
          <a:xfrm>
            <a:off x="9157886" y="3692644"/>
            <a:ext cx="2057731" cy="759695"/>
          </a:xfrm>
          <a:prstGeom prst="rect">
            <a:avLst/>
          </a:prstGeom>
          <a:noFill/>
        </p:spPr>
        <p:txBody>
          <a:bodyPr wrap="square" rtlCol="0">
            <a:spAutoFit/>
          </a:bodyPr>
          <a:lstStyle/>
          <a:p>
            <a:pPr algn="ctr">
              <a:lnSpc>
                <a:spcPct val="150000"/>
              </a:lnSpc>
            </a:pPr>
            <a:r>
              <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a:t>
            </a:r>
            <a:endPar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endParaRPr>
          </a:p>
        </p:txBody>
      </p:sp>
      <p:sp>
        <p:nvSpPr>
          <p:cNvPr id="38" name="文本框 37"/>
          <p:cNvSpPr txBox="1"/>
          <p:nvPr/>
        </p:nvSpPr>
        <p:spPr>
          <a:xfrm>
            <a:off x="6456218" y="3692644"/>
            <a:ext cx="2057731" cy="759695"/>
          </a:xfrm>
          <a:prstGeom prst="rect">
            <a:avLst/>
          </a:prstGeom>
          <a:noFill/>
        </p:spPr>
        <p:txBody>
          <a:bodyPr wrap="square" rtlCol="0">
            <a:spAutoFit/>
          </a:bodyPr>
          <a:lstStyle/>
          <a:p>
            <a:pPr algn="ctr">
              <a:lnSpc>
                <a:spcPct val="150000"/>
              </a:lnSpc>
            </a:pPr>
            <a:r>
              <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a:t>
            </a:r>
            <a:endPar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endParaRPr>
          </a:p>
        </p:txBody>
      </p:sp>
      <p:sp>
        <p:nvSpPr>
          <p:cNvPr id="39" name="文本框 38"/>
          <p:cNvSpPr txBox="1"/>
          <p:nvPr/>
        </p:nvSpPr>
        <p:spPr>
          <a:xfrm>
            <a:off x="3739561" y="3692644"/>
            <a:ext cx="2057731" cy="759695"/>
          </a:xfrm>
          <a:prstGeom prst="rect">
            <a:avLst/>
          </a:prstGeom>
          <a:noFill/>
        </p:spPr>
        <p:txBody>
          <a:bodyPr wrap="square" rtlCol="0">
            <a:spAutoFit/>
          </a:bodyPr>
          <a:lstStyle/>
          <a:p>
            <a:pPr algn="ctr">
              <a:lnSpc>
                <a:spcPct val="150000"/>
              </a:lnSpc>
            </a:pPr>
            <a:r>
              <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rPr>
              <a:t>点击输入文本内容点击输入文本内容点击输入文本内容点击输入文本内容</a:t>
            </a:r>
            <a:endParaRPr lang="zh-CN" altLang="en-US" sz="1000" dirty="0">
              <a:solidFill>
                <a:schemeClr val="tx1">
                  <a:lumMod val="85000"/>
                  <a:lumOff val="15000"/>
                </a:schemeClr>
              </a:solidFill>
              <a:latin typeface="张海山锐线体简" panose="02000000000000000000" pitchFamily="2" charset="-122"/>
              <a:ea typeface="张海山锐线体简"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l="15673" r="44484"/>
          <a:stretch>
            <a:fillRect/>
          </a:stretch>
        </p:blipFill>
        <p:spPr>
          <a:xfrm>
            <a:off x="0" y="0"/>
            <a:ext cx="4835525" cy="6858000"/>
          </a:xfrm>
          <a:prstGeom prst="rect">
            <a:avLst/>
          </a:prstGeom>
        </p:spPr>
      </p:pic>
      <p:grpSp>
        <p:nvGrpSpPr>
          <p:cNvPr id="7" name="组合 6"/>
          <p:cNvGrpSpPr/>
          <p:nvPr/>
        </p:nvGrpSpPr>
        <p:grpSpPr>
          <a:xfrm>
            <a:off x="7420388" y="2419449"/>
            <a:ext cx="2048129" cy="2048130"/>
            <a:chOff x="5014119" y="2165985"/>
            <a:chExt cx="2592387" cy="2592388"/>
          </a:xfrm>
        </p:grpSpPr>
        <p:sp>
          <p:nvSpPr>
            <p:cNvPr id="2" name="圆角矩形 1"/>
            <p:cNvSpPr/>
            <p:nvPr/>
          </p:nvSpPr>
          <p:spPr>
            <a:xfrm>
              <a:off x="6382544" y="2165985"/>
              <a:ext cx="1223962" cy="1223963"/>
            </a:xfrm>
            <a:prstGeom prst="roundRect">
              <a:avLst>
                <a:gd name="adj" fmla="val 1113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ysClr val="windowText" lastClr="000000"/>
                </a:solidFill>
              </a:endParaRPr>
            </a:p>
          </p:txBody>
        </p:sp>
        <p:sp>
          <p:nvSpPr>
            <p:cNvPr id="3" name="圆角矩形 2"/>
            <p:cNvSpPr/>
            <p:nvPr/>
          </p:nvSpPr>
          <p:spPr>
            <a:xfrm>
              <a:off x="5014119" y="3534410"/>
              <a:ext cx="1223962" cy="1223963"/>
            </a:xfrm>
            <a:prstGeom prst="roundRect">
              <a:avLst>
                <a:gd name="adj" fmla="val 1113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ysClr val="windowText" lastClr="000000"/>
                </a:solidFill>
              </a:endParaRPr>
            </a:p>
          </p:txBody>
        </p:sp>
        <p:sp>
          <p:nvSpPr>
            <p:cNvPr id="4" name="圆角矩形 3"/>
            <p:cNvSpPr/>
            <p:nvPr/>
          </p:nvSpPr>
          <p:spPr>
            <a:xfrm>
              <a:off x="5301456" y="2454910"/>
              <a:ext cx="792163" cy="792163"/>
            </a:xfrm>
            <a:prstGeom prst="roundRect">
              <a:avLst>
                <a:gd name="adj" fmla="val 11134"/>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ysClr val="windowText" lastClr="000000"/>
                </a:solidFill>
              </a:endParaRPr>
            </a:p>
          </p:txBody>
        </p:sp>
        <p:sp>
          <p:nvSpPr>
            <p:cNvPr id="5" name="圆角矩形 4"/>
            <p:cNvSpPr/>
            <p:nvPr/>
          </p:nvSpPr>
          <p:spPr>
            <a:xfrm>
              <a:off x="6546056" y="3721735"/>
              <a:ext cx="792163" cy="792163"/>
            </a:xfrm>
            <a:prstGeom prst="roundRect">
              <a:avLst>
                <a:gd name="adj" fmla="val 11134"/>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ysClr val="windowText" lastClr="000000"/>
                </a:solidFill>
              </a:endParaRPr>
            </a:p>
          </p:txBody>
        </p:sp>
        <p:grpSp>
          <p:nvGrpSpPr>
            <p:cNvPr id="14" name="组合 101"/>
            <p:cNvGrpSpPr/>
            <p:nvPr/>
          </p:nvGrpSpPr>
          <p:grpSpPr bwMode="auto">
            <a:xfrm>
              <a:off x="5684770" y="3632474"/>
              <a:ext cx="436460" cy="436460"/>
              <a:chOff x="0" y="0"/>
              <a:chExt cx="382834" cy="382834"/>
            </a:xfrm>
            <a:solidFill>
              <a:srgbClr val="FBFBFB"/>
            </a:solidFill>
          </p:grpSpPr>
          <p:sp>
            <p:nvSpPr>
              <p:cNvPr id="15" name="Freeform 22"/>
              <p:cNvSpPr>
                <a:spLocks noEditPoints="1"/>
              </p:cNvSpPr>
              <p:nvPr/>
            </p:nvSpPr>
            <p:spPr bwMode="auto">
              <a:xfrm>
                <a:off x="0" y="0"/>
                <a:ext cx="382834" cy="382834"/>
              </a:xfrm>
              <a:custGeom>
                <a:avLst/>
                <a:gdLst>
                  <a:gd name="T0" fmla="*/ 114 w 120"/>
                  <a:gd name="T1" fmla="*/ 12 h 120"/>
                  <a:gd name="T2" fmla="*/ 102 w 120"/>
                  <a:gd name="T3" fmla="*/ 12 h 120"/>
                  <a:gd name="T4" fmla="*/ 102 w 120"/>
                  <a:gd name="T5" fmla="*/ 9 h 120"/>
                  <a:gd name="T6" fmla="*/ 93 w 120"/>
                  <a:gd name="T7" fmla="*/ 0 h 120"/>
                  <a:gd name="T8" fmla="*/ 84 w 120"/>
                  <a:gd name="T9" fmla="*/ 9 h 120"/>
                  <a:gd name="T10" fmla="*/ 84 w 120"/>
                  <a:gd name="T11" fmla="*/ 12 h 120"/>
                  <a:gd name="T12" fmla="*/ 36 w 120"/>
                  <a:gd name="T13" fmla="*/ 12 h 120"/>
                  <a:gd name="T14" fmla="*/ 36 w 120"/>
                  <a:gd name="T15" fmla="*/ 9 h 120"/>
                  <a:gd name="T16" fmla="*/ 27 w 120"/>
                  <a:gd name="T17" fmla="*/ 0 h 120"/>
                  <a:gd name="T18" fmla="*/ 18 w 120"/>
                  <a:gd name="T19" fmla="*/ 9 h 120"/>
                  <a:gd name="T20" fmla="*/ 18 w 120"/>
                  <a:gd name="T21" fmla="*/ 12 h 120"/>
                  <a:gd name="T22" fmla="*/ 6 w 120"/>
                  <a:gd name="T23" fmla="*/ 12 h 120"/>
                  <a:gd name="T24" fmla="*/ 0 w 120"/>
                  <a:gd name="T25" fmla="*/ 18 h 120"/>
                  <a:gd name="T26" fmla="*/ 0 w 120"/>
                  <a:gd name="T27" fmla="*/ 114 h 120"/>
                  <a:gd name="T28" fmla="*/ 6 w 120"/>
                  <a:gd name="T29" fmla="*/ 120 h 120"/>
                  <a:gd name="T30" fmla="*/ 114 w 120"/>
                  <a:gd name="T31" fmla="*/ 120 h 120"/>
                  <a:gd name="T32" fmla="*/ 120 w 120"/>
                  <a:gd name="T33" fmla="*/ 114 h 120"/>
                  <a:gd name="T34" fmla="*/ 120 w 120"/>
                  <a:gd name="T35" fmla="*/ 18 h 120"/>
                  <a:gd name="T36" fmla="*/ 114 w 120"/>
                  <a:gd name="T37" fmla="*/ 12 h 120"/>
                  <a:gd name="T38" fmla="*/ 90 w 120"/>
                  <a:gd name="T39" fmla="*/ 9 h 120"/>
                  <a:gd name="T40" fmla="*/ 93 w 120"/>
                  <a:gd name="T41" fmla="*/ 6 h 120"/>
                  <a:gd name="T42" fmla="*/ 96 w 120"/>
                  <a:gd name="T43" fmla="*/ 9 h 120"/>
                  <a:gd name="T44" fmla="*/ 96 w 120"/>
                  <a:gd name="T45" fmla="*/ 12 h 120"/>
                  <a:gd name="T46" fmla="*/ 90 w 120"/>
                  <a:gd name="T47" fmla="*/ 12 h 120"/>
                  <a:gd name="T48" fmla="*/ 90 w 120"/>
                  <a:gd name="T49" fmla="*/ 9 h 120"/>
                  <a:gd name="T50" fmla="*/ 24 w 120"/>
                  <a:gd name="T51" fmla="*/ 9 h 120"/>
                  <a:gd name="T52" fmla="*/ 27 w 120"/>
                  <a:gd name="T53" fmla="*/ 6 h 120"/>
                  <a:gd name="T54" fmla="*/ 30 w 120"/>
                  <a:gd name="T55" fmla="*/ 9 h 120"/>
                  <a:gd name="T56" fmla="*/ 30 w 120"/>
                  <a:gd name="T57" fmla="*/ 12 h 120"/>
                  <a:gd name="T58" fmla="*/ 24 w 120"/>
                  <a:gd name="T59" fmla="*/ 12 h 120"/>
                  <a:gd name="T60" fmla="*/ 24 w 120"/>
                  <a:gd name="T61" fmla="*/ 9 h 120"/>
                  <a:gd name="T62" fmla="*/ 114 w 120"/>
                  <a:gd name="T63" fmla="*/ 114 h 120"/>
                  <a:gd name="T64" fmla="*/ 6 w 120"/>
                  <a:gd name="T65" fmla="*/ 114 h 120"/>
                  <a:gd name="T66" fmla="*/ 6 w 120"/>
                  <a:gd name="T67" fmla="*/ 42 h 120"/>
                  <a:gd name="T68" fmla="*/ 114 w 120"/>
                  <a:gd name="T69" fmla="*/ 42 h 120"/>
                  <a:gd name="T70" fmla="*/ 114 w 120"/>
                  <a:gd name="T71" fmla="*/ 114 h 120"/>
                  <a:gd name="T72" fmla="*/ 114 w 120"/>
                  <a:gd name="T73" fmla="*/ 36 h 120"/>
                  <a:gd name="T74" fmla="*/ 6 w 120"/>
                  <a:gd name="T75" fmla="*/ 36 h 120"/>
                  <a:gd name="T76" fmla="*/ 6 w 120"/>
                  <a:gd name="T77" fmla="*/ 18 h 120"/>
                  <a:gd name="T78" fmla="*/ 114 w 120"/>
                  <a:gd name="T79" fmla="*/ 18 h 120"/>
                  <a:gd name="T80" fmla="*/ 114 w 120"/>
                  <a:gd name="T81" fmla="*/ 3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0">
                    <a:moveTo>
                      <a:pt x="114" y="12"/>
                    </a:moveTo>
                    <a:cubicBezTo>
                      <a:pt x="102" y="12"/>
                      <a:pt x="102" y="12"/>
                      <a:pt x="102" y="12"/>
                    </a:cubicBezTo>
                    <a:cubicBezTo>
                      <a:pt x="102" y="9"/>
                      <a:pt x="102" y="9"/>
                      <a:pt x="102" y="9"/>
                    </a:cubicBezTo>
                    <a:cubicBezTo>
                      <a:pt x="102" y="4"/>
                      <a:pt x="98" y="0"/>
                      <a:pt x="93" y="0"/>
                    </a:cubicBezTo>
                    <a:cubicBezTo>
                      <a:pt x="88" y="0"/>
                      <a:pt x="84" y="4"/>
                      <a:pt x="84" y="9"/>
                    </a:cubicBezTo>
                    <a:cubicBezTo>
                      <a:pt x="84" y="12"/>
                      <a:pt x="84" y="12"/>
                      <a:pt x="84" y="12"/>
                    </a:cubicBezTo>
                    <a:cubicBezTo>
                      <a:pt x="36" y="12"/>
                      <a:pt x="36" y="12"/>
                      <a:pt x="36" y="12"/>
                    </a:cubicBezTo>
                    <a:cubicBezTo>
                      <a:pt x="36" y="9"/>
                      <a:pt x="36" y="9"/>
                      <a:pt x="36" y="9"/>
                    </a:cubicBezTo>
                    <a:cubicBezTo>
                      <a:pt x="36" y="4"/>
                      <a:pt x="32" y="0"/>
                      <a:pt x="27" y="0"/>
                    </a:cubicBezTo>
                    <a:cubicBezTo>
                      <a:pt x="22" y="0"/>
                      <a:pt x="18" y="4"/>
                      <a:pt x="18" y="9"/>
                    </a:cubicBezTo>
                    <a:cubicBezTo>
                      <a:pt x="18" y="12"/>
                      <a:pt x="18" y="12"/>
                      <a:pt x="18" y="12"/>
                    </a:cubicBezTo>
                    <a:cubicBezTo>
                      <a:pt x="6" y="12"/>
                      <a:pt x="6" y="12"/>
                      <a:pt x="6" y="12"/>
                    </a:cubicBezTo>
                    <a:cubicBezTo>
                      <a:pt x="3" y="12"/>
                      <a:pt x="0" y="15"/>
                      <a:pt x="0" y="18"/>
                    </a:cubicBezTo>
                    <a:cubicBezTo>
                      <a:pt x="0" y="114"/>
                      <a:pt x="0" y="114"/>
                      <a:pt x="0" y="114"/>
                    </a:cubicBezTo>
                    <a:cubicBezTo>
                      <a:pt x="0" y="117"/>
                      <a:pt x="3" y="120"/>
                      <a:pt x="6" y="120"/>
                    </a:cubicBezTo>
                    <a:cubicBezTo>
                      <a:pt x="114" y="120"/>
                      <a:pt x="114" y="120"/>
                      <a:pt x="114" y="120"/>
                    </a:cubicBezTo>
                    <a:cubicBezTo>
                      <a:pt x="117" y="120"/>
                      <a:pt x="120" y="117"/>
                      <a:pt x="120" y="114"/>
                    </a:cubicBezTo>
                    <a:cubicBezTo>
                      <a:pt x="120" y="18"/>
                      <a:pt x="120" y="18"/>
                      <a:pt x="120" y="18"/>
                    </a:cubicBezTo>
                    <a:cubicBezTo>
                      <a:pt x="120" y="15"/>
                      <a:pt x="117" y="12"/>
                      <a:pt x="114" y="12"/>
                    </a:cubicBezTo>
                    <a:close/>
                    <a:moveTo>
                      <a:pt x="90" y="9"/>
                    </a:moveTo>
                    <a:cubicBezTo>
                      <a:pt x="90" y="7"/>
                      <a:pt x="91" y="6"/>
                      <a:pt x="93" y="6"/>
                    </a:cubicBezTo>
                    <a:cubicBezTo>
                      <a:pt x="95" y="6"/>
                      <a:pt x="96" y="7"/>
                      <a:pt x="96" y="9"/>
                    </a:cubicBezTo>
                    <a:cubicBezTo>
                      <a:pt x="96" y="12"/>
                      <a:pt x="96" y="12"/>
                      <a:pt x="96" y="12"/>
                    </a:cubicBezTo>
                    <a:cubicBezTo>
                      <a:pt x="90" y="12"/>
                      <a:pt x="90" y="12"/>
                      <a:pt x="90" y="12"/>
                    </a:cubicBezTo>
                    <a:lnTo>
                      <a:pt x="90" y="9"/>
                    </a:lnTo>
                    <a:close/>
                    <a:moveTo>
                      <a:pt x="24" y="9"/>
                    </a:moveTo>
                    <a:cubicBezTo>
                      <a:pt x="24" y="7"/>
                      <a:pt x="25" y="6"/>
                      <a:pt x="27" y="6"/>
                    </a:cubicBezTo>
                    <a:cubicBezTo>
                      <a:pt x="29" y="6"/>
                      <a:pt x="30" y="7"/>
                      <a:pt x="30" y="9"/>
                    </a:cubicBezTo>
                    <a:cubicBezTo>
                      <a:pt x="30" y="12"/>
                      <a:pt x="30" y="12"/>
                      <a:pt x="30" y="12"/>
                    </a:cubicBezTo>
                    <a:cubicBezTo>
                      <a:pt x="24" y="12"/>
                      <a:pt x="24" y="12"/>
                      <a:pt x="24" y="12"/>
                    </a:cubicBezTo>
                    <a:lnTo>
                      <a:pt x="24" y="9"/>
                    </a:lnTo>
                    <a:close/>
                    <a:moveTo>
                      <a:pt x="114" y="114"/>
                    </a:moveTo>
                    <a:cubicBezTo>
                      <a:pt x="6" y="114"/>
                      <a:pt x="6" y="114"/>
                      <a:pt x="6" y="114"/>
                    </a:cubicBezTo>
                    <a:cubicBezTo>
                      <a:pt x="6" y="42"/>
                      <a:pt x="6" y="42"/>
                      <a:pt x="6" y="42"/>
                    </a:cubicBezTo>
                    <a:cubicBezTo>
                      <a:pt x="114" y="42"/>
                      <a:pt x="114" y="42"/>
                      <a:pt x="114" y="42"/>
                    </a:cubicBezTo>
                    <a:lnTo>
                      <a:pt x="114" y="114"/>
                    </a:lnTo>
                    <a:close/>
                    <a:moveTo>
                      <a:pt x="114" y="36"/>
                    </a:moveTo>
                    <a:cubicBezTo>
                      <a:pt x="6" y="36"/>
                      <a:pt x="6" y="36"/>
                      <a:pt x="6" y="36"/>
                    </a:cubicBezTo>
                    <a:cubicBezTo>
                      <a:pt x="6" y="18"/>
                      <a:pt x="6" y="18"/>
                      <a:pt x="6" y="18"/>
                    </a:cubicBezTo>
                    <a:cubicBezTo>
                      <a:pt x="114" y="18"/>
                      <a:pt x="114" y="18"/>
                      <a:pt x="114" y="18"/>
                    </a:cubicBezTo>
                    <a:lnTo>
                      <a:pt x="11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23"/>
              <p:cNvSpPr>
                <a:spLocks noEditPoints="1"/>
              </p:cNvSpPr>
              <p:nvPr/>
            </p:nvSpPr>
            <p:spPr bwMode="auto">
              <a:xfrm>
                <a:off x="57964" y="268253"/>
                <a:ext cx="57964" cy="57964"/>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24"/>
              <p:cNvSpPr>
                <a:spLocks noEditPoints="1"/>
              </p:cNvSpPr>
              <p:nvPr/>
            </p:nvSpPr>
            <p:spPr bwMode="auto">
              <a:xfrm>
                <a:off x="163109" y="268253"/>
                <a:ext cx="57964" cy="57964"/>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25"/>
              <p:cNvSpPr>
                <a:spLocks noEditPoints="1"/>
              </p:cNvSpPr>
              <p:nvPr/>
            </p:nvSpPr>
            <p:spPr bwMode="auto">
              <a:xfrm>
                <a:off x="268254" y="268253"/>
                <a:ext cx="57964" cy="57964"/>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26"/>
              <p:cNvSpPr>
                <a:spLocks noEditPoints="1"/>
              </p:cNvSpPr>
              <p:nvPr/>
            </p:nvSpPr>
            <p:spPr bwMode="auto">
              <a:xfrm>
                <a:off x="57964" y="172545"/>
                <a:ext cx="57964" cy="57964"/>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27"/>
              <p:cNvSpPr>
                <a:spLocks noEditPoints="1"/>
              </p:cNvSpPr>
              <p:nvPr/>
            </p:nvSpPr>
            <p:spPr bwMode="auto">
              <a:xfrm>
                <a:off x="163109" y="172545"/>
                <a:ext cx="57964" cy="57964"/>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28"/>
              <p:cNvSpPr>
                <a:spLocks noEditPoints="1"/>
              </p:cNvSpPr>
              <p:nvPr/>
            </p:nvSpPr>
            <p:spPr bwMode="auto">
              <a:xfrm>
                <a:off x="268254" y="172545"/>
                <a:ext cx="57964" cy="57964"/>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2" name="组合 132"/>
            <p:cNvGrpSpPr/>
            <p:nvPr/>
          </p:nvGrpSpPr>
          <p:grpSpPr bwMode="auto">
            <a:xfrm>
              <a:off x="5489729" y="2631536"/>
              <a:ext cx="415617" cy="438911"/>
              <a:chOff x="0" y="0"/>
              <a:chExt cx="363961" cy="384182"/>
            </a:xfrm>
            <a:solidFill>
              <a:schemeClr val="tx1">
                <a:lumMod val="75000"/>
                <a:lumOff val="25000"/>
              </a:schemeClr>
            </a:solidFill>
          </p:grpSpPr>
          <p:sp>
            <p:nvSpPr>
              <p:cNvPr id="23" name="Freeform 47"/>
              <p:cNvSpPr>
                <a:spLocks noEditPoints="1"/>
              </p:cNvSpPr>
              <p:nvPr/>
            </p:nvSpPr>
            <p:spPr bwMode="auto">
              <a:xfrm>
                <a:off x="124016" y="0"/>
                <a:ext cx="115929" cy="115929"/>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8 w 36"/>
                  <a:gd name="T11" fmla="*/ 6 h 36"/>
                  <a:gd name="T12" fmla="*/ 30 w 36"/>
                  <a:gd name="T13" fmla="*/ 18 h 36"/>
                  <a:gd name="T14" fmla="*/ 18 w 36"/>
                  <a:gd name="T15" fmla="*/ 30 h 36"/>
                  <a:gd name="T16" fmla="*/ 6 w 36"/>
                  <a:gd name="T17" fmla="*/ 18 h 36"/>
                  <a:gd name="T18" fmla="*/ 18 w 36"/>
                  <a:gd name="T19"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8" y="6"/>
                    </a:moveTo>
                    <a:cubicBezTo>
                      <a:pt x="25" y="6"/>
                      <a:pt x="30" y="11"/>
                      <a:pt x="30" y="18"/>
                    </a:cubicBezTo>
                    <a:cubicBezTo>
                      <a:pt x="30" y="25"/>
                      <a:pt x="25" y="30"/>
                      <a:pt x="18" y="30"/>
                    </a:cubicBezTo>
                    <a:cubicBezTo>
                      <a:pt x="11" y="30"/>
                      <a:pt x="6" y="25"/>
                      <a:pt x="6" y="18"/>
                    </a:cubicBezTo>
                    <a:cubicBezTo>
                      <a:pt x="6" y="11"/>
                      <a:pt x="11"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48"/>
              <p:cNvSpPr>
                <a:spLocks noEditPoints="1"/>
              </p:cNvSpPr>
              <p:nvPr/>
            </p:nvSpPr>
            <p:spPr bwMode="auto">
              <a:xfrm>
                <a:off x="105144" y="134801"/>
                <a:ext cx="153673" cy="249381"/>
              </a:xfrm>
              <a:custGeom>
                <a:avLst/>
                <a:gdLst>
                  <a:gd name="T0" fmla="*/ 36 w 48"/>
                  <a:gd name="T1" fmla="*/ 0 h 78"/>
                  <a:gd name="T2" fmla="*/ 12 w 48"/>
                  <a:gd name="T3" fmla="*/ 0 h 78"/>
                  <a:gd name="T4" fmla="*/ 6 w 48"/>
                  <a:gd name="T5" fmla="*/ 5 h 78"/>
                  <a:gd name="T6" fmla="*/ 0 w 48"/>
                  <a:gd name="T7" fmla="*/ 38 h 78"/>
                  <a:gd name="T8" fmla="*/ 1 w 48"/>
                  <a:gd name="T9" fmla="*/ 43 h 78"/>
                  <a:gd name="T10" fmla="*/ 6 w 48"/>
                  <a:gd name="T11" fmla="*/ 45 h 78"/>
                  <a:gd name="T12" fmla="*/ 10 w 48"/>
                  <a:gd name="T13" fmla="*/ 45 h 78"/>
                  <a:gd name="T14" fmla="*/ 12 w 48"/>
                  <a:gd name="T15" fmla="*/ 72 h 78"/>
                  <a:gd name="T16" fmla="*/ 18 w 48"/>
                  <a:gd name="T17" fmla="*/ 78 h 78"/>
                  <a:gd name="T18" fmla="*/ 30 w 48"/>
                  <a:gd name="T19" fmla="*/ 78 h 78"/>
                  <a:gd name="T20" fmla="*/ 36 w 48"/>
                  <a:gd name="T21" fmla="*/ 72 h 78"/>
                  <a:gd name="T22" fmla="*/ 38 w 48"/>
                  <a:gd name="T23" fmla="*/ 45 h 78"/>
                  <a:gd name="T24" fmla="*/ 42 w 48"/>
                  <a:gd name="T25" fmla="*/ 45 h 78"/>
                  <a:gd name="T26" fmla="*/ 47 w 48"/>
                  <a:gd name="T27" fmla="*/ 43 h 78"/>
                  <a:gd name="T28" fmla="*/ 48 w 48"/>
                  <a:gd name="T29" fmla="*/ 38 h 78"/>
                  <a:gd name="T30" fmla="*/ 42 w 48"/>
                  <a:gd name="T31" fmla="*/ 5 h 78"/>
                  <a:gd name="T32" fmla="*/ 36 w 48"/>
                  <a:gd name="T33" fmla="*/ 0 h 78"/>
                  <a:gd name="T34" fmla="*/ 33 w 48"/>
                  <a:gd name="T35" fmla="*/ 39 h 78"/>
                  <a:gd name="T36" fmla="*/ 30 w 48"/>
                  <a:gd name="T37" fmla="*/ 72 h 78"/>
                  <a:gd name="T38" fmla="*/ 18 w 48"/>
                  <a:gd name="T39" fmla="*/ 72 h 78"/>
                  <a:gd name="T40" fmla="*/ 15 w 48"/>
                  <a:gd name="T41" fmla="*/ 39 h 78"/>
                  <a:gd name="T42" fmla="*/ 6 w 48"/>
                  <a:gd name="T43" fmla="*/ 39 h 78"/>
                  <a:gd name="T44" fmla="*/ 12 w 48"/>
                  <a:gd name="T45" fmla="*/ 6 h 78"/>
                  <a:gd name="T46" fmla="*/ 21 w 48"/>
                  <a:gd name="T47" fmla="*/ 6 h 78"/>
                  <a:gd name="T48" fmla="*/ 21 w 48"/>
                  <a:gd name="T49" fmla="*/ 24 h 78"/>
                  <a:gd name="T50" fmla="*/ 24 w 48"/>
                  <a:gd name="T51" fmla="*/ 27 h 78"/>
                  <a:gd name="T52" fmla="*/ 27 w 48"/>
                  <a:gd name="T53" fmla="*/ 24 h 78"/>
                  <a:gd name="T54" fmla="*/ 27 w 48"/>
                  <a:gd name="T55" fmla="*/ 6 h 78"/>
                  <a:gd name="T56" fmla="*/ 36 w 48"/>
                  <a:gd name="T57" fmla="*/ 6 h 78"/>
                  <a:gd name="T58" fmla="*/ 42 w 48"/>
                  <a:gd name="T59" fmla="*/ 39 h 78"/>
                  <a:gd name="T60" fmla="*/ 33 w 48"/>
                  <a:gd name="T6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78">
                    <a:moveTo>
                      <a:pt x="36" y="0"/>
                    </a:moveTo>
                    <a:cubicBezTo>
                      <a:pt x="12" y="0"/>
                      <a:pt x="12" y="0"/>
                      <a:pt x="12" y="0"/>
                    </a:cubicBezTo>
                    <a:cubicBezTo>
                      <a:pt x="9" y="0"/>
                      <a:pt x="7" y="2"/>
                      <a:pt x="6" y="5"/>
                    </a:cubicBezTo>
                    <a:cubicBezTo>
                      <a:pt x="0" y="38"/>
                      <a:pt x="0" y="38"/>
                      <a:pt x="0" y="38"/>
                    </a:cubicBezTo>
                    <a:cubicBezTo>
                      <a:pt x="0" y="40"/>
                      <a:pt x="0" y="41"/>
                      <a:pt x="1" y="43"/>
                    </a:cubicBezTo>
                    <a:cubicBezTo>
                      <a:pt x="3" y="44"/>
                      <a:pt x="4" y="45"/>
                      <a:pt x="6" y="45"/>
                    </a:cubicBezTo>
                    <a:cubicBezTo>
                      <a:pt x="10" y="45"/>
                      <a:pt x="10" y="45"/>
                      <a:pt x="10" y="45"/>
                    </a:cubicBezTo>
                    <a:cubicBezTo>
                      <a:pt x="12" y="72"/>
                      <a:pt x="12" y="72"/>
                      <a:pt x="12" y="72"/>
                    </a:cubicBezTo>
                    <a:cubicBezTo>
                      <a:pt x="12" y="76"/>
                      <a:pt x="15" y="78"/>
                      <a:pt x="18" y="78"/>
                    </a:cubicBezTo>
                    <a:cubicBezTo>
                      <a:pt x="30" y="78"/>
                      <a:pt x="30" y="78"/>
                      <a:pt x="30" y="78"/>
                    </a:cubicBezTo>
                    <a:cubicBezTo>
                      <a:pt x="33" y="78"/>
                      <a:pt x="36" y="76"/>
                      <a:pt x="36" y="72"/>
                    </a:cubicBezTo>
                    <a:cubicBezTo>
                      <a:pt x="38" y="45"/>
                      <a:pt x="38" y="45"/>
                      <a:pt x="38" y="45"/>
                    </a:cubicBezTo>
                    <a:cubicBezTo>
                      <a:pt x="42" y="45"/>
                      <a:pt x="42" y="45"/>
                      <a:pt x="42" y="45"/>
                    </a:cubicBezTo>
                    <a:cubicBezTo>
                      <a:pt x="44" y="45"/>
                      <a:pt x="45" y="44"/>
                      <a:pt x="47" y="43"/>
                    </a:cubicBezTo>
                    <a:cubicBezTo>
                      <a:pt x="48" y="41"/>
                      <a:pt x="48" y="40"/>
                      <a:pt x="48" y="38"/>
                    </a:cubicBezTo>
                    <a:cubicBezTo>
                      <a:pt x="42" y="5"/>
                      <a:pt x="42" y="5"/>
                      <a:pt x="42" y="5"/>
                    </a:cubicBezTo>
                    <a:cubicBezTo>
                      <a:pt x="41" y="2"/>
                      <a:pt x="39" y="0"/>
                      <a:pt x="36" y="0"/>
                    </a:cubicBezTo>
                    <a:close/>
                    <a:moveTo>
                      <a:pt x="33" y="39"/>
                    </a:moveTo>
                    <a:cubicBezTo>
                      <a:pt x="30" y="72"/>
                      <a:pt x="30" y="72"/>
                      <a:pt x="30" y="72"/>
                    </a:cubicBezTo>
                    <a:cubicBezTo>
                      <a:pt x="18" y="72"/>
                      <a:pt x="18" y="72"/>
                      <a:pt x="18" y="72"/>
                    </a:cubicBezTo>
                    <a:cubicBezTo>
                      <a:pt x="15" y="39"/>
                      <a:pt x="15" y="39"/>
                      <a:pt x="15" y="39"/>
                    </a:cubicBezTo>
                    <a:cubicBezTo>
                      <a:pt x="6" y="39"/>
                      <a:pt x="6" y="39"/>
                      <a:pt x="6" y="39"/>
                    </a:cubicBezTo>
                    <a:cubicBezTo>
                      <a:pt x="12" y="6"/>
                      <a:pt x="12" y="6"/>
                      <a:pt x="12" y="6"/>
                    </a:cubicBezTo>
                    <a:cubicBezTo>
                      <a:pt x="21" y="6"/>
                      <a:pt x="21" y="6"/>
                      <a:pt x="21" y="6"/>
                    </a:cubicBezTo>
                    <a:cubicBezTo>
                      <a:pt x="21" y="24"/>
                      <a:pt x="21" y="24"/>
                      <a:pt x="21" y="24"/>
                    </a:cubicBezTo>
                    <a:cubicBezTo>
                      <a:pt x="21" y="26"/>
                      <a:pt x="22" y="27"/>
                      <a:pt x="24" y="27"/>
                    </a:cubicBezTo>
                    <a:cubicBezTo>
                      <a:pt x="26" y="27"/>
                      <a:pt x="27" y="26"/>
                      <a:pt x="27" y="24"/>
                    </a:cubicBezTo>
                    <a:cubicBezTo>
                      <a:pt x="27" y="6"/>
                      <a:pt x="27" y="6"/>
                      <a:pt x="27" y="6"/>
                    </a:cubicBezTo>
                    <a:cubicBezTo>
                      <a:pt x="36" y="6"/>
                      <a:pt x="36" y="6"/>
                      <a:pt x="36" y="6"/>
                    </a:cubicBezTo>
                    <a:cubicBezTo>
                      <a:pt x="42" y="39"/>
                      <a:pt x="42" y="39"/>
                      <a:pt x="42" y="39"/>
                    </a:cubicBezTo>
                    <a:lnTo>
                      <a:pt x="33"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49"/>
              <p:cNvSpPr>
                <a:spLocks noEditPoints="1"/>
              </p:cNvSpPr>
              <p:nvPr/>
            </p:nvSpPr>
            <p:spPr bwMode="auto">
              <a:xfrm>
                <a:off x="254773" y="20220"/>
                <a:ext cx="93012" cy="91664"/>
              </a:xfrm>
              <a:custGeom>
                <a:avLst/>
                <a:gdLst>
                  <a:gd name="T0" fmla="*/ 14 w 29"/>
                  <a:gd name="T1" fmla="*/ 29 h 29"/>
                  <a:gd name="T2" fmla="*/ 29 w 29"/>
                  <a:gd name="T3" fmla="*/ 14 h 29"/>
                  <a:gd name="T4" fmla="*/ 14 w 29"/>
                  <a:gd name="T5" fmla="*/ 0 h 29"/>
                  <a:gd name="T6" fmla="*/ 0 w 29"/>
                  <a:gd name="T7" fmla="*/ 14 h 29"/>
                  <a:gd name="T8" fmla="*/ 14 w 29"/>
                  <a:gd name="T9" fmla="*/ 29 h 29"/>
                  <a:gd name="T10" fmla="*/ 14 w 29"/>
                  <a:gd name="T11" fmla="*/ 5 h 29"/>
                  <a:gd name="T12" fmla="*/ 24 w 29"/>
                  <a:gd name="T13" fmla="*/ 14 h 29"/>
                  <a:gd name="T14" fmla="*/ 14 w 29"/>
                  <a:gd name="T15" fmla="*/ 24 h 29"/>
                  <a:gd name="T16" fmla="*/ 5 w 29"/>
                  <a:gd name="T17" fmla="*/ 14 h 29"/>
                  <a:gd name="T18" fmla="*/ 14 w 29"/>
                  <a:gd name="T1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14" y="29"/>
                    </a:moveTo>
                    <a:cubicBezTo>
                      <a:pt x="22" y="29"/>
                      <a:pt x="29" y="22"/>
                      <a:pt x="29" y="14"/>
                    </a:cubicBezTo>
                    <a:cubicBezTo>
                      <a:pt x="29" y="6"/>
                      <a:pt x="22" y="0"/>
                      <a:pt x="14" y="0"/>
                    </a:cubicBezTo>
                    <a:cubicBezTo>
                      <a:pt x="6" y="0"/>
                      <a:pt x="0" y="6"/>
                      <a:pt x="0" y="14"/>
                    </a:cubicBezTo>
                    <a:cubicBezTo>
                      <a:pt x="0" y="22"/>
                      <a:pt x="6" y="29"/>
                      <a:pt x="14" y="29"/>
                    </a:cubicBezTo>
                    <a:close/>
                    <a:moveTo>
                      <a:pt x="14" y="5"/>
                    </a:moveTo>
                    <a:cubicBezTo>
                      <a:pt x="19" y="5"/>
                      <a:pt x="24" y="9"/>
                      <a:pt x="24" y="14"/>
                    </a:cubicBezTo>
                    <a:cubicBezTo>
                      <a:pt x="24" y="20"/>
                      <a:pt x="19" y="24"/>
                      <a:pt x="14" y="24"/>
                    </a:cubicBezTo>
                    <a:cubicBezTo>
                      <a:pt x="9" y="24"/>
                      <a:pt x="5" y="20"/>
                      <a:pt x="5" y="14"/>
                    </a:cubicBezTo>
                    <a:cubicBezTo>
                      <a:pt x="5" y="9"/>
                      <a:pt x="9" y="5"/>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50"/>
              <p:cNvSpPr/>
              <p:nvPr/>
            </p:nvSpPr>
            <p:spPr bwMode="auto">
              <a:xfrm>
                <a:off x="254773" y="128060"/>
                <a:ext cx="109188" cy="198157"/>
              </a:xfrm>
              <a:custGeom>
                <a:avLst/>
                <a:gdLst>
                  <a:gd name="T0" fmla="*/ 29 w 34"/>
                  <a:gd name="T1" fmla="*/ 4 h 62"/>
                  <a:gd name="T2" fmla="*/ 24 w 34"/>
                  <a:gd name="T3" fmla="*/ 0 h 62"/>
                  <a:gd name="T4" fmla="*/ 5 w 34"/>
                  <a:gd name="T5" fmla="*/ 0 h 62"/>
                  <a:gd name="T6" fmla="*/ 0 w 34"/>
                  <a:gd name="T7" fmla="*/ 3 h 62"/>
                  <a:gd name="T8" fmla="*/ 1 w 34"/>
                  <a:gd name="T9" fmla="*/ 6 h 62"/>
                  <a:gd name="T10" fmla="*/ 3 w 34"/>
                  <a:gd name="T11" fmla="*/ 16 h 62"/>
                  <a:gd name="T12" fmla="*/ 5 w 34"/>
                  <a:gd name="T13" fmla="*/ 4 h 62"/>
                  <a:gd name="T14" fmla="*/ 12 w 34"/>
                  <a:gd name="T15" fmla="*/ 4 h 62"/>
                  <a:gd name="T16" fmla="*/ 12 w 34"/>
                  <a:gd name="T17" fmla="*/ 19 h 62"/>
                  <a:gd name="T18" fmla="*/ 14 w 34"/>
                  <a:gd name="T19" fmla="*/ 21 h 62"/>
                  <a:gd name="T20" fmla="*/ 17 w 34"/>
                  <a:gd name="T21" fmla="*/ 19 h 62"/>
                  <a:gd name="T22" fmla="*/ 17 w 34"/>
                  <a:gd name="T23" fmla="*/ 4 h 62"/>
                  <a:gd name="T24" fmla="*/ 24 w 34"/>
                  <a:gd name="T25" fmla="*/ 4 h 62"/>
                  <a:gd name="T26" fmla="*/ 29 w 34"/>
                  <a:gd name="T27" fmla="*/ 31 h 62"/>
                  <a:gd name="T28" fmla="*/ 21 w 34"/>
                  <a:gd name="T29" fmla="*/ 31 h 62"/>
                  <a:gd name="T30" fmla="*/ 19 w 34"/>
                  <a:gd name="T31" fmla="*/ 57 h 62"/>
                  <a:gd name="T32" fmla="*/ 9 w 34"/>
                  <a:gd name="T33" fmla="*/ 57 h 62"/>
                  <a:gd name="T34" fmla="*/ 7 w 34"/>
                  <a:gd name="T35" fmla="*/ 44 h 62"/>
                  <a:gd name="T36" fmla="*/ 3 w 34"/>
                  <a:gd name="T37" fmla="*/ 50 h 62"/>
                  <a:gd name="T38" fmla="*/ 5 w 34"/>
                  <a:gd name="T39" fmla="*/ 58 h 62"/>
                  <a:gd name="T40" fmla="*/ 9 w 34"/>
                  <a:gd name="T41" fmla="*/ 62 h 62"/>
                  <a:gd name="T42" fmla="*/ 19 w 34"/>
                  <a:gd name="T43" fmla="*/ 62 h 62"/>
                  <a:gd name="T44" fmla="*/ 24 w 34"/>
                  <a:gd name="T45" fmla="*/ 58 h 62"/>
                  <a:gd name="T46" fmla="*/ 26 w 34"/>
                  <a:gd name="T47" fmla="*/ 36 h 62"/>
                  <a:gd name="T48" fmla="*/ 29 w 34"/>
                  <a:gd name="T49" fmla="*/ 36 h 62"/>
                  <a:gd name="T50" fmla="*/ 32 w 34"/>
                  <a:gd name="T51" fmla="*/ 34 h 62"/>
                  <a:gd name="T52" fmla="*/ 33 w 34"/>
                  <a:gd name="T53" fmla="*/ 30 h 62"/>
                  <a:gd name="T54" fmla="*/ 29 w 34"/>
                  <a:gd name="T55"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2">
                    <a:moveTo>
                      <a:pt x="29" y="4"/>
                    </a:moveTo>
                    <a:cubicBezTo>
                      <a:pt x="28" y="1"/>
                      <a:pt x="26" y="0"/>
                      <a:pt x="24" y="0"/>
                    </a:cubicBezTo>
                    <a:cubicBezTo>
                      <a:pt x="5" y="0"/>
                      <a:pt x="5" y="0"/>
                      <a:pt x="5" y="0"/>
                    </a:cubicBezTo>
                    <a:cubicBezTo>
                      <a:pt x="2" y="0"/>
                      <a:pt x="1" y="1"/>
                      <a:pt x="0" y="3"/>
                    </a:cubicBezTo>
                    <a:cubicBezTo>
                      <a:pt x="0" y="4"/>
                      <a:pt x="1" y="5"/>
                      <a:pt x="1" y="6"/>
                    </a:cubicBezTo>
                    <a:cubicBezTo>
                      <a:pt x="3" y="16"/>
                      <a:pt x="3" y="16"/>
                      <a:pt x="3" y="16"/>
                    </a:cubicBezTo>
                    <a:cubicBezTo>
                      <a:pt x="5" y="4"/>
                      <a:pt x="5" y="4"/>
                      <a:pt x="5" y="4"/>
                    </a:cubicBezTo>
                    <a:cubicBezTo>
                      <a:pt x="12" y="4"/>
                      <a:pt x="12" y="4"/>
                      <a:pt x="12" y="4"/>
                    </a:cubicBezTo>
                    <a:cubicBezTo>
                      <a:pt x="12" y="19"/>
                      <a:pt x="12" y="19"/>
                      <a:pt x="12" y="19"/>
                    </a:cubicBezTo>
                    <a:cubicBezTo>
                      <a:pt x="12" y="20"/>
                      <a:pt x="13" y="21"/>
                      <a:pt x="14" y="21"/>
                    </a:cubicBezTo>
                    <a:cubicBezTo>
                      <a:pt x="16" y="21"/>
                      <a:pt x="17" y="20"/>
                      <a:pt x="17" y="19"/>
                    </a:cubicBezTo>
                    <a:cubicBezTo>
                      <a:pt x="17" y="4"/>
                      <a:pt x="17" y="4"/>
                      <a:pt x="17" y="4"/>
                    </a:cubicBezTo>
                    <a:cubicBezTo>
                      <a:pt x="24" y="4"/>
                      <a:pt x="24" y="4"/>
                      <a:pt x="24" y="4"/>
                    </a:cubicBezTo>
                    <a:cubicBezTo>
                      <a:pt x="29" y="31"/>
                      <a:pt x="29" y="31"/>
                      <a:pt x="29" y="31"/>
                    </a:cubicBezTo>
                    <a:cubicBezTo>
                      <a:pt x="21" y="31"/>
                      <a:pt x="21" y="31"/>
                      <a:pt x="21" y="31"/>
                    </a:cubicBezTo>
                    <a:cubicBezTo>
                      <a:pt x="19" y="57"/>
                      <a:pt x="19" y="57"/>
                      <a:pt x="19" y="57"/>
                    </a:cubicBezTo>
                    <a:cubicBezTo>
                      <a:pt x="9" y="57"/>
                      <a:pt x="9" y="57"/>
                      <a:pt x="9" y="57"/>
                    </a:cubicBezTo>
                    <a:cubicBezTo>
                      <a:pt x="7" y="44"/>
                      <a:pt x="7" y="44"/>
                      <a:pt x="7" y="44"/>
                    </a:cubicBezTo>
                    <a:cubicBezTo>
                      <a:pt x="3" y="50"/>
                      <a:pt x="3" y="50"/>
                      <a:pt x="3" y="50"/>
                    </a:cubicBezTo>
                    <a:cubicBezTo>
                      <a:pt x="5" y="58"/>
                      <a:pt x="5" y="58"/>
                      <a:pt x="5" y="58"/>
                    </a:cubicBezTo>
                    <a:cubicBezTo>
                      <a:pt x="5" y="60"/>
                      <a:pt x="7" y="62"/>
                      <a:pt x="9" y="62"/>
                    </a:cubicBezTo>
                    <a:cubicBezTo>
                      <a:pt x="19" y="62"/>
                      <a:pt x="19" y="62"/>
                      <a:pt x="19" y="62"/>
                    </a:cubicBezTo>
                    <a:cubicBezTo>
                      <a:pt x="22" y="62"/>
                      <a:pt x="24" y="60"/>
                      <a:pt x="24" y="58"/>
                    </a:cubicBezTo>
                    <a:cubicBezTo>
                      <a:pt x="26" y="36"/>
                      <a:pt x="26" y="36"/>
                      <a:pt x="26" y="36"/>
                    </a:cubicBezTo>
                    <a:cubicBezTo>
                      <a:pt x="29" y="36"/>
                      <a:pt x="29" y="36"/>
                      <a:pt x="29" y="36"/>
                    </a:cubicBezTo>
                    <a:cubicBezTo>
                      <a:pt x="30" y="36"/>
                      <a:pt x="31" y="35"/>
                      <a:pt x="32" y="34"/>
                    </a:cubicBezTo>
                    <a:cubicBezTo>
                      <a:pt x="33" y="33"/>
                      <a:pt x="34" y="31"/>
                      <a:pt x="33" y="30"/>
                    </a:cubicBezTo>
                    <a:lnTo>
                      <a:pt x="29"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7" name="Freeform 51"/>
              <p:cNvSpPr>
                <a:spLocks noEditPoints="1"/>
              </p:cNvSpPr>
              <p:nvPr/>
            </p:nvSpPr>
            <p:spPr bwMode="auto">
              <a:xfrm>
                <a:off x="16176" y="20220"/>
                <a:ext cx="93012" cy="91664"/>
              </a:xfrm>
              <a:custGeom>
                <a:avLst/>
                <a:gdLst>
                  <a:gd name="T0" fmla="*/ 15 w 29"/>
                  <a:gd name="T1" fmla="*/ 29 h 29"/>
                  <a:gd name="T2" fmla="*/ 29 w 29"/>
                  <a:gd name="T3" fmla="*/ 14 h 29"/>
                  <a:gd name="T4" fmla="*/ 15 w 29"/>
                  <a:gd name="T5" fmla="*/ 0 h 29"/>
                  <a:gd name="T6" fmla="*/ 0 w 29"/>
                  <a:gd name="T7" fmla="*/ 14 h 29"/>
                  <a:gd name="T8" fmla="*/ 15 w 29"/>
                  <a:gd name="T9" fmla="*/ 29 h 29"/>
                  <a:gd name="T10" fmla="*/ 15 w 29"/>
                  <a:gd name="T11" fmla="*/ 5 h 29"/>
                  <a:gd name="T12" fmla="*/ 24 w 29"/>
                  <a:gd name="T13" fmla="*/ 14 h 29"/>
                  <a:gd name="T14" fmla="*/ 15 w 29"/>
                  <a:gd name="T15" fmla="*/ 24 h 29"/>
                  <a:gd name="T16" fmla="*/ 5 w 29"/>
                  <a:gd name="T17" fmla="*/ 14 h 29"/>
                  <a:gd name="T18" fmla="*/ 15 w 29"/>
                  <a:gd name="T1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15" y="29"/>
                    </a:moveTo>
                    <a:cubicBezTo>
                      <a:pt x="23" y="29"/>
                      <a:pt x="29" y="22"/>
                      <a:pt x="29" y="14"/>
                    </a:cubicBezTo>
                    <a:cubicBezTo>
                      <a:pt x="29" y="6"/>
                      <a:pt x="23" y="0"/>
                      <a:pt x="15" y="0"/>
                    </a:cubicBezTo>
                    <a:cubicBezTo>
                      <a:pt x="7" y="0"/>
                      <a:pt x="0" y="6"/>
                      <a:pt x="0" y="14"/>
                    </a:cubicBezTo>
                    <a:cubicBezTo>
                      <a:pt x="0" y="22"/>
                      <a:pt x="7" y="29"/>
                      <a:pt x="15" y="29"/>
                    </a:cubicBezTo>
                    <a:close/>
                    <a:moveTo>
                      <a:pt x="15" y="5"/>
                    </a:moveTo>
                    <a:cubicBezTo>
                      <a:pt x="20" y="5"/>
                      <a:pt x="24" y="9"/>
                      <a:pt x="24" y="14"/>
                    </a:cubicBezTo>
                    <a:cubicBezTo>
                      <a:pt x="24" y="20"/>
                      <a:pt x="20" y="24"/>
                      <a:pt x="15" y="24"/>
                    </a:cubicBezTo>
                    <a:cubicBezTo>
                      <a:pt x="10" y="24"/>
                      <a:pt x="5" y="20"/>
                      <a:pt x="5" y="14"/>
                    </a:cubicBezTo>
                    <a:cubicBezTo>
                      <a:pt x="5" y="9"/>
                      <a:pt x="10" y="5"/>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8" name="Freeform 52"/>
              <p:cNvSpPr/>
              <p:nvPr/>
            </p:nvSpPr>
            <p:spPr bwMode="auto">
              <a:xfrm>
                <a:off x="0" y="128060"/>
                <a:ext cx="109188" cy="198157"/>
              </a:xfrm>
              <a:custGeom>
                <a:avLst/>
                <a:gdLst>
                  <a:gd name="T0" fmla="*/ 20 w 34"/>
                  <a:gd name="T1" fmla="*/ 21 h 62"/>
                  <a:gd name="T2" fmla="*/ 22 w 34"/>
                  <a:gd name="T3" fmla="*/ 19 h 62"/>
                  <a:gd name="T4" fmla="*/ 22 w 34"/>
                  <a:gd name="T5" fmla="*/ 4 h 62"/>
                  <a:gd name="T6" fmla="*/ 29 w 34"/>
                  <a:gd name="T7" fmla="*/ 4 h 62"/>
                  <a:gd name="T8" fmla="*/ 31 w 34"/>
                  <a:gd name="T9" fmla="*/ 16 h 62"/>
                  <a:gd name="T10" fmla="*/ 33 w 34"/>
                  <a:gd name="T11" fmla="*/ 6 h 62"/>
                  <a:gd name="T12" fmla="*/ 34 w 34"/>
                  <a:gd name="T13" fmla="*/ 3 h 62"/>
                  <a:gd name="T14" fmla="*/ 29 w 34"/>
                  <a:gd name="T15" fmla="*/ 0 h 62"/>
                  <a:gd name="T16" fmla="*/ 10 w 34"/>
                  <a:gd name="T17" fmla="*/ 0 h 62"/>
                  <a:gd name="T18" fmla="*/ 5 w 34"/>
                  <a:gd name="T19" fmla="*/ 4 h 62"/>
                  <a:gd name="T20" fmla="*/ 1 w 34"/>
                  <a:gd name="T21" fmla="*/ 30 h 62"/>
                  <a:gd name="T22" fmla="*/ 2 w 34"/>
                  <a:gd name="T23" fmla="*/ 34 h 62"/>
                  <a:gd name="T24" fmla="*/ 5 w 34"/>
                  <a:gd name="T25" fmla="*/ 36 h 62"/>
                  <a:gd name="T26" fmla="*/ 8 w 34"/>
                  <a:gd name="T27" fmla="*/ 36 h 62"/>
                  <a:gd name="T28" fmla="*/ 10 w 34"/>
                  <a:gd name="T29" fmla="*/ 58 h 62"/>
                  <a:gd name="T30" fmla="*/ 15 w 34"/>
                  <a:gd name="T31" fmla="*/ 62 h 62"/>
                  <a:gd name="T32" fmla="*/ 25 w 34"/>
                  <a:gd name="T33" fmla="*/ 62 h 62"/>
                  <a:gd name="T34" fmla="*/ 29 w 34"/>
                  <a:gd name="T35" fmla="*/ 58 h 62"/>
                  <a:gd name="T36" fmla="*/ 31 w 34"/>
                  <a:gd name="T37" fmla="*/ 50 h 62"/>
                  <a:gd name="T38" fmla="*/ 27 w 34"/>
                  <a:gd name="T39" fmla="*/ 44 h 62"/>
                  <a:gd name="T40" fmla="*/ 25 w 34"/>
                  <a:gd name="T41" fmla="*/ 57 h 62"/>
                  <a:gd name="T42" fmla="*/ 15 w 34"/>
                  <a:gd name="T43" fmla="*/ 57 h 62"/>
                  <a:gd name="T44" fmla="*/ 13 w 34"/>
                  <a:gd name="T45" fmla="*/ 31 h 62"/>
                  <a:gd name="T46" fmla="*/ 5 w 34"/>
                  <a:gd name="T47" fmla="*/ 31 h 62"/>
                  <a:gd name="T48" fmla="*/ 10 w 34"/>
                  <a:gd name="T49" fmla="*/ 4 h 62"/>
                  <a:gd name="T50" fmla="*/ 17 w 34"/>
                  <a:gd name="T51" fmla="*/ 4 h 62"/>
                  <a:gd name="T52" fmla="*/ 17 w 34"/>
                  <a:gd name="T53" fmla="*/ 19 h 62"/>
                  <a:gd name="T54" fmla="*/ 20 w 34"/>
                  <a:gd name="T55" fmla="*/ 2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2">
                    <a:moveTo>
                      <a:pt x="20" y="21"/>
                    </a:moveTo>
                    <a:cubicBezTo>
                      <a:pt x="21" y="21"/>
                      <a:pt x="22" y="20"/>
                      <a:pt x="22" y="19"/>
                    </a:cubicBezTo>
                    <a:cubicBezTo>
                      <a:pt x="22" y="4"/>
                      <a:pt x="22" y="4"/>
                      <a:pt x="22" y="4"/>
                    </a:cubicBezTo>
                    <a:cubicBezTo>
                      <a:pt x="29" y="4"/>
                      <a:pt x="29" y="4"/>
                      <a:pt x="29" y="4"/>
                    </a:cubicBezTo>
                    <a:cubicBezTo>
                      <a:pt x="31" y="16"/>
                      <a:pt x="31" y="16"/>
                      <a:pt x="31" y="16"/>
                    </a:cubicBezTo>
                    <a:cubicBezTo>
                      <a:pt x="33" y="6"/>
                      <a:pt x="33" y="6"/>
                      <a:pt x="33" y="6"/>
                    </a:cubicBezTo>
                    <a:cubicBezTo>
                      <a:pt x="33" y="5"/>
                      <a:pt x="34" y="4"/>
                      <a:pt x="34" y="3"/>
                    </a:cubicBezTo>
                    <a:cubicBezTo>
                      <a:pt x="33" y="1"/>
                      <a:pt x="32" y="0"/>
                      <a:pt x="29" y="0"/>
                    </a:cubicBezTo>
                    <a:cubicBezTo>
                      <a:pt x="10" y="0"/>
                      <a:pt x="10" y="0"/>
                      <a:pt x="10" y="0"/>
                    </a:cubicBezTo>
                    <a:cubicBezTo>
                      <a:pt x="8" y="0"/>
                      <a:pt x="6" y="1"/>
                      <a:pt x="5" y="4"/>
                    </a:cubicBezTo>
                    <a:cubicBezTo>
                      <a:pt x="1" y="30"/>
                      <a:pt x="1" y="30"/>
                      <a:pt x="1" y="30"/>
                    </a:cubicBezTo>
                    <a:cubicBezTo>
                      <a:pt x="0" y="31"/>
                      <a:pt x="1" y="33"/>
                      <a:pt x="2" y="34"/>
                    </a:cubicBezTo>
                    <a:cubicBezTo>
                      <a:pt x="3" y="35"/>
                      <a:pt x="4" y="36"/>
                      <a:pt x="5" y="36"/>
                    </a:cubicBezTo>
                    <a:cubicBezTo>
                      <a:pt x="8" y="36"/>
                      <a:pt x="8" y="36"/>
                      <a:pt x="8" y="36"/>
                    </a:cubicBezTo>
                    <a:cubicBezTo>
                      <a:pt x="10" y="58"/>
                      <a:pt x="10" y="58"/>
                      <a:pt x="10" y="58"/>
                    </a:cubicBezTo>
                    <a:cubicBezTo>
                      <a:pt x="10" y="60"/>
                      <a:pt x="12" y="62"/>
                      <a:pt x="15" y="62"/>
                    </a:cubicBezTo>
                    <a:cubicBezTo>
                      <a:pt x="25" y="62"/>
                      <a:pt x="25" y="62"/>
                      <a:pt x="25" y="62"/>
                    </a:cubicBezTo>
                    <a:cubicBezTo>
                      <a:pt x="27" y="62"/>
                      <a:pt x="29" y="60"/>
                      <a:pt x="29" y="58"/>
                    </a:cubicBezTo>
                    <a:cubicBezTo>
                      <a:pt x="31" y="50"/>
                      <a:pt x="31" y="50"/>
                      <a:pt x="31" y="50"/>
                    </a:cubicBezTo>
                    <a:cubicBezTo>
                      <a:pt x="27" y="44"/>
                      <a:pt x="27" y="44"/>
                      <a:pt x="27" y="44"/>
                    </a:cubicBezTo>
                    <a:cubicBezTo>
                      <a:pt x="25" y="57"/>
                      <a:pt x="25" y="57"/>
                      <a:pt x="25" y="57"/>
                    </a:cubicBezTo>
                    <a:cubicBezTo>
                      <a:pt x="15" y="57"/>
                      <a:pt x="15" y="57"/>
                      <a:pt x="15" y="57"/>
                    </a:cubicBezTo>
                    <a:cubicBezTo>
                      <a:pt x="13" y="31"/>
                      <a:pt x="13" y="31"/>
                      <a:pt x="13" y="31"/>
                    </a:cubicBezTo>
                    <a:cubicBezTo>
                      <a:pt x="5" y="31"/>
                      <a:pt x="5" y="31"/>
                      <a:pt x="5" y="31"/>
                    </a:cubicBezTo>
                    <a:cubicBezTo>
                      <a:pt x="10" y="4"/>
                      <a:pt x="10" y="4"/>
                      <a:pt x="10" y="4"/>
                    </a:cubicBezTo>
                    <a:cubicBezTo>
                      <a:pt x="17" y="4"/>
                      <a:pt x="17" y="4"/>
                      <a:pt x="17" y="4"/>
                    </a:cubicBezTo>
                    <a:cubicBezTo>
                      <a:pt x="17" y="19"/>
                      <a:pt x="17" y="19"/>
                      <a:pt x="17" y="19"/>
                    </a:cubicBezTo>
                    <a:cubicBezTo>
                      <a:pt x="17" y="20"/>
                      <a:pt x="18" y="21"/>
                      <a:pt x="2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9" name="组合 189"/>
            <p:cNvGrpSpPr/>
            <p:nvPr/>
          </p:nvGrpSpPr>
          <p:grpSpPr bwMode="auto">
            <a:xfrm>
              <a:off x="6723907" y="3899586"/>
              <a:ext cx="436460" cy="436460"/>
              <a:chOff x="0" y="0"/>
              <a:chExt cx="382834" cy="382834"/>
            </a:xfrm>
            <a:solidFill>
              <a:schemeClr val="tx1">
                <a:lumMod val="75000"/>
                <a:lumOff val="25000"/>
              </a:schemeClr>
            </a:solidFill>
          </p:grpSpPr>
          <p:sp>
            <p:nvSpPr>
              <p:cNvPr id="30" name="Freeform 106"/>
              <p:cNvSpPr>
                <a:spLocks noEditPoints="1"/>
              </p:cNvSpPr>
              <p:nvPr/>
            </p:nvSpPr>
            <p:spPr bwMode="auto">
              <a:xfrm>
                <a:off x="39093" y="268254"/>
                <a:ext cx="56616" cy="56616"/>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2 h 18"/>
                  <a:gd name="T12" fmla="*/ 6 w 18"/>
                  <a:gd name="T13" fmla="*/ 9 h 18"/>
                  <a:gd name="T14" fmla="*/ 9 w 18"/>
                  <a:gd name="T15" fmla="*/ 6 h 18"/>
                  <a:gd name="T16" fmla="*/ 12 w 18"/>
                  <a:gd name="T17" fmla="*/ 9 h 18"/>
                  <a:gd name="T18" fmla="*/ 9 w 18"/>
                  <a:gd name="T1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2"/>
                    </a:moveTo>
                    <a:cubicBezTo>
                      <a:pt x="7" y="12"/>
                      <a:pt x="6" y="11"/>
                      <a:pt x="6" y="9"/>
                    </a:cubicBezTo>
                    <a:cubicBezTo>
                      <a:pt x="6" y="7"/>
                      <a:pt x="7" y="6"/>
                      <a:pt x="9" y="6"/>
                    </a:cubicBezTo>
                    <a:cubicBezTo>
                      <a:pt x="11" y="6"/>
                      <a:pt x="12" y="7"/>
                      <a:pt x="12" y="9"/>
                    </a:cubicBezTo>
                    <a:cubicBezTo>
                      <a:pt x="12" y="11"/>
                      <a:pt x="11" y="12"/>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 name="Freeform 107"/>
              <p:cNvSpPr>
                <a:spLocks noEditPoints="1"/>
              </p:cNvSpPr>
              <p:nvPr/>
            </p:nvSpPr>
            <p:spPr bwMode="auto">
              <a:xfrm>
                <a:off x="153673" y="249382"/>
                <a:ext cx="56616" cy="56616"/>
              </a:xfrm>
              <a:custGeom>
                <a:avLst/>
                <a:gdLst>
                  <a:gd name="T0" fmla="*/ 9 w 18"/>
                  <a:gd name="T1" fmla="*/ 18 h 18"/>
                  <a:gd name="T2" fmla="*/ 18 w 18"/>
                  <a:gd name="T3" fmla="*/ 9 h 18"/>
                  <a:gd name="T4" fmla="*/ 9 w 18"/>
                  <a:gd name="T5" fmla="*/ 0 h 18"/>
                  <a:gd name="T6" fmla="*/ 0 w 18"/>
                  <a:gd name="T7" fmla="*/ 9 h 18"/>
                  <a:gd name="T8" fmla="*/ 9 w 18"/>
                  <a:gd name="T9" fmla="*/ 18 h 18"/>
                  <a:gd name="T10" fmla="*/ 9 w 18"/>
                  <a:gd name="T11" fmla="*/ 6 h 18"/>
                  <a:gd name="T12" fmla="*/ 12 w 18"/>
                  <a:gd name="T13" fmla="*/ 9 h 18"/>
                  <a:gd name="T14" fmla="*/ 9 w 18"/>
                  <a:gd name="T15" fmla="*/ 12 h 18"/>
                  <a:gd name="T16" fmla="*/ 6 w 18"/>
                  <a:gd name="T17" fmla="*/ 9 h 18"/>
                  <a:gd name="T18" fmla="*/ 9 w 18"/>
                  <a:gd name="T1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4" y="18"/>
                      <a:pt x="18" y="14"/>
                      <a:pt x="18" y="9"/>
                    </a:cubicBezTo>
                    <a:cubicBezTo>
                      <a:pt x="18" y="4"/>
                      <a:pt x="14" y="0"/>
                      <a:pt x="9" y="0"/>
                    </a:cubicBezTo>
                    <a:cubicBezTo>
                      <a:pt x="4" y="0"/>
                      <a:pt x="0" y="4"/>
                      <a:pt x="0" y="9"/>
                    </a:cubicBezTo>
                    <a:cubicBezTo>
                      <a:pt x="0" y="14"/>
                      <a:pt x="4" y="18"/>
                      <a:pt x="9" y="18"/>
                    </a:cubicBezTo>
                    <a:close/>
                    <a:moveTo>
                      <a:pt x="9" y="6"/>
                    </a:moveTo>
                    <a:cubicBezTo>
                      <a:pt x="11" y="6"/>
                      <a:pt x="12" y="7"/>
                      <a:pt x="12" y="9"/>
                    </a:cubicBezTo>
                    <a:cubicBezTo>
                      <a:pt x="12" y="11"/>
                      <a:pt x="11" y="12"/>
                      <a:pt x="9" y="12"/>
                    </a:cubicBezTo>
                    <a:cubicBezTo>
                      <a:pt x="7" y="12"/>
                      <a:pt x="6" y="11"/>
                      <a:pt x="6" y="9"/>
                    </a:cubicBezTo>
                    <a:cubicBezTo>
                      <a:pt x="6" y="7"/>
                      <a:pt x="7"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Freeform 108"/>
              <p:cNvSpPr>
                <a:spLocks noEditPoints="1"/>
              </p:cNvSpPr>
              <p:nvPr/>
            </p:nvSpPr>
            <p:spPr bwMode="auto">
              <a:xfrm>
                <a:off x="0" y="0"/>
                <a:ext cx="249381" cy="382834"/>
              </a:xfrm>
              <a:custGeom>
                <a:avLst/>
                <a:gdLst>
                  <a:gd name="T0" fmla="*/ 72 w 78"/>
                  <a:gd name="T1" fmla="*/ 0 h 120"/>
                  <a:gd name="T2" fmla="*/ 42 w 78"/>
                  <a:gd name="T3" fmla="*/ 0 h 120"/>
                  <a:gd name="T4" fmla="*/ 36 w 78"/>
                  <a:gd name="T5" fmla="*/ 6 h 120"/>
                  <a:gd name="T6" fmla="*/ 36 w 78"/>
                  <a:gd name="T7" fmla="*/ 12 h 120"/>
                  <a:gd name="T8" fmla="*/ 6 w 78"/>
                  <a:gd name="T9" fmla="*/ 12 h 120"/>
                  <a:gd name="T10" fmla="*/ 0 w 78"/>
                  <a:gd name="T11" fmla="*/ 18 h 120"/>
                  <a:gd name="T12" fmla="*/ 0 w 78"/>
                  <a:gd name="T13" fmla="*/ 114 h 120"/>
                  <a:gd name="T14" fmla="*/ 6 w 78"/>
                  <a:gd name="T15" fmla="*/ 120 h 120"/>
                  <a:gd name="T16" fmla="*/ 36 w 78"/>
                  <a:gd name="T17" fmla="*/ 120 h 120"/>
                  <a:gd name="T18" fmla="*/ 39 w 78"/>
                  <a:gd name="T19" fmla="*/ 119 h 120"/>
                  <a:gd name="T20" fmla="*/ 42 w 78"/>
                  <a:gd name="T21" fmla="*/ 120 h 120"/>
                  <a:gd name="T22" fmla="*/ 72 w 78"/>
                  <a:gd name="T23" fmla="*/ 120 h 120"/>
                  <a:gd name="T24" fmla="*/ 78 w 78"/>
                  <a:gd name="T25" fmla="*/ 114 h 120"/>
                  <a:gd name="T26" fmla="*/ 78 w 78"/>
                  <a:gd name="T27" fmla="*/ 6 h 120"/>
                  <a:gd name="T28" fmla="*/ 72 w 78"/>
                  <a:gd name="T29" fmla="*/ 0 h 120"/>
                  <a:gd name="T30" fmla="*/ 6 w 78"/>
                  <a:gd name="T31" fmla="*/ 114 h 120"/>
                  <a:gd name="T32" fmla="*/ 6 w 78"/>
                  <a:gd name="T33" fmla="*/ 18 h 120"/>
                  <a:gd name="T34" fmla="*/ 36 w 78"/>
                  <a:gd name="T35" fmla="*/ 18 h 120"/>
                  <a:gd name="T36" fmla="*/ 36 w 78"/>
                  <a:gd name="T37" fmla="*/ 114 h 120"/>
                  <a:gd name="T38" fmla="*/ 6 w 78"/>
                  <a:gd name="T39" fmla="*/ 114 h 120"/>
                  <a:gd name="T40" fmla="*/ 72 w 78"/>
                  <a:gd name="T41" fmla="*/ 114 h 120"/>
                  <a:gd name="T42" fmla="*/ 42 w 78"/>
                  <a:gd name="T43" fmla="*/ 114 h 120"/>
                  <a:gd name="T44" fmla="*/ 42 w 78"/>
                  <a:gd name="T45" fmla="*/ 30 h 120"/>
                  <a:gd name="T46" fmla="*/ 72 w 78"/>
                  <a:gd name="T47" fmla="*/ 30 h 120"/>
                  <a:gd name="T48" fmla="*/ 72 w 78"/>
                  <a:gd name="T49" fmla="*/ 114 h 120"/>
                  <a:gd name="T50" fmla="*/ 72 w 78"/>
                  <a:gd name="T51" fmla="*/ 24 h 120"/>
                  <a:gd name="T52" fmla="*/ 42 w 78"/>
                  <a:gd name="T53" fmla="*/ 24 h 120"/>
                  <a:gd name="T54" fmla="*/ 42 w 78"/>
                  <a:gd name="T55" fmla="*/ 6 h 120"/>
                  <a:gd name="T56" fmla="*/ 72 w 78"/>
                  <a:gd name="T57" fmla="*/ 6 h 120"/>
                  <a:gd name="T58" fmla="*/ 72 w 78"/>
                  <a:gd name="T59"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20">
                    <a:moveTo>
                      <a:pt x="72" y="0"/>
                    </a:moveTo>
                    <a:cubicBezTo>
                      <a:pt x="42" y="0"/>
                      <a:pt x="42" y="0"/>
                      <a:pt x="42" y="0"/>
                    </a:cubicBezTo>
                    <a:cubicBezTo>
                      <a:pt x="39" y="0"/>
                      <a:pt x="36" y="3"/>
                      <a:pt x="36" y="6"/>
                    </a:cubicBezTo>
                    <a:cubicBezTo>
                      <a:pt x="36" y="12"/>
                      <a:pt x="36" y="12"/>
                      <a:pt x="36" y="12"/>
                    </a:cubicBezTo>
                    <a:cubicBezTo>
                      <a:pt x="6" y="12"/>
                      <a:pt x="6" y="12"/>
                      <a:pt x="6" y="12"/>
                    </a:cubicBezTo>
                    <a:cubicBezTo>
                      <a:pt x="3" y="12"/>
                      <a:pt x="0" y="15"/>
                      <a:pt x="0" y="18"/>
                    </a:cubicBezTo>
                    <a:cubicBezTo>
                      <a:pt x="0" y="114"/>
                      <a:pt x="0" y="114"/>
                      <a:pt x="0" y="114"/>
                    </a:cubicBezTo>
                    <a:cubicBezTo>
                      <a:pt x="0" y="117"/>
                      <a:pt x="3" y="120"/>
                      <a:pt x="6" y="120"/>
                    </a:cubicBezTo>
                    <a:cubicBezTo>
                      <a:pt x="36" y="120"/>
                      <a:pt x="36" y="120"/>
                      <a:pt x="36" y="120"/>
                    </a:cubicBezTo>
                    <a:cubicBezTo>
                      <a:pt x="37" y="120"/>
                      <a:pt x="38" y="120"/>
                      <a:pt x="39" y="119"/>
                    </a:cubicBezTo>
                    <a:cubicBezTo>
                      <a:pt x="40" y="120"/>
                      <a:pt x="41" y="120"/>
                      <a:pt x="42" y="120"/>
                    </a:cubicBezTo>
                    <a:cubicBezTo>
                      <a:pt x="72" y="120"/>
                      <a:pt x="72" y="120"/>
                      <a:pt x="72" y="120"/>
                    </a:cubicBezTo>
                    <a:cubicBezTo>
                      <a:pt x="75" y="120"/>
                      <a:pt x="78" y="117"/>
                      <a:pt x="78" y="114"/>
                    </a:cubicBezTo>
                    <a:cubicBezTo>
                      <a:pt x="78" y="6"/>
                      <a:pt x="78" y="6"/>
                      <a:pt x="78" y="6"/>
                    </a:cubicBezTo>
                    <a:cubicBezTo>
                      <a:pt x="78" y="3"/>
                      <a:pt x="75" y="0"/>
                      <a:pt x="72" y="0"/>
                    </a:cubicBezTo>
                    <a:close/>
                    <a:moveTo>
                      <a:pt x="6" y="114"/>
                    </a:moveTo>
                    <a:cubicBezTo>
                      <a:pt x="6" y="18"/>
                      <a:pt x="6" y="18"/>
                      <a:pt x="6" y="18"/>
                    </a:cubicBezTo>
                    <a:cubicBezTo>
                      <a:pt x="36" y="18"/>
                      <a:pt x="36" y="18"/>
                      <a:pt x="36" y="18"/>
                    </a:cubicBezTo>
                    <a:cubicBezTo>
                      <a:pt x="36" y="114"/>
                      <a:pt x="36" y="114"/>
                      <a:pt x="36" y="114"/>
                    </a:cubicBezTo>
                    <a:lnTo>
                      <a:pt x="6" y="114"/>
                    </a:lnTo>
                    <a:close/>
                    <a:moveTo>
                      <a:pt x="72" y="114"/>
                    </a:moveTo>
                    <a:cubicBezTo>
                      <a:pt x="42" y="114"/>
                      <a:pt x="42" y="114"/>
                      <a:pt x="42" y="114"/>
                    </a:cubicBezTo>
                    <a:cubicBezTo>
                      <a:pt x="42" y="30"/>
                      <a:pt x="42" y="30"/>
                      <a:pt x="42" y="30"/>
                    </a:cubicBezTo>
                    <a:cubicBezTo>
                      <a:pt x="72" y="30"/>
                      <a:pt x="72" y="30"/>
                      <a:pt x="72" y="30"/>
                    </a:cubicBezTo>
                    <a:lnTo>
                      <a:pt x="72" y="114"/>
                    </a:lnTo>
                    <a:close/>
                    <a:moveTo>
                      <a:pt x="72" y="24"/>
                    </a:moveTo>
                    <a:cubicBezTo>
                      <a:pt x="42" y="24"/>
                      <a:pt x="42" y="24"/>
                      <a:pt x="42" y="24"/>
                    </a:cubicBezTo>
                    <a:cubicBezTo>
                      <a:pt x="42" y="6"/>
                      <a:pt x="42" y="6"/>
                      <a:pt x="42" y="6"/>
                    </a:cubicBezTo>
                    <a:cubicBezTo>
                      <a:pt x="72" y="6"/>
                      <a:pt x="72" y="6"/>
                      <a:pt x="72" y="6"/>
                    </a:cubicBezTo>
                    <a:lnTo>
                      <a:pt x="7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Freeform 109"/>
              <p:cNvSpPr>
                <a:spLocks noEditPoints="1"/>
              </p:cNvSpPr>
              <p:nvPr/>
            </p:nvSpPr>
            <p:spPr bwMode="auto">
              <a:xfrm>
                <a:off x="249382" y="16176"/>
                <a:ext cx="133452" cy="366658"/>
              </a:xfrm>
              <a:custGeom>
                <a:avLst/>
                <a:gdLst>
                  <a:gd name="T0" fmla="*/ 24 w 42"/>
                  <a:gd name="T1" fmla="*/ 5 h 115"/>
                  <a:gd name="T2" fmla="*/ 17 w 42"/>
                  <a:gd name="T3" fmla="*/ 1 h 115"/>
                  <a:gd name="T4" fmla="*/ 5 w 42"/>
                  <a:gd name="T5" fmla="*/ 3 h 115"/>
                  <a:gd name="T6" fmla="*/ 1 w 42"/>
                  <a:gd name="T7" fmla="*/ 10 h 115"/>
                  <a:gd name="T8" fmla="*/ 18 w 42"/>
                  <a:gd name="T9" fmla="*/ 110 h 115"/>
                  <a:gd name="T10" fmla="*/ 25 w 42"/>
                  <a:gd name="T11" fmla="*/ 115 h 115"/>
                  <a:gd name="T12" fmla="*/ 37 w 42"/>
                  <a:gd name="T13" fmla="*/ 113 h 115"/>
                  <a:gd name="T14" fmla="*/ 42 w 42"/>
                  <a:gd name="T15" fmla="*/ 106 h 115"/>
                  <a:gd name="T16" fmla="*/ 24 w 42"/>
                  <a:gd name="T17" fmla="*/ 5 h 115"/>
                  <a:gd name="T18" fmla="*/ 6 w 42"/>
                  <a:gd name="T19" fmla="*/ 9 h 115"/>
                  <a:gd name="T20" fmla="*/ 18 w 42"/>
                  <a:gd name="T21" fmla="*/ 6 h 115"/>
                  <a:gd name="T22" fmla="*/ 20 w 42"/>
                  <a:gd name="T23" fmla="*/ 18 h 115"/>
                  <a:gd name="T24" fmla="*/ 9 w 42"/>
                  <a:gd name="T25" fmla="*/ 20 h 115"/>
                  <a:gd name="T26" fmla="*/ 6 w 42"/>
                  <a:gd name="T27" fmla="*/ 9 h 115"/>
                  <a:gd name="T28" fmla="*/ 10 w 42"/>
                  <a:gd name="T29" fmla="*/ 26 h 115"/>
                  <a:gd name="T30" fmla="*/ 21 w 42"/>
                  <a:gd name="T31" fmla="*/ 24 h 115"/>
                  <a:gd name="T32" fmla="*/ 33 w 42"/>
                  <a:gd name="T33" fmla="*/ 89 h 115"/>
                  <a:gd name="T34" fmla="*/ 21 w 42"/>
                  <a:gd name="T35" fmla="*/ 91 h 115"/>
                  <a:gd name="T36" fmla="*/ 10 w 42"/>
                  <a:gd name="T37" fmla="*/ 26 h 115"/>
                  <a:gd name="T38" fmla="*/ 24 w 42"/>
                  <a:gd name="T39" fmla="*/ 109 h 115"/>
                  <a:gd name="T40" fmla="*/ 22 w 42"/>
                  <a:gd name="T41" fmla="*/ 97 h 115"/>
                  <a:gd name="T42" fmla="*/ 34 w 42"/>
                  <a:gd name="T43" fmla="*/ 95 h 115"/>
                  <a:gd name="T44" fmla="*/ 36 w 42"/>
                  <a:gd name="T45" fmla="*/ 107 h 115"/>
                  <a:gd name="T46" fmla="*/ 24 w 42"/>
                  <a:gd name="T47" fmla="*/ 10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15">
                    <a:moveTo>
                      <a:pt x="24" y="5"/>
                    </a:moveTo>
                    <a:cubicBezTo>
                      <a:pt x="24" y="2"/>
                      <a:pt x="21" y="0"/>
                      <a:pt x="17" y="1"/>
                    </a:cubicBezTo>
                    <a:cubicBezTo>
                      <a:pt x="5" y="3"/>
                      <a:pt x="5" y="3"/>
                      <a:pt x="5" y="3"/>
                    </a:cubicBezTo>
                    <a:cubicBezTo>
                      <a:pt x="2" y="3"/>
                      <a:pt x="0" y="6"/>
                      <a:pt x="1" y="10"/>
                    </a:cubicBezTo>
                    <a:cubicBezTo>
                      <a:pt x="18" y="110"/>
                      <a:pt x="18" y="110"/>
                      <a:pt x="18" y="110"/>
                    </a:cubicBezTo>
                    <a:cubicBezTo>
                      <a:pt x="19" y="113"/>
                      <a:pt x="22" y="115"/>
                      <a:pt x="25" y="115"/>
                    </a:cubicBezTo>
                    <a:cubicBezTo>
                      <a:pt x="37" y="113"/>
                      <a:pt x="37" y="113"/>
                      <a:pt x="37" y="113"/>
                    </a:cubicBezTo>
                    <a:cubicBezTo>
                      <a:pt x="40" y="112"/>
                      <a:pt x="42" y="109"/>
                      <a:pt x="42" y="106"/>
                    </a:cubicBezTo>
                    <a:lnTo>
                      <a:pt x="24" y="5"/>
                    </a:lnTo>
                    <a:close/>
                    <a:moveTo>
                      <a:pt x="6" y="9"/>
                    </a:moveTo>
                    <a:cubicBezTo>
                      <a:pt x="18" y="6"/>
                      <a:pt x="18" y="6"/>
                      <a:pt x="18" y="6"/>
                    </a:cubicBezTo>
                    <a:cubicBezTo>
                      <a:pt x="20" y="18"/>
                      <a:pt x="20" y="18"/>
                      <a:pt x="20" y="18"/>
                    </a:cubicBezTo>
                    <a:cubicBezTo>
                      <a:pt x="9" y="20"/>
                      <a:pt x="9" y="20"/>
                      <a:pt x="9" y="20"/>
                    </a:cubicBezTo>
                    <a:lnTo>
                      <a:pt x="6" y="9"/>
                    </a:lnTo>
                    <a:close/>
                    <a:moveTo>
                      <a:pt x="10" y="26"/>
                    </a:moveTo>
                    <a:cubicBezTo>
                      <a:pt x="21" y="24"/>
                      <a:pt x="21" y="24"/>
                      <a:pt x="21" y="24"/>
                    </a:cubicBezTo>
                    <a:cubicBezTo>
                      <a:pt x="33" y="89"/>
                      <a:pt x="33" y="89"/>
                      <a:pt x="33" y="89"/>
                    </a:cubicBezTo>
                    <a:cubicBezTo>
                      <a:pt x="21" y="91"/>
                      <a:pt x="21" y="91"/>
                      <a:pt x="21" y="91"/>
                    </a:cubicBezTo>
                    <a:lnTo>
                      <a:pt x="10" y="26"/>
                    </a:lnTo>
                    <a:close/>
                    <a:moveTo>
                      <a:pt x="24" y="109"/>
                    </a:moveTo>
                    <a:cubicBezTo>
                      <a:pt x="22" y="97"/>
                      <a:pt x="22" y="97"/>
                      <a:pt x="22" y="97"/>
                    </a:cubicBezTo>
                    <a:cubicBezTo>
                      <a:pt x="34" y="95"/>
                      <a:pt x="34" y="95"/>
                      <a:pt x="34" y="95"/>
                    </a:cubicBezTo>
                    <a:cubicBezTo>
                      <a:pt x="36" y="107"/>
                      <a:pt x="36" y="107"/>
                      <a:pt x="36" y="107"/>
                    </a:cubicBezTo>
                    <a:lnTo>
                      <a:pt x="24"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 name="Rectangle 110"/>
              <p:cNvSpPr>
                <a:spLocks noChangeArrowheads="1"/>
              </p:cNvSpPr>
              <p:nvPr/>
            </p:nvSpPr>
            <p:spPr bwMode="auto">
              <a:xfrm>
                <a:off x="39093" y="114581"/>
                <a:ext cx="56616" cy="18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grpSp>
          <p:nvGrpSpPr>
            <p:cNvPr id="35" name="组合 202"/>
            <p:cNvGrpSpPr/>
            <p:nvPr/>
          </p:nvGrpSpPr>
          <p:grpSpPr bwMode="auto">
            <a:xfrm>
              <a:off x="6503920" y="2850991"/>
              <a:ext cx="436460" cy="436460"/>
              <a:chOff x="0" y="0"/>
              <a:chExt cx="382555" cy="382088"/>
            </a:xfrm>
            <a:solidFill>
              <a:srgbClr val="FBFBFB"/>
            </a:solidFill>
          </p:grpSpPr>
          <p:sp>
            <p:nvSpPr>
              <p:cNvPr id="36" name="Freeform 50"/>
              <p:cNvSpPr>
                <a:spLocks noEditPoints="1"/>
              </p:cNvSpPr>
              <p:nvPr/>
            </p:nvSpPr>
            <p:spPr bwMode="auto">
              <a:xfrm>
                <a:off x="0" y="0"/>
                <a:ext cx="382555" cy="382088"/>
              </a:xfrm>
              <a:custGeom>
                <a:avLst/>
                <a:gdLst>
                  <a:gd name="T0" fmla="*/ 6 w 346"/>
                  <a:gd name="T1" fmla="*/ 0 h 346"/>
                  <a:gd name="T2" fmla="*/ 0 w 346"/>
                  <a:gd name="T3" fmla="*/ 341 h 346"/>
                  <a:gd name="T4" fmla="*/ 341 w 346"/>
                  <a:gd name="T5" fmla="*/ 346 h 346"/>
                  <a:gd name="T6" fmla="*/ 346 w 346"/>
                  <a:gd name="T7" fmla="*/ 5 h 346"/>
                  <a:gd name="T8" fmla="*/ 11 w 346"/>
                  <a:gd name="T9" fmla="*/ 76 h 346"/>
                  <a:gd name="T10" fmla="*/ 64 w 346"/>
                  <a:gd name="T11" fmla="*/ 270 h 346"/>
                  <a:gd name="T12" fmla="*/ 11 w 346"/>
                  <a:gd name="T13" fmla="*/ 76 h 346"/>
                  <a:gd name="T14" fmla="*/ 11 w 346"/>
                  <a:gd name="T15" fmla="*/ 335 h 346"/>
                  <a:gd name="T16" fmla="*/ 335 w 346"/>
                  <a:gd name="T17" fmla="*/ 282 h 346"/>
                  <a:gd name="T18" fmla="*/ 243 w 346"/>
                  <a:gd name="T19" fmla="*/ 76 h 346"/>
                  <a:gd name="T20" fmla="*/ 270 w 346"/>
                  <a:gd name="T21" fmla="*/ 96 h 346"/>
                  <a:gd name="T22" fmla="*/ 76 w 346"/>
                  <a:gd name="T23" fmla="*/ 270 h 346"/>
                  <a:gd name="T24" fmla="*/ 243 w 346"/>
                  <a:gd name="T25" fmla="*/ 76 h 346"/>
                  <a:gd name="T26" fmla="*/ 76 w 346"/>
                  <a:gd name="T27" fmla="*/ 76 h 346"/>
                  <a:gd name="T28" fmla="*/ 132 w 346"/>
                  <a:gd name="T29" fmla="*/ 174 h 346"/>
                  <a:gd name="T30" fmla="*/ 144 w 346"/>
                  <a:gd name="T31" fmla="*/ 162 h 346"/>
                  <a:gd name="T32" fmla="*/ 203 w 346"/>
                  <a:gd name="T33" fmla="*/ 76 h 346"/>
                  <a:gd name="T34" fmla="*/ 144 w 346"/>
                  <a:gd name="T35" fmla="*/ 162 h 346"/>
                  <a:gd name="T36" fmla="*/ 214 w 346"/>
                  <a:gd name="T37" fmla="*/ 76 h 346"/>
                  <a:gd name="T38" fmla="*/ 214 w 346"/>
                  <a:gd name="T39" fmla="*/ 90 h 346"/>
                  <a:gd name="T40" fmla="*/ 270 w 346"/>
                  <a:gd name="T41" fmla="*/ 113 h 346"/>
                  <a:gd name="T42" fmla="*/ 214 w 346"/>
                  <a:gd name="T43" fmla="*/ 270 h 346"/>
                  <a:gd name="T44" fmla="*/ 203 w 346"/>
                  <a:gd name="T45" fmla="*/ 183 h 346"/>
                  <a:gd name="T46" fmla="*/ 144 w 346"/>
                  <a:gd name="T47" fmla="*/ 270 h 346"/>
                  <a:gd name="T48" fmla="*/ 203 w 346"/>
                  <a:gd name="T49" fmla="*/ 183 h 346"/>
                  <a:gd name="T50" fmla="*/ 132 w 346"/>
                  <a:gd name="T51" fmla="*/ 270 h 346"/>
                  <a:gd name="T52" fmla="*/ 132 w 346"/>
                  <a:gd name="T53" fmla="*/ 256 h 346"/>
                  <a:gd name="T54" fmla="*/ 282 w 346"/>
                  <a:gd name="T55" fmla="*/ 270 h 346"/>
                  <a:gd name="T56" fmla="*/ 335 w 346"/>
                  <a:gd name="T57" fmla="*/ 76 h 346"/>
                  <a:gd name="T58" fmla="*/ 335 w 346"/>
                  <a:gd name="T59" fmla="*/ 64 h 346"/>
                  <a:gd name="T60" fmla="*/ 11 w 346"/>
                  <a:gd name="T61" fmla="*/ 11 h 346"/>
                  <a:gd name="T62" fmla="*/ 335 w 346"/>
                  <a:gd name="T63" fmla="*/ 6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6" h="346">
                    <a:moveTo>
                      <a:pt x="341" y="0"/>
                    </a:moveTo>
                    <a:cubicBezTo>
                      <a:pt x="6" y="0"/>
                      <a:pt x="6" y="0"/>
                      <a:pt x="6" y="0"/>
                    </a:cubicBezTo>
                    <a:cubicBezTo>
                      <a:pt x="2" y="0"/>
                      <a:pt x="0" y="2"/>
                      <a:pt x="0" y="5"/>
                    </a:cubicBezTo>
                    <a:cubicBezTo>
                      <a:pt x="0" y="341"/>
                      <a:pt x="0" y="341"/>
                      <a:pt x="0" y="341"/>
                    </a:cubicBezTo>
                    <a:cubicBezTo>
                      <a:pt x="0" y="344"/>
                      <a:pt x="2" y="346"/>
                      <a:pt x="6" y="346"/>
                    </a:cubicBezTo>
                    <a:cubicBezTo>
                      <a:pt x="341" y="346"/>
                      <a:pt x="341" y="346"/>
                      <a:pt x="341" y="346"/>
                    </a:cubicBezTo>
                    <a:cubicBezTo>
                      <a:pt x="344" y="346"/>
                      <a:pt x="346" y="344"/>
                      <a:pt x="346" y="341"/>
                    </a:cubicBezTo>
                    <a:cubicBezTo>
                      <a:pt x="346" y="5"/>
                      <a:pt x="346" y="5"/>
                      <a:pt x="346" y="5"/>
                    </a:cubicBezTo>
                    <a:cubicBezTo>
                      <a:pt x="346" y="2"/>
                      <a:pt x="344" y="0"/>
                      <a:pt x="341" y="0"/>
                    </a:cubicBezTo>
                    <a:close/>
                    <a:moveTo>
                      <a:pt x="11" y="76"/>
                    </a:moveTo>
                    <a:cubicBezTo>
                      <a:pt x="64" y="76"/>
                      <a:pt x="64" y="76"/>
                      <a:pt x="64" y="76"/>
                    </a:cubicBezTo>
                    <a:cubicBezTo>
                      <a:pt x="64" y="270"/>
                      <a:pt x="64" y="270"/>
                      <a:pt x="64" y="270"/>
                    </a:cubicBezTo>
                    <a:cubicBezTo>
                      <a:pt x="11" y="270"/>
                      <a:pt x="11" y="270"/>
                      <a:pt x="11" y="270"/>
                    </a:cubicBezTo>
                    <a:lnTo>
                      <a:pt x="11" y="76"/>
                    </a:lnTo>
                    <a:close/>
                    <a:moveTo>
                      <a:pt x="335" y="335"/>
                    </a:moveTo>
                    <a:cubicBezTo>
                      <a:pt x="11" y="335"/>
                      <a:pt x="11" y="335"/>
                      <a:pt x="11" y="335"/>
                    </a:cubicBezTo>
                    <a:cubicBezTo>
                      <a:pt x="11" y="282"/>
                      <a:pt x="11" y="282"/>
                      <a:pt x="11" y="282"/>
                    </a:cubicBezTo>
                    <a:cubicBezTo>
                      <a:pt x="335" y="282"/>
                      <a:pt x="335" y="282"/>
                      <a:pt x="335" y="282"/>
                    </a:cubicBezTo>
                    <a:lnTo>
                      <a:pt x="335" y="335"/>
                    </a:lnTo>
                    <a:close/>
                    <a:moveTo>
                      <a:pt x="243" y="76"/>
                    </a:moveTo>
                    <a:cubicBezTo>
                      <a:pt x="270" y="76"/>
                      <a:pt x="270" y="76"/>
                      <a:pt x="270" y="76"/>
                    </a:cubicBezTo>
                    <a:cubicBezTo>
                      <a:pt x="270" y="96"/>
                      <a:pt x="270" y="96"/>
                      <a:pt x="270" y="96"/>
                    </a:cubicBezTo>
                    <a:cubicBezTo>
                      <a:pt x="103" y="270"/>
                      <a:pt x="103" y="270"/>
                      <a:pt x="103" y="270"/>
                    </a:cubicBezTo>
                    <a:cubicBezTo>
                      <a:pt x="76" y="270"/>
                      <a:pt x="76" y="270"/>
                      <a:pt x="76" y="270"/>
                    </a:cubicBezTo>
                    <a:cubicBezTo>
                      <a:pt x="76" y="249"/>
                      <a:pt x="76" y="249"/>
                      <a:pt x="76" y="249"/>
                    </a:cubicBezTo>
                    <a:lnTo>
                      <a:pt x="243" y="76"/>
                    </a:lnTo>
                    <a:close/>
                    <a:moveTo>
                      <a:pt x="76" y="233"/>
                    </a:moveTo>
                    <a:cubicBezTo>
                      <a:pt x="76" y="76"/>
                      <a:pt x="76" y="76"/>
                      <a:pt x="76" y="76"/>
                    </a:cubicBezTo>
                    <a:cubicBezTo>
                      <a:pt x="132" y="76"/>
                      <a:pt x="132" y="76"/>
                      <a:pt x="132" y="76"/>
                    </a:cubicBezTo>
                    <a:cubicBezTo>
                      <a:pt x="132" y="174"/>
                      <a:pt x="132" y="174"/>
                      <a:pt x="132" y="174"/>
                    </a:cubicBezTo>
                    <a:lnTo>
                      <a:pt x="76" y="233"/>
                    </a:lnTo>
                    <a:close/>
                    <a:moveTo>
                      <a:pt x="144" y="162"/>
                    </a:moveTo>
                    <a:cubicBezTo>
                      <a:pt x="144" y="76"/>
                      <a:pt x="144" y="76"/>
                      <a:pt x="144" y="76"/>
                    </a:cubicBezTo>
                    <a:cubicBezTo>
                      <a:pt x="203" y="76"/>
                      <a:pt x="203" y="76"/>
                      <a:pt x="203" y="76"/>
                    </a:cubicBezTo>
                    <a:cubicBezTo>
                      <a:pt x="203" y="102"/>
                      <a:pt x="203" y="102"/>
                      <a:pt x="203" y="102"/>
                    </a:cubicBezTo>
                    <a:lnTo>
                      <a:pt x="144" y="162"/>
                    </a:lnTo>
                    <a:close/>
                    <a:moveTo>
                      <a:pt x="214" y="90"/>
                    </a:moveTo>
                    <a:cubicBezTo>
                      <a:pt x="214" y="76"/>
                      <a:pt x="214" y="76"/>
                      <a:pt x="214" y="76"/>
                    </a:cubicBezTo>
                    <a:cubicBezTo>
                      <a:pt x="227" y="76"/>
                      <a:pt x="227" y="76"/>
                      <a:pt x="227" y="76"/>
                    </a:cubicBezTo>
                    <a:lnTo>
                      <a:pt x="214" y="90"/>
                    </a:lnTo>
                    <a:close/>
                    <a:moveTo>
                      <a:pt x="214" y="172"/>
                    </a:moveTo>
                    <a:cubicBezTo>
                      <a:pt x="270" y="113"/>
                      <a:pt x="270" y="113"/>
                      <a:pt x="270" y="113"/>
                    </a:cubicBezTo>
                    <a:cubicBezTo>
                      <a:pt x="270" y="270"/>
                      <a:pt x="270" y="270"/>
                      <a:pt x="270" y="270"/>
                    </a:cubicBezTo>
                    <a:cubicBezTo>
                      <a:pt x="214" y="270"/>
                      <a:pt x="214" y="270"/>
                      <a:pt x="214" y="270"/>
                    </a:cubicBezTo>
                    <a:cubicBezTo>
                      <a:pt x="214" y="172"/>
                      <a:pt x="214" y="172"/>
                      <a:pt x="214" y="172"/>
                    </a:cubicBezTo>
                    <a:close/>
                    <a:moveTo>
                      <a:pt x="203" y="183"/>
                    </a:moveTo>
                    <a:cubicBezTo>
                      <a:pt x="203" y="270"/>
                      <a:pt x="203" y="270"/>
                      <a:pt x="203" y="270"/>
                    </a:cubicBezTo>
                    <a:cubicBezTo>
                      <a:pt x="144" y="270"/>
                      <a:pt x="144" y="270"/>
                      <a:pt x="144" y="270"/>
                    </a:cubicBezTo>
                    <a:cubicBezTo>
                      <a:pt x="144" y="244"/>
                      <a:pt x="144" y="244"/>
                      <a:pt x="144" y="244"/>
                    </a:cubicBezTo>
                    <a:lnTo>
                      <a:pt x="203" y="183"/>
                    </a:lnTo>
                    <a:close/>
                    <a:moveTo>
                      <a:pt x="132" y="256"/>
                    </a:moveTo>
                    <a:cubicBezTo>
                      <a:pt x="132" y="270"/>
                      <a:pt x="132" y="270"/>
                      <a:pt x="132" y="270"/>
                    </a:cubicBezTo>
                    <a:cubicBezTo>
                      <a:pt x="119" y="270"/>
                      <a:pt x="119" y="270"/>
                      <a:pt x="119" y="270"/>
                    </a:cubicBezTo>
                    <a:lnTo>
                      <a:pt x="132" y="256"/>
                    </a:lnTo>
                    <a:close/>
                    <a:moveTo>
                      <a:pt x="335" y="270"/>
                    </a:moveTo>
                    <a:cubicBezTo>
                      <a:pt x="282" y="270"/>
                      <a:pt x="282" y="270"/>
                      <a:pt x="282" y="270"/>
                    </a:cubicBezTo>
                    <a:cubicBezTo>
                      <a:pt x="282" y="76"/>
                      <a:pt x="282" y="76"/>
                      <a:pt x="282" y="76"/>
                    </a:cubicBezTo>
                    <a:cubicBezTo>
                      <a:pt x="335" y="76"/>
                      <a:pt x="335" y="76"/>
                      <a:pt x="335" y="76"/>
                    </a:cubicBezTo>
                    <a:lnTo>
                      <a:pt x="335" y="270"/>
                    </a:lnTo>
                    <a:close/>
                    <a:moveTo>
                      <a:pt x="335" y="64"/>
                    </a:moveTo>
                    <a:cubicBezTo>
                      <a:pt x="11" y="64"/>
                      <a:pt x="11" y="64"/>
                      <a:pt x="11" y="64"/>
                    </a:cubicBezTo>
                    <a:cubicBezTo>
                      <a:pt x="11" y="11"/>
                      <a:pt x="11" y="11"/>
                      <a:pt x="11" y="11"/>
                    </a:cubicBezTo>
                    <a:cubicBezTo>
                      <a:pt x="335" y="11"/>
                      <a:pt x="335" y="11"/>
                      <a:pt x="335" y="11"/>
                    </a:cubicBezTo>
                    <a:lnTo>
                      <a:pt x="335"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 name="Oval 51"/>
              <p:cNvSpPr>
                <a:spLocks noChangeArrowheads="1"/>
              </p:cNvSpPr>
              <p:nvPr/>
            </p:nvSpPr>
            <p:spPr bwMode="auto">
              <a:xfrm>
                <a:off x="42039" y="29427"/>
                <a:ext cx="22421" cy="2335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8" name="Oval 52"/>
              <p:cNvSpPr>
                <a:spLocks noChangeArrowheads="1"/>
              </p:cNvSpPr>
              <p:nvPr/>
            </p:nvSpPr>
            <p:spPr bwMode="auto">
              <a:xfrm>
                <a:off x="318095" y="29427"/>
                <a:ext cx="22421" cy="2335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9" name="Oval 53"/>
              <p:cNvSpPr>
                <a:spLocks noChangeArrowheads="1"/>
              </p:cNvSpPr>
              <p:nvPr/>
            </p:nvSpPr>
            <p:spPr bwMode="auto">
              <a:xfrm>
                <a:off x="42039" y="328838"/>
                <a:ext cx="22421" cy="2335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0" name="Oval 54"/>
              <p:cNvSpPr>
                <a:spLocks noChangeArrowheads="1"/>
              </p:cNvSpPr>
              <p:nvPr/>
            </p:nvSpPr>
            <p:spPr bwMode="auto">
              <a:xfrm>
                <a:off x="318095" y="328838"/>
                <a:ext cx="22421" cy="2335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grpSp>
      <p:sp>
        <p:nvSpPr>
          <p:cNvPr id="41" name="矩形 40"/>
          <p:cNvSpPr/>
          <p:nvPr/>
        </p:nvSpPr>
        <p:spPr>
          <a:xfrm>
            <a:off x="-1" y="0"/>
            <a:ext cx="4835525" cy="685800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8449342" y="1069503"/>
            <a:ext cx="2396654" cy="707886"/>
          </a:xfrm>
          <a:prstGeom prst="rect">
            <a:avLst/>
          </a:prstGeom>
          <a:noFill/>
        </p:spPr>
        <p:txBody>
          <a:bodyPr wrap="square" rtlCol="0">
            <a:spAutoFit/>
          </a:bodyPr>
          <a:lstStyle/>
          <a:p>
            <a:r>
              <a:rPr lang="zh-CN" altLang="en-US" sz="10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输入文本输入文本输入文本输入文本输入文本输入文本输入文本输入文本输入文本输入文本输入文本输入文本</a:t>
            </a:r>
            <a:endParaRPr lang="zh-CN" altLang="en-US" sz="10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43" name="文本框 42"/>
          <p:cNvSpPr txBox="1"/>
          <p:nvPr/>
        </p:nvSpPr>
        <p:spPr>
          <a:xfrm>
            <a:off x="6104865" y="4971563"/>
            <a:ext cx="2396654" cy="707886"/>
          </a:xfrm>
          <a:prstGeom prst="rect">
            <a:avLst/>
          </a:prstGeom>
          <a:noFill/>
        </p:spPr>
        <p:txBody>
          <a:bodyPr wrap="square" rtlCol="0">
            <a:spAutoFit/>
          </a:bodyPr>
          <a:lstStyle/>
          <a:p>
            <a:r>
              <a:rPr lang="zh-CN" altLang="en-US" sz="10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输入文本输入文本输入文本输入文本输入文本输入文本输入文本输入文本输入文本输入文本输入文本输入文本</a:t>
            </a:r>
            <a:endParaRPr lang="zh-CN" altLang="en-US" sz="10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grpSp>
        <p:nvGrpSpPr>
          <p:cNvPr id="8" name="组合 7"/>
          <p:cNvGrpSpPr/>
          <p:nvPr/>
        </p:nvGrpSpPr>
        <p:grpSpPr>
          <a:xfrm>
            <a:off x="8449342" y="1873394"/>
            <a:ext cx="1569660" cy="485345"/>
            <a:chOff x="9171570" y="1902509"/>
            <a:chExt cx="1569660" cy="485345"/>
          </a:xfrm>
        </p:grpSpPr>
        <p:sp>
          <p:nvSpPr>
            <p:cNvPr id="45" name="文本框 44"/>
            <p:cNvSpPr txBox="1"/>
            <p:nvPr/>
          </p:nvSpPr>
          <p:spPr>
            <a:xfrm>
              <a:off x="9171570" y="2133938"/>
              <a:ext cx="1569660" cy="253916"/>
            </a:xfrm>
            <a:prstGeom prst="rect">
              <a:avLst/>
            </a:prstGeom>
            <a:noFill/>
          </p:spPr>
          <p:txBody>
            <a:bodyPr wrap="none" rtlCol="0">
              <a:spAutoFit/>
            </a:bodyPr>
            <a:lstStyle/>
            <a:p>
              <a:r>
                <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a:t>
              </a:r>
              <a:endPar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46" name="文本框 45"/>
            <p:cNvSpPr txBox="1"/>
            <p:nvPr/>
          </p:nvSpPr>
          <p:spPr>
            <a:xfrm>
              <a:off x="9171570" y="1902509"/>
              <a:ext cx="1056700" cy="307777"/>
            </a:xfrm>
            <a:prstGeom prst="rect">
              <a:avLst/>
            </a:prstGeom>
            <a:noFill/>
          </p:spPr>
          <p:txBody>
            <a:bodyPr wrap="none" rtlCol="0">
              <a:spAutoFit/>
            </a:bodyPr>
            <a:lstStyle/>
            <a:p>
              <a:r>
                <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a:t>
              </a:r>
              <a:endPar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grpSp>
      <p:grpSp>
        <p:nvGrpSpPr>
          <p:cNvPr id="47" name="组合 46"/>
          <p:cNvGrpSpPr/>
          <p:nvPr/>
        </p:nvGrpSpPr>
        <p:grpSpPr>
          <a:xfrm>
            <a:off x="6960833" y="4531972"/>
            <a:ext cx="1569660" cy="461777"/>
            <a:chOff x="8678059" y="1748509"/>
            <a:chExt cx="1569660" cy="461777"/>
          </a:xfrm>
        </p:grpSpPr>
        <p:sp>
          <p:nvSpPr>
            <p:cNvPr id="48" name="文本框 47"/>
            <p:cNvSpPr txBox="1"/>
            <p:nvPr/>
          </p:nvSpPr>
          <p:spPr>
            <a:xfrm>
              <a:off x="8678059" y="1748509"/>
              <a:ext cx="1569660" cy="253916"/>
            </a:xfrm>
            <a:prstGeom prst="rect">
              <a:avLst/>
            </a:prstGeom>
            <a:noFill/>
          </p:spPr>
          <p:txBody>
            <a:bodyPr wrap="none" rtlCol="0">
              <a:spAutoFit/>
            </a:bodyPr>
            <a:lstStyle/>
            <a:p>
              <a:r>
                <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a:t>
              </a:r>
              <a:endPar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49" name="文本框 48"/>
            <p:cNvSpPr txBox="1"/>
            <p:nvPr/>
          </p:nvSpPr>
          <p:spPr>
            <a:xfrm>
              <a:off x="9171570" y="1902509"/>
              <a:ext cx="1056700" cy="307777"/>
            </a:xfrm>
            <a:prstGeom prst="rect">
              <a:avLst/>
            </a:prstGeom>
            <a:noFill/>
          </p:spPr>
          <p:txBody>
            <a:bodyPr wrap="none" rtlCol="0">
              <a:spAutoFit/>
            </a:bodyPr>
            <a:lstStyle/>
            <a:p>
              <a:r>
                <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a:t>
              </a:r>
              <a:endPar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grpSp>
      <p:grpSp>
        <p:nvGrpSpPr>
          <p:cNvPr id="50" name="组合 49"/>
          <p:cNvGrpSpPr/>
          <p:nvPr/>
        </p:nvGrpSpPr>
        <p:grpSpPr>
          <a:xfrm>
            <a:off x="9329982" y="3861428"/>
            <a:ext cx="1569660" cy="485345"/>
            <a:chOff x="9171570" y="1902509"/>
            <a:chExt cx="1569660" cy="485345"/>
          </a:xfrm>
        </p:grpSpPr>
        <p:sp>
          <p:nvSpPr>
            <p:cNvPr id="51" name="文本框 50"/>
            <p:cNvSpPr txBox="1"/>
            <p:nvPr/>
          </p:nvSpPr>
          <p:spPr>
            <a:xfrm>
              <a:off x="9171570" y="2133938"/>
              <a:ext cx="1569660" cy="253916"/>
            </a:xfrm>
            <a:prstGeom prst="rect">
              <a:avLst/>
            </a:prstGeom>
            <a:noFill/>
          </p:spPr>
          <p:txBody>
            <a:bodyPr wrap="none" rtlCol="0">
              <a:spAutoFit/>
            </a:bodyPr>
            <a:lstStyle/>
            <a:p>
              <a:r>
                <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a:t>
              </a:r>
              <a:endPar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52" name="文本框 51"/>
            <p:cNvSpPr txBox="1"/>
            <p:nvPr/>
          </p:nvSpPr>
          <p:spPr>
            <a:xfrm>
              <a:off x="9171570" y="1902509"/>
              <a:ext cx="1056700" cy="307777"/>
            </a:xfrm>
            <a:prstGeom prst="rect">
              <a:avLst/>
            </a:prstGeom>
            <a:noFill/>
          </p:spPr>
          <p:txBody>
            <a:bodyPr wrap="none" rtlCol="0">
              <a:spAutoFit/>
            </a:bodyPr>
            <a:lstStyle/>
            <a:p>
              <a:r>
                <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a:t>
              </a:r>
              <a:endPar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grpSp>
      <p:grpSp>
        <p:nvGrpSpPr>
          <p:cNvPr id="53" name="组合 52"/>
          <p:cNvGrpSpPr/>
          <p:nvPr/>
        </p:nvGrpSpPr>
        <p:grpSpPr>
          <a:xfrm>
            <a:off x="6069740" y="2867852"/>
            <a:ext cx="1569660" cy="461777"/>
            <a:chOff x="8678059" y="1748509"/>
            <a:chExt cx="1569660" cy="461777"/>
          </a:xfrm>
        </p:grpSpPr>
        <p:sp>
          <p:nvSpPr>
            <p:cNvPr id="54" name="文本框 53"/>
            <p:cNvSpPr txBox="1"/>
            <p:nvPr/>
          </p:nvSpPr>
          <p:spPr>
            <a:xfrm>
              <a:off x="8678059" y="1748509"/>
              <a:ext cx="1569660" cy="253916"/>
            </a:xfrm>
            <a:prstGeom prst="rect">
              <a:avLst/>
            </a:prstGeom>
            <a:noFill/>
          </p:spPr>
          <p:txBody>
            <a:bodyPr wrap="none" rtlCol="0">
              <a:spAutoFit/>
            </a:bodyPr>
            <a:lstStyle/>
            <a:p>
              <a:r>
                <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a:t>
              </a:r>
              <a:endParaRPr lang="zh-CN" altLang="en-US" sz="105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55" name="文本框 54"/>
            <p:cNvSpPr txBox="1"/>
            <p:nvPr/>
          </p:nvSpPr>
          <p:spPr>
            <a:xfrm>
              <a:off x="9171570" y="1902509"/>
              <a:ext cx="1056700" cy="307777"/>
            </a:xfrm>
            <a:prstGeom prst="rect">
              <a:avLst/>
            </a:prstGeom>
            <a:noFill/>
          </p:spPr>
          <p:txBody>
            <a:bodyPr wrap="none" rtlCol="0">
              <a:spAutoFit/>
            </a:bodyPr>
            <a:lstStyle/>
            <a:p>
              <a:r>
                <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a:t>
              </a:r>
              <a:endPar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grpSp>
      <p:grpSp>
        <p:nvGrpSpPr>
          <p:cNvPr id="11" name="组合 10"/>
          <p:cNvGrpSpPr/>
          <p:nvPr/>
        </p:nvGrpSpPr>
        <p:grpSpPr>
          <a:xfrm>
            <a:off x="667935" y="2741012"/>
            <a:ext cx="3621504" cy="1393684"/>
            <a:chOff x="884239" y="2339788"/>
            <a:chExt cx="3621504" cy="1393684"/>
          </a:xfrm>
        </p:grpSpPr>
        <p:sp>
          <p:nvSpPr>
            <p:cNvPr id="9" name="文本框 8"/>
            <p:cNvSpPr txBox="1"/>
            <p:nvPr/>
          </p:nvSpPr>
          <p:spPr>
            <a:xfrm>
              <a:off x="884239" y="2339788"/>
              <a:ext cx="3621504" cy="1123384"/>
            </a:xfrm>
            <a:prstGeom prst="rect">
              <a:avLst/>
            </a:prstGeom>
            <a:noFill/>
          </p:spPr>
          <p:txBody>
            <a:bodyPr wrap="none" rtlCol="0">
              <a:spAutoFit/>
            </a:bodyPr>
            <a:lstStyle/>
            <a:p>
              <a:pPr algn="ctr"/>
              <a:r>
                <a:rPr lang="zh-CN" altLang="en-US" sz="6700" dirty="0">
                  <a:solidFill>
                    <a:srgbClr val="FBFBFB"/>
                  </a:solidFill>
                  <a:latin typeface="禹卫书法行书简体" panose="02000603000000000000" pitchFamily="2" charset="-122"/>
                  <a:ea typeface="禹卫书法行书简体" panose="02000603000000000000" pitchFamily="2" charset="-122"/>
                </a:rPr>
                <a:t>输入标题</a:t>
              </a:r>
              <a:endParaRPr lang="zh-CN" altLang="en-US" sz="6700" dirty="0">
                <a:solidFill>
                  <a:srgbClr val="FBFBFB"/>
                </a:solidFill>
                <a:latin typeface="禹卫书法行书简体" panose="02000603000000000000" pitchFamily="2" charset="-122"/>
                <a:ea typeface="禹卫书法行书简体" panose="02000603000000000000" pitchFamily="2" charset="-122"/>
              </a:endParaRPr>
            </a:p>
          </p:txBody>
        </p:sp>
        <p:sp>
          <p:nvSpPr>
            <p:cNvPr id="10" name="文本框 9"/>
            <p:cNvSpPr txBox="1"/>
            <p:nvPr/>
          </p:nvSpPr>
          <p:spPr>
            <a:xfrm>
              <a:off x="1525441" y="3410307"/>
              <a:ext cx="2339103" cy="323165"/>
            </a:xfrm>
            <a:prstGeom prst="rect">
              <a:avLst/>
            </a:prstGeom>
            <a:noFill/>
          </p:spPr>
          <p:txBody>
            <a:bodyPr wrap="none" rtlCol="0">
              <a:spAutoFit/>
            </a:bodyPr>
            <a:lstStyle/>
            <a:p>
              <a:pPr algn="ctr"/>
              <a:r>
                <a:rPr lang="zh-CN" altLang="en-US" sz="15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点击输入文本内容</a:t>
              </a:r>
              <a:endParaRPr lang="zh-CN" altLang="en-US" sz="15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19789" r="30537"/>
          <a:stretch>
            <a:fillRect/>
          </a:stretch>
        </p:blipFill>
        <p:spPr>
          <a:xfrm flipH="1">
            <a:off x="7328461" y="0"/>
            <a:ext cx="4835525" cy="6858000"/>
          </a:xfrm>
          <a:prstGeom prst="rect">
            <a:avLst/>
          </a:prstGeom>
        </p:spPr>
      </p:pic>
      <p:sp>
        <p:nvSpPr>
          <p:cNvPr id="3" name="矩形 2"/>
          <p:cNvSpPr/>
          <p:nvPr/>
        </p:nvSpPr>
        <p:spPr>
          <a:xfrm>
            <a:off x="7328461" y="0"/>
            <a:ext cx="4835524" cy="685800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996397" y="2741012"/>
            <a:ext cx="3621504" cy="1393684"/>
            <a:chOff x="884240" y="2339788"/>
            <a:chExt cx="3621504" cy="1393684"/>
          </a:xfrm>
        </p:grpSpPr>
        <p:sp>
          <p:nvSpPr>
            <p:cNvPr id="5" name="文本框 4"/>
            <p:cNvSpPr txBox="1"/>
            <p:nvPr/>
          </p:nvSpPr>
          <p:spPr>
            <a:xfrm>
              <a:off x="884240" y="2339788"/>
              <a:ext cx="3621504" cy="1123384"/>
            </a:xfrm>
            <a:prstGeom prst="rect">
              <a:avLst/>
            </a:prstGeom>
            <a:noFill/>
          </p:spPr>
          <p:txBody>
            <a:bodyPr wrap="none" rtlCol="0">
              <a:spAutoFit/>
            </a:bodyPr>
            <a:lstStyle/>
            <a:p>
              <a:pPr algn="ctr"/>
              <a:r>
                <a:rPr lang="zh-CN" altLang="en-US" sz="6700" dirty="0">
                  <a:solidFill>
                    <a:srgbClr val="FBFBFB"/>
                  </a:solidFill>
                  <a:latin typeface="禹卫书法行书简体" panose="02000603000000000000" pitchFamily="2" charset="-122"/>
                  <a:ea typeface="禹卫书法行书简体" panose="02000603000000000000" pitchFamily="2" charset="-122"/>
                </a:rPr>
                <a:t>输入标题</a:t>
              </a:r>
              <a:endParaRPr lang="zh-CN" altLang="en-US" sz="6700" dirty="0">
                <a:solidFill>
                  <a:srgbClr val="FBFBFB"/>
                </a:solidFill>
                <a:latin typeface="禹卫书法行书简体" panose="02000603000000000000" pitchFamily="2" charset="-122"/>
                <a:ea typeface="禹卫书法行书简体" panose="02000603000000000000" pitchFamily="2" charset="-122"/>
              </a:endParaRPr>
            </a:p>
          </p:txBody>
        </p:sp>
        <p:sp>
          <p:nvSpPr>
            <p:cNvPr id="6" name="文本框 5"/>
            <p:cNvSpPr txBox="1"/>
            <p:nvPr/>
          </p:nvSpPr>
          <p:spPr>
            <a:xfrm>
              <a:off x="1525441" y="3410307"/>
              <a:ext cx="2339102" cy="323165"/>
            </a:xfrm>
            <a:prstGeom prst="rect">
              <a:avLst/>
            </a:prstGeom>
            <a:noFill/>
          </p:spPr>
          <p:txBody>
            <a:bodyPr wrap="none" rtlCol="0">
              <a:spAutoFit/>
            </a:bodyPr>
            <a:lstStyle/>
            <a:p>
              <a:pPr algn="ctr"/>
              <a:r>
                <a:rPr lang="zh-CN" altLang="en-US" sz="15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rPr>
                <a:t>点击输入文本内容</a:t>
              </a:r>
              <a:endParaRPr lang="zh-CN" altLang="en-US" sz="1500" b="1" spc="600" dirty="0">
                <a:solidFill>
                  <a:srgbClr val="FBFBFB"/>
                </a:solidFill>
                <a:latin typeface="张海山锐线体简" panose="02000000000000000000" pitchFamily="2" charset="-122"/>
                <a:ea typeface="张海山锐线体简" panose="02000000000000000000" pitchFamily="2" charset="-122"/>
                <a:cs typeface="Arial Unicode MS" panose="020B0604020202020204" pitchFamily="34" charset="-122"/>
              </a:endParaRPr>
            </a:p>
          </p:txBody>
        </p:sp>
      </p:grpSp>
      <p:grpSp>
        <p:nvGrpSpPr>
          <p:cNvPr id="35" name="组合 34"/>
          <p:cNvGrpSpPr/>
          <p:nvPr/>
        </p:nvGrpSpPr>
        <p:grpSpPr>
          <a:xfrm>
            <a:off x="2312875" y="2546836"/>
            <a:ext cx="2595220" cy="1713670"/>
            <a:chOff x="2281009" y="2594916"/>
            <a:chExt cx="2686719" cy="1774089"/>
          </a:xfrm>
        </p:grpSpPr>
        <p:sp>
          <p:nvSpPr>
            <p:cNvPr id="16" name="Freeform 3"/>
            <p:cNvSpPr>
              <a:spLocks noEditPoints="1"/>
            </p:cNvSpPr>
            <p:nvPr/>
          </p:nvSpPr>
          <p:spPr bwMode="auto">
            <a:xfrm>
              <a:off x="2281009" y="2594916"/>
              <a:ext cx="366961" cy="1474284"/>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lumMod val="50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7" name="Freeform 4"/>
            <p:cNvSpPr>
              <a:spLocks noEditPoints="1"/>
            </p:cNvSpPr>
            <p:nvPr/>
          </p:nvSpPr>
          <p:spPr bwMode="auto">
            <a:xfrm>
              <a:off x="2673902" y="2723125"/>
              <a:ext cx="501122" cy="1562254"/>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tx1">
                <a:lumMod val="65000"/>
                <a:lumOff val="35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8" name="Freeform 5"/>
            <p:cNvSpPr>
              <a:spLocks noEditPoints="1"/>
            </p:cNvSpPr>
            <p:nvPr/>
          </p:nvSpPr>
          <p:spPr bwMode="auto">
            <a:xfrm>
              <a:off x="4489709" y="2622431"/>
              <a:ext cx="478019" cy="1510470"/>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lumMod val="50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19" name="Freeform 6"/>
            <p:cNvSpPr>
              <a:spLocks noEditPoints="1"/>
            </p:cNvSpPr>
            <p:nvPr/>
          </p:nvSpPr>
          <p:spPr bwMode="auto">
            <a:xfrm>
              <a:off x="4037913" y="2680047"/>
              <a:ext cx="425781" cy="1583059"/>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tx1">
                <a:lumMod val="65000"/>
                <a:lumOff val="35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sp>
          <p:nvSpPr>
            <p:cNvPr id="20" name="Freeform 7"/>
            <p:cNvSpPr>
              <a:spLocks noEditPoints="1"/>
            </p:cNvSpPr>
            <p:nvPr/>
          </p:nvSpPr>
          <p:spPr bwMode="auto">
            <a:xfrm>
              <a:off x="3255986" y="2707984"/>
              <a:ext cx="703015" cy="1661021"/>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lumMod val="75000"/>
                <a:lumOff val="25000"/>
              </a:schemeClr>
            </a:solidFill>
            <a:ln>
              <a:noFill/>
            </a:ln>
            <a:effectLst/>
          </p:spPr>
          <p:txBody>
            <a:bodyPr vert="horz" wrap="square" lIns="121920" tIns="60960" rIns="121920" bIns="6096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p>
          </p:txBody>
        </p:sp>
      </p:grpSp>
      <p:pic>
        <p:nvPicPr>
          <p:cNvPr id="29" name="图片 28"/>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8389" t="65229" r="10877" b="15981"/>
          <a:stretch>
            <a:fillRect/>
          </a:stretch>
        </p:blipFill>
        <p:spPr>
          <a:xfrm>
            <a:off x="1853927" y="4752183"/>
            <a:ext cx="3540884" cy="618095"/>
          </a:xfrm>
          <a:custGeom>
            <a:avLst/>
            <a:gdLst/>
            <a:ahLst/>
            <a:cxnLst/>
            <a:rect l="l" t="t" r="r" b="b"/>
            <a:pathLst>
              <a:path w="3918756" h="684056">
                <a:moveTo>
                  <a:pt x="2361377" y="471845"/>
                </a:moveTo>
                <a:lnTo>
                  <a:pt x="2501247" y="471845"/>
                </a:lnTo>
                <a:lnTo>
                  <a:pt x="2401230" y="684056"/>
                </a:lnTo>
                <a:lnTo>
                  <a:pt x="2298604" y="684056"/>
                </a:lnTo>
                <a:close/>
                <a:moveTo>
                  <a:pt x="570677" y="471845"/>
                </a:moveTo>
                <a:lnTo>
                  <a:pt x="710547" y="471845"/>
                </a:lnTo>
                <a:lnTo>
                  <a:pt x="610530" y="684056"/>
                </a:lnTo>
                <a:lnTo>
                  <a:pt x="507904" y="684056"/>
                </a:lnTo>
                <a:close/>
                <a:moveTo>
                  <a:pt x="2786825" y="180031"/>
                </a:moveTo>
                <a:lnTo>
                  <a:pt x="2668442" y="365945"/>
                </a:lnTo>
                <a:lnTo>
                  <a:pt x="2786825" y="365945"/>
                </a:lnTo>
                <a:close/>
                <a:moveTo>
                  <a:pt x="3789271" y="12790"/>
                </a:moveTo>
                <a:lnTo>
                  <a:pt x="3918756" y="12790"/>
                </a:lnTo>
                <a:lnTo>
                  <a:pt x="3918756" y="597391"/>
                </a:lnTo>
                <a:lnTo>
                  <a:pt x="3773923" y="597391"/>
                </a:lnTo>
                <a:lnTo>
                  <a:pt x="3773923" y="151177"/>
                </a:lnTo>
                <a:cubicBezTo>
                  <a:pt x="3740601" y="180508"/>
                  <a:pt x="3695649" y="205116"/>
                  <a:pt x="3639066" y="225000"/>
                </a:cubicBezTo>
                <a:lnTo>
                  <a:pt x="3639066" y="99301"/>
                </a:lnTo>
                <a:cubicBezTo>
                  <a:pt x="3692988" y="76825"/>
                  <a:pt x="3743057" y="47988"/>
                  <a:pt x="3789271" y="12790"/>
                </a:cubicBezTo>
                <a:close/>
                <a:moveTo>
                  <a:pt x="2790457" y="12790"/>
                </a:moveTo>
                <a:lnTo>
                  <a:pt x="2925263" y="12790"/>
                </a:lnTo>
                <a:lnTo>
                  <a:pt x="2925263" y="365945"/>
                </a:lnTo>
                <a:lnTo>
                  <a:pt x="3005533" y="365945"/>
                </a:lnTo>
                <a:lnTo>
                  <a:pt x="3005533" y="475375"/>
                </a:lnTo>
                <a:lnTo>
                  <a:pt x="2925263" y="475375"/>
                </a:lnTo>
                <a:lnTo>
                  <a:pt x="2925263" y="597391"/>
                </a:lnTo>
                <a:lnTo>
                  <a:pt x="2786825" y="597391"/>
                </a:lnTo>
                <a:lnTo>
                  <a:pt x="2786825" y="475375"/>
                </a:lnTo>
                <a:lnTo>
                  <a:pt x="2555686" y="475375"/>
                </a:lnTo>
                <a:lnTo>
                  <a:pt x="2555686" y="355201"/>
                </a:lnTo>
                <a:close/>
                <a:moveTo>
                  <a:pt x="1484221" y="12790"/>
                </a:moveTo>
                <a:lnTo>
                  <a:pt x="1613706" y="12790"/>
                </a:lnTo>
                <a:lnTo>
                  <a:pt x="1613706" y="597391"/>
                </a:lnTo>
                <a:lnTo>
                  <a:pt x="1468873" y="597391"/>
                </a:lnTo>
                <a:lnTo>
                  <a:pt x="1468873" y="151177"/>
                </a:lnTo>
                <a:cubicBezTo>
                  <a:pt x="1435551" y="180508"/>
                  <a:pt x="1390599" y="205116"/>
                  <a:pt x="1334016" y="225000"/>
                </a:cubicBezTo>
                <a:lnTo>
                  <a:pt x="1334016" y="99301"/>
                </a:lnTo>
                <a:cubicBezTo>
                  <a:pt x="1387938" y="76825"/>
                  <a:pt x="1438007" y="47988"/>
                  <a:pt x="1484221" y="12790"/>
                </a:cubicBezTo>
                <a:close/>
                <a:moveTo>
                  <a:pt x="0" y="12790"/>
                </a:moveTo>
                <a:lnTo>
                  <a:pt x="388813" y="12790"/>
                </a:lnTo>
                <a:lnTo>
                  <a:pt x="388813" y="126825"/>
                </a:lnTo>
                <a:lnTo>
                  <a:pt x="209090" y="597391"/>
                </a:lnTo>
                <a:lnTo>
                  <a:pt x="70600" y="597391"/>
                </a:lnTo>
                <a:lnTo>
                  <a:pt x="253598" y="122271"/>
                </a:lnTo>
                <a:lnTo>
                  <a:pt x="0" y="122271"/>
                </a:lnTo>
                <a:close/>
                <a:moveTo>
                  <a:pt x="3291711" y="0"/>
                </a:moveTo>
                <a:cubicBezTo>
                  <a:pt x="3422065" y="6753"/>
                  <a:pt x="3490619" y="62960"/>
                  <a:pt x="3497372" y="168622"/>
                </a:cubicBezTo>
                <a:cubicBezTo>
                  <a:pt x="3497372" y="236937"/>
                  <a:pt x="3434412" y="324301"/>
                  <a:pt x="3308491" y="430713"/>
                </a:cubicBezTo>
                <a:cubicBezTo>
                  <a:pt x="3272168" y="458442"/>
                  <a:pt x="3243109" y="480713"/>
                  <a:pt x="3221315" y="497528"/>
                </a:cubicBezTo>
                <a:lnTo>
                  <a:pt x="3500596" y="497528"/>
                </a:lnTo>
                <a:lnTo>
                  <a:pt x="3500596" y="597391"/>
                </a:lnTo>
                <a:lnTo>
                  <a:pt x="3076482" y="597391"/>
                </a:lnTo>
                <a:lnTo>
                  <a:pt x="3076482" y="470157"/>
                </a:lnTo>
                <a:cubicBezTo>
                  <a:pt x="3085725" y="460914"/>
                  <a:pt x="3108815" y="439990"/>
                  <a:pt x="3145752" y="407384"/>
                </a:cubicBezTo>
                <a:cubicBezTo>
                  <a:pt x="3285759" y="288660"/>
                  <a:pt x="3354688" y="207827"/>
                  <a:pt x="3352539" y="164887"/>
                </a:cubicBezTo>
                <a:cubicBezTo>
                  <a:pt x="3348788" y="125222"/>
                  <a:pt x="3328494" y="103530"/>
                  <a:pt x="3291659" y="99812"/>
                </a:cubicBezTo>
                <a:cubicBezTo>
                  <a:pt x="3254927" y="103530"/>
                  <a:pt x="3234395" y="132418"/>
                  <a:pt x="3230063" y="186477"/>
                </a:cubicBezTo>
                <a:lnTo>
                  <a:pt x="3086100" y="186477"/>
                </a:lnTo>
                <a:cubicBezTo>
                  <a:pt x="3086100" y="68912"/>
                  <a:pt x="3154637" y="6753"/>
                  <a:pt x="3291711" y="0"/>
                </a:cubicBezTo>
                <a:close/>
                <a:moveTo>
                  <a:pt x="1996311" y="0"/>
                </a:moveTo>
                <a:cubicBezTo>
                  <a:pt x="2126666" y="6753"/>
                  <a:pt x="2195220" y="62960"/>
                  <a:pt x="2201973" y="168622"/>
                </a:cubicBezTo>
                <a:cubicBezTo>
                  <a:pt x="2201973" y="236937"/>
                  <a:pt x="2139012" y="324301"/>
                  <a:pt x="2013091" y="430713"/>
                </a:cubicBezTo>
                <a:cubicBezTo>
                  <a:pt x="1976768" y="458442"/>
                  <a:pt x="1947709" y="480713"/>
                  <a:pt x="1925915" y="497528"/>
                </a:cubicBezTo>
                <a:lnTo>
                  <a:pt x="2205196" y="497528"/>
                </a:lnTo>
                <a:lnTo>
                  <a:pt x="2205196" y="597391"/>
                </a:lnTo>
                <a:lnTo>
                  <a:pt x="1781082" y="597391"/>
                </a:lnTo>
                <a:lnTo>
                  <a:pt x="1781082" y="470157"/>
                </a:lnTo>
                <a:cubicBezTo>
                  <a:pt x="1790325" y="460914"/>
                  <a:pt x="1813415" y="439990"/>
                  <a:pt x="1850352" y="407384"/>
                </a:cubicBezTo>
                <a:cubicBezTo>
                  <a:pt x="1990359" y="288660"/>
                  <a:pt x="2059288" y="207827"/>
                  <a:pt x="2057140" y="164887"/>
                </a:cubicBezTo>
                <a:cubicBezTo>
                  <a:pt x="2053388" y="125222"/>
                  <a:pt x="2033095" y="103530"/>
                  <a:pt x="1996260" y="99812"/>
                </a:cubicBezTo>
                <a:cubicBezTo>
                  <a:pt x="1959527" y="103530"/>
                  <a:pt x="1938995" y="132418"/>
                  <a:pt x="1934663" y="186477"/>
                </a:cubicBezTo>
                <a:lnTo>
                  <a:pt x="1790700" y="186477"/>
                </a:lnTo>
                <a:cubicBezTo>
                  <a:pt x="1790700" y="68912"/>
                  <a:pt x="1859237" y="6753"/>
                  <a:pt x="1996311" y="0"/>
                </a:cubicBezTo>
                <a:close/>
                <a:moveTo>
                  <a:pt x="986661" y="0"/>
                </a:moveTo>
                <a:cubicBezTo>
                  <a:pt x="1117015" y="6753"/>
                  <a:pt x="1185569" y="62960"/>
                  <a:pt x="1192323" y="168622"/>
                </a:cubicBezTo>
                <a:cubicBezTo>
                  <a:pt x="1192323" y="236937"/>
                  <a:pt x="1129362" y="324301"/>
                  <a:pt x="1003441" y="430713"/>
                </a:cubicBezTo>
                <a:cubicBezTo>
                  <a:pt x="967118" y="458442"/>
                  <a:pt x="938059" y="480713"/>
                  <a:pt x="916265" y="497528"/>
                </a:cubicBezTo>
                <a:lnTo>
                  <a:pt x="1195546" y="497528"/>
                </a:lnTo>
                <a:lnTo>
                  <a:pt x="1195546" y="597391"/>
                </a:lnTo>
                <a:lnTo>
                  <a:pt x="771432" y="597391"/>
                </a:lnTo>
                <a:lnTo>
                  <a:pt x="771432" y="470157"/>
                </a:lnTo>
                <a:cubicBezTo>
                  <a:pt x="780675" y="460914"/>
                  <a:pt x="803765" y="439990"/>
                  <a:pt x="840702" y="407384"/>
                </a:cubicBezTo>
                <a:cubicBezTo>
                  <a:pt x="980709" y="288660"/>
                  <a:pt x="1049638" y="207827"/>
                  <a:pt x="1047489" y="164887"/>
                </a:cubicBezTo>
                <a:cubicBezTo>
                  <a:pt x="1043738" y="125222"/>
                  <a:pt x="1023444" y="103530"/>
                  <a:pt x="986609" y="99812"/>
                </a:cubicBezTo>
                <a:cubicBezTo>
                  <a:pt x="949877" y="103530"/>
                  <a:pt x="929345" y="132418"/>
                  <a:pt x="925013" y="186477"/>
                </a:cubicBezTo>
                <a:lnTo>
                  <a:pt x="781050" y="186477"/>
                </a:lnTo>
                <a:cubicBezTo>
                  <a:pt x="781050" y="68912"/>
                  <a:pt x="849587" y="6753"/>
                  <a:pt x="986661" y="0"/>
                </a:cubicBezTo>
                <a:close/>
              </a:path>
            </a:pathLst>
          </a:custGeom>
        </p:spPr>
      </p:pic>
      <p:sp>
        <p:nvSpPr>
          <p:cNvPr id="31" name="文本框 30"/>
          <p:cNvSpPr txBox="1"/>
          <p:nvPr/>
        </p:nvSpPr>
        <p:spPr>
          <a:xfrm>
            <a:off x="2425966" y="1204194"/>
            <a:ext cx="2390398" cy="707886"/>
          </a:xfrm>
          <a:prstGeom prst="rect">
            <a:avLst/>
          </a:prstGeom>
          <a:noFill/>
        </p:spPr>
        <p:txBody>
          <a:bodyPr wrap="none" rtlCol="0">
            <a:spAutoFit/>
          </a:bodyPr>
          <a:lstStyle/>
          <a:p>
            <a:r>
              <a:rPr lang="zh-CN" altLang="en-US" sz="40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a:t>
            </a:r>
            <a:endParaRPr lang="zh-CN" altLang="en-US" sz="40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32" name="文本框 31"/>
          <p:cNvSpPr txBox="1"/>
          <p:nvPr/>
        </p:nvSpPr>
        <p:spPr>
          <a:xfrm>
            <a:off x="2643171" y="1791780"/>
            <a:ext cx="1928733" cy="307777"/>
          </a:xfrm>
          <a:prstGeom prst="rect">
            <a:avLst/>
          </a:prstGeom>
          <a:noFill/>
        </p:spPr>
        <p:txBody>
          <a:bodyPr wrap="none" rtlCol="0">
            <a:spAutoFit/>
          </a:bodyPr>
          <a:lstStyle/>
          <a:p>
            <a:r>
              <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a:t>
            </a:r>
            <a:endParaRPr lang="zh-CN" altLang="en-US" sz="14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
        <p:nvSpPr>
          <p:cNvPr id="34" name="文本框 33"/>
          <p:cNvSpPr txBox="1"/>
          <p:nvPr/>
        </p:nvSpPr>
        <p:spPr>
          <a:xfrm>
            <a:off x="1103432" y="5827765"/>
            <a:ext cx="5008121" cy="584775"/>
          </a:xfrm>
          <a:prstGeom prst="rect">
            <a:avLst/>
          </a:prstGeom>
          <a:noFill/>
        </p:spPr>
        <p:txBody>
          <a:bodyPr wrap="square" rtlCol="0">
            <a:spAutoFit/>
          </a:bodyPr>
          <a:lstStyle/>
          <a:p>
            <a:r>
              <a:rPr lang="zh-CN" altLang="en-US" sz="800" spc="300" dirty="0">
                <a:solidFill>
                  <a:schemeClr val="tx1">
                    <a:lumMod val="75000"/>
                    <a:lumOff val="25000"/>
                  </a:schemeClr>
                </a:solidFill>
                <a:latin typeface="方正综艺简体" panose="03000509000000000000" pitchFamily="65" charset="-122"/>
                <a:ea typeface="方正综艺简体" panose="03000509000000000000" pitchFamily="65" charset="-122"/>
              </a:rPr>
              <a:t>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输入文本</a:t>
            </a:r>
            <a:endParaRPr lang="zh-CN" altLang="en-US" sz="800" spc="300" dirty="0">
              <a:solidFill>
                <a:schemeClr val="tx1">
                  <a:lumMod val="75000"/>
                  <a:lumOff val="25000"/>
                </a:schemeClr>
              </a:solidFill>
              <a:latin typeface="方正综艺简体" panose="03000509000000000000" pitchFamily="65" charset="-122"/>
              <a:ea typeface="方正综艺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tags/tag1.xml><?xml version="1.0" encoding="utf-8"?>
<p:tagLst xmlns:p="http://schemas.openxmlformats.org/presentationml/2006/main">
  <p:tag name="ISPRING_PRESENTATION_TITLE" val="大图排版经典灰白配色大气简约通用商务ppt模板"/>
</p:tagLst>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1659</Words>
  <Application>WPS 演示</Application>
  <PresentationFormat>宽屏</PresentationFormat>
  <Paragraphs>168</Paragraphs>
  <Slides>15</Slides>
  <Notes>15</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15</vt:i4>
      </vt:variant>
    </vt:vector>
  </HeadingPairs>
  <TitlesOfParts>
    <vt:vector size="30" baseType="lpstr">
      <vt:lpstr>Arial</vt:lpstr>
      <vt:lpstr>宋体</vt:lpstr>
      <vt:lpstr>Wingdings</vt:lpstr>
      <vt:lpstr>方正综艺简体</vt:lpstr>
      <vt:lpstr>微软雅黑</vt:lpstr>
      <vt:lpstr>张海山锐线体简</vt:lpstr>
      <vt:lpstr>PT Sans</vt:lpstr>
      <vt:lpstr>Calibri</vt:lpstr>
      <vt:lpstr>禹卫书法行书简体</vt:lpstr>
      <vt:lpstr>Arial Unicode MS</vt:lpstr>
      <vt:lpstr>百度综艺简体</vt:lpstr>
      <vt:lpstr>Calibri Light</vt:lpstr>
      <vt:lpstr>Top Secret</vt:lpstr>
      <vt:lpstr>Arial Unicode MS</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大图排版经典灰白配色大气简约通用商务ppt模板</dc:title>
  <dc:creator>张童</dc:creator>
  <cp:lastModifiedBy>一颗苹果</cp:lastModifiedBy>
  <cp:revision>61</cp:revision>
  <dcterms:created xsi:type="dcterms:W3CDTF">2017-02-12T13:27:00Z</dcterms:created>
  <dcterms:modified xsi:type="dcterms:W3CDTF">2021-09-07T08:33:14Z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0BF8711622254DC49EC2957C7CB19D52</vt:lpwstr>
  </property>
  <property fmtid="{D5CDD505-2E9C-101B-9397-08002B2CF9AE}" pid="3" name="KSOProductBuildVer">
    <vt:lpwstr>2052-11.1.0.10463</vt:lpwstr>
  </property>
</Properties>
</file>