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5"/>
  </p:handoutMasterIdLst>
  <p:sldIdLst>
    <p:sldId id="256" r:id="rId3"/>
    <p:sldId id="257" r:id="rId5"/>
    <p:sldId id="259" r:id="rId6"/>
    <p:sldId id="285" r:id="rId7"/>
    <p:sldId id="286" r:id="rId8"/>
    <p:sldId id="266" r:id="rId9"/>
    <p:sldId id="293" r:id="rId10"/>
    <p:sldId id="265" r:id="rId11"/>
    <p:sldId id="261" r:id="rId12"/>
    <p:sldId id="282" r:id="rId13"/>
    <p:sldId id="291" r:id="rId14"/>
    <p:sldId id="294" r:id="rId15"/>
    <p:sldId id="283" r:id="rId16"/>
    <p:sldId id="284" r:id="rId17"/>
    <p:sldId id="268" r:id="rId18"/>
    <p:sldId id="288" r:id="rId19"/>
    <p:sldId id="295" r:id="rId20"/>
    <p:sldId id="272" r:id="rId21"/>
    <p:sldId id="271" r:id="rId22"/>
    <p:sldId id="270" r:id="rId23"/>
    <p:sldId id="29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592051457@QQ.com" initials="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9D47"/>
    <a:srgbClr val="D12926"/>
    <a:srgbClr val="A40035"/>
    <a:srgbClr val="1E1D2F"/>
    <a:srgbClr val="F0DFB1"/>
    <a:srgbClr val="F8F1DC"/>
    <a:srgbClr val="BD9563"/>
    <a:srgbClr val="014536"/>
    <a:srgbClr val="012922"/>
    <a:srgbClr val="003A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8" autoAdjust="0"/>
    <p:restoredTop sz="94214" autoAdjust="0"/>
  </p:normalViewPr>
  <p:slideViewPr>
    <p:cSldViewPr snapToGrid="0">
      <p:cViewPr varScale="1">
        <p:scale>
          <a:sx n="79" d="100"/>
          <a:sy n="79" d="100"/>
        </p:scale>
        <p:origin x="75" y="4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769382549902"/>
          <c:y val="0.122100440743152"/>
          <c:w val="0.478264925654907"/>
          <c:h val="0.720059183210131"/>
        </c:manualLayout>
      </c:layout>
      <c:radarChart>
        <c:radarStyle val="marker"/>
        <c:varyColors val="0"/>
        <c:ser>
          <c:idx val="0"/>
          <c:order val="0"/>
          <c:tx>
            <c:strRef>
              <c:f>Sheet1!$B$1</c:f>
              <c:strCache>
                <c:ptCount val="1"/>
                <c:pt idx="0">
                  <c:v>系列 1</c:v>
                </c:pt>
              </c:strCache>
            </c:strRef>
          </c:tx>
          <c:spPr>
            <a:ln w="28575" cap="rnd">
              <a:solidFill>
                <a:srgbClr val="BD9563"/>
              </a:solidFill>
              <a:prstDash val="lgDash"/>
              <a:round/>
            </a:ln>
            <a:effectLst/>
          </c:spPr>
          <c:marker>
            <c:symbol val="circle"/>
            <c:size val="5"/>
            <c:spPr>
              <a:solidFill>
                <a:schemeClr val="accent1"/>
              </a:solidFill>
              <a:ln w="9525">
                <a:solidFill>
                  <a:schemeClr val="accent1"/>
                </a:solidFill>
              </a:ln>
              <a:effectLst/>
            </c:spPr>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ln w="28575" cap="rnd">
              <a:solidFill>
                <a:srgbClr val="BD9563"/>
              </a:solidFill>
              <a:prstDash val="sysDot"/>
              <a:round/>
            </a:ln>
            <a:effectLst/>
          </c:spPr>
          <c:marker>
            <c:symbol val="circle"/>
            <c:size val="5"/>
            <c:spPr>
              <a:solidFill>
                <a:schemeClr val="accent2"/>
              </a:solidFill>
              <a:ln w="9525">
                <a:solidFill>
                  <a:schemeClr val="accent2"/>
                </a:solidFill>
              </a:ln>
              <a:effectLst/>
            </c:spPr>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1897680336"/>
        <c:axId val="1897679680"/>
      </c:radarChart>
      <c:catAx>
        <c:axId val="189768033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rgbClr val="F0DFB1"/>
                </a:solidFill>
                <a:latin typeface="+mn-lt"/>
                <a:ea typeface="+mn-ea"/>
                <a:cs typeface="+mn-ea"/>
                <a:sym typeface="+mn-lt"/>
              </a:defRPr>
            </a:pPr>
          </a:p>
        </c:txPr>
        <c:crossAx val="1897679680"/>
        <c:crosses val="autoZero"/>
        <c:auto val="1"/>
        <c:lblAlgn val="ctr"/>
        <c:lblOffset val="100"/>
        <c:noMultiLvlLbl val="0"/>
      </c:catAx>
      <c:valAx>
        <c:axId val="1897679680"/>
        <c:scaling>
          <c:orientation val="minMax"/>
        </c:scaling>
        <c:delete val="1"/>
        <c:axPos val="l"/>
        <c:majorGridlines>
          <c:spPr>
            <a:ln w="9525" cap="flat" cmpd="sng" algn="ctr">
              <a:solidFill>
                <a:schemeClr val="tx1"/>
              </a:solidFill>
              <a:prstDash val="sysDot"/>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rgbClr val="F0DFB1"/>
                </a:solidFill>
                <a:latin typeface="+mn-lt"/>
                <a:ea typeface="+mn-ea"/>
                <a:cs typeface="+mn-ea"/>
                <a:sym typeface="+mn-lt"/>
              </a:defRPr>
            </a:pPr>
          </a:p>
        </c:txPr>
        <c:crossAx val="1897680336"/>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lang="zh-CN">
          <a:solidFill>
            <a:srgbClr val="F0DFB1"/>
          </a:solidFill>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0154225224689151"/>
          <c:y val="0.0414384740896424"/>
          <c:w val="0.962300500631541"/>
          <c:h val="0.860011916008455"/>
        </c:manualLayout>
      </c:layout>
      <c:barChart>
        <c:barDir val="col"/>
        <c:grouping val="clustered"/>
        <c:varyColors val="0"/>
        <c:ser>
          <c:idx val="0"/>
          <c:order val="0"/>
          <c:tx>
            <c:strRef>
              <c:f>Sheet1!$B$1</c:f>
              <c:strCache>
                <c:ptCount val="1"/>
                <c:pt idx="0">
                  <c:v>系列 1</c:v>
                </c:pt>
              </c:strCache>
            </c:strRef>
          </c:tx>
          <c:spPr>
            <a:solidFill>
              <a:schemeClr val="tx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lang="zh-CN" sz="1065" b="0" i="0" u="none" strike="noStrike" kern="1200" baseline="0">
                    <a:solidFill>
                      <a:schemeClr val="tx1">
                        <a:lumMod val="50000"/>
                        <a:lumOff val="50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BD956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lang="zh-CN" sz="1065" b="0" i="0" u="none" strike="noStrike" kern="1200" baseline="0">
                    <a:solidFill>
                      <a:schemeClr val="tx1">
                        <a:lumMod val="50000"/>
                        <a:lumOff val="50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DF9D47"/>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lang="zh-CN" sz="1065" b="0" i="0" u="none" strike="noStrike" kern="1200" baseline="0">
                    <a:solidFill>
                      <a:schemeClr val="tx1">
                        <a:lumMod val="50000"/>
                        <a:lumOff val="50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444"/>
        <c:overlap val="-90"/>
        <c:axId val="1089023896"/>
        <c:axId val="1089024224"/>
      </c:barChart>
      <c:catAx>
        <c:axId val="1089023896"/>
        <c:scaling>
          <c:orientation val="minMax"/>
        </c:scaling>
        <c:delete val="0"/>
        <c:axPos val="b"/>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65" b="0" i="0" u="none" strike="noStrike" kern="1200" cap="all" spc="120" normalizeH="0" baseline="0">
                <a:solidFill>
                  <a:schemeClr val="tx1">
                    <a:lumMod val="65000"/>
                    <a:lumOff val="35000"/>
                  </a:schemeClr>
                </a:solidFill>
                <a:latin typeface="+mn-lt"/>
                <a:ea typeface="+mn-ea"/>
                <a:cs typeface="+mn-ea"/>
                <a:sym typeface="+mn-lt"/>
              </a:defRPr>
            </a:pPr>
          </a:p>
        </c:txPr>
        <c:crossAx val="1089024224"/>
        <c:crosses val="autoZero"/>
        <c:auto val="1"/>
        <c:lblAlgn val="ctr"/>
        <c:lblOffset val="100"/>
        <c:noMultiLvlLbl val="0"/>
      </c:catAx>
      <c:valAx>
        <c:axId val="108902422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p>
        </c:txPr>
        <c:crossAx val="1089023896"/>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ea"/>
                <a:sym typeface="+mn-lt"/>
              </a:defRPr>
            </a:pPr>
            <a:r>
              <a:rPr lang="zh-CN" dirty="0">
                <a:solidFill>
                  <a:schemeClr val="tx1"/>
                </a:solidFill>
              </a:rPr>
              <a:t>输入标题</a:t>
            </a:r>
            <a:endParaRPr lang="zh-CN" dirty="0">
              <a:solidFill>
                <a:schemeClr val="tx1"/>
              </a:solidFill>
            </a:endParaRPr>
          </a:p>
        </c:rich>
      </c:tx>
      <c:layout/>
      <c:overlay val="0"/>
      <c:spPr>
        <a:noFill/>
        <a:ln>
          <a:noFill/>
        </a:ln>
        <a:effectLst/>
      </c:spPr>
    </c:title>
    <c:autoTitleDeleted val="0"/>
    <c:plotArea>
      <c:layout>
        <c:manualLayout>
          <c:layoutTarget val="inner"/>
          <c:xMode val="edge"/>
          <c:yMode val="edge"/>
          <c:x val="0.206591535433071"/>
          <c:y val="0.0850580810070292"/>
          <c:w val="0.558692052165354"/>
          <c:h val="0.795022453320728"/>
        </c:manualLayout>
      </c:layout>
      <c:doughnutChart>
        <c:varyColors val="1"/>
        <c:ser>
          <c:idx val="0"/>
          <c:order val="0"/>
          <c:tx>
            <c:strRef>
              <c:f>Sheet1!$B$1</c:f>
              <c:strCache>
                <c:ptCount val="1"/>
                <c:pt idx="0">
                  <c:v>销售额</c:v>
                </c:pt>
              </c:strCache>
            </c:strRef>
          </c:tx>
          <c:spPr>
            <a:noFill/>
            <a:ln w="25400">
              <a:solidFill>
                <a:schemeClr val="tx1"/>
              </a:solidFill>
            </a:ln>
          </c:spPr>
          <c:explosion val="0"/>
          <c:dPt>
            <c:idx val="0"/>
            <c:bubble3D val="0"/>
            <c:spPr>
              <a:noFill/>
              <a:ln w="25400">
                <a:solidFill>
                  <a:schemeClr val="tx1"/>
                </a:solidFill>
              </a:ln>
              <a:effectLst/>
            </c:spPr>
          </c:dPt>
          <c:dPt>
            <c:idx val="1"/>
            <c:bubble3D val="0"/>
            <c:spPr>
              <a:noFill/>
              <a:ln w="25400">
                <a:solidFill>
                  <a:schemeClr val="tx1"/>
                </a:solidFill>
              </a:ln>
              <a:effectLst/>
            </c:spPr>
          </c:dPt>
          <c:dPt>
            <c:idx val="2"/>
            <c:bubble3D val="0"/>
            <c:spPr>
              <a:noFill/>
              <a:ln w="25400">
                <a:solidFill>
                  <a:schemeClr val="tx1"/>
                </a:solidFill>
              </a:ln>
              <a:effectLst/>
            </c:spPr>
          </c:dPt>
          <c:dPt>
            <c:idx val="3"/>
            <c:bubble3D val="0"/>
            <c:spPr>
              <a:noFill/>
              <a:ln w="25400">
                <a:solidFill>
                  <a:schemeClr val="tx1"/>
                </a:solidFill>
              </a:ln>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5"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50000"/>
        <a:lumOff val="50000"/>
      </a:schemeClr>
    </cs:fontRef>
    <cs:defRPr sz="1065"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5"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762B0-4C61-4F35-AB95-83BD8DC8D3F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B0408-6EF0-428D-8950-558DD43CD1B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B0408-6EF0-428D-8950-558DD43CD1B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8.png"/><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0.png"/><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chart" Target="../charts/chart2.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0.png"/><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chart" Target="../charts/chart3.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8.png"/><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8.png"/><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tags" Target="../tags/tag1.xml"/><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png"/><Relationship Id="rId3" Type="http://schemas.openxmlformats.org/officeDocument/2006/relationships/image" Target="../media/image20.png"/><Relationship Id="rId2" Type="http://schemas.openxmlformats.org/officeDocument/2006/relationships/tags" Target="../tags/tag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22.png"/><Relationship Id="rId16" Type="http://schemas.openxmlformats.org/officeDocument/2006/relationships/notesSlide" Target="../notesSlides/notesSlide9.xml"/><Relationship Id="rId15" Type="http://schemas.openxmlformats.org/officeDocument/2006/relationships/slideLayout" Target="../slideLayouts/slideLayout1.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pic>
        <p:nvPicPr>
          <p:cNvPr id="38" name="图片 37"/>
          <p:cNvPicPr>
            <a:picLocks noChangeAspect="1"/>
          </p:cNvPicPr>
          <p:nvPr/>
        </p:nvPicPr>
        <p:blipFill rotWithShape="1">
          <a:blip r:embed="rId2"/>
          <a:srcRect/>
          <a:stretch>
            <a:fillRect/>
          </a:stretch>
        </p:blipFill>
        <p:spPr>
          <a:xfrm>
            <a:off x="5257691" y="60343"/>
            <a:ext cx="7339843" cy="6612600"/>
          </a:xfrm>
          <a:prstGeom prst="rect">
            <a:avLst/>
          </a:prstGeom>
        </p:spPr>
      </p:pic>
      <p:pic>
        <p:nvPicPr>
          <p:cNvPr id="18" name="图片 17"/>
          <p:cNvPicPr>
            <a:picLocks noChangeAspect="1"/>
          </p:cNvPicPr>
          <p:nvPr/>
        </p:nvPicPr>
        <p:blipFill rotWithShape="1">
          <a:blip r:embed="rId3"/>
          <a:srcRect/>
          <a:stretch>
            <a:fillRect/>
          </a:stretch>
        </p:blipFill>
        <p:spPr>
          <a:xfrm>
            <a:off x="0" y="-935179"/>
            <a:ext cx="2969416" cy="7793179"/>
          </a:xfrm>
          <a:prstGeom prst="rect">
            <a:avLst/>
          </a:prstGeom>
        </p:spPr>
      </p:pic>
      <p:sp>
        <p:nvSpPr>
          <p:cNvPr id="21" name="文本框 20"/>
          <p:cNvSpPr txBox="1"/>
          <p:nvPr/>
        </p:nvSpPr>
        <p:spPr>
          <a:xfrm>
            <a:off x="2289453" y="1059180"/>
            <a:ext cx="1415772" cy="4382135"/>
          </a:xfrm>
          <a:prstGeom prst="rect">
            <a:avLst/>
          </a:prstGeom>
          <a:noFill/>
        </p:spPr>
        <p:txBody>
          <a:bodyPr vert="eaVert" wrap="square" rtlCol="0">
            <a:spAutoFit/>
          </a:bodyPr>
          <a:lstStyle/>
          <a:p>
            <a:r>
              <a:rPr lang="zh-CN" altLang="en-US" sz="8000" b="1" dirty="0">
                <a:cs typeface="+mn-ea"/>
                <a:sym typeface="+mn-lt"/>
              </a:rPr>
              <a:t> 国潮 风</a:t>
            </a:r>
            <a:endParaRPr lang="zh-CN" altLang="en-US" sz="8000" b="1" dirty="0">
              <a:cs typeface="+mn-ea"/>
              <a:sym typeface="+mn-lt"/>
            </a:endParaRPr>
          </a:p>
        </p:txBody>
      </p:sp>
      <p:sp>
        <p:nvSpPr>
          <p:cNvPr id="28" name="文本框 27"/>
          <p:cNvSpPr txBox="1"/>
          <p:nvPr/>
        </p:nvSpPr>
        <p:spPr>
          <a:xfrm>
            <a:off x="4279120" y="2405330"/>
            <a:ext cx="1013460" cy="5035000"/>
          </a:xfrm>
          <a:prstGeom prst="rect">
            <a:avLst/>
          </a:prstGeom>
          <a:noFill/>
        </p:spPr>
        <p:txBody>
          <a:bodyPr vert="eaVert" wrap="square" rtlCol="0">
            <a:spAutoFit/>
          </a:bodyPr>
          <a:lstStyle/>
          <a:p>
            <a:r>
              <a:rPr lang="zh-CN" altLang="en-US" sz="5400" dirty="0">
                <a:cs typeface="+mn-ea"/>
                <a:sym typeface="+mn-lt"/>
              </a:rPr>
              <a:t>述</a:t>
            </a:r>
            <a:r>
              <a:rPr lang="zh-CN" altLang="en-US" sz="5400" dirty="0">
                <a:cs typeface="+mn-ea"/>
                <a:sym typeface="+mn-lt"/>
              </a:rPr>
              <a:t>职报告</a:t>
            </a:r>
            <a:endParaRPr lang="zh-CN" altLang="en-US" sz="5400" dirty="0">
              <a:cs typeface="+mn-ea"/>
              <a:sym typeface="+mn-lt"/>
            </a:endParaRPr>
          </a:p>
        </p:txBody>
      </p:sp>
      <p:sp>
        <p:nvSpPr>
          <p:cNvPr id="34" name="半闭框 33"/>
          <p:cNvSpPr/>
          <p:nvPr/>
        </p:nvSpPr>
        <p:spPr>
          <a:xfrm flipH="1" flipV="1">
            <a:off x="3275653" y="3973492"/>
            <a:ext cx="530910" cy="1215209"/>
          </a:xfrm>
          <a:prstGeom prst="halfFrame">
            <a:avLst>
              <a:gd name="adj1" fmla="val 11382"/>
              <a:gd name="adj2" fmla="val 756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5" name="半闭框 34"/>
          <p:cNvSpPr/>
          <p:nvPr/>
        </p:nvSpPr>
        <p:spPr>
          <a:xfrm>
            <a:off x="2202048" y="835387"/>
            <a:ext cx="530910" cy="1215209"/>
          </a:xfrm>
          <a:prstGeom prst="halfFrame">
            <a:avLst>
              <a:gd name="adj1" fmla="val 11382"/>
              <a:gd name="adj2" fmla="val 756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pic>
        <p:nvPicPr>
          <p:cNvPr id="44" name="图片 43"/>
          <p:cNvPicPr>
            <a:picLocks noChangeAspect="1"/>
          </p:cNvPicPr>
          <p:nvPr/>
        </p:nvPicPr>
        <p:blipFill rotWithShape="1">
          <a:blip r:embed="rId4"/>
          <a:srcRect/>
          <a:stretch>
            <a:fillRect/>
          </a:stretch>
        </p:blipFill>
        <p:spPr>
          <a:xfrm>
            <a:off x="-163286" y="4533901"/>
            <a:ext cx="9647233" cy="2343120"/>
          </a:xfrm>
          <a:prstGeom prst="rect">
            <a:avLst/>
          </a:prstGeom>
        </p:spPr>
      </p:pic>
      <p:pic>
        <p:nvPicPr>
          <p:cNvPr id="30" name="图片 29"/>
          <p:cNvPicPr>
            <a:picLocks noChangeAspect="1"/>
          </p:cNvPicPr>
          <p:nvPr/>
        </p:nvPicPr>
        <p:blipFill rotWithShape="1">
          <a:blip r:embed="rId5"/>
          <a:srcRect/>
          <a:stretch>
            <a:fillRect/>
          </a:stretch>
        </p:blipFill>
        <p:spPr>
          <a:xfrm>
            <a:off x="8409930" y="60344"/>
            <a:ext cx="3694997" cy="112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a:srcRect/>
          <a:stretch>
            <a:fillRect/>
          </a:stretch>
        </p:blipFill>
        <p:spPr>
          <a:xfrm>
            <a:off x="0" y="3437298"/>
            <a:ext cx="3540631" cy="6414546"/>
          </a:xfrm>
          <a:prstGeom prst="rect">
            <a:avLst/>
          </a:prstGeom>
        </p:spPr>
      </p:pic>
      <p:pic>
        <p:nvPicPr>
          <p:cNvPr id="10" name="图片 9"/>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sp>
        <p:nvSpPr>
          <p:cNvPr id="16" name="文本框 48"/>
          <p:cNvSpPr txBox="1"/>
          <p:nvPr/>
        </p:nvSpPr>
        <p:spPr>
          <a:xfrm>
            <a:off x="1621860" y="2272199"/>
            <a:ext cx="5933591" cy="1165099"/>
          </a:xfrm>
          <a:prstGeom prst="rect">
            <a:avLst/>
          </a:prstGeom>
          <a:noFill/>
        </p:spPr>
        <p:txBody>
          <a:bodyPr wrap="square" lIns="91412" tIns="45706" rIns="91412" bIns="45706" rtlCol="0">
            <a:spAutoFit/>
          </a:bodyPr>
          <a:lstStyle/>
          <a:p>
            <a:pPr lvl="0" algn="just" defTabSz="913765">
              <a:lnSpc>
                <a:spcPct val="150000"/>
              </a:lnSpc>
              <a:defRPr/>
            </a:pPr>
            <a:r>
              <a:rPr lang="zh-CN" altLang="en-US" sz="1600" spc="400" dirty="0">
                <a:cs typeface="+mn-ea"/>
                <a:sym typeface="+mn-lt"/>
              </a:rPr>
              <a:t>您的内容打在这里您的内容打在这里您的内容打在这里您的内容打在这里您的内容打在这里您的内容打在这里您的内容打在这里</a:t>
            </a:r>
            <a:endParaRPr lang="zh-CN" altLang="en-US" sz="1600" spc="400" dirty="0">
              <a:cs typeface="+mn-ea"/>
              <a:sym typeface="+mn-lt"/>
            </a:endParaRPr>
          </a:p>
        </p:txBody>
      </p:sp>
      <p:sp>
        <p:nvSpPr>
          <p:cNvPr id="17" name="矩形 16"/>
          <p:cNvSpPr/>
          <p:nvPr/>
        </p:nvSpPr>
        <p:spPr>
          <a:xfrm>
            <a:off x="1621859" y="1687452"/>
            <a:ext cx="3675194" cy="584747"/>
          </a:xfrm>
          <a:prstGeom prst="rect">
            <a:avLst/>
          </a:prstGeom>
          <a:ln w="28575">
            <a:noFill/>
          </a:ln>
        </p:spPr>
        <p:txBody>
          <a:bodyPr vert="horz" wrap="square" lIns="91412" tIns="45706" rIns="91412" bIns="45706">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400" normalizeH="0" baseline="0" noProof="0" dirty="0">
                <a:ln>
                  <a:noFill/>
                </a:ln>
                <a:effectLst/>
                <a:uLnTx/>
                <a:uFillTx/>
                <a:cs typeface="+mn-ea"/>
                <a:sym typeface="+mn-lt"/>
              </a:rPr>
              <a:t>输入标题</a:t>
            </a:r>
            <a:endParaRPr kumimoji="0" lang="zh-CN" altLang="en-US" sz="3200" i="0" u="none" strike="noStrike" kern="1200" cap="none" spc="400" normalizeH="0" baseline="0" noProof="0" dirty="0">
              <a:ln>
                <a:noFill/>
              </a:ln>
              <a:effectLst/>
              <a:uLnTx/>
              <a:uFillTx/>
              <a:cs typeface="+mn-ea"/>
              <a:sym typeface="+mn-lt"/>
            </a:endParaRPr>
          </a:p>
        </p:txBody>
      </p:sp>
      <p:cxnSp>
        <p:nvCxnSpPr>
          <p:cNvPr id="20" name="直接连接符 19"/>
          <p:cNvCxnSpPr/>
          <p:nvPr/>
        </p:nvCxnSpPr>
        <p:spPr>
          <a:xfrm>
            <a:off x="1621859" y="3718603"/>
            <a:ext cx="8953240" cy="0"/>
          </a:xfrm>
          <a:prstGeom prst="line">
            <a:avLst/>
          </a:prstGeom>
          <a:ln>
            <a:solidFill>
              <a:srgbClr val="F5D499"/>
            </a:solidFill>
          </a:ln>
        </p:spPr>
        <p:style>
          <a:lnRef idx="1">
            <a:schemeClr val="accent2"/>
          </a:lnRef>
          <a:fillRef idx="0">
            <a:schemeClr val="accent2"/>
          </a:fillRef>
          <a:effectRef idx="0">
            <a:schemeClr val="accent2"/>
          </a:effectRef>
          <a:fontRef idx="minor">
            <a:schemeClr val="tx1"/>
          </a:fontRef>
        </p:style>
      </p:cxnSp>
      <p:sp>
        <p:nvSpPr>
          <p:cNvPr id="25" name="文本框 48"/>
          <p:cNvSpPr txBox="1"/>
          <p:nvPr/>
        </p:nvSpPr>
        <p:spPr>
          <a:xfrm>
            <a:off x="4740744" y="4400810"/>
            <a:ext cx="5933591" cy="1165099"/>
          </a:xfrm>
          <a:prstGeom prst="rect">
            <a:avLst/>
          </a:prstGeom>
          <a:noFill/>
        </p:spPr>
        <p:txBody>
          <a:bodyPr wrap="square" lIns="91412" tIns="45706" rIns="91412" bIns="45706" rtlCol="0">
            <a:spAutoFit/>
          </a:bodyPr>
          <a:lstStyle/>
          <a:p>
            <a:pPr lvl="0" algn="r" defTabSz="913765">
              <a:lnSpc>
                <a:spcPct val="150000"/>
              </a:lnSpc>
              <a:defRPr/>
            </a:pPr>
            <a:r>
              <a:rPr lang="zh-CN" altLang="en-US" sz="1600" spc="400" dirty="0">
                <a:cs typeface="+mn-ea"/>
                <a:sym typeface="+mn-lt"/>
              </a:rPr>
              <a:t>您的内容打在这里您的内容打在这里您的内容打在这里您的内容打在这里您的内容打在这里您的内容打在这里您的内容打在这里</a:t>
            </a:r>
            <a:endParaRPr lang="zh-CN" altLang="en-US" sz="1600" spc="400" dirty="0">
              <a:cs typeface="+mn-ea"/>
              <a:sym typeface="+mn-lt"/>
            </a:endParaRPr>
          </a:p>
        </p:txBody>
      </p:sp>
      <p:sp>
        <p:nvSpPr>
          <p:cNvPr id="26" name="矩形 25"/>
          <p:cNvSpPr/>
          <p:nvPr/>
        </p:nvSpPr>
        <p:spPr>
          <a:xfrm>
            <a:off x="7009950" y="3857589"/>
            <a:ext cx="3675194" cy="584747"/>
          </a:xfrm>
          <a:prstGeom prst="rect">
            <a:avLst/>
          </a:prstGeom>
          <a:ln w="28575">
            <a:noFill/>
          </a:ln>
        </p:spPr>
        <p:txBody>
          <a:bodyPr vert="horz" wrap="square" lIns="91412" tIns="45706" rIns="91412" bIns="45706">
            <a:spAutoFit/>
          </a:bodyPr>
          <a:lstStyle/>
          <a:p>
            <a:pPr marL="0" marR="0" lvl="0" indent="0" algn="r" defTabSz="913765"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400" normalizeH="0" baseline="0" noProof="0" dirty="0">
                <a:ln>
                  <a:noFill/>
                </a:ln>
                <a:effectLst/>
                <a:uLnTx/>
                <a:uFillTx/>
                <a:cs typeface="+mn-ea"/>
                <a:sym typeface="+mn-lt"/>
              </a:rPr>
              <a:t>输入标题</a:t>
            </a:r>
            <a:endParaRPr kumimoji="0" lang="zh-CN" altLang="en-US" sz="3200" i="0" u="none" strike="noStrike" kern="1200" cap="none" spc="400" normalizeH="0" baseline="0" noProof="0" dirty="0">
              <a:ln>
                <a:noFill/>
              </a:ln>
              <a:effectLst/>
              <a:uLnTx/>
              <a:uFillTx/>
              <a:cs typeface="+mn-ea"/>
              <a:sym typeface="+mn-lt"/>
            </a:endParaRPr>
          </a:p>
        </p:txBody>
      </p:sp>
      <p:pic>
        <p:nvPicPr>
          <p:cNvPr id="12" name="图片 11"/>
          <p:cNvPicPr>
            <a:picLocks noChangeAspect="1"/>
          </p:cNvPicPr>
          <p:nvPr/>
        </p:nvPicPr>
        <p:blipFill rotWithShape="1">
          <a:blip r:embed="rId3"/>
          <a:srcRect/>
          <a:stretch>
            <a:fillRect/>
          </a:stretch>
        </p:blipFill>
        <p:spPr>
          <a:xfrm flipH="1">
            <a:off x="10038214" y="-434164"/>
            <a:ext cx="2106636" cy="425965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ageCurlDoub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sp>
        <p:nvSpPr>
          <p:cNvPr id="6" name="文本框 48"/>
          <p:cNvSpPr txBox="1"/>
          <p:nvPr/>
        </p:nvSpPr>
        <p:spPr>
          <a:xfrm>
            <a:off x="3129205" y="4832178"/>
            <a:ext cx="5933591" cy="1165099"/>
          </a:xfrm>
          <a:prstGeom prst="rect">
            <a:avLst/>
          </a:prstGeom>
          <a:noFill/>
        </p:spPr>
        <p:txBody>
          <a:bodyPr wrap="square" lIns="91412" tIns="45706" rIns="91412" bIns="45706" rtlCol="0">
            <a:spAutoFit/>
          </a:bodyPr>
          <a:lstStyle/>
          <a:p>
            <a:pPr lvl="0" algn="ctr" defTabSz="913765">
              <a:lnSpc>
                <a:spcPct val="150000"/>
              </a:lnSpc>
              <a:defRPr/>
            </a:pPr>
            <a:r>
              <a:rPr lang="zh-CN" altLang="en-US" sz="1600" spc="400" dirty="0">
                <a:cs typeface="+mn-ea"/>
                <a:sym typeface="+mn-lt"/>
              </a:rPr>
              <a:t>您的内容打在这里您的内容打在这里您的内容打在这里您的内容打在这里您的内容打在这里您的内容打在这里您的内容打在这里</a:t>
            </a:r>
            <a:endParaRPr lang="zh-CN" altLang="en-US" sz="1600" spc="400" dirty="0">
              <a:cs typeface="+mn-ea"/>
              <a:sym typeface="+mn-lt"/>
            </a:endParaRPr>
          </a:p>
        </p:txBody>
      </p:sp>
      <p:sp>
        <p:nvSpPr>
          <p:cNvPr id="7" name="矩形 6"/>
          <p:cNvSpPr/>
          <p:nvPr/>
        </p:nvSpPr>
        <p:spPr>
          <a:xfrm>
            <a:off x="4258403" y="4245233"/>
            <a:ext cx="3675194" cy="584747"/>
          </a:xfrm>
          <a:prstGeom prst="rect">
            <a:avLst/>
          </a:prstGeom>
          <a:ln w="28575">
            <a:noFill/>
          </a:ln>
        </p:spPr>
        <p:txBody>
          <a:bodyPr vert="horz" wrap="square" lIns="91412" tIns="45706" rIns="91412" bIns="45706">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400" normalizeH="0" baseline="0" noProof="0" dirty="0">
                <a:ln>
                  <a:noFill/>
                </a:ln>
                <a:effectLst/>
                <a:uLnTx/>
                <a:uFillTx/>
                <a:cs typeface="+mn-ea"/>
                <a:sym typeface="+mn-lt"/>
              </a:rPr>
              <a:t>输入标题</a:t>
            </a:r>
            <a:endParaRPr kumimoji="0" lang="zh-CN" altLang="en-US" sz="3200" i="0" u="none" strike="noStrike" kern="1200" cap="none" spc="400" normalizeH="0" baseline="0" noProof="0" dirty="0">
              <a:ln>
                <a:noFill/>
              </a:ln>
              <a:effectLst/>
              <a:uLnTx/>
              <a:uFillTx/>
              <a:cs typeface="+mn-ea"/>
              <a:sym typeface="+mn-lt"/>
            </a:endParaRPr>
          </a:p>
        </p:txBody>
      </p:sp>
      <p:cxnSp>
        <p:nvCxnSpPr>
          <p:cNvPr id="8" name="直接连接符 7"/>
          <p:cNvCxnSpPr/>
          <p:nvPr/>
        </p:nvCxnSpPr>
        <p:spPr>
          <a:xfrm>
            <a:off x="1619380" y="6137929"/>
            <a:ext cx="8953240" cy="0"/>
          </a:xfrm>
          <a:prstGeom prst="line">
            <a:avLst/>
          </a:prstGeom>
          <a:ln>
            <a:solidFill>
              <a:srgbClr val="F5D499"/>
            </a:solidFill>
          </a:ln>
        </p:spPr>
        <p:style>
          <a:lnRef idx="1">
            <a:schemeClr val="accent2"/>
          </a:lnRef>
          <a:fillRef idx="0">
            <a:schemeClr val="accent2"/>
          </a:fillRef>
          <a:effectRef idx="0">
            <a:schemeClr val="accent2"/>
          </a:effectRef>
          <a:fontRef idx="minor">
            <a:schemeClr val="tx1"/>
          </a:fontRef>
        </p:style>
      </p:cxnSp>
      <p:pic>
        <p:nvPicPr>
          <p:cNvPr id="10" name="图片 9"/>
          <p:cNvPicPr>
            <a:picLocks noChangeAspect="1"/>
          </p:cNvPicPr>
          <p:nvPr/>
        </p:nvPicPr>
        <p:blipFill>
          <a:blip r:embed="rId2"/>
          <a:stretch>
            <a:fillRect/>
          </a:stretch>
        </p:blipFill>
        <p:spPr>
          <a:xfrm>
            <a:off x="7558225" y="1150893"/>
            <a:ext cx="6858000" cy="6858000"/>
          </a:xfrm>
          <a:prstGeom prst="rect">
            <a:avLst/>
          </a:prstGeom>
        </p:spPr>
      </p:pic>
      <p:pic>
        <p:nvPicPr>
          <p:cNvPr id="14" name="图片 13"/>
          <p:cNvPicPr>
            <a:picLocks noChangeAspect="1"/>
          </p:cNvPicPr>
          <p:nvPr/>
        </p:nvPicPr>
        <p:blipFill rotWithShape="1">
          <a:blip r:embed="rId3"/>
          <a:srcRect/>
          <a:stretch>
            <a:fillRect/>
          </a:stretch>
        </p:blipFill>
        <p:spPr>
          <a:xfrm>
            <a:off x="0" y="4200428"/>
            <a:ext cx="2518424" cy="5092295"/>
          </a:xfrm>
          <a:prstGeom prst="rect">
            <a:avLst/>
          </a:prstGeom>
        </p:spPr>
      </p:pic>
      <p:pic>
        <p:nvPicPr>
          <p:cNvPr id="15" name="图片 14"/>
          <p:cNvPicPr>
            <a:picLocks noChangeAspect="1"/>
          </p:cNvPicPr>
          <p:nvPr/>
        </p:nvPicPr>
        <p:blipFill rotWithShape="1">
          <a:blip r:embed="rId4"/>
          <a:srcRect/>
          <a:stretch>
            <a:fillRect/>
          </a:stretch>
        </p:blipFill>
        <p:spPr>
          <a:xfrm flipH="1">
            <a:off x="10038214" y="-434164"/>
            <a:ext cx="2106636" cy="4259653"/>
          </a:xfrm>
          <a:prstGeom prst="rect">
            <a:avLst/>
          </a:prstGeom>
        </p:spPr>
      </p:pic>
      <p:pic>
        <p:nvPicPr>
          <p:cNvPr id="3" name="图片 2"/>
          <p:cNvPicPr>
            <a:picLocks noChangeAspect="1"/>
          </p:cNvPicPr>
          <p:nvPr/>
        </p:nvPicPr>
        <p:blipFill>
          <a:blip r:embed="rId5"/>
          <a:stretch>
            <a:fillRect/>
          </a:stretch>
        </p:blipFill>
        <p:spPr>
          <a:xfrm>
            <a:off x="1156823" y="-571629"/>
            <a:ext cx="6096012" cy="60960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30928" y="-2797629"/>
            <a:ext cx="7130144" cy="12496800"/>
          </a:xfrm>
          <a:prstGeom prst="rect">
            <a:avLst/>
          </a:prstGeom>
        </p:spPr>
      </p:pic>
      <p:sp>
        <p:nvSpPr>
          <p:cNvPr id="12" name="文本框 11"/>
          <p:cNvSpPr txBox="1"/>
          <p:nvPr/>
        </p:nvSpPr>
        <p:spPr>
          <a:xfrm>
            <a:off x="5090912" y="2377248"/>
            <a:ext cx="2728632" cy="1107996"/>
          </a:xfrm>
          <a:prstGeom prst="rect">
            <a:avLst/>
          </a:prstGeom>
          <a:noFill/>
        </p:spPr>
        <p:txBody>
          <a:bodyPr wrap="none" rtlCol="0">
            <a:spAutoFit/>
          </a:bodyPr>
          <a:lstStyle/>
          <a:p>
            <a:r>
              <a:rPr lang="zh-CN" altLang="en-US" sz="6600" b="1" dirty="0">
                <a:cs typeface="+mn-ea"/>
                <a:sym typeface="+mn-lt"/>
              </a:rPr>
              <a:t>第三章</a:t>
            </a:r>
            <a:endParaRPr lang="zh-CN" altLang="en-US" sz="6600" b="1" dirty="0">
              <a:cs typeface="+mn-ea"/>
              <a:sym typeface="+mn-lt"/>
            </a:endParaRPr>
          </a:p>
        </p:txBody>
      </p:sp>
      <p:sp>
        <p:nvSpPr>
          <p:cNvPr id="14" name="文本框 13"/>
          <p:cNvSpPr txBox="1"/>
          <p:nvPr/>
        </p:nvSpPr>
        <p:spPr>
          <a:xfrm>
            <a:off x="4756402" y="3661045"/>
            <a:ext cx="3499676" cy="769441"/>
          </a:xfrm>
          <a:prstGeom prst="rect">
            <a:avLst/>
          </a:prstGeom>
          <a:noFill/>
        </p:spPr>
        <p:txBody>
          <a:bodyPr wrap="none" rtlCol="0">
            <a:spAutoFit/>
          </a:bodyPr>
          <a:lstStyle/>
          <a:p>
            <a:r>
              <a:rPr lang="zh-CN" altLang="en-US" sz="4400" dirty="0">
                <a:cs typeface="+mn-ea"/>
                <a:sym typeface="+mn-lt"/>
              </a:rPr>
              <a:t>请 输 入 标 题</a:t>
            </a:r>
            <a:endParaRPr lang="zh-CN" altLang="en-US" sz="4400" dirty="0">
              <a:cs typeface="+mn-ea"/>
              <a:sym typeface="+mn-lt"/>
            </a:endParaRPr>
          </a:p>
        </p:txBody>
      </p:sp>
      <p:pic>
        <p:nvPicPr>
          <p:cNvPr id="16" name="图片 15"/>
          <p:cNvPicPr>
            <a:picLocks noChangeAspect="1"/>
          </p:cNvPicPr>
          <p:nvPr/>
        </p:nvPicPr>
        <p:blipFill rotWithShape="1">
          <a:blip r:embed="rId2"/>
          <a:srcRect/>
          <a:stretch>
            <a:fillRect/>
          </a:stretch>
        </p:blipFill>
        <p:spPr>
          <a:xfrm flipH="1">
            <a:off x="1861670" y="1845129"/>
            <a:ext cx="3705277" cy="5170714"/>
          </a:xfrm>
          <a:prstGeom prst="rect">
            <a:avLst/>
          </a:prstGeom>
        </p:spPr>
      </p:pic>
      <p:sp>
        <p:nvSpPr>
          <p:cNvPr id="20" name="半闭框 19"/>
          <p:cNvSpPr/>
          <p:nvPr/>
        </p:nvSpPr>
        <p:spPr>
          <a:xfrm flipH="1" flipV="1">
            <a:off x="7759570" y="2770582"/>
            <a:ext cx="243902" cy="426373"/>
          </a:xfrm>
          <a:prstGeom prst="halfFrame">
            <a:avLst>
              <a:gd name="adj1" fmla="val 11382"/>
              <a:gd name="adj2" fmla="val 756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1" name="半闭框 20"/>
          <p:cNvSpPr/>
          <p:nvPr/>
        </p:nvSpPr>
        <p:spPr>
          <a:xfrm>
            <a:off x="4968961" y="2359639"/>
            <a:ext cx="243902" cy="426373"/>
          </a:xfrm>
          <a:prstGeom prst="halfFrame">
            <a:avLst>
              <a:gd name="adj1" fmla="val 11382"/>
              <a:gd name="adj2" fmla="val 756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pic>
        <p:nvPicPr>
          <p:cNvPr id="22" name="图片 21"/>
          <p:cNvPicPr>
            <a:picLocks noChangeAspect="1"/>
          </p:cNvPicPr>
          <p:nvPr/>
        </p:nvPicPr>
        <p:blipFill rotWithShape="1">
          <a:blip r:embed="rId3"/>
          <a:srcRect/>
          <a:stretch>
            <a:fillRect/>
          </a:stretch>
        </p:blipFill>
        <p:spPr>
          <a:xfrm flipH="1">
            <a:off x="6792685" y="481261"/>
            <a:ext cx="5377625" cy="11251250"/>
          </a:xfrm>
          <a:prstGeom prst="rect">
            <a:avLst/>
          </a:prstGeom>
        </p:spPr>
      </p:pic>
      <p:pic>
        <p:nvPicPr>
          <p:cNvPr id="23" name="图片 22"/>
          <p:cNvPicPr>
            <a:picLocks noChangeAspect="1"/>
          </p:cNvPicPr>
          <p:nvPr/>
        </p:nvPicPr>
        <p:blipFill rotWithShape="1">
          <a:blip r:embed="rId4"/>
          <a:srcRect/>
          <a:stretch>
            <a:fillRect/>
          </a:stretch>
        </p:blipFill>
        <p:spPr>
          <a:xfrm>
            <a:off x="0" y="-1132028"/>
            <a:ext cx="3951514" cy="7990028"/>
          </a:xfrm>
          <a:prstGeom prst="rect">
            <a:avLst/>
          </a:prstGeom>
        </p:spPr>
      </p:pic>
      <p:pic>
        <p:nvPicPr>
          <p:cNvPr id="24" name="图片 23"/>
          <p:cNvPicPr>
            <a:picLocks noChangeAspect="1"/>
          </p:cNvPicPr>
          <p:nvPr/>
        </p:nvPicPr>
        <p:blipFill rotWithShape="1">
          <a:blip r:embed="rId5"/>
          <a:srcRect/>
          <a:stretch>
            <a:fillRect/>
          </a:stretch>
        </p:blipFill>
        <p:spPr>
          <a:xfrm>
            <a:off x="7889407" y="1469571"/>
            <a:ext cx="4268542" cy="13010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7694077" y="93342"/>
            <a:ext cx="4497923" cy="6747519"/>
          </a:xfrm>
          <a:prstGeom prst="rect">
            <a:avLst/>
          </a:prstGeom>
        </p:spPr>
      </p:pic>
      <p:pic>
        <p:nvPicPr>
          <p:cNvPr id="12" name="图片 11"/>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sp>
        <p:nvSpPr>
          <p:cNvPr id="8" name="文本框 7"/>
          <p:cNvSpPr txBox="1"/>
          <p:nvPr/>
        </p:nvSpPr>
        <p:spPr>
          <a:xfrm>
            <a:off x="228000" y="2354720"/>
            <a:ext cx="6647974" cy="2991662"/>
          </a:xfrm>
          <a:prstGeom prst="rect">
            <a:avLst/>
          </a:prstGeom>
          <a:noFill/>
        </p:spPr>
        <p:txBody>
          <a:bodyPr vert="eaVert" wrap="square" rtlCol="0">
            <a:spAutoFit/>
          </a:bodyPr>
          <a:lstStyle/>
          <a:p>
            <a:pPr>
              <a:lnSpc>
                <a:spcPct val="150000"/>
              </a:lnSpc>
            </a:pPr>
            <a:r>
              <a:rPr lang="zh-CN" altLang="en-US" sz="2000" dirty="0">
                <a:cs typeface="+mn-ea"/>
                <a:sym typeface="+mn-lt"/>
              </a:rPr>
              <a:t>您的内容打在这里您的内</a:t>
            </a:r>
            <a:endParaRPr lang="en-US" altLang="zh-CN" sz="2000" dirty="0">
              <a:cs typeface="+mn-ea"/>
              <a:sym typeface="+mn-lt"/>
            </a:endParaRPr>
          </a:p>
          <a:p>
            <a:pPr>
              <a:lnSpc>
                <a:spcPct val="150000"/>
              </a:lnSpc>
            </a:pPr>
            <a:r>
              <a:rPr lang="zh-CN" altLang="en-US" sz="2000" dirty="0">
                <a:cs typeface="+mn-ea"/>
                <a:sym typeface="+mn-lt"/>
              </a:rPr>
              <a:t>容打在这里您的</a:t>
            </a:r>
            <a:endParaRPr lang="en-US" altLang="zh-CN" sz="2000" dirty="0">
              <a:cs typeface="+mn-ea"/>
              <a:sym typeface="+mn-lt"/>
            </a:endParaRPr>
          </a:p>
          <a:p>
            <a:pPr>
              <a:lnSpc>
                <a:spcPct val="150000"/>
              </a:lnSpc>
            </a:pPr>
            <a:r>
              <a:rPr lang="zh-CN" altLang="en-US" sz="2000" dirty="0">
                <a:cs typeface="+mn-ea"/>
                <a:sym typeface="+mn-lt"/>
              </a:rPr>
              <a:t>内容打在这里您的内</a:t>
            </a:r>
            <a:endParaRPr lang="en-US" altLang="zh-CN" sz="2000" dirty="0">
              <a:cs typeface="+mn-ea"/>
              <a:sym typeface="+mn-lt"/>
            </a:endParaRPr>
          </a:p>
          <a:p>
            <a:pPr>
              <a:lnSpc>
                <a:spcPct val="150000"/>
              </a:lnSpc>
            </a:pPr>
            <a:r>
              <a:rPr lang="zh-CN" altLang="en-US" sz="2000" dirty="0">
                <a:cs typeface="+mn-ea"/>
                <a:sym typeface="+mn-lt"/>
              </a:rPr>
              <a:t>容打在这里您的</a:t>
            </a:r>
            <a:endParaRPr lang="en-US" altLang="zh-CN" sz="2000" dirty="0">
              <a:cs typeface="+mn-ea"/>
              <a:sym typeface="+mn-lt"/>
            </a:endParaRPr>
          </a:p>
          <a:p>
            <a:pPr>
              <a:lnSpc>
                <a:spcPct val="150000"/>
              </a:lnSpc>
            </a:pPr>
            <a:r>
              <a:rPr lang="zh-CN" altLang="en-US" sz="2000" dirty="0">
                <a:cs typeface="+mn-ea"/>
                <a:sym typeface="+mn-lt"/>
              </a:rPr>
              <a:t>内容打在这里您的内</a:t>
            </a:r>
            <a:endParaRPr lang="en-US" altLang="zh-CN" sz="2000" dirty="0">
              <a:cs typeface="+mn-ea"/>
              <a:sym typeface="+mn-lt"/>
            </a:endParaRPr>
          </a:p>
          <a:p>
            <a:pPr>
              <a:lnSpc>
                <a:spcPct val="150000"/>
              </a:lnSpc>
            </a:pPr>
            <a:r>
              <a:rPr lang="zh-CN" altLang="en-US" sz="2000" dirty="0">
                <a:cs typeface="+mn-ea"/>
                <a:sym typeface="+mn-lt"/>
              </a:rPr>
              <a:t>打在这里您的内容打在这里您的内容打在这里</a:t>
            </a:r>
            <a:endParaRPr lang="en-US" altLang="zh-CN" sz="2000" dirty="0">
              <a:cs typeface="+mn-ea"/>
              <a:sym typeface="+mn-lt"/>
            </a:endParaRPr>
          </a:p>
          <a:p>
            <a:pPr>
              <a:lnSpc>
                <a:spcPct val="150000"/>
              </a:lnSpc>
            </a:pPr>
            <a:r>
              <a:rPr lang="zh-CN" altLang="en-US" sz="2000" dirty="0">
                <a:cs typeface="+mn-ea"/>
                <a:sym typeface="+mn-lt"/>
              </a:rPr>
              <a:t>您的内容打在这里您的</a:t>
            </a:r>
            <a:endParaRPr lang="en-US" altLang="zh-CN" sz="2000" dirty="0">
              <a:cs typeface="+mn-ea"/>
              <a:sym typeface="+mn-lt"/>
            </a:endParaRPr>
          </a:p>
          <a:p>
            <a:pPr>
              <a:lnSpc>
                <a:spcPct val="150000"/>
              </a:lnSpc>
            </a:pPr>
            <a:r>
              <a:rPr lang="zh-CN" altLang="en-US" sz="2000" dirty="0">
                <a:cs typeface="+mn-ea"/>
                <a:sym typeface="+mn-lt"/>
              </a:rPr>
              <a:t>内容打在这里</a:t>
            </a:r>
            <a:endParaRPr lang="en-US" altLang="zh-CN" sz="2000" dirty="0">
              <a:cs typeface="+mn-ea"/>
              <a:sym typeface="+mn-lt"/>
            </a:endParaRPr>
          </a:p>
          <a:p>
            <a:pPr>
              <a:lnSpc>
                <a:spcPct val="150000"/>
              </a:lnSpc>
            </a:pPr>
            <a:r>
              <a:rPr lang="zh-CN" altLang="en-US" sz="2000" dirty="0">
                <a:cs typeface="+mn-ea"/>
                <a:sym typeface="+mn-lt"/>
              </a:rPr>
              <a:t>您的内容打在这里您的内容打在这里</a:t>
            </a:r>
            <a:endParaRPr lang="en-US" altLang="zh-CN" sz="2000" dirty="0">
              <a:cs typeface="+mn-ea"/>
              <a:sym typeface="+mn-lt"/>
            </a:endParaRPr>
          </a:p>
          <a:p>
            <a:pPr>
              <a:lnSpc>
                <a:spcPct val="150000"/>
              </a:lnSpc>
            </a:pPr>
            <a:r>
              <a:rPr lang="zh-CN" altLang="en-US" sz="2000" dirty="0">
                <a:cs typeface="+mn-ea"/>
                <a:sym typeface="+mn-lt"/>
              </a:rPr>
              <a:t>您的内容打在这里您的</a:t>
            </a:r>
            <a:endParaRPr lang="en-US" altLang="zh-CN" sz="2000" dirty="0">
              <a:cs typeface="+mn-ea"/>
              <a:sym typeface="+mn-lt"/>
            </a:endParaRPr>
          </a:p>
          <a:p>
            <a:pPr>
              <a:lnSpc>
                <a:spcPct val="150000"/>
              </a:lnSpc>
            </a:pPr>
            <a:r>
              <a:rPr lang="zh-CN" altLang="en-US" sz="2000" dirty="0">
                <a:cs typeface="+mn-ea"/>
                <a:sym typeface="+mn-lt"/>
              </a:rPr>
              <a:t>内容打在这里</a:t>
            </a:r>
            <a:endParaRPr lang="zh-CN" altLang="en-US" sz="2000" dirty="0">
              <a:cs typeface="+mn-ea"/>
              <a:sym typeface="+mn-lt"/>
            </a:endParaRPr>
          </a:p>
          <a:p>
            <a:pPr>
              <a:lnSpc>
                <a:spcPct val="150000"/>
              </a:lnSpc>
            </a:pPr>
            <a:endParaRPr lang="zh-CN" altLang="en-US" sz="2000" dirty="0">
              <a:cs typeface="+mn-ea"/>
              <a:sym typeface="+mn-lt"/>
            </a:endParaRPr>
          </a:p>
        </p:txBody>
      </p:sp>
      <p:sp>
        <p:nvSpPr>
          <p:cNvPr id="9" name="矩形 8"/>
          <p:cNvSpPr/>
          <p:nvPr/>
        </p:nvSpPr>
        <p:spPr>
          <a:xfrm>
            <a:off x="6647374" y="2354720"/>
            <a:ext cx="738664" cy="1894108"/>
          </a:xfrm>
          <a:prstGeom prst="rect">
            <a:avLst/>
          </a:prstGeom>
        </p:spPr>
        <p:txBody>
          <a:bodyPr vert="eaVert" wrap="none">
            <a:spAutoFit/>
          </a:bodyPr>
          <a:lstStyle/>
          <a:p>
            <a:pPr algn="ctr"/>
            <a:r>
              <a:rPr lang="zh-CN" altLang="en-US" sz="3600" dirty="0">
                <a:cs typeface="+mn-ea"/>
                <a:sym typeface="+mn-lt"/>
              </a:rPr>
              <a:t>输入标题</a:t>
            </a:r>
            <a:endParaRPr lang="zh-CN" altLang="en-US" sz="3600" dirty="0">
              <a:cs typeface="+mn-ea"/>
              <a:sym typeface="+mn-lt"/>
            </a:endParaRPr>
          </a:p>
        </p:txBody>
      </p:sp>
      <p:pic>
        <p:nvPicPr>
          <p:cNvPr id="10" name="图片 9"/>
          <p:cNvPicPr>
            <a:picLocks noChangeAspect="1"/>
          </p:cNvPicPr>
          <p:nvPr/>
        </p:nvPicPr>
        <p:blipFill rotWithShape="1">
          <a:blip r:embed="rId3"/>
          <a:srcRect b="-1"/>
          <a:stretch>
            <a:fillRect/>
          </a:stretch>
        </p:blipFill>
        <p:spPr>
          <a:xfrm>
            <a:off x="7442655" y="4172628"/>
            <a:ext cx="4635045" cy="4924632"/>
          </a:xfrm>
          <a:prstGeom prst="rect">
            <a:avLst/>
          </a:prstGeom>
        </p:spPr>
      </p:pic>
      <p:pic>
        <p:nvPicPr>
          <p:cNvPr id="13" name="图片 12"/>
          <p:cNvPicPr>
            <a:picLocks noChangeAspect="1"/>
          </p:cNvPicPr>
          <p:nvPr/>
        </p:nvPicPr>
        <p:blipFill rotWithShape="1">
          <a:blip r:embed="rId4"/>
          <a:srcRect/>
          <a:stretch>
            <a:fillRect/>
          </a:stretch>
        </p:blipFill>
        <p:spPr>
          <a:xfrm>
            <a:off x="0" y="4200428"/>
            <a:ext cx="2518424" cy="5092295"/>
          </a:xfrm>
          <a:prstGeom prst="rect">
            <a:avLst/>
          </a:prstGeom>
        </p:spPr>
      </p:pic>
      <p:pic>
        <p:nvPicPr>
          <p:cNvPr id="14" name="图片 13"/>
          <p:cNvPicPr>
            <a:picLocks noChangeAspect="1"/>
          </p:cNvPicPr>
          <p:nvPr/>
        </p:nvPicPr>
        <p:blipFill rotWithShape="1">
          <a:blip r:embed="rId5"/>
          <a:srcRect/>
          <a:stretch>
            <a:fillRect/>
          </a:stretch>
        </p:blipFill>
        <p:spPr>
          <a:xfrm flipH="1">
            <a:off x="10038214" y="-434164"/>
            <a:ext cx="2106636" cy="425965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drap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graphicFrame>
        <p:nvGraphicFramePr>
          <p:cNvPr id="8" name="图表 7"/>
          <p:cNvGraphicFramePr/>
          <p:nvPr/>
        </p:nvGraphicFramePr>
        <p:xfrm>
          <a:off x="549847" y="1511411"/>
          <a:ext cx="7411239" cy="4597177"/>
        </p:xfrm>
        <a:graphic>
          <a:graphicData uri="http://schemas.openxmlformats.org/drawingml/2006/chart">
            <c:chart xmlns:c="http://schemas.openxmlformats.org/drawingml/2006/chart" xmlns:r="http://schemas.openxmlformats.org/officeDocument/2006/relationships" r:id="rId1"/>
          </a:graphicData>
        </a:graphic>
      </p:graphicFrame>
      <p:sp>
        <p:nvSpPr>
          <p:cNvPr id="9" name="文本框 8"/>
          <p:cNvSpPr txBox="1"/>
          <p:nvPr/>
        </p:nvSpPr>
        <p:spPr>
          <a:xfrm>
            <a:off x="8396632" y="1616486"/>
            <a:ext cx="6045800" cy="4203330"/>
          </a:xfrm>
          <a:prstGeom prst="rect">
            <a:avLst/>
          </a:prstGeom>
          <a:noFill/>
        </p:spPr>
        <p:txBody>
          <a:bodyPr vert="horz" wrap="square" rtlCol="0">
            <a:spAutoFit/>
          </a:bodyPr>
          <a:lstStyle/>
          <a:p>
            <a:pPr>
              <a:lnSpc>
                <a:spcPct val="150000"/>
              </a:lnSpc>
            </a:pPr>
            <a:r>
              <a:rPr lang="zh-CN" altLang="en-US" sz="2000" dirty="0">
                <a:cs typeface="+mn-ea"/>
                <a:sym typeface="+mn-lt"/>
              </a:rPr>
              <a:t>您的内容打在这里您的内</a:t>
            </a:r>
            <a:endParaRPr lang="en-US" altLang="zh-CN" sz="2000" dirty="0">
              <a:cs typeface="+mn-ea"/>
              <a:sym typeface="+mn-lt"/>
            </a:endParaRPr>
          </a:p>
          <a:p>
            <a:pPr>
              <a:lnSpc>
                <a:spcPct val="150000"/>
              </a:lnSpc>
            </a:pPr>
            <a:r>
              <a:rPr lang="zh-CN" altLang="en-US" sz="2000" dirty="0">
                <a:cs typeface="+mn-ea"/>
                <a:sym typeface="+mn-lt"/>
              </a:rPr>
              <a:t>容打在这里您的</a:t>
            </a:r>
            <a:endParaRPr lang="en-US" altLang="zh-CN" sz="2000" dirty="0">
              <a:cs typeface="+mn-ea"/>
              <a:sym typeface="+mn-lt"/>
            </a:endParaRPr>
          </a:p>
          <a:p>
            <a:pPr>
              <a:lnSpc>
                <a:spcPct val="150000"/>
              </a:lnSpc>
            </a:pPr>
            <a:r>
              <a:rPr lang="zh-CN" altLang="en-US" sz="2000" dirty="0">
                <a:cs typeface="+mn-ea"/>
                <a:sym typeface="+mn-lt"/>
              </a:rPr>
              <a:t>内容打在这里您的内</a:t>
            </a:r>
            <a:endParaRPr lang="en-US" altLang="zh-CN" sz="2000" dirty="0">
              <a:cs typeface="+mn-ea"/>
              <a:sym typeface="+mn-lt"/>
            </a:endParaRPr>
          </a:p>
          <a:p>
            <a:pPr>
              <a:lnSpc>
                <a:spcPct val="150000"/>
              </a:lnSpc>
            </a:pPr>
            <a:r>
              <a:rPr lang="zh-CN" altLang="en-US" sz="2000" dirty="0">
                <a:cs typeface="+mn-ea"/>
                <a:sym typeface="+mn-lt"/>
              </a:rPr>
              <a:t>容打在这里您的</a:t>
            </a:r>
            <a:endParaRPr lang="en-US" altLang="zh-CN" sz="2000" dirty="0">
              <a:cs typeface="+mn-ea"/>
              <a:sym typeface="+mn-lt"/>
            </a:endParaRPr>
          </a:p>
          <a:p>
            <a:pPr>
              <a:lnSpc>
                <a:spcPct val="150000"/>
              </a:lnSpc>
            </a:pPr>
            <a:r>
              <a:rPr lang="zh-CN" altLang="en-US" sz="2000" dirty="0">
                <a:cs typeface="+mn-ea"/>
                <a:sym typeface="+mn-lt"/>
              </a:rPr>
              <a:t>内容打在这里您的内</a:t>
            </a:r>
            <a:endParaRPr lang="en-US" altLang="zh-CN" sz="2000" dirty="0">
              <a:cs typeface="+mn-ea"/>
              <a:sym typeface="+mn-lt"/>
            </a:endParaRPr>
          </a:p>
          <a:p>
            <a:pPr>
              <a:lnSpc>
                <a:spcPct val="150000"/>
              </a:lnSpc>
            </a:pPr>
            <a:r>
              <a:rPr lang="zh-CN" altLang="en-US" sz="2000" dirty="0">
                <a:cs typeface="+mn-ea"/>
                <a:sym typeface="+mn-lt"/>
              </a:rPr>
              <a:t>打在这里您的内容打在这里</a:t>
            </a:r>
            <a:endParaRPr lang="en-US" altLang="zh-CN" sz="2000" dirty="0">
              <a:cs typeface="+mn-ea"/>
              <a:sym typeface="+mn-lt"/>
            </a:endParaRPr>
          </a:p>
          <a:p>
            <a:pPr>
              <a:lnSpc>
                <a:spcPct val="150000"/>
              </a:lnSpc>
            </a:pPr>
            <a:r>
              <a:rPr lang="zh-CN" altLang="en-US" sz="2000" dirty="0">
                <a:cs typeface="+mn-ea"/>
                <a:sym typeface="+mn-lt"/>
              </a:rPr>
              <a:t>的内容打在这里</a:t>
            </a:r>
            <a:endParaRPr lang="en-US" altLang="zh-CN" sz="2000" dirty="0">
              <a:cs typeface="+mn-ea"/>
              <a:sym typeface="+mn-lt"/>
            </a:endParaRPr>
          </a:p>
          <a:p>
            <a:pPr>
              <a:lnSpc>
                <a:spcPct val="150000"/>
              </a:lnSpc>
            </a:pPr>
            <a:r>
              <a:rPr lang="zh-CN" altLang="en-US" sz="2000" dirty="0">
                <a:cs typeface="+mn-ea"/>
                <a:sym typeface="+mn-lt"/>
              </a:rPr>
              <a:t>您的内容打在这里您的</a:t>
            </a:r>
            <a:endParaRPr lang="en-US" altLang="zh-CN" sz="2000" dirty="0">
              <a:cs typeface="+mn-ea"/>
              <a:sym typeface="+mn-lt"/>
            </a:endParaRPr>
          </a:p>
          <a:p>
            <a:pPr>
              <a:lnSpc>
                <a:spcPct val="150000"/>
              </a:lnSpc>
            </a:pPr>
            <a:r>
              <a:rPr lang="zh-CN" altLang="en-US" sz="2000" dirty="0">
                <a:cs typeface="+mn-ea"/>
                <a:sym typeface="+mn-lt"/>
              </a:rPr>
              <a:t>内容打在这里</a:t>
            </a:r>
            <a:endParaRPr lang="en-US" altLang="zh-CN" sz="20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5631077" y="1857375"/>
            <a:ext cx="0" cy="34290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pic>
        <p:nvPicPr>
          <p:cNvPr id="12" name="图片 11"/>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pic>
        <p:nvPicPr>
          <p:cNvPr id="4" name="图片 3"/>
          <p:cNvPicPr>
            <a:picLocks noChangeAspect="1"/>
          </p:cNvPicPr>
          <p:nvPr/>
        </p:nvPicPr>
        <p:blipFill>
          <a:blip r:embed="rId2"/>
          <a:stretch>
            <a:fillRect/>
          </a:stretch>
        </p:blipFill>
        <p:spPr>
          <a:xfrm>
            <a:off x="389660" y="401411"/>
            <a:ext cx="6456589" cy="6456589"/>
          </a:xfrm>
          <a:prstGeom prst="rect">
            <a:avLst/>
          </a:prstGeom>
        </p:spPr>
      </p:pic>
      <p:sp>
        <p:nvSpPr>
          <p:cNvPr id="6" name="3"/>
          <p:cNvSpPr txBox="1"/>
          <p:nvPr/>
        </p:nvSpPr>
        <p:spPr>
          <a:xfrm>
            <a:off x="5846474" y="1557901"/>
            <a:ext cx="3092209" cy="1334187"/>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SzPct val="25000"/>
            </a:pPr>
            <a:r>
              <a:rPr lang="zh-CN" altLang="en-US" sz="2400" dirty="0">
                <a:cs typeface="+mn-ea"/>
                <a:sym typeface="+mn-lt"/>
              </a:rPr>
              <a:t>在这里输入文字</a:t>
            </a:r>
            <a:endParaRPr lang="zh-CN" altLang="en-US" sz="2400" dirty="0">
              <a:cs typeface="+mn-ea"/>
              <a:sym typeface="+mn-lt"/>
            </a:endParaRPr>
          </a:p>
        </p:txBody>
      </p:sp>
      <p:sp>
        <p:nvSpPr>
          <p:cNvPr id="7" name="2"/>
          <p:cNvSpPr txBox="1"/>
          <p:nvPr/>
        </p:nvSpPr>
        <p:spPr>
          <a:xfrm>
            <a:off x="5846473" y="2595306"/>
            <a:ext cx="4216899" cy="231140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dirty="0">
                <a:cs typeface="+mn-ea"/>
                <a:sym typeface="+mn-lt"/>
              </a:rPr>
              <a:t>您的内容打在这里您的内容打在这里您的内容打在这里您的内容打在这里您的内容打在这里您的内容打在这里您的内容打在这里您的内容打在这里您的内容打在这里您的内容打在这里您的内容打在这里</a:t>
            </a:r>
            <a:endParaRPr lang="zh-CN" altLang="en-US" dirty="0">
              <a:cs typeface="+mn-ea"/>
              <a:sym typeface="+mn-lt"/>
            </a:endParaRPr>
          </a:p>
        </p:txBody>
      </p:sp>
      <p:sp>
        <p:nvSpPr>
          <p:cNvPr id="10" name="3"/>
          <p:cNvSpPr txBox="1"/>
          <p:nvPr/>
        </p:nvSpPr>
        <p:spPr>
          <a:xfrm>
            <a:off x="9147428" y="4087200"/>
            <a:ext cx="3044572" cy="2311400"/>
          </a:xfrm>
          <a:prstGeom prst="rect">
            <a:avLst/>
          </a:prstGeom>
          <a:noFill/>
          <a:ln>
            <a:noFill/>
          </a:ln>
        </p:spPr>
        <p:txBody>
          <a:bodyPr vert="eaVert"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SzPct val="25000"/>
            </a:pPr>
            <a:r>
              <a:rPr lang="zh-CN" altLang="en-US" sz="2000" dirty="0">
                <a:cs typeface="+mn-ea"/>
                <a:sym typeface="+mn-lt"/>
              </a:rPr>
              <a:t>输入标题</a:t>
            </a:r>
            <a:endParaRPr lang="zh-CN" altLang="en-US" sz="2000" dirty="0">
              <a:cs typeface="+mn-ea"/>
              <a:sym typeface="+mn-lt"/>
            </a:endParaRPr>
          </a:p>
        </p:txBody>
      </p:sp>
      <p:pic>
        <p:nvPicPr>
          <p:cNvPr id="13" name="图片 12"/>
          <p:cNvPicPr>
            <a:picLocks noChangeAspect="1"/>
          </p:cNvPicPr>
          <p:nvPr/>
        </p:nvPicPr>
        <p:blipFill rotWithShape="1">
          <a:blip r:embed="rId3"/>
          <a:srcRect/>
          <a:stretch>
            <a:fillRect/>
          </a:stretch>
        </p:blipFill>
        <p:spPr>
          <a:xfrm>
            <a:off x="0" y="4200428"/>
            <a:ext cx="2518424" cy="5092295"/>
          </a:xfrm>
          <a:prstGeom prst="rect">
            <a:avLst/>
          </a:prstGeom>
        </p:spPr>
      </p:pic>
      <p:pic>
        <p:nvPicPr>
          <p:cNvPr id="14" name="图片 13"/>
          <p:cNvPicPr>
            <a:picLocks noChangeAspect="1"/>
          </p:cNvPicPr>
          <p:nvPr/>
        </p:nvPicPr>
        <p:blipFill rotWithShape="1">
          <a:blip r:embed="rId4"/>
          <a:srcRect/>
          <a:stretch>
            <a:fillRect/>
          </a:stretch>
        </p:blipFill>
        <p:spPr>
          <a:xfrm flipH="1">
            <a:off x="10038214" y="-434164"/>
            <a:ext cx="2106636" cy="42596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sp>
        <p:nvSpPr>
          <p:cNvPr id="3" name="椭圆 2"/>
          <p:cNvSpPr/>
          <p:nvPr/>
        </p:nvSpPr>
        <p:spPr>
          <a:xfrm>
            <a:off x="9344321" y="3083918"/>
            <a:ext cx="836532" cy="836532"/>
          </a:xfrm>
          <a:prstGeom prst="ellipse">
            <a:avLst/>
          </a:prstGeom>
          <a:solidFill>
            <a:srgbClr val="DF9D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a:solidFill>
                <a:srgbClr val="B18D6E"/>
              </a:solidFill>
              <a:cs typeface="+mn-ea"/>
              <a:sym typeface="+mn-lt"/>
            </a:endParaRPr>
          </a:p>
        </p:txBody>
      </p:sp>
      <p:sp>
        <p:nvSpPr>
          <p:cNvPr id="4" name="文本框 3"/>
          <p:cNvSpPr txBox="1"/>
          <p:nvPr/>
        </p:nvSpPr>
        <p:spPr>
          <a:xfrm>
            <a:off x="9459211" y="3209861"/>
            <a:ext cx="657552" cy="584775"/>
          </a:xfrm>
          <a:prstGeom prst="rect">
            <a:avLst/>
          </a:prstGeom>
          <a:noFill/>
          <a:ln>
            <a:noFill/>
          </a:ln>
          <a:effectLst/>
        </p:spPr>
        <p:txBody>
          <a:bodyPr wrap="none" rtlCol="0">
            <a:spAutoFit/>
          </a:bodyPr>
          <a:lstStyle/>
          <a:p>
            <a:pPr algn="ctr" defTabSz="913765">
              <a:defRPr/>
            </a:pPr>
            <a:r>
              <a:rPr lang="zh-CN" altLang="en-US" sz="3200" b="1" spc="400">
                <a:solidFill>
                  <a:prstClr val="black">
                    <a:lumMod val="95000"/>
                    <a:lumOff val="5000"/>
                  </a:prstClr>
                </a:solidFill>
                <a:cs typeface="+mn-ea"/>
                <a:sym typeface="+mn-lt"/>
              </a:rPr>
              <a:t>贰</a:t>
            </a:r>
            <a:endParaRPr lang="zh-CN" altLang="en-US" sz="3200" b="1" spc="400" dirty="0">
              <a:solidFill>
                <a:prstClr val="black">
                  <a:lumMod val="95000"/>
                  <a:lumOff val="5000"/>
                </a:prstClr>
              </a:solidFill>
              <a:cs typeface="+mn-ea"/>
              <a:sym typeface="+mn-lt"/>
            </a:endParaRPr>
          </a:p>
        </p:txBody>
      </p:sp>
      <p:sp>
        <p:nvSpPr>
          <p:cNvPr id="5" name="椭圆 4"/>
          <p:cNvSpPr/>
          <p:nvPr/>
        </p:nvSpPr>
        <p:spPr>
          <a:xfrm>
            <a:off x="9344321" y="1473024"/>
            <a:ext cx="836532" cy="812976"/>
          </a:xfrm>
          <a:prstGeom prst="ellipse">
            <a:avLst/>
          </a:prstGeom>
          <a:solidFill>
            <a:srgbClr val="DF9D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dirty="0">
              <a:solidFill>
                <a:srgbClr val="B18D6E"/>
              </a:solidFill>
              <a:cs typeface="+mn-ea"/>
              <a:sym typeface="+mn-lt"/>
            </a:endParaRPr>
          </a:p>
        </p:txBody>
      </p:sp>
      <p:sp>
        <p:nvSpPr>
          <p:cNvPr id="6" name="文本框 5"/>
          <p:cNvSpPr txBox="1"/>
          <p:nvPr/>
        </p:nvSpPr>
        <p:spPr>
          <a:xfrm>
            <a:off x="9459211" y="1598967"/>
            <a:ext cx="657552" cy="584775"/>
          </a:xfrm>
          <a:prstGeom prst="rect">
            <a:avLst/>
          </a:prstGeom>
          <a:noFill/>
          <a:ln>
            <a:noFill/>
          </a:ln>
          <a:effectLst/>
        </p:spPr>
        <p:txBody>
          <a:bodyPr wrap="none" rtlCol="0">
            <a:spAutoFit/>
          </a:bodyPr>
          <a:lstStyle/>
          <a:p>
            <a:pPr algn="ctr" defTabSz="913765">
              <a:defRPr/>
            </a:pPr>
            <a:r>
              <a:rPr lang="zh-CN" altLang="en-US" sz="3200" b="1" spc="400" dirty="0">
                <a:solidFill>
                  <a:prstClr val="black">
                    <a:lumMod val="95000"/>
                    <a:lumOff val="5000"/>
                  </a:prstClr>
                </a:solidFill>
                <a:cs typeface="+mn-ea"/>
                <a:sym typeface="+mn-lt"/>
              </a:rPr>
              <a:t>壹</a:t>
            </a:r>
            <a:endParaRPr lang="zh-CN" altLang="en-US" sz="2665" b="1" spc="400" dirty="0">
              <a:solidFill>
                <a:prstClr val="black">
                  <a:lumMod val="95000"/>
                  <a:lumOff val="5000"/>
                </a:prstClr>
              </a:solidFill>
              <a:cs typeface="+mn-ea"/>
              <a:sym typeface="+mn-lt"/>
            </a:endParaRPr>
          </a:p>
        </p:txBody>
      </p:sp>
      <p:sp>
        <p:nvSpPr>
          <p:cNvPr id="7" name="椭圆 6"/>
          <p:cNvSpPr/>
          <p:nvPr/>
        </p:nvSpPr>
        <p:spPr>
          <a:xfrm>
            <a:off x="9344321" y="4685465"/>
            <a:ext cx="836532" cy="836532"/>
          </a:xfrm>
          <a:prstGeom prst="ellipse">
            <a:avLst/>
          </a:prstGeom>
          <a:solidFill>
            <a:srgbClr val="DF9D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a:solidFill>
                <a:srgbClr val="B18D6E"/>
              </a:solidFill>
              <a:cs typeface="+mn-ea"/>
              <a:sym typeface="+mn-lt"/>
            </a:endParaRPr>
          </a:p>
        </p:txBody>
      </p:sp>
      <p:sp>
        <p:nvSpPr>
          <p:cNvPr id="8" name="文本框 7"/>
          <p:cNvSpPr txBox="1"/>
          <p:nvPr/>
        </p:nvSpPr>
        <p:spPr>
          <a:xfrm>
            <a:off x="9459211" y="4811408"/>
            <a:ext cx="657552" cy="584775"/>
          </a:xfrm>
          <a:prstGeom prst="rect">
            <a:avLst/>
          </a:prstGeom>
          <a:noFill/>
          <a:ln>
            <a:noFill/>
          </a:ln>
          <a:effectLst/>
        </p:spPr>
        <p:txBody>
          <a:bodyPr wrap="none" rtlCol="0">
            <a:spAutoFit/>
          </a:bodyPr>
          <a:lstStyle/>
          <a:p>
            <a:pPr algn="ctr" defTabSz="913765">
              <a:defRPr/>
            </a:pPr>
            <a:r>
              <a:rPr lang="zh-CN" altLang="en-US" sz="3200" b="1" spc="400" dirty="0">
                <a:solidFill>
                  <a:prstClr val="black">
                    <a:lumMod val="95000"/>
                    <a:lumOff val="5000"/>
                  </a:prstClr>
                </a:solidFill>
                <a:cs typeface="+mn-ea"/>
                <a:sym typeface="+mn-lt"/>
              </a:rPr>
              <a:t>叁</a:t>
            </a:r>
            <a:endParaRPr lang="zh-CN" altLang="en-US" sz="3200" b="1" spc="400" dirty="0">
              <a:solidFill>
                <a:prstClr val="black">
                  <a:lumMod val="95000"/>
                  <a:lumOff val="5000"/>
                </a:prstClr>
              </a:solidFill>
              <a:cs typeface="+mn-ea"/>
              <a:sym typeface="+mn-lt"/>
            </a:endParaRPr>
          </a:p>
        </p:txBody>
      </p:sp>
      <p:sp>
        <p:nvSpPr>
          <p:cNvPr id="9" name="文本框 8"/>
          <p:cNvSpPr txBox="1"/>
          <p:nvPr/>
        </p:nvSpPr>
        <p:spPr>
          <a:xfrm>
            <a:off x="1361217" y="1430611"/>
            <a:ext cx="7571303" cy="1172375"/>
          </a:xfrm>
          <a:prstGeom prst="rect">
            <a:avLst/>
          </a:prstGeom>
          <a:noFill/>
        </p:spPr>
        <p:txBody>
          <a:bodyPr vert="eaVert" wrap="square" rtlCol="0">
            <a:spAutoFit/>
          </a:bodyPr>
          <a:lstStyle/>
          <a:p>
            <a:pPr>
              <a:lnSpc>
                <a:spcPct val="150000"/>
              </a:lnSpc>
            </a:pPr>
            <a:r>
              <a:rPr lang="zh-CN" altLang="en-US" sz="2000" dirty="0">
                <a:cs typeface="+mn-ea"/>
                <a:sym typeface="+mn-lt"/>
              </a:rPr>
              <a:t>您的内容打在这里您的内容打在这里您的内容打在这里您的内容打在这里您的内容打在这里您的内打在这里您的内容打在这里您的内容打在这里</a:t>
            </a:r>
            <a:endParaRPr lang="zh-CN" altLang="en-US" sz="2000" dirty="0">
              <a:cs typeface="+mn-ea"/>
              <a:sym typeface="+mn-lt"/>
            </a:endParaRPr>
          </a:p>
        </p:txBody>
      </p:sp>
      <p:sp>
        <p:nvSpPr>
          <p:cNvPr id="11" name="文本框 10"/>
          <p:cNvSpPr txBox="1"/>
          <p:nvPr/>
        </p:nvSpPr>
        <p:spPr>
          <a:xfrm>
            <a:off x="1361219" y="2915996"/>
            <a:ext cx="7571303" cy="1172375"/>
          </a:xfrm>
          <a:prstGeom prst="rect">
            <a:avLst/>
          </a:prstGeom>
          <a:noFill/>
        </p:spPr>
        <p:txBody>
          <a:bodyPr vert="eaVert" wrap="square" rtlCol="0">
            <a:spAutoFit/>
          </a:bodyPr>
          <a:lstStyle/>
          <a:p>
            <a:pPr>
              <a:lnSpc>
                <a:spcPct val="150000"/>
              </a:lnSpc>
            </a:pPr>
            <a:r>
              <a:rPr lang="zh-CN" altLang="en-US" sz="2000" dirty="0">
                <a:cs typeface="+mn-ea"/>
                <a:sym typeface="+mn-lt"/>
              </a:rPr>
              <a:t>您的内容打在这里您的内容打在这里您的内容打在这里您的内容打在这里您的内容打在这里您的内打在这里您的内容打在这里您的内容打在这里</a:t>
            </a:r>
            <a:endParaRPr lang="zh-CN" altLang="en-US" sz="2000" dirty="0">
              <a:cs typeface="+mn-ea"/>
              <a:sym typeface="+mn-lt"/>
            </a:endParaRPr>
          </a:p>
        </p:txBody>
      </p:sp>
      <p:sp>
        <p:nvSpPr>
          <p:cNvPr id="12" name="文本框 11"/>
          <p:cNvSpPr txBox="1"/>
          <p:nvPr/>
        </p:nvSpPr>
        <p:spPr>
          <a:xfrm>
            <a:off x="1361218" y="4363795"/>
            <a:ext cx="7571303" cy="1172375"/>
          </a:xfrm>
          <a:prstGeom prst="rect">
            <a:avLst/>
          </a:prstGeom>
          <a:noFill/>
        </p:spPr>
        <p:txBody>
          <a:bodyPr vert="eaVert" wrap="square" rtlCol="0">
            <a:spAutoFit/>
          </a:bodyPr>
          <a:lstStyle/>
          <a:p>
            <a:pPr>
              <a:lnSpc>
                <a:spcPct val="150000"/>
              </a:lnSpc>
            </a:pPr>
            <a:r>
              <a:rPr lang="zh-CN" altLang="en-US" sz="2000" dirty="0">
                <a:cs typeface="+mn-ea"/>
                <a:sym typeface="+mn-lt"/>
              </a:rPr>
              <a:t>您的内容打在这里您的内容打在这里您的内容打在这里您的内容打在这里您的内容打在这里您的内打在这里您的内容打在这里您的内容打在这里</a:t>
            </a:r>
            <a:endParaRPr lang="zh-CN" altLang="en-US" sz="2000" dirty="0">
              <a:cs typeface="+mn-ea"/>
              <a:sym typeface="+mn-lt"/>
            </a:endParaRPr>
          </a:p>
        </p:txBody>
      </p:sp>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flipH="1">
            <a:off x="8415350" y="5259033"/>
            <a:ext cx="3662349" cy="2476500"/>
          </a:xfrm>
          <a:prstGeom prst="rect">
            <a:avLst/>
          </a:prstGeom>
        </p:spPr>
      </p:pic>
      <p:pic>
        <p:nvPicPr>
          <p:cNvPr id="19" name="图片 18"/>
          <p:cNvPicPr>
            <a:picLocks noChangeAspect="1"/>
          </p:cNvPicPr>
          <p:nvPr/>
        </p:nvPicPr>
        <p:blipFill rotWithShape="1">
          <a:blip r:embed="rId3"/>
          <a:srcRect/>
          <a:stretch>
            <a:fillRect/>
          </a:stretch>
        </p:blipFill>
        <p:spPr>
          <a:xfrm>
            <a:off x="0" y="4200428"/>
            <a:ext cx="2518424" cy="5092295"/>
          </a:xfrm>
          <a:prstGeom prst="rect">
            <a:avLst/>
          </a:prstGeom>
        </p:spPr>
      </p:pic>
      <p:pic>
        <p:nvPicPr>
          <p:cNvPr id="20" name="图片 19"/>
          <p:cNvPicPr>
            <a:picLocks noChangeAspect="1"/>
          </p:cNvPicPr>
          <p:nvPr/>
        </p:nvPicPr>
        <p:blipFill rotWithShape="1">
          <a:blip r:embed="rId4"/>
          <a:srcRect/>
          <a:stretch>
            <a:fillRect/>
          </a:stretch>
        </p:blipFill>
        <p:spPr>
          <a:xfrm flipH="1">
            <a:off x="10038214" y="-434164"/>
            <a:ext cx="2106636" cy="42596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P spid="8"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30928" y="-2797629"/>
            <a:ext cx="7130144" cy="12496800"/>
          </a:xfrm>
          <a:prstGeom prst="rect">
            <a:avLst/>
          </a:prstGeom>
        </p:spPr>
      </p:pic>
      <p:sp>
        <p:nvSpPr>
          <p:cNvPr id="14" name="文本框 13"/>
          <p:cNvSpPr txBox="1"/>
          <p:nvPr/>
        </p:nvSpPr>
        <p:spPr>
          <a:xfrm>
            <a:off x="5090912" y="2377248"/>
            <a:ext cx="2728632" cy="1107996"/>
          </a:xfrm>
          <a:prstGeom prst="rect">
            <a:avLst/>
          </a:prstGeom>
          <a:noFill/>
        </p:spPr>
        <p:txBody>
          <a:bodyPr wrap="none" rtlCol="0">
            <a:spAutoFit/>
          </a:bodyPr>
          <a:lstStyle/>
          <a:p>
            <a:r>
              <a:rPr lang="zh-CN" altLang="en-US" sz="6600" b="1" dirty="0">
                <a:cs typeface="+mn-ea"/>
                <a:sym typeface="+mn-lt"/>
              </a:rPr>
              <a:t>第四章</a:t>
            </a:r>
            <a:endParaRPr lang="zh-CN" altLang="en-US" sz="6600" b="1" dirty="0">
              <a:cs typeface="+mn-ea"/>
              <a:sym typeface="+mn-lt"/>
            </a:endParaRPr>
          </a:p>
        </p:txBody>
      </p:sp>
      <p:sp>
        <p:nvSpPr>
          <p:cNvPr id="16" name="文本框 15"/>
          <p:cNvSpPr txBox="1"/>
          <p:nvPr/>
        </p:nvSpPr>
        <p:spPr>
          <a:xfrm>
            <a:off x="4756402" y="3661045"/>
            <a:ext cx="3499676" cy="769441"/>
          </a:xfrm>
          <a:prstGeom prst="rect">
            <a:avLst/>
          </a:prstGeom>
          <a:noFill/>
        </p:spPr>
        <p:txBody>
          <a:bodyPr wrap="none" rtlCol="0">
            <a:spAutoFit/>
          </a:bodyPr>
          <a:lstStyle/>
          <a:p>
            <a:r>
              <a:rPr lang="zh-CN" altLang="en-US" sz="4400" dirty="0">
                <a:cs typeface="+mn-ea"/>
                <a:sym typeface="+mn-lt"/>
              </a:rPr>
              <a:t>请 输 入 标 题</a:t>
            </a:r>
            <a:endParaRPr lang="zh-CN" altLang="en-US" sz="4400" dirty="0">
              <a:cs typeface="+mn-ea"/>
              <a:sym typeface="+mn-lt"/>
            </a:endParaRPr>
          </a:p>
        </p:txBody>
      </p:sp>
      <p:pic>
        <p:nvPicPr>
          <p:cNvPr id="20" name="图片 19"/>
          <p:cNvPicPr>
            <a:picLocks noChangeAspect="1"/>
          </p:cNvPicPr>
          <p:nvPr/>
        </p:nvPicPr>
        <p:blipFill rotWithShape="1">
          <a:blip r:embed="rId2"/>
          <a:srcRect/>
          <a:stretch>
            <a:fillRect/>
          </a:stretch>
        </p:blipFill>
        <p:spPr>
          <a:xfrm flipH="1">
            <a:off x="1861670" y="1845129"/>
            <a:ext cx="3705277" cy="5170714"/>
          </a:xfrm>
          <a:prstGeom prst="rect">
            <a:avLst/>
          </a:prstGeom>
        </p:spPr>
      </p:pic>
      <p:sp>
        <p:nvSpPr>
          <p:cNvPr id="21" name="半闭框 20"/>
          <p:cNvSpPr/>
          <p:nvPr/>
        </p:nvSpPr>
        <p:spPr>
          <a:xfrm flipH="1" flipV="1">
            <a:off x="7759570" y="2770582"/>
            <a:ext cx="243902" cy="426373"/>
          </a:xfrm>
          <a:prstGeom prst="halfFrame">
            <a:avLst>
              <a:gd name="adj1" fmla="val 11382"/>
              <a:gd name="adj2" fmla="val 756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2" name="半闭框 21"/>
          <p:cNvSpPr/>
          <p:nvPr/>
        </p:nvSpPr>
        <p:spPr>
          <a:xfrm>
            <a:off x="4968961" y="2359639"/>
            <a:ext cx="243902" cy="426373"/>
          </a:xfrm>
          <a:prstGeom prst="halfFrame">
            <a:avLst>
              <a:gd name="adj1" fmla="val 11382"/>
              <a:gd name="adj2" fmla="val 756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pic>
        <p:nvPicPr>
          <p:cNvPr id="23" name="图片 22"/>
          <p:cNvPicPr>
            <a:picLocks noChangeAspect="1"/>
          </p:cNvPicPr>
          <p:nvPr/>
        </p:nvPicPr>
        <p:blipFill rotWithShape="1">
          <a:blip r:embed="rId3"/>
          <a:srcRect/>
          <a:stretch>
            <a:fillRect/>
          </a:stretch>
        </p:blipFill>
        <p:spPr>
          <a:xfrm flipH="1">
            <a:off x="6792685" y="481261"/>
            <a:ext cx="5377625" cy="11251250"/>
          </a:xfrm>
          <a:prstGeom prst="rect">
            <a:avLst/>
          </a:prstGeom>
        </p:spPr>
      </p:pic>
      <p:pic>
        <p:nvPicPr>
          <p:cNvPr id="24" name="图片 23"/>
          <p:cNvPicPr>
            <a:picLocks noChangeAspect="1"/>
          </p:cNvPicPr>
          <p:nvPr/>
        </p:nvPicPr>
        <p:blipFill rotWithShape="1">
          <a:blip r:embed="rId4"/>
          <a:srcRect/>
          <a:stretch>
            <a:fillRect/>
          </a:stretch>
        </p:blipFill>
        <p:spPr>
          <a:xfrm>
            <a:off x="0" y="-1132028"/>
            <a:ext cx="3951514" cy="7990028"/>
          </a:xfrm>
          <a:prstGeom prst="rect">
            <a:avLst/>
          </a:prstGeom>
        </p:spPr>
      </p:pic>
      <p:pic>
        <p:nvPicPr>
          <p:cNvPr id="25" name="图片 24"/>
          <p:cNvPicPr>
            <a:picLocks noChangeAspect="1"/>
          </p:cNvPicPr>
          <p:nvPr/>
        </p:nvPicPr>
        <p:blipFill rotWithShape="1">
          <a:blip r:embed="rId5"/>
          <a:srcRect/>
          <a:stretch>
            <a:fillRect/>
          </a:stretch>
        </p:blipFill>
        <p:spPr>
          <a:xfrm>
            <a:off x="7889407" y="1469571"/>
            <a:ext cx="4268542" cy="13010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graphicFrame>
        <p:nvGraphicFramePr>
          <p:cNvPr id="4" name="图表 3"/>
          <p:cNvGraphicFramePr/>
          <p:nvPr/>
        </p:nvGraphicFramePr>
        <p:xfrm>
          <a:off x="-600377" y="568312"/>
          <a:ext cx="8128000" cy="5711850"/>
        </p:xfrm>
        <a:graphic>
          <a:graphicData uri="http://schemas.openxmlformats.org/drawingml/2006/chart">
            <c:chart xmlns:c="http://schemas.openxmlformats.org/drawingml/2006/chart" xmlns:r="http://schemas.openxmlformats.org/officeDocument/2006/relationships" r:id="rId1"/>
          </a:graphicData>
        </a:graphic>
      </p:graphicFrame>
      <p:pic>
        <p:nvPicPr>
          <p:cNvPr id="6" name="图片 5"/>
          <p:cNvPicPr>
            <a:picLocks noChangeAspect="1"/>
          </p:cNvPicPr>
          <p:nvPr/>
        </p:nvPicPr>
        <p:blipFill>
          <a:blip r:embed="rId3">
            <a:lum bright="70000" contrast="-70000"/>
          </a:blip>
          <a:stretch>
            <a:fillRect/>
          </a:stretch>
        </p:blipFill>
        <p:spPr>
          <a:xfrm>
            <a:off x="2164402" y="2108855"/>
            <a:ext cx="2431918" cy="2431918"/>
          </a:xfrm>
          <a:prstGeom prst="rect">
            <a:avLst/>
          </a:prstGeom>
        </p:spPr>
      </p:pic>
      <p:sp>
        <p:nvSpPr>
          <p:cNvPr id="9" name="文本框 48"/>
          <p:cNvSpPr txBox="1"/>
          <p:nvPr/>
        </p:nvSpPr>
        <p:spPr>
          <a:xfrm>
            <a:off x="6215397" y="3617188"/>
            <a:ext cx="5933591" cy="1165099"/>
          </a:xfrm>
          <a:prstGeom prst="rect">
            <a:avLst/>
          </a:prstGeom>
          <a:noFill/>
        </p:spPr>
        <p:txBody>
          <a:bodyPr wrap="square" lIns="91412" tIns="45706" rIns="91412" bIns="45706" rtlCol="0">
            <a:spAutoFit/>
          </a:bodyPr>
          <a:lstStyle/>
          <a:p>
            <a:pPr lvl="0" algn="just" defTabSz="913765">
              <a:lnSpc>
                <a:spcPct val="150000"/>
              </a:lnSpc>
              <a:defRPr/>
            </a:pPr>
            <a:r>
              <a:rPr lang="zh-CN" altLang="en-US" sz="1600" spc="400" dirty="0">
                <a:cs typeface="+mn-ea"/>
                <a:sym typeface="+mn-lt"/>
              </a:rPr>
              <a:t>您的内容打在这里您的内容打在这里您的内容打在这里您的内容打在这里您的内容打在这里您的内容打在这里您的内容打在这里</a:t>
            </a:r>
            <a:endParaRPr lang="zh-CN" altLang="en-US" sz="1600" spc="400" dirty="0">
              <a:cs typeface="+mn-ea"/>
              <a:sym typeface="+mn-lt"/>
            </a:endParaRPr>
          </a:p>
        </p:txBody>
      </p:sp>
      <p:sp>
        <p:nvSpPr>
          <p:cNvPr id="10" name="矩形 9"/>
          <p:cNvSpPr/>
          <p:nvPr/>
        </p:nvSpPr>
        <p:spPr>
          <a:xfrm>
            <a:off x="6215396" y="3032441"/>
            <a:ext cx="3675194" cy="584747"/>
          </a:xfrm>
          <a:prstGeom prst="rect">
            <a:avLst/>
          </a:prstGeom>
          <a:ln w="28575">
            <a:noFill/>
          </a:ln>
        </p:spPr>
        <p:txBody>
          <a:bodyPr vert="horz" wrap="square" lIns="91412" tIns="45706" rIns="91412" bIns="45706">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400" normalizeH="0" baseline="0" noProof="0" dirty="0">
                <a:ln>
                  <a:noFill/>
                </a:ln>
                <a:effectLst/>
                <a:uLnTx/>
                <a:uFillTx/>
                <a:cs typeface="+mn-ea"/>
                <a:sym typeface="+mn-lt"/>
              </a:rPr>
              <a:t>输入标题</a:t>
            </a:r>
            <a:endParaRPr kumimoji="0" lang="zh-CN" altLang="en-US" sz="3200" i="0" u="none" strike="noStrike" kern="1200" cap="none" spc="400" normalizeH="0" baseline="0" noProof="0" dirty="0">
              <a:ln>
                <a:noFill/>
              </a:ln>
              <a:effectLst/>
              <a:uLnTx/>
              <a:uFillTx/>
              <a:cs typeface="+mn-ea"/>
              <a:sym typeface="+mn-lt"/>
            </a:endParaRPr>
          </a:p>
        </p:txBody>
      </p:sp>
      <p:cxnSp>
        <p:nvCxnSpPr>
          <p:cNvPr id="11" name="直接连接符 10"/>
          <p:cNvCxnSpPr/>
          <p:nvPr/>
        </p:nvCxnSpPr>
        <p:spPr>
          <a:xfrm>
            <a:off x="5974011" y="5025492"/>
            <a:ext cx="8953240" cy="0"/>
          </a:xfrm>
          <a:prstGeom prst="line">
            <a:avLst/>
          </a:prstGeom>
          <a:ln>
            <a:solidFill>
              <a:srgbClr val="F5D499"/>
            </a:solidFill>
          </a:ln>
        </p:spPr>
        <p:style>
          <a:lnRef idx="1">
            <a:schemeClr val="accent2"/>
          </a:lnRef>
          <a:fillRef idx="0">
            <a:schemeClr val="accent2"/>
          </a:fillRef>
          <a:effectRef idx="0">
            <a:schemeClr val="accent2"/>
          </a:effectRef>
          <a:fontRef idx="minor">
            <a:schemeClr val="tx1"/>
          </a:fontRef>
        </p:style>
      </p:cxnSp>
      <p:pic>
        <p:nvPicPr>
          <p:cNvPr id="14" name="图片 13"/>
          <p:cNvPicPr>
            <a:picLocks noChangeAspect="1"/>
          </p:cNvPicPr>
          <p:nvPr/>
        </p:nvPicPr>
        <p:blipFill rotWithShape="1">
          <a:blip r:embed="rId4"/>
          <a:srcRect/>
          <a:stretch>
            <a:fillRect/>
          </a:stretch>
        </p:blipFill>
        <p:spPr>
          <a:xfrm>
            <a:off x="0" y="4200428"/>
            <a:ext cx="2518424" cy="5092295"/>
          </a:xfrm>
          <a:prstGeom prst="rect">
            <a:avLst/>
          </a:prstGeom>
        </p:spPr>
      </p:pic>
      <p:pic>
        <p:nvPicPr>
          <p:cNvPr id="15" name="图片 14"/>
          <p:cNvPicPr>
            <a:picLocks noChangeAspect="1"/>
          </p:cNvPicPr>
          <p:nvPr/>
        </p:nvPicPr>
        <p:blipFill rotWithShape="1">
          <a:blip r:embed="rId5"/>
          <a:srcRect/>
          <a:stretch>
            <a:fillRect/>
          </a:stretch>
        </p:blipFill>
        <p:spPr>
          <a:xfrm flipH="1">
            <a:off x="10038214" y="-434164"/>
            <a:ext cx="2106636" cy="425965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ageCurlDoub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pic>
        <p:nvPicPr>
          <p:cNvPr id="5" name="图片 4"/>
          <p:cNvPicPr>
            <a:picLocks noChangeAspect="1"/>
          </p:cNvPicPr>
          <p:nvPr/>
        </p:nvPicPr>
        <p:blipFill>
          <a:blip r:embed="rId2"/>
          <a:stretch>
            <a:fillRect/>
          </a:stretch>
        </p:blipFill>
        <p:spPr>
          <a:xfrm>
            <a:off x="969450" y="231866"/>
            <a:ext cx="4325725" cy="5956300"/>
          </a:xfrm>
          <a:prstGeom prst="rect">
            <a:avLst/>
          </a:prstGeom>
        </p:spPr>
      </p:pic>
      <p:sp>
        <p:nvSpPr>
          <p:cNvPr id="6" name="矩形 5"/>
          <p:cNvSpPr/>
          <p:nvPr/>
        </p:nvSpPr>
        <p:spPr>
          <a:xfrm>
            <a:off x="3986149" y="2520293"/>
            <a:ext cx="677052" cy="3612971"/>
          </a:xfrm>
          <a:prstGeom prst="rect">
            <a:avLst/>
          </a:prstGeom>
          <a:ln w="28575">
            <a:noFill/>
          </a:ln>
        </p:spPr>
        <p:txBody>
          <a:bodyPr vert="eaVert" wrap="square" lIns="91412" tIns="45706" rIns="91412" bIns="45706">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400" normalizeH="0" baseline="0" noProof="0" dirty="0">
                <a:ln>
                  <a:noFill/>
                </a:ln>
                <a:effectLst/>
                <a:uLnTx/>
                <a:uFillTx/>
                <a:cs typeface="+mn-ea"/>
                <a:sym typeface="+mn-lt"/>
              </a:rPr>
              <a:t>输入标题</a:t>
            </a:r>
            <a:endParaRPr kumimoji="0" lang="zh-CN" altLang="en-US" sz="3200" i="0" u="none" strike="noStrike" kern="1200" cap="none" spc="400" normalizeH="0" baseline="0" noProof="0" dirty="0">
              <a:ln>
                <a:noFill/>
              </a:ln>
              <a:effectLst/>
              <a:uLnTx/>
              <a:uFillTx/>
              <a:cs typeface="+mn-ea"/>
              <a:sym typeface="+mn-lt"/>
            </a:endParaRPr>
          </a:p>
        </p:txBody>
      </p:sp>
      <p:sp>
        <p:nvSpPr>
          <p:cNvPr id="7" name="文本框 6"/>
          <p:cNvSpPr txBox="1"/>
          <p:nvPr/>
        </p:nvSpPr>
        <p:spPr>
          <a:xfrm>
            <a:off x="5166248" y="2520293"/>
            <a:ext cx="6647974" cy="2991662"/>
          </a:xfrm>
          <a:prstGeom prst="rect">
            <a:avLst/>
          </a:prstGeom>
          <a:noFill/>
        </p:spPr>
        <p:txBody>
          <a:bodyPr vert="eaVert" wrap="square" rtlCol="0">
            <a:spAutoFit/>
          </a:bodyPr>
          <a:lstStyle/>
          <a:p>
            <a:pPr>
              <a:lnSpc>
                <a:spcPct val="150000"/>
              </a:lnSpc>
            </a:pPr>
            <a:r>
              <a:rPr lang="zh-CN" altLang="en-US" sz="2000" dirty="0">
                <a:cs typeface="+mn-ea"/>
                <a:sym typeface="+mn-lt"/>
              </a:rPr>
              <a:t>您的内容打在这里您的内</a:t>
            </a:r>
            <a:endParaRPr lang="en-US" altLang="zh-CN" sz="2000" dirty="0">
              <a:cs typeface="+mn-ea"/>
              <a:sym typeface="+mn-lt"/>
            </a:endParaRPr>
          </a:p>
          <a:p>
            <a:pPr>
              <a:lnSpc>
                <a:spcPct val="150000"/>
              </a:lnSpc>
            </a:pPr>
            <a:r>
              <a:rPr lang="zh-CN" altLang="en-US" sz="2000" dirty="0">
                <a:cs typeface="+mn-ea"/>
                <a:sym typeface="+mn-lt"/>
              </a:rPr>
              <a:t>容打在这里您的</a:t>
            </a:r>
            <a:endParaRPr lang="en-US" altLang="zh-CN" sz="2000" dirty="0">
              <a:cs typeface="+mn-ea"/>
              <a:sym typeface="+mn-lt"/>
            </a:endParaRPr>
          </a:p>
          <a:p>
            <a:pPr>
              <a:lnSpc>
                <a:spcPct val="150000"/>
              </a:lnSpc>
            </a:pPr>
            <a:r>
              <a:rPr lang="zh-CN" altLang="en-US" sz="2000" dirty="0">
                <a:cs typeface="+mn-ea"/>
                <a:sym typeface="+mn-lt"/>
              </a:rPr>
              <a:t>内容打在这里您的内</a:t>
            </a:r>
            <a:endParaRPr lang="en-US" altLang="zh-CN" sz="2000" dirty="0">
              <a:cs typeface="+mn-ea"/>
              <a:sym typeface="+mn-lt"/>
            </a:endParaRPr>
          </a:p>
          <a:p>
            <a:pPr>
              <a:lnSpc>
                <a:spcPct val="150000"/>
              </a:lnSpc>
            </a:pPr>
            <a:r>
              <a:rPr lang="zh-CN" altLang="en-US" sz="2000" dirty="0">
                <a:cs typeface="+mn-ea"/>
                <a:sym typeface="+mn-lt"/>
              </a:rPr>
              <a:t>容打在这里您的</a:t>
            </a:r>
            <a:endParaRPr lang="en-US" altLang="zh-CN" sz="2000" dirty="0">
              <a:cs typeface="+mn-ea"/>
              <a:sym typeface="+mn-lt"/>
            </a:endParaRPr>
          </a:p>
          <a:p>
            <a:pPr>
              <a:lnSpc>
                <a:spcPct val="150000"/>
              </a:lnSpc>
            </a:pPr>
            <a:r>
              <a:rPr lang="zh-CN" altLang="en-US" sz="2000" dirty="0">
                <a:cs typeface="+mn-ea"/>
                <a:sym typeface="+mn-lt"/>
              </a:rPr>
              <a:t>内容打在这里您的内</a:t>
            </a:r>
            <a:endParaRPr lang="en-US" altLang="zh-CN" sz="2000" dirty="0">
              <a:cs typeface="+mn-ea"/>
              <a:sym typeface="+mn-lt"/>
            </a:endParaRPr>
          </a:p>
          <a:p>
            <a:pPr>
              <a:lnSpc>
                <a:spcPct val="150000"/>
              </a:lnSpc>
            </a:pPr>
            <a:r>
              <a:rPr lang="zh-CN" altLang="en-US" sz="2000" dirty="0">
                <a:cs typeface="+mn-ea"/>
                <a:sym typeface="+mn-lt"/>
              </a:rPr>
              <a:t>打在这里您的内容打在这里您的内容打在这里</a:t>
            </a:r>
            <a:endParaRPr lang="en-US" altLang="zh-CN" sz="2000" dirty="0">
              <a:cs typeface="+mn-ea"/>
              <a:sym typeface="+mn-lt"/>
            </a:endParaRPr>
          </a:p>
          <a:p>
            <a:pPr>
              <a:lnSpc>
                <a:spcPct val="150000"/>
              </a:lnSpc>
            </a:pPr>
            <a:r>
              <a:rPr lang="zh-CN" altLang="en-US" sz="2000" dirty="0">
                <a:cs typeface="+mn-ea"/>
                <a:sym typeface="+mn-lt"/>
              </a:rPr>
              <a:t>您的内容打在这里您的</a:t>
            </a:r>
            <a:endParaRPr lang="en-US" altLang="zh-CN" sz="2000" dirty="0">
              <a:cs typeface="+mn-ea"/>
              <a:sym typeface="+mn-lt"/>
            </a:endParaRPr>
          </a:p>
          <a:p>
            <a:pPr>
              <a:lnSpc>
                <a:spcPct val="150000"/>
              </a:lnSpc>
            </a:pPr>
            <a:r>
              <a:rPr lang="zh-CN" altLang="en-US" sz="2000" dirty="0">
                <a:cs typeface="+mn-ea"/>
                <a:sym typeface="+mn-lt"/>
              </a:rPr>
              <a:t>内容打在这里</a:t>
            </a:r>
            <a:endParaRPr lang="en-US" altLang="zh-CN" sz="2000" dirty="0">
              <a:cs typeface="+mn-ea"/>
              <a:sym typeface="+mn-lt"/>
            </a:endParaRPr>
          </a:p>
          <a:p>
            <a:pPr>
              <a:lnSpc>
                <a:spcPct val="150000"/>
              </a:lnSpc>
            </a:pPr>
            <a:r>
              <a:rPr lang="zh-CN" altLang="en-US" sz="2000" dirty="0">
                <a:cs typeface="+mn-ea"/>
                <a:sym typeface="+mn-lt"/>
              </a:rPr>
              <a:t>您的内容打在这里您的内容打在这里</a:t>
            </a:r>
            <a:endParaRPr lang="en-US" altLang="zh-CN" sz="2000" dirty="0">
              <a:cs typeface="+mn-ea"/>
              <a:sym typeface="+mn-lt"/>
            </a:endParaRPr>
          </a:p>
          <a:p>
            <a:pPr>
              <a:lnSpc>
                <a:spcPct val="150000"/>
              </a:lnSpc>
            </a:pPr>
            <a:r>
              <a:rPr lang="zh-CN" altLang="en-US" sz="2000" dirty="0">
                <a:cs typeface="+mn-ea"/>
                <a:sym typeface="+mn-lt"/>
              </a:rPr>
              <a:t>您的内容打在这里您的</a:t>
            </a:r>
            <a:endParaRPr lang="en-US" altLang="zh-CN" sz="2000" dirty="0">
              <a:cs typeface="+mn-ea"/>
              <a:sym typeface="+mn-lt"/>
            </a:endParaRPr>
          </a:p>
          <a:p>
            <a:pPr>
              <a:lnSpc>
                <a:spcPct val="150000"/>
              </a:lnSpc>
            </a:pPr>
            <a:r>
              <a:rPr lang="zh-CN" altLang="en-US" sz="2000" dirty="0">
                <a:cs typeface="+mn-ea"/>
                <a:sym typeface="+mn-lt"/>
              </a:rPr>
              <a:t>内容打在这里</a:t>
            </a:r>
            <a:endParaRPr lang="zh-CN" altLang="en-US" sz="2000" dirty="0">
              <a:cs typeface="+mn-ea"/>
              <a:sym typeface="+mn-lt"/>
            </a:endParaRPr>
          </a:p>
          <a:p>
            <a:pPr>
              <a:lnSpc>
                <a:spcPct val="150000"/>
              </a:lnSpc>
            </a:pPr>
            <a:endParaRPr lang="zh-CN" altLang="en-US" sz="2000" dirty="0">
              <a:solidFill>
                <a:srgbClr val="FFEFAF"/>
              </a:solidFill>
              <a:cs typeface="+mn-ea"/>
              <a:sym typeface="+mn-lt"/>
            </a:endParaRPr>
          </a:p>
        </p:txBody>
      </p:sp>
      <p:pic>
        <p:nvPicPr>
          <p:cNvPr id="13" name="图片 12"/>
          <p:cNvPicPr>
            <a:picLocks noChangeAspect="1"/>
          </p:cNvPicPr>
          <p:nvPr/>
        </p:nvPicPr>
        <p:blipFill rotWithShape="1">
          <a:blip r:embed="rId3"/>
          <a:srcRect/>
          <a:stretch>
            <a:fillRect/>
          </a:stretch>
        </p:blipFill>
        <p:spPr>
          <a:xfrm>
            <a:off x="0" y="4200428"/>
            <a:ext cx="2518424" cy="5092295"/>
          </a:xfrm>
          <a:prstGeom prst="rect">
            <a:avLst/>
          </a:prstGeom>
        </p:spPr>
      </p:pic>
      <p:pic>
        <p:nvPicPr>
          <p:cNvPr id="14" name="图片 13"/>
          <p:cNvPicPr>
            <a:picLocks noChangeAspect="1"/>
          </p:cNvPicPr>
          <p:nvPr/>
        </p:nvPicPr>
        <p:blipFill rotWithShape="1">
          <a:blip r:embed="rId4"/>
          <a:srcRect/>
          <a:stretch>
            <a:fillRect/>
          </a:stretch>
        </p:blipFill>
        <p:spPr>
          <a:xfrm flipH="1">
            <a:off x="10085364" y="-830653"/>
            <a:ext cx="2106636" cy="4259653"/>
          </a:xfrm>
          <a:prstGeom prst="rect">
            <a:avLst/>
          </a:prstGeom>
        </p:spPr>
      </p:pic>
      <p:pic>
        <p:nvPicPr>
          <p:cNvPr id="4" name="图片 3"/>
          <p:cNvPicPr>
            <a:picLocks noChangeAspect="1"/>
          </p:cNvPicPr>
          <p:nvPr/>
        </p:nvPicPr>
        <p:blipFill rotWithShape="1">
          <a:blip r:embed="rId5"/>
          <a:srcRect/>
          <a:stretch>
            <a:fillRect/>
          </a:stretch>
        </p:blipFill>
        <p:spPr>
          <a:xfrm flipH="1">
            <a:off x="1073837" y="-482924"/>
            <a:ext cx="3521148" cy="697069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wind"/>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pic>
        <p:nvPicPr>
          <p:cNvPr id="59" name="图片 58"/>
          <p:cNvPicPr>
            <a:picLocks noChangeAspect="1"/>
          </p:cNvPicPr>
          <p:nvPr/>
        </p:nvPicPr>
        <p:blipFill rotWithShape="1">
          <a:blip r:embed="rId2"/>
          <a:srcRect/>
          <a:stretch>
            <a:fillRect/>
          </a:stretch>
        </p:blipFill>
        <p:spPr>
          <a:xfrm flipH="1">
            <a:off x="9222584" y="-1642793"/>
            <a:ext cx="2969416" cy="7357793"/>
          </a:xfrm>
          <a:prstGeom prst="rect">
            <a:avLst/>
          </a:prstGeom>
        </p:spPr>
      </p:pic>
      <p:pic>
        <p:nvPicPr>
          <p:cNvPr id="3" name="图片 2"/>
          <p:cNvPicPr>
            <a:picLocks noChangeAspect="1"/>
          </p:cNvPicPr>
          <p:nvPr/>
        </p:nvPicPr>
        <p:blipFill>
          <a:blip r:embed="rId3"/>
          <a:stretch>
            <a:fillRect/>
          </a:stretch>
        </p:blipFill>
        <p:spPr>
          <a:xfrm>
            <a:off x="-1396" y="-2212184"/>
            <a:ext cx="6329742" cy="9495506"/>
          </a:xfrm>
          <a:prstGeom prst="rect">
            <a:avLst/>
          </a:prstGeom>
        </p:spPr>
      </p:pic>
      <p:sp>
        <p:nvSpPr>
          <p:cNvPr id="9" name="矩形 8"/>
          <p:cNvSpPr/>
          <p:nvPr/>
        </p:nvSpPr>
        <p:spPr>
          <a:xfrm>
            <a:off x="1571048" y="2921223"/>
            <a:ext cx="2063385" cy="1107996"/>
          </a:xfrm>
          <a:prstGeom prst="rect">
            <a:avLst/>
          </a:prstGeom>
        </p:spPr>
        <p:txBody>
          <a:bodyPr vert="horz" wrap="none">
            <a:spAutoFit/>
          </a:bodyPr>
          <a:lstStyle/>
          <a:p>
            <a:r>
              <a:rPr lang="zh-CN" altLang="en-US" sz="6600" dirty="0">
                <a:cs typeface="+mn-ea"/>
                <a:sym typeface="+mn-lt"/>
              </a:rPr>
              <a:t>目 录</a:t>
            </a:r>
            <a:endParaRPr lang="zh-CN" altLang="en-US" sz="6600" dirty="0">
              <a:cs typeface="+mn-ea"/>
              <a:sym typeface="+mn-lt"/>
            </a:endParaRPr>
          </a:p>
        </p:txBody>
      </p:sp>
      <p:grpSp>
        <p:nvGrpSpPr>
          <p:cNvPr id="33" name="组合 32"/>
          <p:cNvGrpSpPr/>
          <p:nvPr/>
        </p:nvGrpSpPr>
        <p:grpSpPr>
          <a:xfrm>
            <a:off x="6025764" y="3475221"/>
            <a:ext cx="1487101" cy="2511879"/>
            <a:chOff x="6540161" y="2319361"/>
            <a:chExt cx="1487101" cy="2511879"/>
          </a:xfrm>
        </p:grpSpPr>
        <p:sp>
          <p:nvSpPr>
            <p:cNvPr id="34" name="文本框 33"/>
            <p:cNvSpPr txBox="1"/>
            <p:nvPr/>
          </p:nvSpPr>
          <p:spPr>
            <a:xfrm>
              <a:off x="7490449" y="3261580"/>
              <a:ext cx="536813" cy="1569660"/>
            </a:xfrm>
            <a:prstGeom prst="rect">
              <a:avLst/>
            </a:prstGeom>
            <a:noFill/>
            <a:ln>
              <a:no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0" normalizeH="0" baseline="0" noProof="0" dirty="0">
                  <a:ln>
                    <a:noFill/>
                  </a:ln>
                  <a:effectLst/>
                  <a:uLnTx/>
                  <a:uFillTx/>
                  <a:latin typeface="+mn-lt"/>
                  <a:ea typeface="+mn-ea"/>
                  <a:cs typeface="+mn-ea"/>
                  <a:sym typeface="+mn-lt"/>
                </a:rPr>
                <a:t>第</a:t>
              </a:r>
              <a:r>
                <a:rPr lang="zh-CN" altLang="en-US" dirty="0">
                  <a:latin typeface="+mn-lt"/>
                  <a:ea typeface="+mn-ea"/>
                  <a:cs typeface="+mn-ea"/>
                  <a:sym typeface="+mn-lt"/>
                </a:rPr>
                <a:t>四</a:t>
              </a:r>
              <a:r>
                <a:rPr kumimoji="0" lang="zh-CN" altLang="en-US" i="0" u="none" strike="noStrike" kern="1200" cap="none" spc="0" normalizeH="0" baseline="0" noProof="0" dirty="0">
                  <a:ln>
                    <a:noFill/>
                  </a:ln>
                  <a:effectLst/>
                  <a:uLnTx/>
                  <a:uFillTx/>
                  <a:latin typeface="+mn-lt"/>
                  <a:ea typeface="+mn-ea"/>
                  <a:cs typeface="+mn-ea"/>
                  <a:sym typeface="+mn-lt"/>
                </a:rPr>
                <a:t>章</a:t>
              </a:r>
              <a:endParaRPr kumimoji="0" lang="zh-CN" altLang="en-US" i="0" u="none" strike="noStrike" kern="1200" cap="none" spc="0" normalizeH="0" baseline="0" noProof="0" dirty="0">
                <a:ln>
                  <a:noFill/>
                </a:ln>
                <a:effectLst/>
                <a:uLnTx/>
                <a:uFillTx/>
                <a:latin typeface="+mn-lt"/>
                <a:ea typeface="+mn-ea"/>
                <a:cs typeface="+mn-ea"/>
                <a:sym typeface="+mn-lt"/>
              </a:endParaRPr>
            </a:p>
          </p:txBody>
        </p:sp>
        <p:sp>
          <p:nvSpPr>
            <p:cNvPr id="36" name="文本框 35"/>
            <p:cNvSpPr txBox="1"/>
            <p:nvPr/>
          </p:nvSpPr>
          <p:spPr>
            <a:xfrm>
              <a:off x="6540161" y="2319361"/>
              <a:ext cx="830997" cy="2511879"/>
            </a:xfrm>
            <a:prstGeom prst="rect">
              <a:avLst/>
            </a:prstGeom>
            <a:noFill/>
          </p:spPr>
          <p:txBody>
            <a:bodyPr vert="eaVert"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cs typeface="+mn-ea"/>
                  <a:sym typeface="+mn-lt"/>
                </a:rPr>
                <a:t>在这里输入副标</a:t>
              </a:r>
              <a:endParaRPr kumimoji="0" lang="en-US" altLang="zh-CN" sz="1400" i="0" u="none" strike="noStrike" kern="1200" cap="none" spc="0" normalizeH="0" baseline="0" noProof="0" dirty="0">
                <a:ln>
                  <a:noFill/>
                </a:ln>
                <a:effectLst/>
                <a:uLnTx/>
                <a:uFillTx/>
                <a:cs typeface="+mn-ea"/>
                <a:sym typeface="+mn-lt"/>
              </a:endParaRPr>
            </a:p>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cs typeface="+mn-ea"/>
                  <a:sym typeface="+mn-lt"/>
                </a:rPr>
                <a:t>题输入副标题</a:t>
              </a:r>
              <a:endParaRPr kumimoji="0" lang="zh-CN" altLang="en-US" sz="1400" i="0" u="none" strike="noStrike" kern="1200" cap="none" spc="0" normalizeH="0" baseline="0" noProof="0" dirty="0">
                <a:ln>
                  <a:noFill/>
                </a:ln>
                <a:effectLst/>
                <a:uLnTx/>
                <a:uFillTx/>
                <a:cs typeface="+mn-ea"/>
                <a:sym typeface="+mn-lt"/>
              </a:endParaRPr>
            </a:p>
          </p:txBody>
        </p:sp>
      </p:grpSp>
      <p:grpSp>
        <p:nvGrpSpPr>
          <p:cNvPr id="38" name="组合 37"/>
          <p:cNvGrpSpPr/>
          <p:nvPr/>
        </p:nvGrpSpPr>
        <p:grpSpPr>
          <a:xfrm>
            <a:off x="9163118" y="3475222"/>
            <a:ext cx="1487101" cy="2511879"/>
            <a:chOff x="6540161" y="2319361"/>
            <a:chExt cx="1487101" cy="2511879"/>
          </a:xfrm>
        </p:grpSpPr>
        <p:sp>
          <p:nvSpPr>
            <p:cNvPr id="39" name="文本框 38"/>
            <p:cNvSpPr txBox="1"/>
            <p:nvPr/>
          </p:nvSpPr>
          <p:spPr>
            <a:xfrm>
              <a:off x="7490449" y="3261580"/>
              <a:ext cx="536813" cy="1569660"/>
            </a:xfrm>
            <a:prstGeom prst="rect">
              <a:avLst/>
            </a:prstGeom>
            <a:noFill/>
            <a:ln>
              <a:no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0" normalizeH="0" baseline="0" noProof="0" dirty="0">
                  <a:ln>
                    <a:noFill/>
                  </a:ln>
                  <a:effectLst/>
                  <a:uLnTx/>
                  <a:uFillTx/>
                  <a:latin typeface="+mn-lt"/>
                  <a:ea typeface="+mn-ea"/>
                  <a:cs typeface="+mn-ea"/>
                  <a:sym typeface="+mn-lt"/>
                </a:rPr>
                <a:t>第</a:t>
              </a:r>
              <a:r>
                <a:rPr lang="zh-CN" altLang="en-US" dirty="0">
                  <a:latin typeface="+mn-lt"/>
                  <a:ea typeface="+mn-ea"/>
                  <a:cs typeface="+mn-ea"/>
                  <a:sym typeface="+mn-lt"/>
                </a:rPr>
                <a:t>三</a:t>
              </a:r>
              <a:r>
                <a:rPr kumimoji="0" lang="zh-CN" altLang="en-US" i="0" u="none" strike="noStrike" kern="1200" cap="none" spc="0" normalizeH="0" baseline="0" noProof="0" dirty="0">
                  <a:ln>
                    <a:noFill/>
                  </a:ln>
                  <a:effectLst/>
                  <a:uLnTx/>
                  <a:uFillTx/>
                  <a:latin typeface="+mn-lt"/>
                  <a:ea typeface="+mn-ea"/>
                  <a:cs typeface="+mn-ea"/>
                  <a:sym typeface="+mn-lt"/>
                </a:rPr>
                <a:t>章</a:t>
              </a:r>
              <a:endParaRPr kumimoji="0" lang="zh-CN" altLang="en-US" i="0" u="none" strike="noStrike" kern="1200" cap="none" spc="0" normalizeH="0" baseline="0" noProof="0" dirty="0">
                <a:ln>
                  <a:noFill/>
                </a:ln>
                <a:effectLst/>
                <a:uLnTx/>
                <a:uFillTx/>
                <a:latin typeface="+mn-lt"/>
                <a:ea typeface="+mn-ea"/>
                <a:cs typeface="+mn-ea"/>
                <a:sym typeface="+mn-lt"/>
              </a:endParaRPr>
            </a:p>
          </p:txBody>
        </p:sp>
        <p:sp>
          <p:nvSpPr>
            <p:cNvPr id="40" name="文本框 39"/>
            <p:cNvSpPr txBox="1"/>
            <p:nvPr/>
          </p:nvSpPr>
          <p:spPr>
            <a:xfrm>
              <a:off x="6540161" y="2319361"/>
              <a:ext cx="830997" cy="2511879"/>
            </a:xfrm>
            <a:prstGeom prst="rect">
              <a:avLst/>
            </a:prstGeom>
            <a:noFill/>
          </p:spPr>
          <p:txBody>
            <a:bodyPr vert="eaVert"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cs typeface="+mn-ea"/>
                  <a:sym typeface="+mn-lt"/>
                </a:rPr>
                <a:t>在这里输入副标</a:t>
              </a:r>
              <a:endParaRPr kumimoji="0" lang="en-US" altLang="zh-CN" sz="1400" i="0" u="none" strike="noStrike" kern="1200" cap="none" spc="0" normalizeH="0" baseline="0" noProof="0" dirty="0">
                <a:ln>
                  <a:noFill/>
                </a:ln>
                <a:effectLst/>
                <a:uLnTx/>
                <a:uFillTx/>
                <a:cs typeface="+mn-ea"/>
                <a:sym typeface="+mn-lt"/>
              </a:endParaRPr>
            </a:p>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cs typeface="+mn-ea"/>
                  <a:sym typeface="+mn-lt"/>
                </a:rPr>
                <a:t>题输入副标题</a:t>
              </a:r>
              <a:endParaRPr kumimoji="0" lang="zh-CN" altLang="en-US" sz="1400" i="0" u="none" strike="noStrike" kern="1200" cap="none" spc="0" normalizeH="0" baseline="0" noProof="0" dirty="0">
                <a:ln>
                  <a:noFill/>
                </a:ln>
                <a:effectLst/>
                <a:uLnTx/>
                <a:uFillTx/>
                <a:cs typeface="+mn-ea"/>
                <a:sym typeface="+mn-lt"/>
              </a:endParaRPr>
            </a:p>
          </p:txBody>
        </p:sp>
      </p:grpSp>
      <p:grpSp>
        <p:nvGrpSpPr>
          <p:cNvPr id="41" name="组合 40"/>
          <p:cNvGrpSpPr/>
          <p:nvPr/>
        </p:nvGrpSpPr>
        <p:grpSpPr>
          <a:xfrm>
            <a:off x="5973832" y="691524"/>
            <a:ext cx="1487101" cy="2511879"/>
            <a:chOff x="6540161" y="2319361"/>
            <a:chExt cx="1487101" cy="2511879"/>
          </a:xfrm>
        </p:grpSpPr>
        <p:sp>
          <p:nvSpPr>
            <p:cNvPr id="42" name="文本框 41"/>
            <p:cNvSpPr txBox="1"/>
            <p:nvPr/>
          </p:nvSpPr>
          <p:spPr>
            <a:xfrm>
              <a:off x="7490449" y="3261580"/>
              <a:ext cx="536813" cy="1569660"/>
            </a:xfrm>
            <a:prstGeom prst="rect">
              <a:avLst/>
            </a:prstGeom>
            <a:noFill/>
            <a:ln>
              <a:no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0" normalizeH="0" baseline="0" noProof="0" dirty="0">
                  <a:ln>
                    <a:noFill/>
                  </a:ln>
                  <a:effectLst/>
                  <a:uLnTx/>
                  <a:uFillTx/>
                  <a:latin typeface="+mn-lt"/>
                  <a:ea typeface="+mn-ea"/>
                  <a:cs typeface="+mn-ea"/>
                  <a:sym typeface="+mn-lt"/>
                </a:rPr>
                <a:t>第</a:t>
              </a:r>
              <a:r>
                <a:rPr lang="zh-CN" altLang="en-US" dirty="0">
                  <a:latin typeface="+mn-lt"/>
                  <a:ea typeface="+mn-ea"/>
                  <a:cs typeface="+mn-ea"/>
                  <a:sym typeface="+mn-lt"/>
                </a:rPr>
                <a:t>二</a:t>
              </a:r>
              <a:r>
                <a:rPr kumimoji="0" lang="zh-CN" altLang="en-US" i="0" u="none" strike="noStrike" kern="1200" cap="none" spc="0" normalizeH="0" baseline="0" noProof="0" dirty="0">
                  <a:ln>
                    <a:noFill/>
                  </a:ln>
                  <a:effectLst/>
                  <a:uLnTx/>
                  <a:uFillTx/>
                  <a:latin typeface="+mn-lt"/>
                  <a:ea typeface="+mn-ea"/>
                  <a:cs typeface="+mn-ea"/>
                  <a:sym typeface="+mn-lt"/>
                </a:rPr>
                <a:t>章</a:t>
              </a:r>
              <a:endParaRPr kumimoji="0" lang="zh-CN" altLang="en-US" i="0" u="none" strike="noStrike" kern="1200" cap="none" spc="0" normalizeH="0" baseline="0" noProof="0" dirty="0">
                <a:ln>
                  <a:noFill/>
                </a:ln>
                <a:effectLst/>
                <a:uLnTx/>
                <a:uFillTx/>
                <a:latin typeface="+mn-lt"/>
                <a:ea typeface="+mn-ea"/>
                <a:cs typeface="+mn-ea"/>
                <a:sym typeface="+mn-lt"/>
              </a:endParaRPr>
            </a:p>
          </p:txBody>
        </p:sp>
        <p:sp>
          <p:nvSpPr>
            <p:cNvPr id="43" name="文本框 42"/>
            <p:cNvSpPr txBox="1"/>
            <p:nvPr/>
          </p:nvSpPr>
          <p:spPr>
            <a:xfrm>
              <a:off x="6540161" y="2319361"/>
              <a:ext cx="830997" cy="2511879"/>
            </a:xfrm>
            <a:prstGeom prst="rect">
              <a:avLst/>
            </a:prstGeom>
            <a:noFill/>
          </p:spPr>
          <p:txBody>
            <a:bodyPr vert="eaVert"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cs typeface="+mn-ea"/>
                  <a:sym typeface="+mn-lt"/>
                </a:rPr>
                <a:t>在这里输入副标</a:t>
              </a:r>
              <a:endParaRPr kumimoji="0" lang="en-US" altLang="zh-CN" sz="1400" i="0" u="none" strike="noStrike" kern="1200" cap="none" spc="0" normalizeH="0" baseline="0" noProof="0" dirty="0">
                <a:ln>
                  <a:noFill/>
                </a:ln>
                <a:effectLst/>
                <a:uLnTx/>
                <a:uFillTx/>
                <a:cs typeface="+mn-ea"/>
                <a:sym typeface="+mn-lt"/>
              </a:endParaRPr>
            </a:p>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cs typeface="+mn-ea"/>
                  <a:sym typeface="+mn-lt"/>
                </a:rPr>
                <a:t>题输入副标题</a:t>
              </a:r>
              <a:endParaRPr kumimoji="0" lang="zh-CN" altLang="en-US" sz="1400" i="0" u="none" strike="noStrike" kern="1200" cap="none" spc="0" normalizeH="0" baseline="0" noProof="0" dirty="0">
                <a:ln>
                  <a:noFill/>
                </a:ln>
                <a:effectLst/>
                <a:uLnTx/>
                <a:uFillTx/>
                <a:cs typeface="+mn-ea"/>
                <a:sym typeface="+mn-lt"/>
              </a:endParaRPr>
            </a:p>
          </p:txBody>
        </p:sp>
      </p:grpSp>
      <p:grpSp>
        <p:nvGrpSpPr>
          <p:cNvPr id="52" name="组合 51"/>
          <p:cNvGrpSpPr/>
          <p:nvPr/>
        </p:nvGrpSpPr>
        <p:grpSpPr>
          <a:xfrm>
            <a:off x="9273115" y="691524"/>
            <a:ext cx="1487101" cy="2511879"/>
            <a:chOff x="6540161" y="2319361"/>
            <a:chExt cx="1487101" cy="2511879"/>
          </a:xfrm>
        </p:grpSpPr>
        <p:sp>
          <p:nvSpPr>
            <p:cNvPr id="53" name="文本框 52"/>
            <p:cNvSpPr txBox="1"/>
            <p:nvPr/>
          </p:nvSpPr>
          <p:spPr>
            <a:xfrm>
              <a:off x="7490449" y="3261580"/>
              <a:ext cx="536813" cy="1569660"/>
            </a:xfrm>
            <a:prstGeom prst="rect">
              <a:avLst/>
            </a:prstGeom>
            <a:noFill/>
            <a:ln>
              <a:no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0" normalizeH="0" baseline="0" noProof="0" dirty="0">
                  <a:ln>
                    <a:noFill/>
                  </a:ln>
                  <a:effectLst/>
                  <a:uLnTx/>
                  <a:uFillTx/>
                  <a:latin typeface="+mn-lt"/>
                  <a:ea typeface="+mn-ea"/>
                  <a:cs typeface="+mn-ea"/>
                  <a:sym typeface="+mn-lt"/>
                </a:rPr>
                <a:t>第</a:t>
              </a:r>
              <a:r>
                <a:rPr lang="zh-CN" altLang="en-US" dirty="0">
                  <a:latin typeface="+mn-lt"/>
                  <a:ea typeface="+mn-ea"/>
                  <a:cs typeface="+mn-ea"/>
                  <a:sym typeface="+mn-lt"/>
                </a:rPr>
                <a:t>一</a:t>
              </a:r>
              <a:r>
                <a:rPr kumimoji="0" lang="zh-CN" altLang="en-US" i="0" u="none" strike="noStrike" kern="1200" cap="none" spc="0" normalizeH="0" baseline="0" noProof="0" dirty="0">
                  <a:ln>
                    <a:noFill/>
                  </a:ln>
                  <a:effectLst/>
                  <a:uLnTx/>
                  <a:uFillTx/>
                  <a:latin typeface="+mn-lt"/>
                  <a:ea typeface="+mn-ea"/>
                  <a:cs typeface="+mn-ea"/>
                  <a:sym typeface="+mn-lt"/>
                </a:rPr>
                <a:t>章</a:t>
              </a:r>
              <a:endParaRPr kumimoji="0" lang="zh-CN" altLang="en-US" i="0" u="none" strike="noStrike" kern="1200" cap="none" spc="0" normalizeH="0" baseline="0" noProof="0" dirty="0">
                <a:ln>
                  <a:noFill/>
                </a:ln>
                <a:effectLst/>
                <a:uLnTx/>
                <a:uFillTx/>
                <a:latin typeface="+mn-lt"/>
                <a:ea typeface="+mn-ea"/>
                <a:cs typeface="+mn-ea"/>
                <a:sym typeface="+mn-lt"/>
              </a:endParaRPr>
            </a:p>
          </p:txBody>
        </p:sp>
        <p:sp>
          <p:nvSpPr>
            <p:cNvPr id="54" name="文本框 53"/>
            <p:cNvSpPr txBox="1"/>
            <p:nvPr/>
          </p:nvSpPr>
          <p:spPr>
            <a:xfrm>
              <a:off x="6540161" y="2319361"/>
              <a:ext cx="830997" cy="2511879"/>
            </a:xfrm>
            <a:prstGeom prst="rect">
              <a:avLst/>
            </a:prstGeom>
            <a:noFill/>
          </p:spPr>
          <p:txBody>
            <a:bodyPr vert="eaVert"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cs typeface="+mn-ea"/>
                  <a:sym typeface="+mn-lt"/>
                </a:rPr>
                <a:t>在这里输入副标</a:t>
              </a:r>
              <a:endParaRPr kumimoji="0" lang="en-US" altLang="zh-CN" sz="1400" i="0" u="none" strike="noStrike" kern="1200" cap="none" spc="0" normalizeH="0" baseline="0" noProof="0" dirty="0">
                <a:ln>
                  <a:noFill/>
                </a:ln>
                <a:effectLst/>
                <a:uLnTx/>
                <a:uFillTx/>
                <a:cs typeface="+mn-ea"/>
                <a:sym typeface="+mn-lt"/>
              </a:endParaRPr>
            </a:p>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cs typeface="+mn-ea"/>
                  <a:sym typeface="+mn-lt"/>
                </a:rPr>
                <a:t>题输入副标题</a:t>
              </a:r>
              <a:endParaRPr kumimoji="0" lang="zh-CN" altLang="en-US" sz="1400" i="0" u="none" strike="noStrike" kern="1200" cap="none" spc="0" normalizeH="0" baseline="0" noProof="0" dirty="0">
                <a:ln>
                  <a:noFill/>
                </a:ln>
                <a:effectLst/>
                <a:uLnTx/>
                <a:uFillTx/>
                <a:cs typeface="+mn-ea"/>
                <a:sym typeface="+mn-lt"/>
              </a:endParaRPr>
            </a:p>
          </p:txBody>
        </p:sp>
      </p:grpSp>
      <p:sp>
        <p:nvSpPr>
          <p:cNvPr id="55" name="矩形 54"/>
          <p:cNvSpPr/>
          <p:nvPr/>
        </p:nvSpPr>
        <p:spPr>
          <a:xfrm>
            <a:off x="1762501" y="3855373"/>
            <a:ext cx="1665841" cy="769441"/>
          </a:xfrm>
          <a:prstGeom prst="rect">
            <a:avLst/>
          </a:prstGeom>
        </p:spPr>
        <p:txBody>
          <a:bodyPr vert="horz" wrap="none">
            <a:spAutoFit/>
          </a:bodyPr>
          <a:lstStyle/>
          <a:p>
            <a:r>
              <a:rPr lang="en-US" altLang="zh-CN" sz="4400" dirty="0">
                <a:latin typeface="+mj-ea"/>
                <a:ea typeface="+mj-ea"/>
                <a:cs typeface="+mn-ea"/>
                <a:sym typeface="+mn-lt"/>
              </a:rPr>
              <a:t>center</a:t>
            </a:r>
            <a:endParaRPr lang="zh-CN" altLang="en-US" sz="4400" dirty="0">
              <a:latin typeface="+mj-ea"/>
              <a:ea typeface="+mj-ea"/>
              <a:cs typeface="+mn-ea"/>
              <a:sym typeface="+mn-lt"/>
            </a:endParaRPr>
          </a:p>
        </p:txBody>
      </p:sp>
      <p:sp>
        <p:nvSpPr>
          <p:cNvPr id="56" name="半闭框 55"/>
          <p:cNvSpPr/>
          <p:nvPr/>
        </p:nvSpPr>
        <p:spPr>
          <a:xfrm flipH="1" flipV="1">
            <a:off x="3381997" y="3413921"/>
            <a:ext cx="243902" cy="426373"/>
          </a:xfrm>
          <a:prstGeom prst="halfFrame">
            <a:avLst>
              <a:gd name="adj1" fmla="val 11382"/>
              <a:gd name="adj2" fmla="val 756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8" name="半闭框 57"/>
          <p:cNvSpPr/>
          <p:nvPr/>
        </p:nvSpPr>
        <p:spPr>
          <a:xfrm>
            <a:off x="1646743" y="2921223"/>
            <a:ext cx="243902" cy="426373"/>
          </a:xfrm>
          <a:prstGeom prst="halfFrame">
            <a:avLst>
              <a:gd name="adj1" fmla="val 11382"/>
              <a:gd name="adj2" fmla="val 756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1000"/>
                                        <p:tgtEl>
                                          <p:spTgt spid="52"/>
                                        </p:tgtEl>
                                      </p:cBhvr>
                                    </p:animEffect>
                                    <p:anim calcmode="lin" valueType="num">
                                      <p:cBhvr>
                                        <p:cTn id="30" dur="1000" fill="hold"/>
                                        <p:tgtEl>
                                          <p:spTgt spid="52"/>
                                        </p:tgtEl>
                                        <p:attrNameLst>
                                          <p:attrName>ppt_x</p:attrName>
                                        </p:attrNameLst>
                                      </p:cBhvr>
                                      <p:tavLst>
                                        <p:tav tm="0">
                                          <p:val>
                                            <p:strVal val="#ppt_x"/>
                                          </p:val>
                                        </p:tav>
                                        <p:tav tm="100000">
                                          <p:val>
                                            <p:strVal val="#ppt_x"/>
                                          </p:val>
                                        </p:tav>
                                      </p:tavLst>
                                    </p:anim>
                                    <p:anim calcmode="lin" valueType="num">
                                      <p:cBhvr>
                                        <p:cTn id="3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sp>
        <p:nvSpPr>
          <p:cNvPr id="8" name="矩形 7"/>
          <p:cNvSpPr/>
          <p:nvPr/>
        </p:nvSpPr>
        <p:spPr>
          <a:xfrm>
            <a:off x="3742129" y="924241"/>
            <a:ext cx="3675194" cy="584747"/>
          </a:xfrm>
          <a:prstGeom prst="rect">
            <a:avLst/>
          </a:prstGeom>
          <a:ln w="28575">
            <a:noFill/>
          </a:ln>
        </p:spPr>
        <p:txBody>
          <a:bodyPr vert="horz" wrap="square" lIns="91412" tIns="45706" rIns="91412" bIns="45706">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400" normalizeH="0" baseline="0" noProof="0" dirty="0">
                <a:ln>
                  <a:noFill/>
                </a:ln>
                <a:effectLst/>
                <a:uLnTx/>
                <a:uFillTx/>
                <a:cs typeface="+mn-ea"/>
                <a:sym typeface="+mn-lt"/>
              </a:rPr>
              <a:t>输入标题</a:t>
            </a:r>
            <a:endParaRPr kumimoji="0" lang="zh-CN" altLang="en-US" sz="3200" i="0" u="none" strike="noStrike" kern="1200" cap="none" spc="400" normalizeH="0" baseline="0" noProof="0" dirty="0">
              <a:ln>
                <a:noFill/>
              </a:ln>
              <a:effectLst/>
              <a:uLnTx/>
              <a:uFillTx/>
              <a:cs typeface="+mn-ea"/>
              <a:sym typeface="+mn-lt"/>
            </a:endParaRPr>
          </a:p>
        </p:txBody>
      </p:sp>
      <p:pic>
        <p:nvPicPr>
          <p:cNvPr id="14" name="图片 13"/>
          <p:cNvPicPr>
            <a:picLocks noChangeAspect="1"/>
          </p:cNvPicPr>
          <p:nvPr/>
        </p:nvPicPr>
        <p:blipFill>
          <a:blip r:embed="rId2"/>
          <a:stretch>
            <a:fillRect/>
          </a:stretch>
        </p:blipFill>
        <p:spPr>
          <a:xfrm>
            <a:off x="-3159974" y="-111425"/>
            <a:ext cx="6858000" cy="6858000"/>
          </a:xfrm>
          <a:prstGeom prst="rect">
            <a:avLst/>
          </a:prstGeom>
        </p:spPr>
      </p:pic>
      <p:cxnSp>
        <p:nvCxnSpPr>
          <p:cNvPr id="12" name="直接连接符 11"/>
          <p:cNvCxnSpPr/>
          <p:nvPr/>
        </p:nvCxnSpPr>
        <p:spPr>
          <a:xfrm>
            <a:off x="-133220" y="6149762"/>
            <a:ext cx="8953240" cy="0"/>
          </a:xfrm>
          <a:prstGeom prst="line">
            <a:avLst/>
          </a:prstGeom>
          <a:ln>
            <a:solidFill>
              <a:srgbClr val="F5D499"/>
            </a:solidFill>
          </a:ln>
        </p:spPr>
        <p:style>
          <a:lnRef idx="1">
            <a:schemeClr val="accent2"/>
          </a:lnRef>
          <a:fillRef idx="0">
            <a:schemeClr val="accent2"/>
          </a:fillRef>
          <a:effectRef idx="0">
            <a:schemeClr val="accent2"/>
          </a:effectRef>
          <a:fontRef idx="minor">
            <a:schemeClr val="tx1"/>
          </a:fontRef>
        </p:style>
      </p:cxnSp>
      <p:sp>
        <p:nvSpPr>
          <p:cNvPr id="7" name="文本框 48"/>
          <p:cNvSpPr txBox="1"/>
          <p:nvPr/>
        </p:nvSpPr>
        <p:spPr>
          <a:xfrm>
            <a:off x="3742130" y="1508988"/>
            <a:ext cx="5933591" cy="1165099"/>
          </a:xfrm>
          <a:prstGeom prst="rect">
            <a:avLst/>
          </a:prstGeom>
          <a:noFill/>
        </p:spPr>
        <p:txBody>
          <a:bodyPr wrap="square" lIns="91412" tIns="45706" rIns="91412" bIns="45706" rtlCol="0">
            <a:spAutoFit/>
          </a:bodyPr>
          <a:lstStyle/>
          <a:p>
            <a:pPr lvl="0" algn="just" defTabSz="913765">
              <a:lnSpc>
                <a:spcPct val="150000"/>
              </a:lnSpc>
              <a:defRPr/>
            </a:pPr>
            <a:r>
              <a:rPr lang="zh-CN" altLang="en-US" sz="1600" spc="400" dirty="0">
                <a:cs typeface="+mn-ea"/>
                <a:sym typeface="+mn-lt"/>
              </a:rPr>
              <a:t>您的内容打在这里您的内容打在这里您的内容打在这里您的内容打在这里您的内容打在这里您的内容打在这里您的内容打在这里</a:t>
            </a:r>
            <a:endParaRPr lang="zh-CN" altLang="en-US" sz="1600" spc="400" dirty="0">
              <a:cs typeface="+mn-ea"/>
              <a:sym typeface="+mn-lt"/>
            </a:endParaRPr>
          </a:p>
        </p:txBody>
      </p:sp>
      <p:cxnSp>
        <p:nvCxnSpPr>
          <p:cNvPr id="9" name="直接连接符 8"/>
          <p:cNvCxnSpPr/>
          <p:nvPr/>
        </p:nvCxnSpPr>
        <p:spPr>
          <a:xfrm>
            <a:off x="3500744" y="2917292"/>
            <a:ext cx="8953240" cy="0"/>
          </a:xfrm>
          <a:prstGeom prst="line">
            <a:avLst/>
          </a:prstGeom>
          <a:ln>
            <a:solidFill>
              <a:srgbClr val="F5D499"/>
            </a:solidFill>
          </a:ln>
        </p:spPr>
        <p:style>
          <a:lnRef idx="1">
            <a:schemeClr val="accent2"/>
          </a:lnRef>
          <a:fillRef idx="0">
            <a:schemeClr val="accent2"/>
          </a:fillRef>
          <a:effectRef idx="0">
            <a:schemeClr val="accent2"/>
          </a:effectRef>
          <a:fontRef idx="minor">
            <a:schemeClr val="tx1"/>
          </a:fontRef>
        </p:style>
      </p:cxnSp>
      <p:sp>
        <p:nvSpPr>
          <p:cNvPr id="10" name="文本框 48"/>
          <p:cNvSpPr txBox="1"/>
          <p:nvPr/>
        </p:nvSpPr>
        <p:spPr>
          <a:xfrm>
            <a:off x="2357830" y="4855758"/>
            <a:ext cx="5933591" cy="1165099"/>
          </a:xfrm>
          <a:prstGeom prst="rect">
            <a:avLst/>
          </a:prstGeom>
          <a:noFill/>
        </p:spPr>
        <p:txBody>
          <a:bodyPr wrap="square" lIns="91412" tIns="45706" rIns="91412" bIns="45706" rtlCol="0">
            <a:spAutoFit/>
          </a:bodyPr>
          <a:lstStyle/>
          <a:p>
            <a:pPr lvl="0" algn="r" defTabSz="913765">
              <a:lnSpc>
                <a:spcPct val="150000"/>
              </a:lnSpc>
              <a:defRPr/>
            </a:pPr>
            <a:r>
              <a:rPr lang="zh-CN" altLang="en-US" sz="1600" spc="400" dirty="0">
                <a:cs typeface="+mn-ea"/>
                <a:sym typeface="+mn-lt"/>
              </a:rPr>
              <a:t>您的内容打在这里您的内容打在这里您的内容打在这里您的内容打在这里您的内容打在这里您的内容打在这里您的内容打在这里</a:t>
            </a:r>
            <a:endParaRPr lang="zh-CN" altLang="en-US" sz="1600" spc="400" dirty="0">
              <a:cs typeface="+mn-ea"/>
              <a:sym typeface="+mn-lt"/>
            </a:endParaRPr>
          </a:p>
        </p:txBody>
      </p:sp>
      <p:sp>
        <p:nvSpPr>
          <p:cNvPr id="11" name="矩形 10"/>
          <p:cNvSpPr/>
          <p:nvPr/>
        </p:nvSpPr>
        <p:spPr>
          <a:xfrm>
            <a:off x="4573381" y="4258972"/>
            <a:ext cx="3675194" cy="584747"/>
          </a:xfrm>
          <a:prstGeom prst="rect">
            <a:avLst/>
          </a:prstGeom>
          <a:ln w="28575">
            <a:noFill/>
          </a:ln>
        </p:spPr>
        <p:txBody>
          <a:bodyPr vert="horz" wrap="square" lIns="91412" tIns="45706" rIns="91412" bIns="45706">
            <a:spAutoFit/>
          </a:bodyPr>
          <a:lstStyle/>
          <a:p>
            <a:pPr marL="0" marR="0" lvl="0" indent="0" algn="r" defTabSz="913765"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400" normalizeH="0" baseline="0" noProof="0" dirty="0">
                <a:ln>
                  <a:noFill/>
                </a:ln>
                <a:effectLst/>
                <a:uLnTx/>
                <a:uFillTx/>
                <a:cs typeface="+mn-ea"/>
                <a:sym typeface="+mn-lt"/>
              </a:rPr>
              <a:t>输入标题</a:t>
            </a:r>
            <a:endParaRPr kumimoji="0" lang="zh-CN" altLang="en-US" sz="3200" i="0" u="none" strike="noStrike" kern="1200" cap="none" spc="400" normalizeH="0" baseline="0" noProof="0" dirty="0">
              <a:ln>
                <a:noFill/>
              </a:ln>
              <a:effectLst/>
              <a:uLnTx/>
              <a:uFillTx/>
              <a:cs typeface="+mn-ea"/>
              <a:sym typeface="+mn-lt"/>
            </a:endParaRPr>
          </a:p>
        </p:txBody>
      </p:sp>
      <p:pic>
        <p:nvPicPr>
          <p:cNvPr id="17" name="图片 16"/>
          <p:cNvPicPr>
            <a:picLocks noChangeAspect="1"/>
          </p:cNvPicPr>
          <p:nvPr/>
        </p:nvPicPr>
        <p:blipFill rotWithShape="1">
          <a:blip r:embed="rId3"/>
          <a:srcRect/>
          <a:stretch>
            <a:fillRect/>
          </a:stretch>
        </p:blipFill>
        <p:spPr>
          <a:xfrm>
            <a:off x="0" y="4200428"/>
            <a:ext cx="2518424" cy="5092295"/>
          </a:xfrm>
          <a:prstGeom prst="rect">
            <a:avLst/>
          </a:prstGeom>
        </p:spPr>
      </p:pic>
      <p:pic>
        <p:nvPicPr>
          <p:cNvPr id="18" name="图片 17"/>
          <p:cNvPicPr>
            <a:picLocks noChangeAspect="1"/>
          </p:cNvPicPr>
          <p:nvPr/>
        </p:nvPicPr>
        <p:blipFill rotWithShape="1">
          <a:blip r:embed="rId4"/>
          <a:srcRect/>
          <a:stretch>
            <a:fillRect/>
          </a:stretch>
        </p:blipFill>
        <p:spPr>
          <a:xfrm flipH="1">
            <a:off x="10038214" y="-434164"/>
            <a:ext cx="2106636" cy="4259653"/>
          </a:xfrm>
          <a:prstGeom prst="rect">
            <a:avLst/>
          </a:prstGeom>
        </p:spPr>
      </p:pic>
      <p:pic>
        <p:nvPicPr>
          <p:cNvPr id="19" name="图片 18"/>
          <p:cNvPicPr>
            <a:picLocks noChangeAspect="1"/>
          </p:cNvPicPr>
          <p:nvPr/>
        </p:nvPicPr>
        <p:blipFill>
          <a:blip r:embed="rId5"/>
          <a:stretch>
            <a:fillRect/>
          </a:stretch>
        </p:blipFill>
        <p:spPr>
          <a:xfrm>
            <a:off x="6370722" y="1650402"/>
            <a:ext cx="6096012" cy="6096012"/>
          </a:xfrm>
          <a:prstGeom prst="rect">
            <a:avLst/>
          </a:prstGeom>
        </p:spPr>
      </p:pic>
      <p:pic>
        <p:nvPicPr>
          <p:cNvPr id="20" name="图片 19"/>
          <p:cNvPicPr>
            <a:picLocks noChangeAspect="1"/>
          </p:cNvPicPr>
          <p:nvPr/>
        </p:nvPicPr>
        <p:blipFill rotWithShape="1">
          <a:blip r:embed="rId6"/>
          <a:srcRect/>
          <a:stretch>
            <a:fillRect/>
          </a:stretch>
        </p:blipFill>
        <p:spPr>
          <a:xfrm>
            <a:off x="-60463" y="-1311292"/>
            <a:ext cx="3123529" cy="63158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30837" y="-2819398"/>
            <a:ext cx="7130144" cy="12496800"/>
          </a:xfrm>
          <a:prstGeom prst="rect">
            <a:avLst/>
          </a:prstGeom>
        </p:spPr>
      </p:pic>
      <p:pic>
        <p:nvPicPr>
          <p:cNvPr id="13" name="图片 12"/>
          <p:cNvPicPr>
            <a:picLocks noChangeAspect="1"/>
          </p:cNvPicPr>
          <p:nvPr/>
        </p:nvPicPr>
        <p:blipFill rotWithShape="1">
          <a:blip r:embed="rId2"/>
          <a:srcRect/>
          <a:stretch>
            <a:fillRect/>
          </a:stretch>
        </p:blipFill>
        <p:spPr>
          <a:xfrm>
            <a:off x="5257691" y="60343"/>
            <a:ext cx="7339843" cy="6612600"/>
          </a:xfrm>
          <a:prstGeom prst="rect">
            <a:avLst/>
          </a:prstGeom>
        </p:spPr>
      </p:pic>
      <p:pic>
        <p:nvPicPr>
          <p:cNvPr id="15" name="图片 14"/>
          <p:cNvPicPr>
            <a:picLocks noChangeAspect="1"/>
          </p:cNvPicPr>
          <p:nvPr/>
        </p:nvPicPr>
        <p:blipFill rotWithShape="1">
          <a:blip r:embed="rId3"/>
          <a:srcRect/>
          <a:stretch>
            <a:fillRect/>
          </a:stretch>
        </p:blipFill>
        <p:spPr>
          <a:xfrm>
            <a:off x="0" y="-935179"/>
            <a:ext cx="2969416" cy="7793179"/>
          </a:xfrm>
          <a:prstGeom prst="rect">
            <a:avLst/>
          </a:prstGeom>
        </p:spPr>
      </p:pic>
      <p:sp>
        <p:nvSpPr>
          <p:cNvPr id="16" name="文本框 15"/>
          <p:cNvSpPr txBox="1"/>
          <p:nvPr/>
        </p:nvSpPr>
        <p:spPr>
          <a:xfrm>
            <a:off x="2312313" y="797560"/>
            <a:ext cx="1415772" cy="4653280"/>
          </a:xfrm>
          <a:prstGeom prst="rect">
            <a:avLst/>
          </a:prstGeom>
          <a:noFill/>
        </p:spPr>
        <p:txBody>
          <a:bodyPr vert="eaVert" wrap="square" rtlCol="0">
            <a:spAutoFit/>
          </a:bodyPr>
          <a:lstStyle/>
          <a:p>
            <a:r>
              <a:rPr lang="zh-CN" altLang="en-US" sz="8000" b="1" dirty="0">
                <a:cs typeface="+mn-ea"/>
                <a:sym typeface="+mn-lt"/>
              </a:rPr>
              <a:t> 国潮 风</a:t>
            </a:r>
            <a:endParaRPr lang="zh-CN" altLang="en-US" sz="8000" b="1" dirty="0">
              <a:cs typeface="+mn-ea"/>
              <a:sym typeface="+mn-lt"/>
            </a:endParaRPr>
          </a:p>
        </p:txBody>
      </p:sp>
      <p:sp>
        <p:nvSpPr>
          <p:cNvPr id="21" name="文本框 20"/>
          <p:cNvSpPr txBox="1"/>
          <p:nvPr/>
        </p:nvSpPr>
        <p:spPr>
          <a:xfrm>
            <a:off x="4276917" y="2405330"/>
            <a:ext cx="1015663" cy="5035000"/>
          </a:xfrm>
          <a:prstGeom prst="rect">
            <a:avLst/>
          </a:prstGeom>
          <a:noFill/>
        </p:spPr>
        <p:txBody>
          <a:bodyPr vert="eaVert" wrap="square" rtlCol="0">
            <a:spAutoFit/>
          </a:bodyPr>
          <a:lstStyle/>
          <a:p>
            <a:r>
              <a:rPr lang="zh-CN" altLang="en-US" sz="5400" dirty="0">
                <a:cs typeface="+mn-ea"/>
                <a:sym typeface="+mn-lt"/>
              </a:rPr>
              <a:t>感谢观看</a:t>
            </a:r>
            <a:endParaRPr lang="zh-CN" altLang="en-US" sz="5400" dirty="0">
              <a:cs typeface="+mn-ea"/>
              <a:sym typeface="+mn-lt"/>
            </a:endParaRPr>
          </a:p>
        </p:txBody>
      </p:sp>
      <p:sp>
        <p:nvSpPr>
          <p:cNvPr id="27" name="半闭框 26"/>
          <p:cNvSpPr/>
          <p:nvPr/>
        </p:nvSpPr>
        <p:spPr>
          <a:xfrm flipH="1" flipV="1">
            <a:off x="3357711" y="3743116"/>
            <a:ext cx="530910" cy="1215209"/>
          </a:xfrm>
          <a:prstGeom prst="halfFrame">
            <a:avLst>
              <a:gd name="adj1" fmla="val 11382"/>
              <a:gd name="adj2" fmla="val 756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9" name="半闭框 28"/>
          <p:cNvSpPr/>
          <p:nvPr/>
        </p:nvSpPr>
        <p:spPr>
          <a:xfrm>
            <a:off x="2256013" y="661486"/>
            <a:ext cx="530910" cy="1215209"/>
          </a:xfrm>
          <a:prstGeom prst="halfFrame">
            <a:avLst>
              <a:gd name="adj1" fmla="val 11382"/>
              <a:gd name="adj2" fmla="val 756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pic>
        <p:nvPicPr>
          <p:cNvPr id="31" name="图片 30"/>
          <p:cNvPicPr>
            <a:picLocks noChangeAspect="1"/>
          </p:cNvPicPr>
          <p:nvPr/>
        </p:nvPicPr>
        <p:blipFill rotWithShape="1">
          <a:blip r:embed="rId4"/>
          <a:srcRect/>
          <a:stretch>
            <a:fillRect/>
          </a:stretch>
        </p:blipFill>
        <p:spPr>
          <a:xfrm>
            <a:off x="-227328" y="4506687"/>
            <a:ext cx="9647233" cy="2343120"/>
          </a:xfrm>
          <a:prstGeom prst="rect">
            <a:avLst/>
          </a:prstGeom>
        </p:spPr>
      </p:pic>
      <p:pic>
        <p:nvPicPr>
          <p:cNvPr id="32" name="图片 31"/>
          <p:cNvPicPr>
            <a:picLocks noChangeAspect="1"/>
          </p:cNvPicPr>
          <p:nvPr/>
        </p:nvPicPr>
        <p:blipFill rotWithShape="1">
          <a:blip r:embed="rId5"/>
          <a:srcRect/>
          <a:stretch>
            <a:fillRect/>
          </a:stretch>
        </p:blipFill>
        <p:spPr>
          <a:xfrm>
            <a:off x="8409930" y="60344"/>
            <a:ext cx="3694997" cy="112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30928" y="-2797629"/>
            <a:ext cx="7130144" cy="12496800"/>
          </a:xfrm>
          <a:prstGeom prst="rect">
            <a:avLst/>
          </a:prstGeom>
        </p:spPr>
      </p:pic>
      <p:sp>
        <p:nvSpPr>
          <p:cNvPr id="9" name="文本框 8"/>
          <p:cNvSpPr txBox="1"/>
          <p:nvPr/>
        </p:nvSpPr>
        <p:spPr>
          <a:xfrm>
            <a:off x="5090912" y="2377248"/>
            <a:ext cx="2728632" cy="1107996"/>
          </a:xfrm>
          <a:prstGeom prst="rect">
            <a:avLst/>
          </a:prstGeom>
          <a:noFill/>
        </p:spPr>
        <p:txBody>
          <a:bodyPr wrap="none" rtlCol="0">
            <a:spAutoFit/>
          </a:bodyPr>
          <a:lstStyle/>
          <a:p>
            <a:r>
              <a:rPr lang="zh-CN" altLang="en-US" sz="6600" b="1" dirty="0">
                <a:cs typeface="+mn-ea"/>
                <a:sym typeface="+mn-lt"/>
              </a:rPr>
              <a:t>第一章</a:t>
            </a:r>
            <a:endParaRPr lang="zh-CN" altLang="en-US" sz="6600" b="1" dirty="0">
              <a:cs typeface="+mn-ea"/>
              <a:sym typeface="+mn-lt"/>
            </a:endParaRPr>
          </a:p>
        </p:txBody>
      </p:sp>
      <p:sp>
        <p:nvSpPr>
          <p:cNvPr id="19" name="文本框 18"/>
          <p:cNvSpPr txBox="1"/>
          <p:nvPr/>
        </p:nvSpPr>
        <p:spPr>
          <a:xfrm>
            <a:off x="4756402" y="3661045"/>
            <a:ext cx="3499676" cy="769441"/>
          </a:xfrm>
          <a:prstGeom prst="rect">
            <a:avLst/>
          </a:prstGeom>
          <a:noFill/>
        </p:spPr>
        <p:txBody>
          <a:bodyPr wrap="none" rtlCol="0">
            <a:spAutoFit/>
          </a:bodyPr>
          <a:lstStyle/>
          <a:p>
            <a:r>
              <a:rPr lang="zh-CN" altLang="en-US" sz="4400" dirty="0">
                <a:cs typeface="+mn-ea"/>
                <a:sym typeface="+mn-lt"/>
              </a:rPr>
              <a:t>请 输 入 标 题</a:t>
            </a:r>
            <a:endParaRPr lang="zh-CN" altLang="en-US" sz="4400" dirty="0">
              <a:cs typeface="+mn-ea"/>
              <a:sym typeface="+mn-lt"/>
            </a:endParaRPr>
          </a:p>
        </p:txBody>
      </p:sp>
      <p:pic>
        <p:nvPicPr>
          <p:cNvPr id="12" name="图片 11"/>
          <p:cNvPicPr>
            <a:picLocks noChangeAspect="1"/>
          </p:cNvPicPr>
          <p:nvPr/>
        </p:nvPicPr>
        <p:blipFill rotWithShape="1">
          <a:blip r:embed="rId2"/>
          <a:srcRect/>
          <a:stretch>
            <a:fillRect/>
          </a:stretch>
        </p:blipFill>
        <p:spPr>
          <a:xfrm flipH="1">
            <a:off x="1861670" y="1845129"/>
            <a:ext cx="3705277" cy="5170714"/>
          </a:xfrm>
          <a:prstGeom prst="rect">
            <a:avLst/>
          </a:prstGeom>
        </p:spPr>
      </p:pic>
      <p:sp>
        <p:nvSpPr>
          <p:cNvPr id="18" name="半闭框 17"/>
          <p:cNvSpPr/>
          <p:nvPr/>
        </p:nvSpPr>
        <p:spPr>
          <a:xfrm flipH="1" flipV="1">
            <a:off x="7759570" y="2770582"/>
            <a:ext cx="243902" cy="426373"/>
          </a:xfrm>
          <a:prstGeom prst="halfFrame">
            <a:avLst>
              <a:gd name="adj1" fmla="val 11382"/>
              <a:gd name="adj2" fmla="val 756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半闭框 19"/>
          <p:cNvSpPr/>
          <p:nvPr/>
        </p:nvSpPr>
        <p:spPr>
          <a:xfrm>
            <a:off x="4968961" y="2359639"/>
            <a:ext cx="243902" cy="426373"/>
          </a:xfrm>
          <a:prstGeom prst="halfFrame">
            <a:avLst>
              <a:gd name="adj1" fmla="val 11382"/>
              <a:gd name="adj2" fmla="val 756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pic>
        <p:nvPicPr>
          <p:cNvPr id="21" name="图片 20"/>
          <p:cNvPicPr>
            <a:picLocks noChangeAspect="1"/>
          </p:cNvPicPr>
          <p:nvPr/>
        </p:nvPicPr>
        <p:blipFill rotWithShape="1">
          <a:blip r:embed="rId3"/>
          <a:srcRect/>
          <a:stretch>
            <a:fillRect/>
          </a:stretch>
        </p:blipFill>
        <p:spPr>
          <a:xfrm flipH="1">
            <a:off x="6792685" y="481261"/>
            <a:ext cx="5377625" cy="11251250"/>
          </a:xfrm>
          <a:prstGeom prst="rect">
            <a:avLst/>
          </a:prstGeom>
        </p:spPr>
      </p:pic>
      <p:pic>
        <p:nvPicPr>
          <p:cNvPr id="22" name="图片 21"/>
          <p:cNvPicPr>
            <a:picLocks noChangeAspect="1"/>
          </p:cNvPicPr>
          <p:nvPr/>
        </p:nvPicPr>
        <p:blipFill rotWithShape="1">
          <a:blip r:embed="rId4"/>
          <a:srcRect/>
          <a:stretch>
            <a:fillRect/>
          </a:stretch>
        </p:blipFill>
        <p:spPr>
          <a:xfrm>
            <a:off x="0" y="-1132028"/>
            <a:ext cx="3951514" cy="7990028"/>
          </a:xfrm>
          <a:prstGeom prst="rect">
            <a:avLst/>
          </a:prstGeom>
        </p:spPr>
      </p:pic>
      <p:pic>
        <p:nvPicPr>
          <p:cNvPr id="24" name="图片 23"/>
          <p:cNvPicPr>
            <a:picLocks noChangeAspect="1"/>
          </p:cNvPicPr>
          <p:nvPr/>
        </p:nvPicPr>
        <p:blipFill rotWithShape="1">
          <a:blip r:embed="rId5"/>
          <a:srcRect/>
          <a:stretch>
            <a:fillRect/>
          </a:stretch>
        </p:blipFill>
        <p:spPr>
          <a:xfrm>
            <a:off x="7889407" y="1469571"/>
            <a:ext cx="4268542" cy="13010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pic>
        <p:nvPicPr>
          <p:cNvPr id="13" name="图片 12"/>
          <p:cNvPicPr>
            <a:picLocks noChangeAspect="1"/>
          </p:cNvPicPr>
          <p:nvPr/>
        </p:nvPicPr>
        <p:blipFill>
          <a:blip r:embed="rId2"/>
          <a:stretch>
            <a:fillRect/>
          </a:stretch>
        </p:blipFill>
        <p:spPr>
          <a:xfrm>
            <a:off x="306901" y="110481"/>
            <a:ext cx="4497923" cy="6747519"/>
          </a:xfrm>
          <a:prstGeom prst="rect">
            <a:avLst/>
          </a:prstGeom>
        </p:spPr>
      </p:pic>
      <p:sp>
        <p:nvSpPr>
          <p:cNvPr id="10" name="矩形 9"/>
          <p:cNvSpPr/>
          <p:nvPr/>
        </p:nvSpPr>
        <p:spPr>
          <a:xfrm>
            <a:off x="10107502" y="1653048"/>
            <a:ext cx="661439" cy="6614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7" name="文本框 16"/>
          <p:cNvSpPr txBox="1"/>
          <p:nvPr/>
        </p:nvSpPr>
        <p:spPr>
          <a:xfrm>
            <a:off x="10038112" y="1447871"/>
            <a:ext cx="800219" cy="788065"/>
          </a:xfrm>
          <a:prstGeom prst="rect">
            <a:avLst/>
          </a:prstGeom>
          <a:noFill/>
          <a:ln>
            <a:solidFill>
              <a:srgbClr val="F0DFB1"/>
            </a:solidFill>
          </a:ln>
        </p:spPr>
        <p:txBody>
          <a:bodyPr vert="eaVert" wrap="square" rtlCol="0">
            <a:spAutoFit/>
          </a:bodyPr>
          <a:lstStyle/>
          <a:p>
            <a:pPr algn="ctr"/>
            <a:r>
              <a:rPr lang="zh-CN" altLang="en-US" sz="4000" dirty="0">
                <a:cs typeface="+mn-ea"/>
                <a:sym typeface="+mn-lt"/>
              </a:rPr>
              <a:t>输</a:t>
            </a:r>
            <a:endParaRPr lang="zh-CN" altLang="en-US" sz="4000" dirty="0">
              <a:cs typeface="+mn-ea"/>
              <a:sym typeface="+mn-lt"/>
            </a:endParaRPr>
          </a:p>
        </p:txBody>
      </p:sp>
      <p:sp>
        <p:nvSpPr>
          <p:cNvPr id="18" name="文本框 17"/>
          <p:cNvSpPr txBox="1"/>
          <p:nvPr/>
        </p:nvSpPr>
        <p:spPr>
          <a:xfrm>
            <a:off x="10038112" y="2241105"/>
            <a:ext cx="800219" cy="788065"/>
          </a:xfrm>
          <a:prstGeom prst="rect">
            <a:avLst/>
          </a:prstGeom>
          <a:noFill/>
          <a:ln>
            <a:solidFill>
              <a:srgbClr val="F0DFB1"/>
            </a:solidFill>
          </a:ln>
        </p:spPr>
        <p:txBody>
          <a:bodyPr vert="eaVert" wrap="square" rtlCol="0">
            <a:spAutoFit/>
          </a:bodyPr>
          <a:lstStyle/>
          <a:p>
            <a:pPr algn="ctr"/>
            <a:r>
              <a:rPr lang="zh-CN" altLang="en-US" sz="4000" dirty="0">
                <a:cs typeface="+mn-ea"/>
                <a:sym typeface="+mn-lt"/>
              </a:rPr>
              <a:t>入</a:t>
            </a:r>
            <a:endParaRPr lang="zh-CN" altLang="en-US" sz="4000" dirty="0">
              <a:cs typeface="+mn-ea"/>
              <a:sym typeface="+mn-lt"/>
            </a:endParaRPr>
          </a:p>
        </p:txBody>
      </p:sp>
      <p:sp>
        <p:nvSpPr>
          <p:cNvPr id="19" name="文本框 18"/>
          <p:cNvSpPr txBox="1"/>
          <p:nvPr/>
        </p:nvSpPr>
        <p:spPr>
          <a:xfrm>
            <a:off x="10038112" y="3048436"/>
            <a:ext cx="800219" cy="788065"/>
          </a:xfrm>
          <a:prstGeom prst="rect">
            <a:avLst/>
          </a:prstGeom>
          <a:noFill/>
          <a:ln>
            <a:solidFill>
              <a:srgbClr val="F0DFB1"/>
            </a:solidFill>
          </a:ln>
        </p:spPr>
        <p:txBody>
          <a:bodyPr vert="eaVert" wrap="square" rtlCol="0">
            <a:spAutoFit/>
          </a:bodyPr>
          <a:lstStyle/>
          <a:p>
            <a:pPr algn="ctr"/>
            <a:r>
              <a:rPr lang="zh-CN" altLang="en-US" sz="4000" dirty="0">
                <a:cs typeface="+mn-ea"/>
                <a:sym typeface="+mn-lt"/>
              </a:rPr>
              <a:t>标</a:t>
            </a:r>
            <a:endParaRPr lang="zh-CN" altLang="en-US" sz="4000" dirty="0">
              <a:cs typeface="+mn-ea"/>
              <a:sym typeface="+mn-lt"/>
            </a:endParaRPr>
          </a:p>
        </p:txBody>
      </p:sp>
      <p:sp>
        <p:nvSpPr>
          <p:cNvPr id="20" name="文本框 19"/>
          <p:cNvSpPr txBox="1"/>
          <p:nvPr/>
        </p:nvSpPr>
        <p:spPr>
          <a:xfrm>
            <a:off x="10038112" y="3841670"/>
            <a:ext cx="800219" cy="788065"/>
          </a:xfrm>
          <a:prstGeom prst="rect">
            <a:avLst/>
          </a:prstGeom>
          <a:noFill/>
          <a:ln>
            <a:solidFill>
              <a:srgbClr val="F0DFB1"/>
            </a:solidFill>
          </a:ln>
        </p:spPr>
        <p:txBody>
          <a:bodyPr vert="eaVert" wrap="square" rtlCol="0">
            <a:spAutoFit/>
          </a:bodyPr>
          <a:lstStyle/>
          <a:p>
            <a:pPr algn="ctr"/>
            <a:r>
              <a:rPr lang="zh-CN" altLang="en-US" sz="4000" dirty="0">
                <a:cs typeface="+mn-ea"/>
                <a:sym typeface="+mn-lt"/>
              </a:rPr>
              <a:t>题</a:t>
            </a:r>
            <a:endParaRPr lang="zh-CN" altLang="en-US" sz="4000" dirty="0">
              <a:cs typeface="+mn-ea"/>
              <a:sym typeface="+mn-lt"/>
            </a:endParaRPr>
          </a:p>
        </p:txBody>
      </p:sp>
      <p:sp>
        <p:nvSpPr>
          <p:cNvPr id="21" name="文本框 20"/>
          <p:cNvSpPr txBox="1"/>
          <p:nvPr/>
        </p:nvSpPr>
        <p:spPr>
          <a:xfrm>
            <a:off x="2933891" y="1501228"/>
            <a:ext cx="6647974" cy="2991662"/>
          </a:xfrm>
          <a:prstGeom prst="rect">
            <a:avLst/>
          </a:prstGeom>
          <a:noFill/>
        </p:spPr>
        <p:txBody>
          <a:bodyPr vert="eaVert" wrap="square" rtlCol="0">
            <a:spAutoFit/>
          </a:bodyPr>
          <a:lstStyle/>
          <a:p>
            <a:pPr>
              <a:lnSpc>
                <a:spcPct val="150000"/>
              </a:lnSpc>
            </a:pPr>
            <a:r>
              <a:rPr lang="zh-CN" altLang="en-US" sz="2000" dirty="0">
                <a:cs typeface="+mn-ea"/>
                <a:sym typeface="+mn-lt"/>
              </a:rPr>
              <a:t>您的内容打在这里您的内</a:t>
            </a:r>
            <a:endParaRPr lang="en-US" altLang="zh-CN" sz="2000" dirty="0">
              <a:cs typeface="+mn-ea"/>
              <a:sym typeface="+mn-lt"/>
            </a:endParaRPr>
          </a:p>
          <a:p>
            <a:pPr>
              <a:lnSpc>
                <a:spcPct val="150000"/>
              </a:lnSpc>
            </a:pPr>
            <a:r>
              <a:rPr lang="zh-CN" altLang="en-US" sz="2000" dirty="0">
                <a:cs typeface="+mn-ea"/>
                <a:sym typeface="+mn-lt"/>
              </a:rPr>
              <a:t>容打在这里您的</a:t>
            </a:r>
            <a:endParaRPr lang="en-US" altLang="zh-CN" sz="2000" dirty="0">
              <a:cs typeface="+mn-ea"/>
              <a:sym typeface="+mn-lt"/>
            </a:endParaRPr>
          </a:p>
          <a:p>
            <a:pPr>
              <a:lnSpc>
                <a:spcPct val="150000"/>
              </a:lnSpc>
            </a:pPr>
            <a:r>
              <a:rPr lang="zh-CN" altLang="en-US" sz="2000" dirty="0">
                <a:cs typeface="+mn-ea"/>
                <a:sym typeface="+mn-lt"/>
              </a:rPr>
              <a:t>内容打在这里您的内</a:t>
            </a:r>
            <a:endParaRPr lang="en-US" altLang="zh-CN" sz="2000" dirty="0">
              <a:cs typeface="+mn-ea"/>
              <a:sym typeface="+mn-lt"/>
            </a:endParaRPr>
          </a:p>
          <a:p>
            <a:pPr>
              <a:lnSpc>
                <a:spcPct val="150000"/>
              </a:lnSpc>
            </a:pPr>
            <a:r>
              <a:rPr lang="zh-CN" altLang="en-US" sz="2000" dirty="0">
                <a:cs typeface="+mn-ea"/>
                <a:sym typeface="+mn-lt"/>
              </a:rPr>
              <a:t>容打在这里您的</a:t>
            </a:r>
            <a:endParaRPr lang="en-US" altLang="zh-CN" sz="2000" dirty="0">
              <a:cs typeface="+mn-ea"/>
              <a:sym typeface="+mn-lt"/>
            </a:endParaRPr>
          </a:p>
          <a:p>
            <a:pPr>
              <a:lnSpc>
                <a:spcPct val="150000"/>
              </a:lnSpc>
            </a:pPr>
            <a:r>
              <a:rPr lang="zh-CN" altLang="en-US" sz="2000" dirty="0">
                <a:cs typeface="+mn-ea"/>
                <a:sym typeface="+mn-lt"/>
              </a:rPr>
              <a:t>内容打在这里您的内</a:t>
            </a:r>
            <a:endParaRPr lang="en-US" altLang="zh-CN" sz="2000" dirty="0">
              <a:cs typeface="+mn-ea"/>
              <a:sym typeface="+mn-lt"/>
            </a:endParaRPr>
          </a:p>
          <a:p>
            <a:pPr>
              <a:lnSpc>
                <a:spcPct val="150000"/>
              </a:lnSpc>
            </a:pPr>
            <a:r>
              <a:rPr lang="zh-CN" altLang="en-US" sz="2000" dirty="0">
                <a:cs typeface="+mn-ea"/>
                <a:sym typeface="+mn-lt"/>
              </a:rPr>
              <a:t>打在这里您的内容打在这里您的内容打在这里</a:t>
            </a:r>
            <a:endParaRPr lang="en-US" altLang="zh-CN" sz="2000" dirty="0">
              <a:cs typeface="+mn-ea"/>
              <a:sym typeface="+mn-lt"/>
            </a:endParaRPr>
          </a:p>
          <a:p>
            <a:pPr>
              <a:lnSpc>
                <a:spcPct val="150000"/>
              </a:lnSpc>
            </a:pPr>
            <a:r>
              <a:rPr lang="zh-CN" altLang="en-US" sz="2000" dirty="0">
                <a:cs typeface="+mn-ea"/>
                <a:sym typeface="+mn-lt"/>
              </a:rPr>
              <a:t>您的内容打在这里您的</a:t>
            </a:r>
            <a:endParaRPr lang="en-US" altLang="zh-CN" sz="2000" dirty="0">
              <a:cs typeface="+mn-ea"/>
              <a:sym typeface="+mn-lt"/>
            </a:endParaRPr>
          </a:p>
          <a:p>
            <a:pPr>
              <a:lnSpc>
                <a:spcPct val="150000"/>
              </a:lnSpc>
            </a:pPr>
            <a:r>
              <a:rPr lang="zh-CN" altLang="en-US" sz="2000" dirty="0">
                <a:cs typeface="+mn-ea"/>
                <a:sym typeface="+mn-lt"/>
              </a:rPr>
              <a:t>内容打在这里</a:t>
            </a:r>
            <a:endParaRPr lang="en-US" altLang="zh-CN" sz="2000" dirty="0">
              <a:cs typeface="+mn-ea"/>
              <a:sym typeface="+mn-lt"/>
            </a:endParaRPr>
          </a:p>
          <a:p>
            <a:pPr>
              <a:lnSpc>
                <a:spcPct val="150000"/>
              </a:lnSpc>
            </a:pPr>
            <a:r>
              <a:rPr lang="zh-CN" altLang="en-US" sz="2000" dirty="0">
                <a:cs typeface="+mn-ea"/>
                <a:sym typeface="+mn-lt"/>
              </a:rPr>
              <a:t>您的内容打在这里您的内容打在这里</a:t>
            </a:r>
            <a:endParaRPr lang="en-US" altLang="zh-CN" sz="2000" dirty="0">
              <a:cs typeface="+mn-ea"/>
              <a:sym typeface="+mn-lt"/>
            </a:endParaRPr>
          </a:p>
          <a:p>
            <a:pPr>
              <a:lnSpc>
                <a:spcPct val="150000"/>
              </a:lnSpc>
            </a:pPr>
            <a:r>
              <a:rPr lang="zh-CN" altLang="en-US" sz="2000" dirty="0">
                <a:cs typeface="+mn-ea"/>
                <a:sym typeface="+mn-lt"/>
              </a:rPr>
              <a:t>您的内容打在这里您的</a:t>
            </a:r>
            <a:endParaRPr lang="en-US" altLang="zh-CN" sz="2000" dirty="0">
              <a:cs typeface="+mn-ea"/>
              <a:sym typeface="+mn-lt"/>
            </a:endParaRPr>
          </a:p>
          <a:p>
            <a:pPr>
              <a:lnSpc>
                <a:spcPct val="150000"/>
              </a:lnSpc>
            </a:pPr>
            <a:r>
              <a:rPr lang="zh-CN" altLang="en-US" sz="2000" dirty="0">
                <a:cs typeface="+mn-ea"/>
                <a:sym typeface="+mn-lt"/>
              </a:rPr>
              <a:t>内容打在这里</a:t>
            </a:r>
            <a:endParaRPr lang="zh-CN" altLang="en-US" sz="2000" dirty="0">
              <a:cs typeface="+mn-ea"/>
              <a:sym typeface="+mn-lt"/>
            </a:endParaRPr>
          </a:p>
          <a:p>
            <a:pPr>
              <a:lnSpc>
                <a:spcPct val="150000"/>
              </a:lnSpc>
            </a:pPr>
            <a:endParaRPr lang="zh-CN" altLang="en-US" sz="2000" dirty="0">
              <a:solidFill>
                <a:srgbClr val="FFEFAF"/>
              </a:solidFill>
              <a:cs typeface="+mn-ea"/>
              <a:sym typeface="+mn-lt"/>
            </a:endParaRPr>
          </a:p>
        </p:txBody>
      </p:sp>
      <p:pic>
        <p:nvPicPr>
          <p:cNvPr id="5" name="图片 4"/>
          <p:cNvPicPr>
            <a:picLocks noChangeAspect="1"/>
          </p:cNvPicPr>
          <p:nvPr/>
        </p:nvPicPr>
        <p:blipFill>
          <a:blip r:embed="rId3"/>
          <a:stretch>
            <a:fillRect/>
          </a:stretch>
        </p:blipFill>
        <p:spPr>
          <a:xfrm>
            <a:off x="-1180039" y="3220549"/>
            <a:ext cx="6858000" cy="685800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flipH="1">
            <a:off x="8492466" y="4841713"/>
            <a:ext cx="3552825" cy="24024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pic>
        <p:nvPicPr>
          <p:cNvPr id="3" name="图片 2"/>
          <p:cNvPicPr>
            <a:picLocks noChangeAspect="1"/>
          </p:cNvPicPr>
          <p:nvPr/>
        </p:nvPicPr>
        <p:blipFill rotWithShape="1">
          <a:blip r:embed="rId2">
            <a:duotone>
              <a:prstClr val="black"/>
              <a:schemeClr val="accent4">
                <a:tint val="45000"/>
                <a:satMod val="400000"/>
              </a:schemeClr>
            </a:duotone>
          </a:blip>
          <a:srcRect/>
          <a:stretch>
            <a:fillRect/>
          </a:stretch>
        </p:blipFill>
        <p:spPr>
          <a:xfrm>
            <a:off x="-801709" y="-131005"/>
            <a:ext cx="5207079" cy="9423728"/>
          </a:xfrm>
          <a:prstGeom prst="rect">
            <a:avLst/>
          </a:prstGeom>
        </p:spPr>
      </p:pic>
      <p:pic>
        <p:nvPicPr>
          <p:cNvPr id="15" name="图片 14"/>
          <p:cNvPicPr>
            <a:picLocks noChangeAspect="1"/>
          </p:cNvPicPr>
          <p:nvPr/>
        </p:nvPicPr>
        <p:blipFill rotWithShape="1">
          <a:blip r:embed="rId3"/>
          <a:srcRect/>
          <a:stretch>
            <a:fillRect/>
          </a:stretch>
        </p:blipFill>
        <p:spPr>
          <a:xfrm>
            <a:off x="47150" y="3219754"/>
            <a:ext cx="3380274" cy="6834970"/>
          </a:xfrm>
          <a:prstGeom prst="rect">
            <a:avLst/>
          </a:prstGeom>
        </p:spPr>
      </p:pic>
      <p:sp>
        <p:nvSpPr>
          <p:cNvPr id="7" name="文本框 48"/>
          <p:cNvSpPr txBox="1"/>
          <p:nvPr/>
        </p:nvSpPr>
        <p:spPr>
          <a:xfrm>
            <a:off x="5402646" y="1911945"/>
            <a:ext cx="5933591" cy="1165099"/>
          </a:xfrm>
          <a:prstGeom prst="rect">
            <a:avLst/>
          </a:prstGeom>
          <a:noFill/>
        </p:spPr>
        <p:txBody>
          <a:bodyPr wrap="square" lIns="91412" tIns="45706" rIns="91412" bIns="45706" rtlCol="0">
            <a:spAutoFit/>
          </a:bodyPr>
          <a:lstStyle/>
          <a:p>
            <a:pPr lvl="0" algn="just" defTabSz="913765">
              <a:lnSpc>
                <a:spcPct val="150000"/>
              </a:lnSpc>
              <a:defRPr/>
            </a:pPr>
            <a:r>
              <a:rPr lang="zh-CN" altLang="en-US" sz="1600" spc="400" dirty="0">
                <a:cs typeface="+mn-ea"/>
                <a:sym typeface="+mn-lt"/>
              </a:rPr>
              <a:t>您的内容打在这里您的内容打在这里您的内容打在这里您的内容打在这里您的内容打在这里您的内容打在这里您的内容打在这里</a:t>
            </a:r>
            <a:endParaRPr lang="zh-CN" altLang="en-US" sz="1600" spc="400" dirty="0">
              <a:cs typeface="+mn-ea"/>
              <a:sym typeface="+mn-lt"/>
            </a:endParaRPr>
          </a:p>
        </p:txBody>
      </p:sp>
      <p:cxnSp>
        <p:nvCxnSpPr>
          <p:cNvPr id="8" name="直接连接符 7"/>
          <p:cNvCxnSpPr/>
          <p:nvPr/>
        </p:nvCxnSpPr>
        <p:spPr>
          <a:xfrm>
            <a:off x="4525073" y="3683976"/>
            <a:ext cx="8953240" cy="0"/>
          </a:xfrm>
          <a:prstGeom prst="line">
            <a:avLst/>
          </a:prstGeom>
          <a:ln>
            <a:solidFill>
              <a:srgbClr val="F5D499"/>
            </a:solidFill>
          </a:ln>
        </p:spPr>
        <p:style>
          <a:lnRef idx="1">
            <a:schemeClr val="accent2"/>
          </a:lnRef>
          <a:fillRef idx="0">
            <a:schemeClr val="accent2"/>
          </a:fillRef>
          <a:effectRef idx="0">
            <a:schemeClr val="accent2"/>
          </a:effectRef>
          <a:fontRef idx="minor">
            <a:schemeClr val="tx1"/>
          </a:fontRef>
        </p:style>
      </p:cxnSp>
      <p:sp>
        <p:nvSpPr>
          <p:cNvPr id="13" name="文本框 48"/>
          <p:cNvSpPr txBox="1"/>
          <p:nvPr/>
        </p:nvSpPr>
        <p:spPr>
          <a:xfrm>
            <a:off x="3637860" y="4309471"/>
            <a:ext cx="5389584" cy="1165099"/>
          </a:xfrm>
          <a:prstGeom prst="rect">
            <a:avLst/>
          </a:prstGeom>
          <a:noFill/>
        </p:spPr>
        <p:txBody>
          <a:bodyPr wrap="square" lIns="91412" tIns="45706" rIns="91412" bIns="45706" rtlCol="0">
            <a:spAutoFit/>
          </a:bodyPr>
          <a:lstStyle/>
          <a:p>
            <a:pPr lvl="0" algn="just" defTabSz="913765">
              <a:lnSpc>
                <a:spcPct val="150000"/>
              </a:lnSpc>
              <a:defRPr/>
            </a:pPr>
            <a:r>
              <a:rPr lang="zh-CN" altLang="en-US" sz="1600" spc="400" dirty="0">
                <a:cs typeface="+mn-ea"/>
                <a:sym typeface="+mn-lt"/>
              </a:rPr>
              <a:t>您的内容打在这里您的内容打在这里您的内容打在这里您的内容打在这里您的内容打在这里您的内容打在这里您的内容打在这里</a:t>
            </a:r>
            <a:endParaRPr lang="zh-CN" altLang="en-US" sz="1600" spc="400" dirty="0">
              <a:cs typeface="+mn-ea"/>
              <a:sym typeface="+mn-lt"/>
            </a:endParaRPr>
          </a:p>
        </p:txBody>
      </p:sp>
      <p:pic>
        <p:nvPicPr>
          <p:cNvPr id="17" name="图片 16"/>
          <p:cNvPicPr>
            <a:picLocks noChangeAspect="1"/>
          </p:cNvPicPr>
          <p:nvPr/>
        </p:nvPicPr>
        <p:blipFill rotWithShape="1">
          <a:blip r:embed="rId4"/>
          <a:srcRect/>
          <a:stretch>
            <a:fillRect/>
          </a:stretch>
        </p:blipFill>
        <p:spPr>
          <a:xfrm flipH="1">
            <a:off x="10038214" y="-434164"/>
            <a:ext cx="2106636" cy="42596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454728" y="-2819400"/>
            <a:ext cx="7130144" cy="12496800"/>
          </a:xfrm>
          <a:prstGeom prst="rect">
            <a:avLst/>
          </a:prstGeom>
        </p:spPr>
      </p:pic>
      <p:pic>
        <p:nvPicPr>
          <p:cNvPr id="14" name="图片 13"/>
          <p:cNvPicPr>
            <a:picLocks noChangeAspect="1"/>
          </p:cNvPicPr>
          <p:nvPr/>
        </p:nvPicPr>
        <p:blipFill>
          <a:blip r:embed="rId3"/>
          <a:stretch>
            <a:fillRect/>
          </a:stretch>
        </p:blipFill>
        <p:spPr>
          <a:xfrm>
            <a:off x="7392671" y="4445399"/>
            <a:ext cx="4998041" cy="4998041"/>
          </a:xfrm>
          <a:prstGeom prst="rect">
            <a:avLst/>
          </a:prstGeom>
        </p:spPr>
      </p:pic>
      <p:graphicFrame>
        <p:nvGraphicFramePr>
          <p:cNvPr id="8" name="图表 7"/>
          <p:cNvGraphicFramePr/>
          <p:nvPr/>
        </p:nvGraphicFramePr>
        <p:xfrm>
          <a:off x="-687650" y="735315"/>
          <a:ext cx="8607562" cy="5717162"/>
        </p:xfrm>
        <a:graphic>
          <a:graphicData uri="http://schemas.openxmlformats.org/drawingml/2006/chart">
            <c:chart xmlns:c="http://schemas.openxmlformats.org/drawingml/2006/chart" xmlns:r="http://schemas.openxmlformats.org/officeDocument/2006/relationships" r:id="rId1"/>
          </a:graphicData>
        </a:graphic>
      </p:graphicFrame>
      <p:sp>
        <p:nvSpPr>
          <p:cNvPr id="9" name="文本框 8"/>
          <p:cNvSpPr txBox="1">
            <a:spLocks noChangeArrowheads="1"/>
          </p:cNvSpPr>
          <p:nvPr>
            <p:custDataLst>
              <p:tags r:id="rId4"/>
            </p:custDataLst>
          </p:nvPr>
        </p:nvSpPr>
        <p:spPr bwMode="auto">
          <a:xfrm>
            <a:off x="6832503" y="2025825"/>
            <a:ext cx="3438525" cy="96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zh-CN" altLang="en-US" sz="2800" spc="-300" dirty="0">
                <a:latin typeface="+mn-lt"/>
                <a:ea typeface="+mn-ea"/>
                <a:cs typeface="+mn-ea"/>
                <a:sym typeface="+mn-lt"/>
              </a:rPr>
              <a:t>在这里输入标题</a:t>
            </a:r>
            <a:endParaRPr lang="en-US" altLang="zh-CN" sz="2800" spc="-300" dirty="0">
              <a:latin typeface="+mn-lt"/>
              <a:ea typeface="+mn-ea"/>
              <a:cs typeface="+mn-ea"/>
              <a:sym typeface="+mn-lt"/>
            </a:endParaRPr>
          </a:p>
        </p:txBody>
      </p:sp>
      <p:sp>
        <p:nvSpPr>
          <p:cNvPr id="10" name="文本框 9"/>
          <p:cNvSpPr txBox="1"/>
          <p:nvPr/>
        </p:nvSpPr>
        <p:spPr>
          <a:xfrm>
            <a:off x="6705600" y="2842839"/>
            <a:ext cx="4419600" cy="2130263"/>
          </a:xfrm>
          <a:prstGeom prst="rect">
            <a:avLst/>
          </a:prstGeom>
          <a:noFill/>
        </p:spPr>
        <p:txBody>
          <a:bodyPr wrap="square" rtlCol="0">
            <a:spAutoFit/>
          </a:bodyPr>
          <a:lstStyle/>
          <a:p>
            <a:pPr>
              <a:lnSpc>
                <a:spcPct val="150000"/>
              </a:lnSpc>
            </a:pPr>
            <a:r>
              <a:rPr lang="zh-CN" altLang="en-US" dirty="0">
                <a:cs typeface="+mn-ea"/>
                <a:sym typeface="+mn-lt"/>
              </a:rPr>
              <a:t>您的内容打在这里您的内容打在这里您的内容打在这里您的内容打在这里您的内容打在这里您的内容打在这里您的内容打在这里您的内容打在这里您的内容打在这里您的内容打在这里</a:t>
            </a:r>
            <a:endParaRPr lang="zh-CN" altLang="en-US" dirty="0">
              <a:cs typeface="+mn-ea"/>
              <a:sym typeface="+mn-lt"/>
            </a:endParaRPr>
          </a:p>
        </p:txBody>
      </p:sp>
      <p:cxnSp>
        <p:nvCxnSpPr>
          <p:cNvPr id="11" name="直接连接符 10"/>
          <p:cNvCxnSpPr/>
          <p:nvPr/>
        </p:nvCxnSpPr>
        <p:spPr>
          <a:xfrm>
            <a:off x="6832503" y="2842839"/>
            <a:ext cx="3534971" cy="0"/>
          </a:xfrm>
          <a:prstGeom prst="line">
            <a:avLst/>
          </a:prstGeom>
          <a:ln>
            <a:solidFill>
              <a:srgbClr val="F5D499"/>
            </a:solidFill>
          </a:ln>
        </p:spPr>
        <p:style>
          <a:lnRef idx="1">
            <a:schemeClr val="accent2"/>
          </a:lnRef>
          <a:fillRef idx="0">
            <a:schemeClr val="accent2"/>
          </a:fillRef>
          <a:effectRef idx="0">
            <a:schemeClr val="accent2"/>
          </a:effectRef>
          <a:fontRef idx="minor">
            <a:schemeClr val="tx1"/>
          </a:fontRef>
        </p:style>
      </p:cxnSp>
      <p:pic>
        <p:nvPicPr>
          <p:cNvPr id="28" name="图片 27"/>
          <p:cNvPicPr>
            <a:picLocks noChangeAspect="1"/>
          </p:cNvPicPr>
          <p:nvPr/>
        </p:nvPicPr>
        <p:blipFill rotWithShape="1">
          <a:blip r:embed="rId5"/>
          <a:srcRect/>
          <a:stretch>
            <a:fillRect/>
          </a:stretch>
        </p:blipFill>
        <p:spPr>
          <a:xfrm>
            <a:off x="0" y="4200428"/>
            <a:ext cx="2518424" cy="5092295"/>
          </a:xfrm>
          <a:prstGeom prst="rect">
            <a:avLst/>
          </a:prstGeom>
        </p:spPr>
      </p:pic>
      <p:pic>
        <p:nvPicPr>
          <p:cNvPr id="29" name="图片 28"/>
          <p:cNvPicPr>
            <a:picLocks noChangeAspect="1"/>
          </p:cNvPicPr>
          <p:nvPr/>
        </p:nvPicPr>
        <p:blipFill rotWithShape="1">
          <a:blip r:embed="rId6"/>
          <a:srcRect/>
          <a:stretch>
            <a:fillRect/>
          </a:stretch>
        </p:blipFill>
        <p:spPr>
          <a:xfrm flipH="1">
            <a:off x="10038214" y="-434164"/>
            <a:ext cx="2106636" cy="42596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90"/>
                                          </p:val>
                                        </p:tav>
                                        <p:tav tm="100000">
                                          <p:val>
                                            <p:fltVal val="0"/>
                                          </p:val>
                                        </p:tav>
                                      </p:tavLst>
                                    </p:anim>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30928" y="-2797629"/>
            <a:ext cx="7130144" cy="12496800"/>
          </a:xfrm>
          <a:prstGeom prst="rect">
            <a:avLst/>
          </a:prstGeom>
        </p:spPr>
      </p:pic>
      <p:sp>
        <p:nvSpPr>
          <p:cNvPr id="9" name="文本框 8"/>
          <p:cNvSpPr txBox="1"/>
          <p:nvPr/>
        </p:nvSpPr>
        <p:spPr>
          <a:xfrm>
            <a:off x="5090912" y="2377248"/>
            <a:ext cx="2728632" cy="1107996"/>
          </a:xfrm>
          <a:prstGeom prst="rect">
            <a:avLst/>
          </a:prstGeom>
          <a:noFill/>
        </p:spPr>
        <p:txBody>
          <a:bodyPr wrap="none" rtlCol="0">
            <a:spAutoFit/>
          </a:bodyPr>
          <a:lstStyle/>
          <a:p>
            <a:r>
              <a:rPr lang="zh-CN" altLang="en-US" sz="6600" b="1" dirty="0">
                <a:cs typeface="+mn-ea"/>
                <a:sym typeface="+mn-lt"/>
              </a:rPr>
              <a:t>第二章</a:t>
            </a:r>
            <a:endParaRPr lang="zh-CN" altLang="en-US" sz="6600" b="1" dirty="0">
              <a:cs typeface="+mn-ea"/>
              <a:sym typeface="+mn-lt"/>
            </a:endParaRPr>
          </a:p>
        </p:txBody>
      </p:sp>
      <p:sp>
        <p:nvSpPr>
          <p:cNvPr id="12" name="文本框 11"/>
          <p:cNvSpPr txBox="1"/>
          <p:nvPr/>
        </p:nvSpPr>
        <p:spPr>
          <a:xfrm>
            <a:off x="4756402" y="3661045"/>
            <a:ext cx="3499676" cy="769441"/>
          </a:xfrm>
          <a:prstGeom prst="rect">
            <a:avLst/>
          </a:prstGeom>
          <a:noFill/>
        </p:spPr>
        <p:txBody>
          <a:bodyPr wrap="none" rtlCol="0">
            <a:spAutoFit/>
          </a:bodyPr>
          <a:lstStyle/>
          <a:p>
            <a:r>
              <a:rPr lang="zh-CN" altLang="en-US" sz="4400" dirty="0">
                <a:cs typeface="+mn-ea"/>
                <a:sym typeface="+mn-lt"/>
              </a:rPr>
              <a:t>请 输 入 标 题</a:t>
            </a:r>
            <a:endParaRPr lang="zh-CN" altLang="en-US" sz="4400" dirty="0">
              <a:cs typeface="+mn-ea"/>
              <a:sym typeface="+mn-lt"/>
            </a:endParaRPr>
          </a:p>
        </p:txBody>
      </p:sp>
      <p:pic>
        <p:nvPicPr>
          <p:cNvPr id="14" name="图片 13"/>
          <p:cNvPicPr>
            <a:picLocks noChangeAspect="1"/>
          </p:cNvPicPr>
          <p:nvPr/>
        </p:nvPicPr>
        <p:blipFill rotWithShape="1">
          <a:blip r:embed="rId2"/>
          <a:srcRect/>
          <a:stretch>
            <a:fillRect/>
          </a:stretch>
        </p:blipFill>
        <p:spPr>
          <a:xfrm flipH="1">
            <a:off x="1861670" y="1845129"/>
            <a:ext cx="3705277" cy="5170714"/>
          </a:xfrm>
          <a:prstGeom prst="rect">
            <a:avLst/>
          </a:prstGeom>
        </p:spPr>
      </p:pic>
      <p:sp>
        <p:nvSpPr>
          <p:cNvPr id="16" name="半闭框 15"/>
          <p:cNvSpPr/>
          <p:nvPr/>
        </p:nvSpPr>
        <p:spPr>
          <a:xfrm flipH="1" flipV="1">
            <a:off x="7759570" y="2770582"/>
            <a:ext cx="243902" cy="426373"/>
          </a:xfrm>
          <a:prstGeom prst="halfFrame">
            <a:avLst>
              <a:gd name="adj1" fmla="val 11382"/>
              <a:gd name="adj2" fmla="val 756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半闭框 19"/>
          <p:cNvSpPr/>
          <p:nvPr/>
        </p:nvSpPr>
        <p:spPr>
          <a:xfrm>
            <a:off x="4968961" y="2359639"/>
            <a:ext cx="243902" cy="426373"/>
          </a:xfrm>
          <a:prstGeom prst="halfFrame">
            <a:avLst>
              <a:gd name="adj1" fmla="val 11382"/>
              <a:gd name="adj2" fmla="val 756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pic>
        <p:nvPicPr>
          <p:cNvPr id="21" name="图片 20"/>
          <p:cNvPicPr>
            <a:picLocks noChangeAspect="1"/>
          </p:cNvPicPr>
          <p:nvPr/>
        </p:nvPicPr>
        <p:blipFill rotWithShape="1">
          <a:blip r:embed="rId3"/>
          <a:srcRect/>
          <a:stretch>
            <a:fillRect/>
          </a:stretch>
        </p:blipFill>
        <p:spPr>
          <a:xfrm flipH="1">
            <a:off x="6792685" y="481261"/>
            <a:ext cx="5377625" cy="11251250"/>
          </a:xfrm>
          <a:prstGeom prst="rect">
            <a:avLst/>
          </a:prstGeom>
        </p:spPr>
      </p:pic>
      <p:pic>
        <p:nvPicPr>
          <p:cNvPr id="22" name="图片 21"/>
          <p:cNvPicPr>
            <a:picLocks noChangeAspect="1"/>
          </p:cNvPicPr>
          <p:nvPr/>
        </p:nvPicPr>
        <p:blipFill rotWithShape="1">
          <a:blip r:embed="rId4"/>
          <a:srcRect/>
          <a:stretch>
            <a:fillRect/>
          </a:stretch>
        </p:blipFill>
        <p:spPr>
          <a:xfrm>
            <a:off x="0" y="-1132028"/>
            <a:ext cx="3951514" cy="7990028"/>
          </a:xfrm>
          <a:prstGeom prst="rect">
            <a:avLst/>
          </a:prstGeom>
        </p:spPr>
      </p:pic>
      <p:pic>
        <p:nvPicPr>
          <p:cNvPr id="23" name="图片 22"/>
          <p:cNvPicPr>
            <a:picLocks noChangeAspect="1"/>
          </p:cNvPicPr>
          <p:nvPr/>
        </p:nvPicPr>
        <p:blipFill rotWithShape="1">
          <a:blip r:embed="rId5"/>
          <a:srcRect/>
          <a:stretch>
            <a:fillRect/>
          </a:stretch>
        </p:blipFill>
        <p:spPr>
          <a:xfrm>
            <a:off x="7889407" y="1469571"/>
            <a:ext cx="4268542" cy="13010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sp>
        <p:nvSpPr>
          <p:cNvPr id="21" name="文本框 8"/>
          <p:cNvSpPr txBox="1">
            <a:spLocks noChangeArrowheads="1"/>
          </p:cNvSpPr>
          <p:nvPr>
            <p:custDataLst>
              <p:tags r:id="rId2"/>
            </p:custDataLst>
          </p:nvPr>
        </p:nvSpPr>
        <p:spPr bwMode="auto">
          <a:xfrm>
            <a:off x="4685082" y="1497799"/>
            <a:ext cx="3438525" cy="96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pPr>
            <a:r>
              <a:rPr lang="zh-CN" altLang="en-US" sz="3600" spc="-300" dirty="0">
                <a:latin typeface="+mn-lt"/>
                <a:ea typeface="+mn-ea"/>
                <a:cs typeface="+mn-ea"/>
                <a:sym typeface="+mn-lt"/>
              </a:rPr>
              <a:t>在这里输入标题</a:t>
            </a:r>
            <a:endParaRPr lang="en-US" altLang="zh-CN" sz="3600" spc="-300" dirty="0">
              <a:latin typeface="+mn-lt"/>
              <a:ea typeface="+mn-ea"/>
              <a:cs typeface="+mn-ea"/>
              <a:sym typeface="+mn-lt"/>
            </a:endParaRPr>
          </a:p>
        </p:txBody>
      </p:sp>
      <p:sp>
        <p:nvSpPr>
          <p:cNvPr id="22" name="文本框 21"/>
          <p:cNvSpPr txBox="1"/>
          <p:nvPr/>
        </p:nvSpPr>
        <p:spPr>
          <a:xfrm>
            <a:off x="4787807" y="2463597"/>
            <a:ext cx="6720344" cy="2961260"/>
          </a:xfrm>
          <a:prstGeom prst="rect">
            <a:avLst/>
          </a:prstGeom>
          <a:noFill/>
        </p:spPr>
        <p:txBody>
          <a:bodyPr wrap="square" rtlCol="0">
            <a:spAutoFit/>
          </a:bodyPr>
          <a:lstStyle/>
          <a:p>
            <a:pPr>
              <a:lnSpc>
                <a:spcPct val="150000"/>
              </a:lnSpc>
            </a:pPr>
            <a:r>
              <a:rPr lang="zh-CN" altLang="en-US" dirty="0">
                <a:cs typeface="+mn-ea"/>
                <a:sym typeface="+mn-lt"/>
              </a:rPr>
              <a:t>您的内容打在这里您的内容打在这里您的内容打在这里您的内容打在这里您的内容打在这里您的内容打在这里您的内容打在这里您的内容打在这里您的内容打在这里您的内容打在这里您的内容打在这里您的内容打在这里您的内容打在这里您的内容打在这里您的内容打在这里您的内容打在这里您的内容打在这里您的内容打在这里</a:t>
            </a:r>
            <a:endParaRPr lang="zh-CN" altLang="en-US" dirty="0">
              <a:cs typeface="+mn-ea"/>
              <a:sym typeface="+mn-lt"/>
            </a:endParaRPr>
          </a:p>
          <a:p>
            <a:pPr>
              <a:lnSpc>
                <a:spcPct val="150000"/>
              </a:lnSpc>
            </a:pPr>
            <a:endParaRPr lang="zh-CN" altLang="en-US" dirty="0">
              <a:solidFill>
                <a:srgbClr val="FFEFAF"/>
              </a:solidFill>
              <a:cs typeface="+mn-ea"/>
              <a:sym typeface="+mn-lt"/>
            </a:endParaRPr>
          </a:p>
        </p:txBody>
      </p:sp>
      <p:pic>
        <p:nvPicPr>
          <p:cNvPr id="8" name="图片 7"/>
          <p:cNvPicPr>
            <a:picLocks noChangeAspect="1"/>
          </p:cNvPicPr>
          <p:nvPr/>
        </p:nvPicPr>
        <p:blipFill rotWithShape="1">
          <a:blip r:embed="rId3"/>
          <a:srcRect/>
          <a:stretch>
            <a:fillRect/>
          </a:stretch>
        </p:blipFill>
        <p:spPr>
          <a:xfrm>
            <a:off x="0" y="4200428"/>
            <a:ext cx="2518424" cy="5092295"/>
          </a:xfrm>
          <a:prstGeom prst="rect">
            <a:avLst/>
          </a:prstGeom>
        </p:spPr>
      </p:pic>
      <p:pic>
        <p:nvPicPr>
          <p:cNvPr id="9" name="图片 8"/>
          <p:cNvPicPr>
            <a:picLocks noChangeAspect="1"/>
          </p:cNvPicPr>
          <p:nvPr/>
        </p:nvPicPr>
        <p:blipFill rotWithShape="1">
          <a:blip r:embed="rId4"/>
          <a:srcRect/>
          <a:stretch>
            <a:fillRect/>
          </a:stretch>
        </p:blipFill>
        <p:spPr>
          <a:xfrm flipH="1">
            <a:off x="10038214" y="-434164"/>
            <a:ext cx="2106636" cy="4259653"/>
          </a:xfrm>
          <a:prstGeom prst="rect">
            <a:avLst/>
          </a:prstGeom>
        </p:spPr>
      </p:pic>
      <p:pic>
        <p:nvPicPr>
          <p:cNvPr id="4" name="图片 3"/>
          <p:cNvPicPr>
            <a:picLocks noChangeAspect="1"/>
          </p:cNvPicPr>
          <p:nvPr/>
        </p:nvPicPr>
        <p:blipFill>
          <a:blip r:embed="rId5"/>
          <a:stretch>
            <a:fillRect/>
          </a:stretch>
        </p:blipFill>
        <p:spPr>
          <a:xfrm flipH="1">
            <a:off x="162765" y="1321319"/>
            <a:ext cx="5536681" cy="553668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ageCurlDoub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20042" y="-2781298"/>
            <a:ext cx="7130144" cy="12496800"/>
          </a:xfrm>
          <a:prstGeom prst="rect">
            <a:avLst/>
          </a:prstGeom>
        </p:spPr>
      </p:pic>
      <p:pic>
        <p:nvPicPr>
          <p:cNvPr id="7" name="图片 6"/>
          <p:cNvPicPr>
            <a:picLocks noChangeAspect="1"/>
          </p:cNvPicPr>
          <p:nvPr/>
        </p:nvPicPr>
        <p:blipFill>
          <a:blip r:embed="rId2"/>
          <a:stretch>
            <a:fillRect/>
          </a:stretch>
        </p:blipFill>
        <p:spPr>
          <a:xfrm>
            <a:off x="3812840" y="1145840"/>
            <a:ext cx="4566320" cy="4566320"/>
          </a:xfrm>
          <a:prstGeom prst="rect">
            <a:avLst/>
          </a:prstGeom>
        </p:spPr>
      </p:pic>
      <p:grpSp>
        <p:nvGrpSpPr>
          <p:cNvPr id="24" name="组合 23"/>
          <p:cNvGrpSpPr/>
          <p:nvPr/>
        </p:nvGrpSpPr>
        <p:grpSpPr>
          <a:xfrm>
            <a:off x="1072137" y="997796"/>
            <a:ext cx="4369503" cy="527048"/>
            <a:chOff x="756957" y="383510"/>
            <a:chExt cx="4369503" cy="527048"/>
          </a:xfrm>
        </p:grpSpPr>
        <p:sp>
          <p:nvSpPr>
            <p:cNvPr id="8" name="圆: 空心 7"/>
            <p:cNvSpPr/>
            <p:nvPr>
              <p:custDataLst>
                <p:tags r:id="rId3"/>
              </p:custDataLst>
            </p:nvPr>
          </p:nvSpPr>
          <p:spPr>
            <a:xfrm flipH="1">
              <a:off x="756957" y="383510"/>
              <a:ext cx="527048" cy="527048"/>
            </a:xfrm>
            <a:prstGeom prst="donut">
              <a:avLst/>
            </a:prstGeom>
            <a:noFill/>
            <a:ln w="15875">
              <a:solidFill>
                <a:srgbClr val="BD956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59B7F"/>
                </a:solidFill>
                <a:cs typeface="+mn-ea"/>
                <a:sym typeface="+mn-lt"/>
              </a:endParaRPr>
            </a:p>
          </p:txBody>
        </p:sp>
        <p:sp>
          <p:nvSpPr>
            <p:cNvPr id="9" name="文本框 84"/>
            <p:cNvSpPr txBox="1">
              <a:spLocks noChangeArrowheads="1"/>
            </p:cNvSpPr>
            <p:nvPr>
              <p:custDataLst>
                <p:tags r:id="rId4"/>
              </p:custDataLst>
            </p:nvPr>
          </p:nvSpPr>
          <p:spPr bwMode="auto">
            <a:xfrm>
              <a:off x="987748" y="456533"/>
              <a:ext cx="914944"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latin typeface="+mn-lt"/>
                  <a:ea typeface="+mn-ea"/>
                  <a:cs typeface="+mn-ea"/>
                  <a:sym typeface="+mn-lt"/>
                </a:rPr>
                <a:t>01</a:t>
              </a:r>
              <a:endParaRPr lang="zh-CN" altLang="en-US" sz="2000" dirty="0">
                <a:latin typeface="+mn-lt"/>
                <a:ea typeface="+mn-ea"/>
                <a:cs typeface="+mn-ea"/>
                <a:sym typeface="+mn-lt"/>
              </a:endParaRPr>
            </a:p>
          </p:txBody>
        </p:sp>
        <p:sp>
          <p:nvSpPr>
            <p:cNvPr id="10" name="文本框 85"/>
            <p:cNvSpPr txBox="1">
              <a:spLocks noChangeArrowheads="1"/>
            </p:cNvSpPr>
            <p:nvPr>
              <p:custDataLst>
                <p:tags r:id="rId5"/>
              </p:custDataLst>
            </p:nvPr>
          </p:nvSpPr>
          <p:spPr bwMode="auto">
            <a:xfrm>
              <a:off x="1522472" y="458119"/>
              <a:ext cx="36039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latin typeface="+mn-lt"/>
                  <a:ea typeface="+mn-ea"/>
                  <a:cs typeface="+mn-ea"/>
                  <a:sym typeface="+mn-lt"/>
                </a:rPr>
                <a:t>输入你的标题</a:t>
              </a:r>
              <a:endParaRPr lang="zh-CN" altLang="en-US" dirty="0">
                <a:latin typeface="+mn-lt"/>
                <a:ea typeface="+mn-ea"/>
                <a:cs typeface="+mn-ea"/>
                <a:sym typeface="+mn-lt"/>
              </a:endParaRPr>
            </a:p>
          </p:txBody>
        </p:sp>
      </p:grpSp>
      <p:grpSp>
        <p:nvGrpSpPr>
          <p:cNvPr id="23" name="组合 22"/>
          <p:cNvGrpSpPr/>
          <p:nvPr/>
        </p:nvGrpSpPr>
        <p:grpSpPr>
          <a:xfrm>
            <a:off x="8266781" y="1156119"/>
            <a:ext cx="4369503" cy="527048"/>
            <a:chOff x="4373492" y="381924"/>
            <a:chExt cx="4369503" cy="527048"/>
          </a:xfrm>
        </p:grpSpPr>
        <p:grpSp>
          <p:nvGrpSpPr>
            <p:cNvPr id="22" name="组合 21"/>
            <p:cNvGrpSpPr/>
            <p:nvPr/>
          </p:nvGrpSpPr>
          <p:grpSpPr>
            <a:xfrm>
              <a:off x="4373492" y="381924"/>
              <a:ext cx="1145735" cy="527048"/>
              <a:chOff x="4373492" y="381921"/>
              <a:chExt cx="1145735" cy="527048"/>
            </a:xfrm>
          </p:grpSpPr>
          <p:sp>
            <p:nvSpPr>
              <p:cNvPr id="11" name="圆: 空心 10"/>
              <p:cNvSpPr/>
              <p:nvPr>
                <p:custDataLst>
                  <p:tags r:id="rId6"/>
                </p:custDataLst>
              </p:nvPr>
            </p:nvSpPr>
            <p:spPr>
              <a:xfrm flipH="1">
                <a:off x="4373492" y="381921"/>
                <a:ext cx="527048" cy="527048"/>
              </a:xfrm>
              <a:prstGeom prst="donut">
                <a:avLst/>
              </a:prstGeom>
              <a:noFill/>
              <a:ln w="15875">
                <a:solidFill>
                  <a:srgbClr val="BD956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59B7F"/>
                  </a:solidFill>
                  <a:cs typeface="+mn-ea"/>
                  <a:sym typeface="+mn-lt"/>
                </a:endParaRPr>
              </a:p>
            </p:txBody>
          </p:sp>
          <p:sp>
            <p:nvSpPr>
              <p:cNvPr id="12" name="文本框 84"/>
              <p:cNvSpPr txBox="1">
                <a:spLocks noChangeArrowheads="1"/>
              </p:cNvSpPr>
              <p:nvPr>
                <p:custDataLst>
                  <p:tags r:id="rId7"/>
                </p:custDataLst>
              </p:nvPr>
            </p:nvSpPr>
            <p:spPr bwMode="auto">
              <a:xfrm>
                <a:off x="4604283" y="454944"/>
                <a:ext cx="914944"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latin typeface="+mn-lt"/>
                    <a:ea typeface="+mn-ea"/>
                    <a:cs typeface="+mn-ea"/>
                    <a:sym typeface="+mn-lt"/>
                  </a:rPr>
                  <a:t>02</a:t>
                </a:r>
                <a:endParaRPr lang="zh-CN" altLang="en-US" sz="2000" dirty="0">
                  <a:latin typeface="+mn-lt"/>
                  <a:ea typeface="+mn-ea"/>
                  <a:cs typeface="+mn-ea"/>
                  <a:sym typeface="+mn-lt"/>
                </a:endParaRPr>
              </a:p>
            </p:txBody>
          </p:sp>
        </p:grpSp>
        <p:sp>
          <p:nvSpPr>
            <p:cNvPr id="13" name="文本框 85"/>
            <p:cNvSpPr txBox="1">
              <a:spLocks noChangeArrowheads="1"/>
            </p:cNvSpPr>
            <p:nvPr>
              <p:custDataLst>
                <p:tags r:id="rId8"/>
              </p:custDataLst>
            </p:nvPr>
          </p:nvSpPr>
          <p:spPr bwMode="auto">
            <a:xfrm>
              <a:off x="5139007" y="456533"/>
              <a:ext cx="36039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latin typeface="+mn-lt"/>
                  <a:ea typeface="+mn-ea"/>
                  <a:cs typeface="+mn-ea"/>
                  <a:sym typeface="+mn-lt"/>
                </a:rPr>
                <a:t>输入你的标题</a:t>
              </a:r>
              <a:endParaRPr lang="zh-CN" altLang="en-US" dirty="0">
                <a:latin typeface="+mn-lt"/>
                <a:ea typeface="+mn-ea"/>
                <a:cs typeface="+mn-ea"/>
                <a:sym typeface="+mn-lt"/>
              </a:endParaRPr>
            </a:p>
          </p:txBody>
        </p:sp>
      </p:grpSp>
      <p:grpSp>
        <p:nvGrpSpPr>
          <p:cNvPr id="25" name="组合 24"/>
          <p:cNvGrpSpPr/>
          <p:nvPr/>
        </p:nvGrpSpPr>
        <p:grpSpPr>
          <a:xfrm>
            <a:off x="1072137" y="3450807"/>
            <a:ext cx="4369503" cy="527048"/>
            <a:chOff x="756957" y="1561864"/>
            <a:chExt cx="4369503" cy="527048"/>
          </a:xfrm>
        </p:grpSpPr>
        <p:grpSp>
          <p:nvGrpSpPr>
            <p:cNvPr id="21" name="组合 20"/>
            <p:cNvGrpSpPr/>
            <p:nvPr/>
          </p:nvGrpSpPr>
          <p:grpSpPr>
            <a:xfrm>
              <a:off x="756957" y="1561864"/>
              <a:ext cx="1145735" cy="527048"/>
              <a:chOff x="756957" y="1561864"/>
              <a:chExt cx="1145735" cy="527048"/>
            </a:xfrm>
          </p:grpSpPr>
          <p:sp>
            <p:nvSpPr>
              <p:cNvPr id="14" name="圆: 空心 13"/>
              <p:cNvSpPr/>
              <p:nvPr>
                <p:custDataLst>
                  <p:tags r:id="rId9"/>
                </p:custDataLst>
              </p:nvPr>
            </p:nvSpPr>
            <p:spPr>
              <a:xfrm flipH="1">
                <a:off x="756957" y="1561864"/>
                <a:ext cx="527048" cy="527048"/>
              </a:xfrm>
              <a:prstGeom prst="donut">
                <a:avLst/>
              </a:prstGeom>
              <a:noFill/>
              <a:ln w="15875">
                <a:solidFill>
                  <a:srgbClr val="BD956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59B7F"/>
                  </a:solidFill>
                  <a:cs typeface="+mn-ea"/>
                  <a:sym typeface="+mn-lt"/>
                </a:endParaRPr>
              </a:p>
            </p:txBody>
          </p:sp>
          <p:sp>
            <p:nvSpPr>
              <p:cNvPr id="15" name="文本框 84"/>
              <p:cNvSpPr txBox="1">
                <a:spLocks noChangeArrowheads="1"/>
              </p:cNvSpPr>
              <p:nvPr>
                <p:custDataLst>
                  <p:tags r:id="rId10"/>
                </p:custDataLst>
              </p:nvPr>
            </p:nvSpPr>
            <p:spPr bwMode="auto">
              <a:xfrm>
                <a:off x="987748" y="1634887"/>
                <a:ext cx="914944"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latin typeface="+mn-lt"/>
                    <a:ea typeface="+mn-ea"/>
                    <a:cs typeface="+mn-ea"/>
                    <a:sym typeface="+mn-lt"/>
                  </a:rPr>
                  <a:t>03</a:t>
                </a:r>
                <a:endParaRPr lang="zh-CN" altLang="en-US" sz="2000" dirty="0">
                  <a:latin typeface="+mn-lt"/>
                  <a:ea typeface="+mn-ea"/>
                  <a:cs typeface="+mn-ea"/>
                  <a:sym typeface="+mn-lt"/>
                </a:endParaRPr>
              </a:p>
            </p:txBody>
          </p:sp>
        </p:grpSp>
        <p:sp>
          <p:nvSpPr>
            <p:cNvPr id="16" name="文本框 85"/>
            <p:cNvSpPr txBox="1">
              <a:spLocks noChangeArrowheads="1"/>
            </p:cNvSpPr>
            <p:nvPr>
              <p:custDataLst>
                <p:tags r:id="rId11"/>
              </p:custDataLst>
            </p:nvPr>
          </p:nvSpPr>
          <p:spPr bwMode="auto">
            <a:xfrm>
              <a:off x="1522472" y="1636473"/>
              <a:ext cx="36039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latin typeface="+mn-lt"/>
                  <a:ea typeface="+mn-ea"/>
                  <a:cs typeface="+mn-ea"/>
                  <a:sym typeface="+mn-lt"/>
                </a:rPr>
                <a:t>输入你的标题</a:t>
              </a:r>
              <a:endParaRPr lang="zh-CN" altLang="en-US" dirty="0">
                <a:latin typeface="+mn-lt"/>
                <a:ea typeface="+mn-ea"/>
                <a:cs typeface="+mn-ea"/>
                <a:sym typeface="+mn-lt"/>
              </a:endParaRPr>
            </a:p>
          </p:txBody>
        </p:sp>
      </p:grpSp>
      <p:grpSp>
        <p:nvGrpSpPr>
          <p:cNvPr id="20" name="组合 19"/>
          <p:cNvGrpSpPr/>
          <p:nvPr/>
        </p:nvGrpSpPr>
        <p:grpSpPr>
          <a:xfrm>
            <a:off x="8266781" y="3537696"/>
            <a:ext cx="4369503" cy="527048"/>
            <a:chOff x="4373492" y="1560275"/>
            <a:chExt cx="4369503" cy="527048"/>
          </a:xfrm>
        </p:grpSpPr>
        <p:sp>
          <p:nvSpPr>
            <p:cNvPr id="17" name="圆: 空心 16"/>
            <p:cNvSpPr/>
            <p:nvPr>
              <p:custDataLst>
                <p:tags r:id="rId12"/>
              </p:custDataLst>
            </p:nvPr>
          </p:nvSpPr>
          <p:spPr>
            <a:xfrm flipH="1">
              <a:off x="4373492" y="1560275"/>
              <a:ext cx="527048" cy="527048"/>
            </a:xfrm>
            <a:prstGeom prst="donut">
              <a:avLst/>
            </a:prstGeom>
            <a:noFill/>
            <a:ln w="15875">
              <a:solidFill>
                <a:srgbClr val="BD956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59B7F"/>
                </a:solidFill>
                <a:cs typeface="+mn-ea"/>
                <a:sym typeface="+mn-lt"/>
              </a:endParaRPr>
            </a:p>
          </p:txBody>
        </p:sp>
        <p:sp>
          <p:nvSpPr>
            <p:cNvPr id="18" name="文本框 84"/>
            <p:cNvSpPr txBox="1">
              <a:spLocks noChangeArrowheads="1"/>
            </p:cNvSpPr>
            <p:nvPr>
              <p:custDataLst>
                <p:tags r:id="rId13"/>
              </p:custDataLst>
            </p:nvPr>
          </p:nvSpPr>
          <p:spPr bwMode="auto">
            <a:xfrm>
              <a:off x="4604283" y="1633298"/>
              <a:ext cx="914944"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latin typeface="+mn-lt"/>
                  <a:ea typeface="+mn-ea"/>
                  <a:cs typeface="+mn-ea"/>
                  <a:sym typeface="+mn-lt"/>
                </a:rPr>
                <a:t>04</a:t>
              </a:r>
              <a:endParaRPr lang="zh-CN" altLang="en-US" sz="2000" dirty="0">
                <a:latin typeface="+mn-lt"/>
                <a:ea typeface="+mn-ea"/>
                <a:cs typeface="+mn-ea"/>
                <a:sym typeface="+mn-lt"/>
              </a:endParaRPr>
            </a:p>
          </p:txBody>
        </p:sp>
        <p:sp>
          <p:nvSpPr>
            <p:cNvPr id="19" name="文本框 85"/>
            <p:cNvSpPr txBox="1">
              <a:spLocks noChangeArrowheads="1"/>
            </p:cNvSpPr>
            <p:nvPr>
              <p:custDataLst>
                <p:tags r:id="rId14"/>
              </p:custDataLst>
            </p:nvPr>
          </p:nvSpPr>
          <p:spPr bwMode="auto">
            <a:xfrm>
              <a:off x="5139007" y="1634884"/>
              <a:ext cx="36039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latin typeface="+mn-lt"/>
                  <a:ea typeface="+mn-ea"/>
                  <a:cs typeface="+mn-ea"/>
                  <a:sym typeface="+mn-lt"/>
                </a:rPr>
                <a:t>输入你的标题</a:t>
              </a:r>
              <a:endParaRPr lang="zh-CN" altLang="en-US" dirty="0">
                <a:latin typeface="+mn-lt"/>
                <a:ea typeface="+mn-ea"/>
                <a:cs typeface="+mn-ea"/>
                <a:sym typeface="+mn-lt"/>
              </a:endParaRPr>
            </a:p>
          </p:txBody>
        </p:sp>
      </p:grpSp>
      <p:sp>
        <p:nvSpPr>
          <p:cNvPr id="26" name="文本框 25"/>
          <p:cNvSpPr txBox="1"/>
          <p:nvPr/>
        </p:nvSpPr>
        <p:spPr>
          <a:xfrm>
            <a:off x="8266781" y="4258472"/>
            <a:ext cx="2929282" cy="1531253"/>
          </a:xfrm>
          <a:prstGeom prst="rect">
            <a:avLst/>
          </a:prstGeom>
          <a:noFill/>
        </p:spPr>
        <p:txBody>
          <a:bodyPr wrap="square" rtlCol="0">
            <a:spAutoFit/>
          </a:bodyPr>
          <a:lstStyle/>
          <a:p>
            <a:pPr>
              <a:lnSpc>
                <a:spcPct val="150000"/>
              </a:lnSpc>
            </a:pPr>
            <a:r>
              <a:rPr lang="zh-CN" altLang="en-US" sz="1600" dirty="0">
                <a:cs typeface="+mn-ea"/>
                <a:sym typeface="+mn-lt"/>
              </a:rPr>
              <a:t>您的内容打在这里您的内容打在这里您的内容打在这里您的内容打在这里您的内容打在这里您的内容打在这里您的内容</a:t>
            </a:r>
            <a:endParaRPr lang="zh-CN" altLang="en-US" sz="1600" dirty="0">
              <a:cs typeface="+mn-ea"/>
              <a:sym typeface="+mn-lt"/>
            </a:endParaRPr>
          </a:p>
        </p:txBody>
      </p:sp>
      <p:sp>
        <p:nvSpPr>
          <p:cNvPr id="27" name="文本框 26"/>
          <p:cNvSpPr txBox="1"/>
          <p:nvPr/>
        </p:nvSpPr>
        <p:spPr>
          <a:xfrm>
            <a:off x="1072137" y="4246195"/>
            <a:ext cx="2929282" cy="1531253"/>
          </a:xfrm>
          <a:prstGeom prst="rect">
            <a:avLst/>
          </a:prstGeom>
          <a:noFill/>
        </p:spPr>
        <p:txBody>
          <a:bodyPr wrap="square" rtlCol="0">
            <a:spAutoFit/>
          </a:bodyPr>
          <a:lstStyle/>
          <a:p>
            <a:pPr>
              <a:lnSpc>
                <a:spcPct val="150000"/>
              </a:lnSpc>
            </a:pPr>
            <a:r>
              <a:rPr lang="zh-CN" altLang="en-US" sz="1600" dirty="0">
                <a:cs typeface="+mn-ea"/>
                <a:sym typeface="+mn-lt"/>
              </a:rPr>
              <a:t>您的内容打在这里您的内容打在这里您的内容打在这里您的内容打在这里您的内容打在这里您的内容打在这里您的内容</a:t>
            </a:r>
            <a:endParaRPr lang="zh-CN" altLang="en-US" sz="1600" dirty="0">
              <a:cs typeface="+mn-ea"/>
              <a:sym typeface="+mn-lt"/>
            </a:endParaRPr>
          </a:p>
        </p:txBody>
      </p:sp>
      <p:sp>
        <p:nvSpPr>
          <p:cNvPr id="28" name="文本框 27"/>
          <p:cNvSpPr txBox="1"/>
          <p:nvPr/>
        </p:nvSpPr>
        <p:spPr>
          <a:xfrm>
            <a:off x="1072137" y="1721750"/>
            <a:ext cx="2929282" cy="1531253"/>
          </a:xfrm>
          <a:prstGeom prst="rect">
            <a:avLst/>
          </a:prstGeom>
          <a:noFill/>
        </p:spPr>
        <p:txBody>
          <a:bodyPr wrap="square" rtlCol="0">
            <a:spAutoFit/>
          </a:bodyPr>
          <a:lstStyle/>
          <a:p>
            <a:pPr>
              <a:lnSpc>
                <a:spcPct val="150000"/>
              </a:lnSpc>
            </a:pPr>
            <a:r>
              <a:rPr lang="zh-CN" altLang="en-US" sz="1600" dirty="0">
                <a:cs typeface="+mn-ea"/>
                <a:sym typeface="+mn-lt"/>
              </a:rPr>
              <a:t>您的内容打在这里您的内容打在这里您的内容打在这里您的内容打在这里您的内容打在这里您的内容打在这里您的内容</a:t>
            </a:r>
            <a:endParaRPr lang="zh-CN" altLang="en-US" sz="1600" dirty="0">
              <a:cs typeface="+mn-ea"/>
              <a:sym typeface="+mn-lt"/>
            </a:endParaRPr>
          </a:p>
        </p:txBody>
      </p:sp>
      <p:sp>
        <p:nvSpPr>
          <p:cNvPr id="29" name="文本框 28"/>
          <p:cNvSpPr txBox="1"/>
          <p:nvPr/>
        </p:nvSpPr>
        <p:spPr>
          <a:xfrm>
            <a:off x="8266781" y="1765723"/>
            <a:ext cx="2929282" cy="1531253"/>
          </a:xfrm>
          <a:prstGeom prst="rect">
            <a:avLst/>
          </a:prstGeom>
          <a:noFill/>
        </p:spPr>
        <p:txBody>
          <a:bodyPr wrap="square" rtlCol="0">
            <a:spAutoFit/>
          </a:bodyPr>
          <a:lstStyle/>
          <a:p>
            <a:pPr>
              <a:lnSpc>
                <a:spcPct val="150000"/>
              </a:lnSpc>
            </a:pPr>
            <a:r>
              <a:rPr lang="zh-CN" altLang="en-US" sz="1600" dirty="0">
                <a:cs typeface="+mn-ea"/>
                <a:sym typeface="+mn-lt"/>
              </a:rPr>
              <a:t>您的内容打在这里您的内容打在这里您的内容打在这里您的内容打在这里您的内容打在这里您的内容打在这里您的内容</a:t>
            </a:r>
            <a:endParaRPr lang="zh-CN" altLang="en-US"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xEl>
                                              <p:pRg st="0" end="0"/>
                                            </p:txEl>
                                          </p:spTgt>
                                        </p:tgtEl>
                                        <p:attrNameLst>
                                          <p:attrName>style.visibility</p:attrName>
                                        </p:attrNameLst>
                                      </p:cBhvr>
                                      <p:to>
                                        <p:strVal val="visible"/>
                                      </p:to>
                                    </p:set>
                                    <p:animEffect transition="in" filter="fade">
                                      <p:cBhvr>
                                        <p:cTn id="30" dur="500"/>
                                        <p:tgtEl>
                                          <p:spTgt spid="2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xEl>
                                              <p:pRg st="0" end="0"/>
                                            </p:txEl>
                                          </p:spTgt>
                                        </p:tgtEl>
                                        <p:attrNameLst>
                                          <p:attrName>style.visibility</p:attrName>
                                        </p:attrNameLst>
                                      </p:cBhvr>
                                      <p:to>
                                        <p:strVal val="visible"/>
                                      </p:to>
                                    </p:set>
                                    <p:animEffect transition="in" filter="fade">
                                      <p:cBhvr>
                                        <p:cTn id="40" dur="500"/>
                                        <p:tgtEl>
                                          <p:spTgt spid="2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tags/tag1.xml><?xml version="1.0" encoding="utf-8"?>
<p:tagLst xmlns:p="http://schemas.openxmlformats.org/presentationml/2006/main">
  <p:tag name="POCKET_APPLY_TIME" val="2018年11月28日"/>
  <p:tag name="POCKET_APPLY_TYPE" val="Slide"/>
</p:tagLst>
</file>

<file path=ppt/tags/tag10.xml><?xml version="1.0" encoding="utf-8"?>
<p:tagLst xmlns:p="http://schemas.openxmlformats.org/presentationml/2006/main">
  <p:tag name="POCKET_APPLY_TIME" val="2018年11月28日"/>
  <p:tag name="POCKET_APPLY_TYPE" val="Slide"/>
</p:tagLst>
</file>

<file path=ppt/tags/tag11.xml><?xml version="1.0" encoding="utf-8"?>
<p:tagLst xmlns:p="http://schemas.openxmlformats.org/presentationml/2006/main">
  <p:tag name="POCKET_APPLY_TIME" val="2018年11月28日"/>
  <p:tag name="POCKET_APPLY_TYPE" val="Slide"/>
</p:tagLst>
</file>

<file path=ppt/tags/tag12.xml><?xml version="1.0" encoding="utf-8"?>
<p:tagLst xmlns:p="http://schemas.openxmlformats.org/presentationml/2006/main">
  <p:tag name="POCKET_APPLY_TIME" val="2018年11月28日"/>
  <p:tag name="POCKET_APPLY_TYPE" val="Slide"/>
</p:tagLst>
</file>

<file path=ppt/tags/tag13.xml><?xml version="1.0" encoding="utf-8"?>
<p:tagLst xmlns:p="http://schemas.openxmlformats.org/presentationml/2006/main">
  <p:tag name="POCKET_APPLY_TIME" val="2018年11月28日"/>
  <p:tag name="POCKET_APPLY_TYPE" val="Slide"/>
</p:tagLst>
</file>

<file path=ppt/tags/tag14.xml><?xml version="1.0" encoding="utf-8"?>
<p:tagLst xmlns:p="http://schemas.openxmlformats.org/presentationml/2006/main">
  <p:tag name="POCKET_APPLY_TIME" val="2018年11月28日"/>
  <p:tag name="POCKET_APPLY_TYPE" val="Slide"/>
</p:tagLst>
</file>

<file path=ppt/tags/tag2.xml><?xml version="1.0" encoding="utf-8"?>
<p:tagLst xmlns:p="http://schemas.openxmlformats.org/presentationml/2006/main">
  <p:tag name="POCKET_APPLY_TIME" val="2018年11月28日"/>
  <p:tag name="POCKET_APPLY_TYPE" val="Slide"/>
</p:tagLst>
</file>

<file path=ppt/tags/tag3.xml><?xml version="1.0" encoding="utf-8"?>
<p:tagLst xmlns:p="http://schemas.openxmlformats.org/presentationml/2006/main">
  <p:tag name="POCKET_APPLY_TIME" val="2018年11月28日"/>
  <p:tag name="POCKET_APPLY_TYPE" val="Slide"/>
</p:tagLst>
</file>

<file path=ppt/tags/tag4.xml><?xml version="1.0" encoding="utf-8"?>
<p:tagLst xmlns:p="http://schemas.openxmlformats.org/presentationml/2006/main">
  <p:tag name="POCKET_APPLY_TIME" val="2018年11月28日"/>
  <p:tag name="POCKET_APPLY_TYPE" val="Slide"/>
</p:tagLst>
</file>

<file path=ppt/tags/tag5.xml><?xml version="1.0" encoding="utf-8"?>
<p:tagLst xmlns:p="http://schemas.openxmlformats.org/presentationml/2006/main">
  <p:tag name="POCKET_APPLY_TIME" val="2018年11月28日"/>
  <p:tag name="POCKET_APPLY_TYPE" val="Slide"/>
</p:tagLst>
</file>

<file path=ppt/tags/tag6.xml><?xml version="1.0" encoding="utf-8"?>
<p:tagLst xmlns:p="http://schemas.openxmlformats.org/presentationml/2006/main">
  <p:tag name="POCKET_APPLY_TIME" val="2018年11月28日"/>
  <p:tag name="POCKET_APPLY_TYPE" val="Slide"/>
</p:tagLst>
</file>

<file path=ppt/tags/tag7.xml><?xml version="1.0" encoding="utf-8"?>
<p:tagLst xmlns:p="http://schemas.openxmlformats.org/presentationml/2006/main">
  <p:tag name="POCKET_APPLY_TIME" val="2018年11月28日"/>
  <p:tag name="POCKET_APPLY_TYPE" val="Slide"/>
</p:tagLst>
</file>

<file path=ppt/tags/tag8.xml><?xml version="1.0" encoding="utf-8"?>
<p:tagLst xmlns:p="http://schemas.openxmlformats.org/presentationml/2006/main">
  <p:tag name="POCKET_APPLY_TIME" val="2018年11月28日"/>
  <p:tag name="POCKET_APPLY_TYPE" val="Slide"/>
</p:tagLst>
</file>

<file path=ppt/tags/tag9.xml><?xml version="1.0" encoding="utf-8"?>
<p:tagLst xmlns:p="http://schemas.openxmlformats.org/presentationml/2006/main">
  <p:tag name="POCKET_APPLY_TIME" val="2018年11月28日"/>
  <p:tag name="POCKET_APPLY_TYPE" val="Slide"/>
</p:tagLst>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思源黑体 CN ExtraLight"/>
        <a:ea typeface="字魂36号-正文宋楷"/>
        <a:cs typeface=""/>
      </a:majorFont>
      <a:minorFont>
        <a:latin typeface="思源黑体 CN ExtraLight"/>
        <a:ea typeface="字魂36号-正文宋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0">
          <a:gradFill>
            <a:gsLst>
              <a:gs pos="57000">
                <a:srgbClr val="BD9563"/>
              </a:gs>
              <a:gs pos="100000">
                <a:srgbClr val="F5D499">
                  <a:alpha val="73725"/>
                </a:srgbClr>
              </a:gs>
            </a:gsLst>
            <a:lin ang="5400000" scaled="1"/>
          </a:gra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1803</Words>
  <Application>WPS 演示</Application>
  <PresentationFormat>宽屏</PresentationFormat>
  <Paragraphs>188</Paragraphs>
  <Slides>21</Slides>
  <Notes>21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vt:lpstr>
      <vt:lpstr>宋体</vt:lpstr>
      <vt:lpstr>Wingdings</vt:lpstr>
      <vt:lpstr>方正清刻本悦宋简体</vt:lpstr>
      <vt:lpstr>Calibri</vt:lpstr>
      <vt:lpstr>思源黑体 CN ExtraLight</vt:lpstr>
      <vt:lpstr>黑体</vt:lpstr>
      <vt:lpstr>字魂36号-正文宋楷</vt:lpstr>
      <vt:lpstr>微软雅黑</vt:lpstr>
      <vt:lpstr>等线</vt:lpstr>
      <vt:lpstr>Arial Unicode MS</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一颗苹果</cp:lastModifiedBy>
  <cp:revision>5</cp:revision>
  <dcterms:created xsi:type="dcterms:W3CDTF">2019-04-22T13:39:00Z</dcterms:created>
  <dcterms:modified xsi:type="dcterms:W3CDTF">2021-09-06T10:05:11Z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A56A4C24C52B4A5384987EA80B94C813</vt:lpwstr>
  </property>
</Properties>
</file>