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8" r:id="rId3"/>
    <p:sldId id="265" r:id="rId5"/>
    <p:sldId id="259" r:id="rId6"/>
    <p:sldId id="272" r:id="rId7"/>
    <p:sldId id="268" r:id="rId8"/>
    <p:sldId id="273" r:id="rId9"/>
    <p:sldId id="261" r:id="rId10"/>
    <p:sldId id="269" r:id="rId11"/>
    <p:sldId id="274" r:id="rId12"/>
    <p:sldId id="275" r:id="rId13"/>
    <p:sldId id="276" r:id="rId14"/>
    <p:sldId id="263" r:id="rId15"/>
    <p:sldId id="277" r:id="rId16"/>
    <p:sldId id="278" r:id="rId17"/>
    <p:sldId id="279" r:id="rId18"/>
    <p:sldId id="280" r:id="rId19"/>
    <p:sldId id="281" r:id="rId20"/>
    <p:sldId id="282" r:id="rId21"/>
    <p:sldId id="262" r:id="rId22"/>
    <p:sldId id="283" r:id="rId23"/>
    <p:sldId id="284" r:id="rId24"/>
    <p:sldId id="286" r:id="rId25"/>
    <p:sldId id="287" r:id="rId26"/>
    <p:sldId id="257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A56A"/>
    <a:srgbClr val="F3DFAD"/>
    <a:srgbClr val="A8845F"/>
    <a:srgbClr val="851D18"/>
    <a:srgbClr val="9F2732"/>
    <a:srgbClr val="FFF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20" d="100"/>
          <a:sy n="120" d="100"/>
        </p:scale>
        <p:origin x="1344" y="4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CF4D5-0885-4AA0-97B6-E54AD14BC3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5A6B9-231C-45B1-B259-E179AE7F12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260D1-27B7-43C2-AAC3-BD2FF9A5DC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14271" y="205090"/>
            <a:ext cx="7917558" cy="3843857"/>
          </a:xfrm>
          <a:custGeom>
            <a:avLst/>
            <a:gdLst>
              <a:gd name="connsiteX0" fmla="*/ 5420019 w 10556744"/>
              <a:gd name="connsiteY0" fmla="*/ 1906 h 5125143"/>
              <a:gd name="connsiteX1" fmla="*/ 6484048 w 10556744"/>
              <a:gd name="connsiteY1" fmla="*/ 59433 h 5125143"/>
              <a:gd name="connsiteX2" fmla="*/ 8306090 w 10556744"/>
              <a:gd name="connsiteY2" fmla="*/ 283087 h 5125143"/>
              <a:gd name="connsiteX3" fmla="*/ 10193481 w 10556744"/>
              <a:gd name="connsiteY3" fmla="*/ 3965744 h 5125143"/>
              <a:gd name="connsiteX4" fmla="*/ 8915800 w 10556744"/>
              <a:gd name="connsiteY4" fmla="*/ 5088118 h 5125143"/>
              <a:gd name="connsiteX5" fmla="*/ 4992512 w 10556744"/>
              <a:gd name="connsiteY5" fmla="*/ 3466708 h 5125143"/>
              <a:gd name="connsiteX6" fmla="*/ 3114930 w 10556744"/>
              <a:gd name="connsiteY6" fmla="*/ 2887787 h 5125143"/>
              <a:gd name="connsiteX7" fmla="*/ 1995483 w 10556744"/>
              <a:gd name="connsiteY7" fmla="*/ 2754396 h 5125143"/>
              <a:gd name="connsiteX8" fmla="*/ 1036838 w 10556744"/>
              <a:gd name="connsiteY8" fmla="*/ 2634713 h 5125143"/>
              <a:gd name="connsiteX9" fmla="*/ 922 w 10556744"/>
              <a:gd name="connsiteY9" fmla="*/ 1797256 h 5125143"/>
              <a:gd name="connsiteX10" fmla="*/ 5420019 w 10556744"/>
              <a:gd name="connsiteY10" fmla="*/ 1906 h 512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56744" h="5125143">
                <a:moveTo>
                  <a:pt x="5420019" y="1906"/>
                </a:moveTo>
                <a:cubicBezTo>
                  <a:pt x="5783248" y="7721"/>
                  <a:pt x="6140872" y="26857"/>
                  <a:pt x="6484048" y="59433"/>
                </a:cubicBezTo>
                <a:cubicBezTo>
                  <a:pt x="7206634" y="127357"/>
                  <a:pt x="7813981" y="201908"/>
                  <a:pt x="8306090" y="283087"/>
                </a:cubicBezTo>
                <a:cubicBezTo>
                  <a:pt x="12068340" y="903713"/>
                  <a:pt x="9911387" y="1919497"/>
                  <a:pt x="10193481" y="3965744"/>
                </a:cubicBezTo>
                <a:cubicBezTo>
                  <a:pt x="10334527" y="4988868"/>
                  <a:pt x="9773022" y="5229526"/>
                  <a:pt x="8915800" y="5088118"/>
                </a:cubicBezTo>
                <a:cubicBezTo>
                  <a:pt x="7836336" y="4910048"/>
                  <a:pt x="6271850" y="4113584"/>
                  <a:pt x="4992512" y="3466708"/>
                </a:cubicBezTo>
                <a:cubicBezTo>
                  <a:pt x="4390470" y="3162295"/>
                  <a:pt x="3734034" y="2989915"/>
                  <a:pt x="3114930" y="2887787"/>
                </a:cubicBezTo>
                <a:cubicBezTo>
                  <a:pt x="2718068" y="2822320"/>
                  <a:pt x="2348838" y="2787049"/>
                  <a:pt x="1995483" y="2754396"/>
                </a:cubicBezTo>
                <a:cubicBezTo>
                  <a:pt x="1642127" y="2721743"/>
                  <a:pt x="1306705" y="2679230"/>
                  <a:pt x="1036838" y="2634713"/>
                </a:cubicBezTo>
                <a:cubicBezTo>
                  <a:pt x="385985" y="2527347"/>
                  <a:pt x="-22040" y="2331852"/>
                  <a:pt x="922" y="1797256"/>
                </a:cubicBezTo>
                <a:cubicBezTo>
                  <a:pt x="60157" y="573230"/>
                  <a:pt x="2877417" y="-38799"/>
                  <a:pt x="5420019" y="190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45" y="3669536"/>
            <a:ext cx="6858000" cy="648206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45" y="4203442"/>
            <a:ext cx="6858000" cy="449521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8D6D-BFF1-4879-98A8-8CF40FC531ED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32FE-656E-4B56-8A8A-07B3F6EC6979}" type="slidenum">
              <a:rPr lang="id-ID" smtClean="0"/>
            </a:fld>
            <a:endParaRPr lang="id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5490" y="957529"/>
            <a:ext cx="4287007" cy="994172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8D6D-BFF1-4879-98A8-8CF40FC531ED}" type="datetimeFigureOut">
              <a:rPr lang="id-ID" smtClean="0"/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32FE-656E-4B56-8A8A-07B3F6EC6979}" type="slidenum">
              <a:rPr lang="id-ID" smtClean="0"/>
            </a:fld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806429" cy="5143500"/>
          </a:xfr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8D6D-BFF1-4879-98A8-8CF40FC531ED}" type="datetimeFigureOut">
              <a:rPr lang="id-ID" smtClean="0"/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32FE-656E-4B56-8A8A-07B3F6EC6979}" type="slidenum">
              <a:rPr lang="id-ID" smtClean="0"/>
            </a:fld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691114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4603" y="590310"/>
            <a:ext cx="3922404" cy="99417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005575" y="3825876"/>
            <a:ext cx="2090990" cy="1132615"/>
          </a:xfrm>
          <a:custGeom>
            <a:avLst/>
            <a:gdLst>
              <a:gd name="connsiteX0" fmla="*/ 466835 w 2787987"/>
              <a:gd name="connsiteY0" fmla="*/ 411 h 1510153"/>
              <a:gd name="connsiteX1" fmla="*/ 1384902 w 2787987"/>
              <a:gd name="connsiteY1" fmla="*/ 148908 h 1510153"/>
              <a:gd name="connsiteX2" fmla="*/ 2777092 w 2787987"/>
              <a:gd name="connsiteY2" fmla="*/ 198044 h 1510153"/>
              <a:gd name="connsiteX3" fmla="*/ 1348023 w 2787987"/>
              <a:gd name="connsiteY3" fmla="*/ 1374250 h 1510153"/>
              <a:gd name="connsiteX4" fmla="*/ 57251 w 2787987"/>
              <a:gd name="connsiteY4" fmla="*/ 495934 h 1510153"/>
              <a:gd name="connsiteX5" fmla="*/ 466835 w 2787987"/>
              <a:gd name="connsiteY5" fmla="*/ 411 h 151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7987" h="1510153">
                <a:moveTo>
                  <a:pt x="466835" y="411"/>
                </a:moveTo>
                <a:cubicBezTo>
                  <a:pt x="740357" y="6656"/>
                  <a:pt x="1089101" y="83072"/>
                  <a:pt x="1384902" y="148908"/>
                </a:cubicBezTo>
                <a:cubicBezTo>
                  <a:pt x="2061021" y="299388"/>
                  <a:pt x="2660308" y="-250327"/>
                  <a:pt x="2777092" y="198044"/>
                </a:cubicBezTo>
                <a:cubicBezTo>
                  <a:pt x="2893876" y="646415"/>
                  <a:pt x="2048728" y="1193059"/>
                  <a:pt x="1348023" y="1374250"/>
                </a:cubicBezTo>
                <a:cubicBezTo>
                  <a:pt x="-231636" y="1785768"/>
                  <a:pt x="361505" y="1196130"/>
                  <a:pt x="57251" y="495934"/>
                </a:cubicBezTo>
                <a:cubicBezTo>
                  <a:pt x="-112162" y="100347"/>
                  <a:pt x="115163" y="-7619"/>
                  <a:pt x="466835" y="41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8D6D-BFF1-4879-98A8-8CF40FC531ED}" type="datetimeFigureOut">
              <a:rPr lang="id-ID" smtClean="0"/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32FE-656E-4B56-8A8A-07B3F6EC6979}" type="slidenum">
              <a:rPr lang="id-ID" smtClean="0"/>
            </a:fld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736667" y="80082"/>
            <a:ext cx="3532919" cy="2769067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4603" y="1047538"/>
            <a:ext cx="3922404" cy="99417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6503127" y="2094031"/>
            <a:ext cx="2359952" cy="1644586"/>
          </a:xfrm>
          <a:custGeom>
            <a:avLst/>
            <a:gdLst>
              <a:gd name="connsiteX0" fmla="*/ 1350419 w 3146603"/>
              <a:gd name="connsiteY0" fmla="*/ 2242 h 2192781"/>
              <a:gd name="connsiteX1" fmla="*/ 2453508 w 3146603"/>
              <a:gd name="connsiteY1" fmla="*/ 438190 h 2192781"/>
              <a:gd name="connsiteX2" fmla="*/ 2508855 w 3146603"/>
              <a:gd name="connsiteY2" fmla="*/ 1873725 h 2192781"/>
              <a:gd name="connsiteX3" fmla="*/ 92064 w 3146603"/>
              <a:gd name="connsiteY3" fmla="*/ 1234344 h 2192781"/>
              <a:gd name="connsiteX4" fmla="*/ 1350419 w 3146603"/>
              <a:gd name="connsiteY4" fmla="*/ 2242 h 219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6603" h="2192781">
                <a:moveTo>
                  <a:pt x="1350419" y="2242"/>
                </a:moveTo>
                <a:cubicBezTo>
                  <a:pt x="1657040" y="22631"/>
                  <a:pt x="2014197" y="181131"/>
                  <a:pt x="2453508" y="438190"/>
                </a:cubicBezTo>
                <a:cubicBezTo>
                  <a:pt x="3628081" y="1126755"/>
                  <a:pt x="3074618" y="1584774"/>
                  <a:pt x="2508855" y="1873725"/>
                </a:cubicBezTo>
                <a:cubicBezTo>
                  <a:pt x="2050710" y="2110420"/>
                  <a:pt x="-513671" y="2700618"/>
                  <a:pt x="92064" y="1234344"/>
                </a:cubicBezTo>
                <a:cubicBezTo>
                  <a:pt x="468727" y="317922"/>
                  <a:pt x="839384" y="-31740"/>
                  <a:pt x="1350419" y="224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4728402" y="1506393"/>
            <a:ext cx="1997221" cy="1391809"/>
          </a:xfrm>
          <a:custGeom>
            <a:avLst/>
            <a:gdLst>
              <a:gd name="connsiteX0" fmla="*/ 1599836 w 2662961"/>
              <a:gd name="connsiteY0" fmla="*/ 348 h 1855745"/>
              <a:gd name="connsiteX1" fmla="*/ 2585048 w 2662961"/>
              <a:gd name="connsiteY1" fmla="*/ 1044622 h 1855745"/>
              <a:gd name="connsiteX2" fmla="*/ 539725 w 2662961"/>
              <a:gd name="connsiteY2" fmla="*/ 1585729 h 1855745"/>
              <a:gd name="connsiteX3" fmla="*/ 586565 w 2662961"/>
              <a:gd name="connsiteY3" fmla="*/ 370839 h 1855745"/>
              <a:gd name="connsiteX4" fmla="*/ 1520106 w 2662961"/>
              <a:gd name="connsiteY4" fmla="*/ 1898 h 1855745"/>
              <a:gd name="connsiteX5" fmla="*/ 1599836 w 2662961"/>
              <a:gd name="connsiteY5" fmla="*/ 348 h 185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2961" h="1855745">
                <a:moveTo>
                  <a:pt x="1599836" y="348"/>
                </a:moveTo>
                <a:cubicBezTo>
                  <a:pt x="1991825" y="12002"/>
                  <a:pt x="2286203" y="317530"/>
                  <a:pt x="2585048" y="1044622"/>
                </a:cubicBezTo>
                <a:cubicBezTo>
                  <a:pt x="3097680" y="2285526"/>
                  <a:pt x="927452" y="1786043"/>
                  <a:pt x="539725" y="1585729"/>
                </a:cubicBezTo>
                <a:cubicBezTo>
                  <a:pt x="60921" y="1341190"/>
                  <a:pt x="-407473" y="953570"/>
                  <a:pt x="586565" y="370839"/>
                </a:cubicBezTo>
                <a:cubicBezTo>
                  <a:pt x="958352" y="153291"/>
                  <a:pt x="1260614" y="19153"/>
                  <a:pt x="1520106" y="1898"/>
                </a:cubicBezTo>
                <a:cubicBezTo>
                  <a:pt x="1547137" y="100"/>
                  <a:pt x="1573703" y="-429"/>
                  <a:pt x="1599836" y="348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4760644" y="3246997"/>
            <a:ext cx="1932737" cy="1514861"/>
          </a:xfrm>
          <a:custGeom>
            <a:avLst/>
            <a:gdLst>
              <a:gd name="connsiteX0" fmla="*/ 1186454 w 2576983"/>
              <a:gd name="connsiteY0" fmla="*/ 64 h 2019815"/>
              <a:gd name="connsiteX1" fmla="*/ 1571152 w 2576983"/>
              <a:gd name="connsiteY1" fmla="*/ 92204 h 2019815"/>
              <a:gd name="connsiteX2" fmla="*/ 1648520 w 2576983"/>
              <a:gd name="connsiteY2" fmla="*/ 2016165 h 2019815"/>
              <a:gd name="connsiteX3" fmla="*/ 1912 w 2576983"/>
              <a:gd name="connsiteY3" fmla="*/ 1054185 h 2019815"/>
              <a:gd name="connsiteX4" fmla="*/ 1186454 w 2576983"/>
              <a:gd name="connsiteY4" fmla="*/ 64 h 201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983" h="2019815">
                <a:moveTo>
                  <a:pt x="1186454" y="64"/>
                </a:moveTo>
                <a:cubicBezTo>
                  <a:pt x="1317384" y="1584"/>
                  <a:pt x="1447845" y="30398"/>
                  <a:pt x="1571152" y="92204"/>
                </a:cubicBezTo>
                <a:cubicBezTo>
                  <a:pt x="2230468" y="421833"/>
                  <a:pt x="3419592" y="1915258"/>
                  <a:pt x="1648520" y="2016165"/>
                </a:cubicBezTo>
                <a:cubicBezTo>
                  <a:pt x="910153" y="2058210"/>
                  <a:pt x="-48546" y="1736989"/>
                  <a:pt x="1912" y="1054185"/>
                </a:cubicBezTo>
                <a:cubicBezTo>
                  <a:pt x="42909" y="499406"/>
                  <a:pt x="619088" y="-6523"/>
                  <a:pt x="1186454" y="6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8D6D-BFF1-4879-98A8-8CF40FC531ED}" type="datetimeFigureOut">
              <a:rPr lang="id-ID" smtClean="0"/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32FE-656E-4B56-8A8A-07B3F6EC6979}" type="slidenum">
              <a:rPr lang="id-ID" smtClean="0"/>
            </a:fld>
            <a:endParaRPr lang="id-ID"/>
          </a:p>
        </p:txBody>
      </p:sp>
      <p:sp>
        <p:nvSpPr>
          <p:cNvPr id="6" name="Rectangle 5"/>
          <p:cNvSpPr/>
          <p:nvPr userDrawn="1"/>
        </p:nvSpPr>
        <p:spPr>
          <a:xfrm>
            <a:off x="4179570" y="1087343"/>
            <a:ext cx="784860" cy="40500"/>
          </a:xfrm>
          <a:prstGeom prst="rect">
            <a:avLst/>
          </a:prstGeom>
          <a:solidFill>
            <a:srgbClr val="DCA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28650" y="1383340"/>
            <a:ext cx="1932738" cy="1514861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596408" y="3260130"/>
            <a:ext cx="1997222" cy="1391809"/>
          </a:xfrm>
          <a:custGeom>
            <a:avLst/>
            <a:gdLst>
              <a:gd name="connsiteX0" fmla="*/ 1350419 w 3146603"/>
              <a:gd name="connsiteY0" fmla="*/ 2242 h 2192781"/>
              <a:gd name="connsiteX1" fmla="*/ 2453508 w 3146603"/>
              <a:gd name="connsiteY1" fmla="*/ 438190 h 2192781"/>
              <a:gd name="connsiteX2" fmla="*/ 2508855 w 3146603"/>
              <a:gd name="connsiteY2" fmla="*/ 1873725 h 2192781"/>
              <a:gd name="connsiteX3" fmla="*/ 92064 w 3146603"/>
              <a:gd name="connsiteY3" fmla="*/ 1234344 h 2192781"/>
              <a:gd name="connsiteX4" fmla="*/ 1350419 w 3146603"/>
              <a:gd name="connsiteY4" fmla="*/ 2242 h 219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6603" h="2192781">
                <a:moveTo>
                  <a:pt x="1350419" y="2242"/>
                </a:moveTo>
                <a:cubicBezTo>
                  <a:pt x="1657040" y="22631"/>
                  <a:pt x="2014197" y="181131"/>
                  <a:pt x="2453508" y="438190"/>
                </a:cubicBezTo>
                <a:cubicBezTo>
                  <a:pt x="3628081" y="1126755"/>
                  <a:pt x="3074618" y="1584774"/>
                  <a:pt x="2508855" y="1873725"/>
                </a:cubicBezTo>
                <a:cubicBezTo>
                  <a:pt x="2050710" y="2110420"/>
                  <a:pt x="-513671" y="2700618"/>
                  <a:pt x="92064" y="1234344"/>
                </a:cubicBezTo>
                <a:cubicBezTo>
                  <a:pt x="468727" y="317922"/>
                  <a:pt x="839384" y="-31740"/>
                  <a:pt x="1350419" y="224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8D6D-BFF1-4879-98A8-8CF40FC531ED}" type="datetimeFigureOut">
              <a:rPr lang="id-ID" smtClean="0"/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32FE-656E-4B56-8A8A-07B3F6EC6979}" type="slidenum">
              <a:rPr lang="id-ID" smtClean="0"/>
            </a:fld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05421" cy="5143500"/>
          </a:xfrm>
          <a:custGeom>
            <a:avLst/>
            <a:gdLst>
              <a:gd name="connsiteX0" fmla="*/ 0 w 5873894"/>
              <a:gd name="connsiteY0" fmla="*/ 0 h 6858000"/>
              <a:gd name="connsiteX1" fmla="*/ 4909432 w 5873894"/>
              <a:gd name="connsiteY1" fmla="*/ 0 h 6858000"/>
              <a:gd name="connsiteX2" fmla="*/ 4914687 w 5873894"/>
              <a:gd name="connsiteY2" fmla="*/ 34436 h 6858000"/>
              <a:gd name="connsiteX3" fmla="*/ 4866555 w 5873894"/>
              <a:gd name="connsiteY3" fmla="*/ 2065147 h 6858000"/>
              <a:gd name="connsiteX4" fmla="*/ 4821607 w 5873894"/>
              <a:gd name="connsiteY4" fmla="*/ 6794246 h 6858000"/>
              <a:gd name="connsiteX5" fmla="*/ 4725529 w 5873894"/>
              <a:gd name="connsiteY5" fmla="*/ 6858000 h 6858000"/>
              <a:gd name="connsiteX6" fmla="*/ 0 w 587389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3894" h="6858000">
                <a:moveTo>
                  <a:pt x="0" y="0"/>
                </a:moveTo>
                <a:lnTo>
                  <a:pt x="4909432" y="0"/>
                </a:lnTo>
                <a:lnTo>
                  <a:pt x="4914687" y="34436"/>
                </a:lnTo>
                <a:cubicBezTo>
                  <a:pt x="4979735" y="619077"/>
                  <a:pt x="4905922" y="1342112"/>
                  <a:pt x="4866555" y="2065147"/>
                </a:cubicBezTo>
                <a:cubicBezTo>
                  <a:pt x="4800193" y="3790924"/>
                  <a:pt x="7196211" y="5168681"/>
                  <a:pt x="4821607" y="6794246"/>
                </a:cubicBezTo>
                <a:lnTo>
                  <a:pt x="472552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05421" y="502444"/>
            <a:ext cx="4389120" cy="994172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8D6D-BFF1-4879-98A8-8CF40FC531ED}" type="datetimeFigureOut">
              <a:rPr lang="id-ID" smtClean="0"/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32FE-656E-4B56-8A8A-07B3F6EC6979}" type="slidenum">
              <a:rPr lang="id-ID" smtClean="0"/>
            </a:fld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260693" y="0"/>
            <a:ext cx="3883307" cy="5143500"/>
          </a:xfr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962909" y="526770"/>
            <a:ext cx="5218183" cy="4089960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8D6D-BFF1-4879-98A8-8CF40FC531ED}" type="datetimeFigureOut">
              <a:rPr lang="id-ID" smtClean="0"/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32FE-656E-4B56-8A8A-07B3F6EC6979}" type="slidenum">
              <a:rPr lang="id-ID" smtClean="0"/>
            </a:fld>
            <a:endParaRPr lang="id-ID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62787" y="308582"/>
            <a:ext cx="3226233" cy="2528690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3935187" y="308582"/>
            <a:ext cx="2751488" cy="1917437"/>
          </a:xfrm>
          <a:custGeom>
            <a:avLst/>
            <a:gdLst>
              <a:gd name="connsiteX0" fmla="*/ 1350419 w 3146603"/>
              <a:gd name="connsiteY0" fmla="*/ 2242 h 2192781"/>
              <a:gd name="connsiteX1" fmla="*/ 2453508 w 3146603"/>
              <a:gd name="connsiteY1" fmla="*/ 438190 h 2192781"/>
              <a:gd name="connsiteX2" fmla="*/ 2508855 w 3146603"/>
              <a:gd name="connsiteY2" fmla="*/ 1873725 h 2192781"/>
              <a:gd name="connsiteX3" fmla="*/ 92064 w 3146603"/>
              <a:gd name="connsiteY3" fmla="*/ 1234344 h 2192781"/>
              <a:gd name="connsiteX4" fmla="*/ 1350419 w 3146603"/>
              <a:gd name="connsiteY4" fmla="*/ 2242 h 219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6603" h="2192781">
                <a:moveTo>
                  <a:pt x="1350419" y="2242"/>
                </a:moveTo>
                <a:cubicBezTo>
                  <a:pt x="1657040" y="22631"/>
                  <a:pt x="2014197" y="181131"/>
                  <a:pt x="2453508" y="438190"/>
                </a:cubicBezTo>
                <a:cubicBezTo>
                  <a:pt x="3628081" y="1126755"/>
                  <a:pt x="3074618" y="1584774"/>
                  <a:pt x="2508855" y="1873725"/>
                </a:cubicBezTo>
                <a:cubicBezTo>
                  <a:pt x="2050710" y="2110420"/>
                  <a:pt x="-513671" y="2700618"/>
                  <a:pt x="92064" y="1234344"/>
                </a:cubicBezTo>
                <a:cubicBezTo>
                  <a:pt x="468727" y="317922"/>
                  <a:pt x="839384" y="-31740"/>
                  <a:pt x="1350419" y="224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819797" y="788489"/>
            <a:ext cx="3143005" cy="2244786"/>
          </a:xfrm>
          <a:custGeom>
            <a:avLst/>
            <a:gdLst>
              <a:gd name="connsiteX0" fmla="*/ 3215631 w 4190673"/>
              <a:gd name="connsiteY0" fmla="*/ 228 h 2993048"/>
              <a:gd name="connsiteX1" fmla="*/ 3639939 w 4190673"/>
              <a:gd name="connsiteY1" fmla="*/ 486179 h 2993048"/>
              <a:gd name="connsiteX2" fmla="*/ 2821404 w 4190673"/>
              <a:gd name="connsiteY2" fmla="*/ 2697365 h 2993048"/>
              <a:gd name="connsiteX3" fmla="*/ 33035 w 4190673"/>
              <a:gd name="connsiteY3" fmla="*/ 2502213 h 2993048"/>
              <a:gd name="connsiteX4" fmla="*/ 1702672 w 4190673"/>
              <a:gd name="connsiteY4" fmla="*/ 1222248 h 2993048"/>
              <a:gd name="connsiteX5" fmla="*/ 2702003 w 4190673"/>
              <a:gd name="connsiteY5" fmla="*/ 235367 h 2993048"/>
              <a:gd name="connsiteX6" fmla="*/ 3215631 w 4190673"/>
              <a:gd name="connsiteY6" fmla="*/ 228 h 299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0673" h="2993048">
                <a:moveTo>
                  <a:pt x="3215631" y="228"/>
                </a:moveTo>
                <a:cubicBezTo>
                  <a:pt x="3409855" y="-6341"/>
                  <a:pt x="3562252" y="128961"/>
                  <a:pt x="3639939" y="486179"/>
                </a:cubicBezTo>
                <a:cubicBezTo>
                  <a:pt x="3878995" y="1614080"/>
                  <a:pt x="5125186" y="1819882"/>
                  <a:pt x="2821404" y="2697365"/>
                </a:cubicBezTo>
                <a:cubicBezTo>
                  <a:pt x="1800675" y="3088260"/>
                  <a:pt x="282127" y="3156101"/>
                  <a:pt x="33035" y="2502213"/>
                </a:cubicBezTo>
                <a:cubicBezTo>
                  <a:pt x="-216056" y="1848326"/>
                  <a:pt x="1002723" y="1999630"/>
                  <a:pt x="1702672" y="1222248"/>
                </a:cubicBezTo>
                <a:cubicBezTo>
                  <a:pt x="2008897" y="882144"/>
                  <a:pt x="2370986" y="482647"/>
                  <a:pt x="2702003" y="235367"/>
                </a:cubicBezTo>
                <a:cubicBezTo>
                  <a:pt x="2888201" y="96272"/>
                  <a:pt x="3064567" y="5338"/>
                  <a:pt x="3215631" y="22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340250" y="2987351"/>
            <a:ext cx="6322072" cy="693090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err="1"/>
              <a:t>editMaster</a:t>
            </a:r>
            <a:r>
              <a:rPr lang="en-US" dirty="0"/>
              <a:t> title style</a:t>
            </a:r>
            <a:endParaRPr lang="id-ID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46812" y="0"/>
            <a:ext cx="3440906" cy="5143500"/>
          </a:xfrm>
        </p:spPr>
        <p:txBody>
          <a:bodyPr/>
          <a:lstStyle/>
          <a:p>
            <a:endParaRPr lang="id-ID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 rot="16200000">
            <a:off x="-1009458" y="2224828"/>
            <a:ext cx="3718367" cy="994172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179570" y="1087343"/>
            <a:ext cx="784860" cy="40500"/>
          </a:xfrm>
          <a:prstGeom prst="rect">
            <a:avLst/>
          </a:prstGeom>
          <a:solidFill>
            <a:srgbClr val="DCA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4572000" y="2547802"/>
            <a:ext cx="2230548" cy="1554408"/>
          </a:xfrm>
          <a:custGeom>
            <a:avLst/>
            <a:gdLst>
              <a:gd name="connsiteX0" fmla="*/ 1599836 w 2662961"/>
              <a:gd name="connsiteY0" fmla="*/ 348 h 1855745"/>
              <a:gd name="connsiteX1" fmla="*/ 2585048 w 2662961"/>
              <a:gd name="connsiteY1" fmla="*/ 1044622 h 1855745"/>
              <a:gd name="connsiteX2" fmla="*/ 539725 w 2662961"/>
              <a:gd name="connsiteY2" fmla="*/ 1585729 h 1855745"/>
              <a:gd name="connsiteX3" fmla="*/ 586565 w 2662961"/>
              <a:gd name="connsiteY3" fmla="*/ 370839 h 1855745"/>
              <a:gd name="connsiteX4" fmla="*/ 1520106 w 2662961"/>
              <a:gd name="connsiteY4" fmla="*/ 1898 h 1855745"/>
              <a:gd name="connsiteX5" fmla="*/ 1599836 w 2662961"/>
              <a:gd name="connsiteY5" fmla="*/ 348 h 185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2961" h="1855745">
                <a:moveTo>
                  <a:pt x="1599836" y="348"/>
                </a:moveTo>
                <a:cubicBezTo>
                  <a:pt x="1991825" y="12002"/>
                  <a:pt x="2286203" y="317530"/>
                  <a:pt x="2585048" y="1044622"/>
                </a:cubicBezTo>
                <a:cubicBezTo>
                  <a:pt x="3097680" y="2285526"/>
                  <a:pt x="927452" y="1786043"/>
                  <a:pt x="539725" y="1585729"/>
                </a:cubicBezTo>
                <a:cubicBezTo>
                  <a:pt x="60921" y="1341190"/>
                  <a:pt x="-407473" y="953570"/>
                  <a:pt x="586565" y="370839"/>
                </a:cubicBezTo>
                <a:cubicBezTo>
                  <a:pt x="958352" y="153291"/>
                  <a:pt x="1260614" y="19153"/>
                  <a:pt x="1520106" y="1898"/>
                </a:cubicBezTo>
                <a:cubicBezTo>
                  <a:pt x="1547137" y="100"/>
                  <a:pt x="1573703" y="-429"/>
                  <a:pt x="1599836" y="348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316909" y="3159057"/>
            <a:ext cx="2158532" cy="1691837"/>
          </a:xfrm>
          <a:custGeom>
            <a:avLst/>
            <a:gdLst>
              <a:gd name="connsiteX0" fmla="*/ 1186454 w 2576983"/>
              <a:gd name="connsiteY0" fmla="*/ 64 h 2019815"/>
              <a:gd name="connsiteX1" fmla="*/ 1571152 w 2576983"/>
              <a:gd name="connsiteY1" fmla="*/ 92204 h 2019815"/>
              <a:gd name="connsiteX2" fmla="*/ 1648520 w 2576983"/>
              <a:gd name="connsiteY2" fmla="*/ 2016165 h 2019815"/>
              <a:gd name="connsiteX3" fmla="*/ 1912 w 2576983"/>
              <a:gd name="connsiteY3" fmla="*/ 1054185 h 2019815"/>
              <a:gd name="connsiteX4" fmla="*/ 1186454 w 2576983"/>
              <a:gd name="connsiteY4" fmla="*/ 64 h 201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983" h="2019815">
                <a:moveTo>
                  <a:pt x="1186454" y="64"/>
                </a:moveTo>
                <a:cubicBezTo>
                  <a:pt x="1317384" y="1584"/>
                  <a:pt x="1447845" y="30398"/>
                  <a:pt x="1571152" y="92204"/>
                </a:cubicBezTo>
                <a:cubicBezTo>
                  <a:pt x="2230468" y="421833"/>
                  <a:pt x="3419592" y="1915258"/>
                  <a:pt x="1648520" y="2016165"/>
                </a:cubicBezTo>
                <a:cubicBezTo>
                  <a:pt x="910153" y="2058210"/>
                  <a:pt x="-48546" y="1736989"/>
                  <a:pt x="1912" y="1054185"/>
                </a:cubicBezTo>
                <a:cubicBezTo>
                  <a:pt x="42909" y="499406"/>
                  <a:pt x="619088" y="-6523"/>
                  <a:pt x="1186454" y="6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564570" y="2300201"/>
            <a:ext cx="2615000" cy="2049611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351702" y="3045945"/>
            <a:ext cx="2230549" cy="1554408"/>
          </a:xfrm>
          <a:custGeom>
            <a:avLst/>
            <a:gdLst>
              <a:gd name="connsiteX0" fmla="*/ 1350419 w 3146603"/>
              <a:gd name="connsiteY0" fmla="*/ 2242 h 2192781"/>
              <a:gd name="connsiteX1" fmla="*/ 2453508 w 3146603"/>
              <a:gd name="connsiteY1" fmla="*/ 438190 h 2192781"/>
              <a:gd name="connsiteX2" fmla="*/ 2508855 w 3146603"/>
              <a:gd name="connsiteY2" fmla="*/ 1873725 h 2192781"/>
              <a:gd name="connsiteX3" fmla="*/ 92064 w 3146603"/>
              <a:gd name="connsiteY3" fmla="*/ 1234344 h 2192781"/>
              <a:gd name="connsiteX4" fmla="*/ 1350419 w 3146603"/>
              <a:gd name="connsiteY4" fmla="*/ 2242 h 219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6603" h="2192781">
                <a:moveTo>
                  <a:pt x="1350419" y="2242"/>
                </a:moveTo>
                <a:cubicBezTo>
                  <a:pt x="1657040" y="22631"/>
                  <a:pt x="2014197" y="181131"/>
                  <a:pt x="2453508" y="438190"/>
                </a:cubicBezTo>
                <a:cubicBezTo>
                  <a:pt x="3628081" y="1126755"/>
                  <a:pt x="3074618" y="1584774"/>
                  <a:pt x="2508855" y="1873725"/>
                </a:cubicBezTo>
                <a:cubicBezTo>
                  <a:pt x="2050710" y="2110420"/>
                  <a:pt x="-513671" y="2700618"/>
                  <a:pt x="92064" y="1234344"/>
                </a:cubicBezTo>
                <a:cubicBezTo>
                  <a:pt x="468727" y="317922"/>
                  <a:pt x="839384" y="-31740"/>
                  <a:pt x="1350419" y="224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992234" y="3113408"/>
            <a:ext cx="2800064" cy="1516695"/>
          </a:xfrm>
          <a:custGeom>
            <a:avLst/>
            <a:gdLst>
              <a:gd name="connsiteX0" fmla="*/ 466835 w 2787987"/>
              <a:gd name="connsiteY0" fmla="*/ 411 h 1510153"/>
              <a:gd name="connsiteX1" fmla="*/ 1384902 w 2787987"/>
              <a:gd name="connsiteY1" fmla="*/ 148908 h 1510153"/>
              <a:gd name="connsiteX2" fmla="*/ 2777092 w 2787987"/>
              <a:gd name="connsiteY2" fmla="*/ 198044 h 1510153"/>
              <a:gd name="connsiteX3" fmla="*/ 1348023 w 2787987"/>
              <a:gd name="connsiteY3" fmla="*/ 1374250 h 1510153"/>
              <a:gd name="connsiteX4" fmla="*/ 57251 w 2787987"/>
              <a:gd name="connsiteY4" fmla="*/ 495934 h 1510153"/>
              <a:gd name="connsiteX5" fmla="*/ 466835 w 2787987"/>
              <a:gd name="connsiteY5" fmla="*/ 411 h 151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7987" h="1510153">
                <a:moveTo>
                  <a:pt x="466835" y="411"/>
                </a:moveTo>
                <a:cubicBezTo>
                  <a:pt x="740357" y="6656"/>
                  <a:pt x="1089101" y="83072"/>
                  <a:pt x="1384902" y="148908"/>
                </a:cubicBezTo>
                <a:cubicBezTo>
                  <a:pt x="2061021" y="299388"/>
                  <a:pt x="2660308" y="-250327"/>
                  <a:pt x="2777092" y="198044"/>
                </a:cubicBezTo>
                <a:cubicBezTo>
                  <a:pt x="2893876" y="646415"/>
                  <a:pt x="2048728" y="1193059"/>
                  <a:pt x="1348023" y="1374250"/>
                </a:cubicBezTo>
                <a:cubicBezTo>
                  <a:pt x="-231636" y="1785768"/>
                  <a:pt x="361505" y="1196130"/>
                  <a:pt x="57251" y="495934"/>
                </a:cubicBezTo>
                <a:cubicBezTo>
                  <a:pt x="-112162" y="100347"/>
                  <a:pt x="115163" y="-7619"/>
                  <a:pt x="466835" y="41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074920" y="-76200"/>
            <a:ext cx="4280255" cy="3354822"/>
          </a:xfrm>
          <a:custGeom>
            <a:avLst/>
            <a:gdLst>
              <a:gd name="connsiteX0" fmla="*/ 2541799 w 4710558"/>
              <a:gd name="connsiteY0" fmla="*/ 117 h 3692089"/>
              <a:gd name="connsiteX1" fmla="*/ 4707064 w 4710558"/>
              <a:gd name="connsiteY1" fmla="*/ 1926980 h 3692089"/>
              <a:gd name="connsiteX2" fmla="*/ 1697171 w 4710558"/>
              <a:gd name="connsiteY2" fmla="*/ 3685417 h 3692089"/>
              <a:gd name="connsiteX3" fmla="*/ 1838596 w 4710558"/>
              <a:gd name="connsiteY3" fmla="*/ 168542 h 3692089"/>
              <a:gd name="connsiteX4" fmla="*/ 2541799 w 4710558"/>
              <a:gd name="connsiteY4" fmla="*/ 117 h 36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0558" h="3692089">
                <a:moveTo>
                  <a:pt x="2541799" y="117"/>
                </a:moveTo>
                <a:cubicBezTo>
                  <a:pt x="3578906" y="-11923"/>
                  <a:pt x="4632124" y="912881"/>
                  <a:pt x="4707064" y="1926980"/>
                </a:cubicBezTo>
                <a:cubicBezTo>
                  <a:pt x="4799298" y="3175101"/>
                  <a:pt x="3046858" y="3762272"/>
                  <a:pt x="1697171" y="3685417"/>
                </a:cubicBezTo>
                <a:cubicBezTo>
                  <a:pt x="-1540232" y="3500966"/>
                  <a:pt x="633409" y="771083"/>
                  <a:pt x="1838596" y="168542"/>
                </a:cubicBezTo>
                <a:cubicBezTo>
                  <a:pt x="2063992" y="55565"/>
                  <a:pt x="2302467" y="2896"/>
                  <a:pt x="2541799" y="1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5354925" y="2574570"/>
            <a:ext cx="3872896" cy="2698915"/>
          </a:xfrm>
          <a:custGeom>
            <a:avLst/>
            <a:gdLst>
              <a:gd name="connsiteX0" fmla="*/ 1599836 w 2662961"/>
              <a:gd name="connsiteY0" fmla="*/ 348 h 1855745"/>
              <a:gd name="connsiteX1" fmla="*/ 2585048 w 2662961"/>
              <a:gd name="connsiteY1" fmla="*/ 1044622 h 1855745"/>
              <a:gd name="connsiteX2" fmla="*/ 539725 w 2662961"/>
              <a:gd name="connsiteY2" fmla="*/ 1585729 h 1855745"/>
              <a:gd name="connsiteX3" fmla="*/ 586565 w 2662961"/>
              <a:gd name="connsiteY3" fmla="*/ 370839 h 1855745"/>
              <a:gd name="connsiteX4" fmla="*/ 1520106 w 2662961"/>
              <a:gd name="connsiteY4" fmla="*/ 1898 h 1855745"/>
              <a:gd name="connsiteX5" fmla="*/ 1599836 w 2662961"/>
              <a:gd name="connsiteY5" fmla="*/ 348 h 185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2961" h="1855745">
                <a:moveTo>
                  <a:pt x="1599836" y="348"/>
                </a:moveTo>
                <a:cubicBezTo>
                  <a:pt x="1991825" y="12002"/>
                  <a:pt x="2286203" y="317530"/>
                  <a:pt x="2585048" y="1044622"/>
                </a:cubicBezTo>
                <a:cubicBezTo>
                  <a:pt x="3097680" y="2285526"/>
                  <a:pt x="927452" y="1786043"/>
                  <a:pt x="539725" y="1585729"/>
                </a:cubicBezTo>
                <a:cubicBezTo>
                  <a:pt x="60921" y="1341190"/>
                  <a:pt x="-407473" y="953570"/>
                  <a:pt x="586565" y="370839"/>
                </a:cubicBezTo>
                <a:cubicBezTo>
                  <a:pt x="958352" y="153291"/>
                  <a:pt x="1260614" y="19153"/>
                  <a:pt x="1520106" y="1898"/>
                </a:cubicBezTo>
                <a:cubicBezTo>
                  <a:pt x="1547137" y="100"/>
                  <a:pt x="1573703" y="-429"/>
                  <a:pt x="1599836" y="348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0661" y="1085374"/>
            <a:ext cx="4389120" cy="994172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509000" cy="51435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635000" y="0"/>
            <a:ext cx="4509000" cy="5143500"/>
          </a:xfrm>
        </p:spPr>
        <p:txBody>
          <a:bodyPr/>
          <a:lstStyle/>
          <a:p>
            <a:endParaRPr lang="id-ID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 userDrawn="1">
            <p:ph type="pic" sz="quarter" idx="10"/>
          </p:nvPr>
        </p:nvSpPr>
        <p:spPr>
          <a:xfrm>
            <a:off x="0" y="0"/>
            <a:ext cx="4571100" cy="25731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0" y="2570400"/>
            <a:ext cx="4571100" cy="25731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572900" y="0"/>
            <a:ext cx="4571100" cy="2573100"/>
          </a:xfrm>
        </p:spPr>
        <p:txBody>
          <a:bodyPr/>
          <a:lstStyle/>
          <a:p>
            <a:endParaRPr lang="id-ID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4572900" y="2570400"/>
            <a:ext cx="4571100" cy="2573100"/>
          </a:xfrm>
        </p:spPr>
        <p:txBody>
          <a:bodyPr/>
          <a:lstStyle/>
          <a:p>
            <a:endParaRPr lang="id-ID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179570" y="1087343"/>
            <a:ext cx="784860" cy="40500"/>
          </a:xfrm>
          <a:prstGeom prst="rect">
            <a:avLst/>
          </a:prstGeom>
          <a:solidFill>
            <a:srgbClr val="DCA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685916"/>
            <a:ext cx="9144000" cy="3457584"/>
          </a:xfrm>
          <a:custGeom>
            <a:avLst/>
            <a:gdLst>
              <a:gd name="connsiteX0" fmla="*/ 11319135 w 12192000"/>
              <a:gd name="connsiteY0" fmla="*/ 132 h 4610112"/>
              <a:gd name="connsiteX1" fmla="*/ 12161774 w 12192000"/>
              <a:gd name="connsiteY1" fmla="*/ 148495 h 4610112"/>
              <a:gd name="connsiteX2" fmla="*/ 12192000 w 12192000"/>
              <a:gd name="connsiteY2" fmla="*/ 165600 h 4610112"/>
              <a:gd name="connsiteX3" fmla="*/ 12192000 w 12192000"/>
              <a:gd name="connsiteY3" fmla="*/ 3289312 h 4610112"/>
              <a:gd name="connsiteX4" fmla="*/ 12192000 w 12192000"/>
              <a:gd name="connsiteY4" fmla="*/ 3827792 h 4610112"/>
              <a:gd name="connsiteX5" fmla="*/ 12192000 w 12192000"/>
              <a:gd name="connsiteY5" fmla="*/ 4610112 h 4610112"/>
              <a:gd name="connsiteX6" fmla="*/ 0 w 12192000"/>
              <a:gd name="connsiteY6" fmla="*/ 4610112 h 4610112"/>
              <a:gd name="connsiteX7" fmla="*/ 0 w 12192000"/>
              <a:gd name="connsiteY7" fmla="*/ 3827792 h 4610112"/>
              <a:gd name="connsiteX8" fmla="*/ 0 w 12192000"/>
              <a:gd name="connsiteY8" fmla="*/ 3289312 h 4610112"/>
              <a:gd name="connsiteX9" fmla="*/ 0 w 12192000"/>
              <a:gd name="connsiteY9" fmla="*/ 2234563 h 4610112"/>
              <a:gd name="connsiteX10" fmla="*/ 80512 w 12192000"/>
              <a:gd name="connsiteY10" fmla="*/ 2212121 h 4610112"/>
              <a:gd name="connsiteX11" fmla="*/ 659008 w 12192000"/>
              <a:gd name="connsiteY11" fmla="*/ 2139980 h 4610112"/>
              <a:gd name="connsiteX12" fmla="*/ 1906536 w 12192000"/>
              <a:gd name="connsiteY12" fmla="*/ 2113697 h 4610112"/>
              <a:gd name="connsiteX13" fmla="*/ 3362447 w 12192000"/>
              <a:gd name="connsiteY13" fmla="*/ 2091307 h 4610112"/>
              <a:gd name="connsiteX14" fmla="*/ 5853187 w 12192000"/>
              <a:gd name="connsiteY14" fmla="*/ 1590597 h 4610112"/>
              <a:gd name="connsiteX15" fmla="*/ 11114291 w 12192000"/>
              <a:gd name="connsiteY15" fmla="*/ 7463 h 4610112"/>
              <a:gd name="connsiteX16" fmla="*/ 11319135 w 12192000"/>
              <a:gd name="connsiteY16" fmla="*/ 132 h 461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4610112">
                <a:moveTo>
                  <a:pt x="11319135" y="132"/>
                </a:moveTo>
                <a:cubicBezTo>
                  <a:pt x="11651628" y="-2758"/>
                  <a:pt x="11938382" y="41946"/>
                  <a:pt x="12161774" y="148495"/>
                </a:cubicBezTo>
                <a:lnTo>
                  <a:pt x="12192000" y="165600"/>
                </a:lnTo>
                <a:lnTo>
                  <a:pt x="12192000" y="3289312"/>
                </a:lnTo>
                <a:lnTo>
                  <a:pt x="12192000" y="3827792"/>
                </a:lnTo>
                <a:lnTo>
                  <a:pt x="12192000" y="4610112"/>
                </a:lnTo>
                <a:lnTo>
                  <a:pt x="0" y="4610112"/>
                </a:lnTo>
                <a:lnTo>
                  <a:pt x="0" y="3827792"/>
                </a:lnTo>
                <a:lnTo>
                  <a:pt x="0" y="3289312"/>
                </a:lnTo>
                <a:lnTo>
                  <a:pt x="0" y="2234563"/>
                </a:lnTo>
                <a:lnTo>
                  <a:pt x="80512" y="2212121"/>
                </a:lnTo>
                <a:cubicBezTo>
                  <a:pt x="252453" y="2175163"/>
                  <a:pt x="446364" y="2152953"/>
                  <a:pt x="659008" y="2139980"/>
                </a:cubicBezTo>
                <a:cubicBezTo>
                  <a:pt x="1011686" y="2118466"/>
                  <a:pt x="1448273" y="2108439"/>
                  <a:pt x="1906536" y="2113697"/>
                </a:cubicBezTo>
                <a:cubicBezTo>
                  <a:pt x="2364797" y="2118954"/>
                  <a:pt x="2843805" y="2122947"/>
                  <a:pt x="3362447" y="2091307"/>
                </a:cubicBezTo>
                <a:cubicBezTo>
                  <a:pt x="4171529" y="2041948"/>
                  <a:pt x="5038210" y="1906037"/>
                  <a:pt x="5853187" y="1590597"/>
                </a:cubicBezTo>
                <a:cubicBezTo>
                  <a:pt x="7585012" y="920289"/>
                  <a:pt x="9703582" y="93525"/>
                  <a:pt x="11114291" y="7463"/>
                </a:cubicBezTo>
                <a:cubicBezTo>
                  <a:pt x="11184308" y="3192"/>
                  <a:pt x="11252636" y="710"/>
                  <a:pt x="11319135" y="1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825FD-7B98-4F34-A529-EE05FD8F7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30CC1-1232-4F2F-A560-2C5A5AC65E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21.jpeg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38.jpeg"/><Relationship Id="rId3" Type="http://schemas.openxmlformats.org/officeDocument/2006/relationships/image" Target="../media/image9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1"/>
            <a:ext cx="9143999" cy="514350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7" name="组合 36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GrpSpPr/>
          <p:nvPr/>
        </p:nvGrpSpPr>
        <p:grpSpPr>
          <a:xfrm>
            <a:off x="3402316" y="1374223"/>
            <a:ext cx="2307773" cy="2328827"/>
            <a:chOff x="5395912" y="2724150"/>
            <a:chExt cx="1392238" cy="1404938"/>
          </a:xfrm>
          <a:solidFill>
            <a:schemeClr val="bg1"/>
          </a:solidFill>
        </p:grpSpPr>
        <p:sp>
          <p:nvSpPr>
            <p:cNvPr id="41" name="Freeform 5"/>
            <p:cNvSpPr/>
            <p:nvPr/>
          </p:nvSpPr>
          <p:spPr bwMode="auto">
            <a:xfrm>
              <a:off x="6083300" y="2724150"/>
              <a:ext cx="20638" cy="17463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2" name="Freeform 6"/>
            <p:cNvSpPr/>
            <p:nvPr/>
          </p:nvSpPr>
          <p:spPr bwMode="auto">
            <a:xfrm>
              <a:off x="6121400" y="2732088"/>
              <a:ext cx="22225" cy="9525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3" name="Freeform 7"/>
            <p:cNvSpPr/>
            <p:nvPr/>
          </p:nvSpPr>
          <p:spPr bwMode="auto">
            <a:xfrm>
              <a:off x="6108700" y="2728913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4" name="Freeform 8"/>
            <p:cNvSpPr/>
            <p:nvPr/>
          </p:nvSpPr>
          <p:spPr bwMode="auto">
            <a:xfrm>
              <a:off x="5972175" y="2744788"/>
              <a:ext cx="12700" cy="952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6" name="Line 10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7" name="Freeform 11"/>
            <p:cNvSpPr>
              <a:spLocks noEditPoints="1"/>
            </p:cNvSpPr>
            <p:nvPr/>
          </p:nvSpPr>
          <p:spPr bwMode="auto">
            <a:xfrm>
              <a:off x="5480050" y="2749550"/>
              <a:ext cx="457200" cy="35560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8" name="Freeform 12"/>
            <p:cNvSpPr/>
            <p:nvPr/>
          </p:nvSpPr>
          <p:spPr bwMode="auto">
            <a:xfrm>
              <a:off x="5942013" y="2749550"/>
              <a:ext cx="12700" cy="17463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9" name="Freeform 13"/>
            <p:cNvSpPr/>
            <p:nvPr/>
          </p:nvSpPr>
          <p:spPr bwMode="auto">
            <a:xfrm>
              <a:off x="5408613" y="3317875"/>
              <a:ext cx="33338" cy="80963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50" name="Freeform 14"/>
            <p:cNvSpPr/>
            <p:nvPr/>
          </p:nvSpPr>
          <p:spPr bwMode="auto">
            <a:xfrm>
              <a:off x="6219825" y="2741613"/>
              <a:ext cx="328613" cy="179388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51" name="Freeform 15"/>
            <p:cNvSpPr>
              <a:spLocks noEditPoints="1"/>
            </p:cNvSpPr>
            <p:nvPr/>
          </p:nvSpPr>
          <p:spPr bwMode="auto">
            <a:xfrm>
              <a:off x="5395912" y="3009900"/>
              <a:ext cx="1392238" cy="1119188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/>
            </a:p>
          </p:txBody>
        </p:sp>
      </p:grpSp>
      <p:sp>
        <p:nvSpPr>
          <p:cNvPr id="22" name="文本框 21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3933648" y="2143048"/>
            <a:ext cx="819455" cy="953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49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苗</a:t>
            </a:r>
            <a:endParaRPr lang="zh-CN" altLang="en-US" sz="49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24" name="文本框 23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4146135" y="968426"/>
            <a:ext cx="819455" cy="953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49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千</a:t>
            </a:r>
            <a:endParaRPr lang="zh-CN" altLang="en-US" sz="49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25" name="文本框 2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4390361" y="1499674"/>
            <a:ext cx="881973" cy="1032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户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26" name="文本框 2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4313078" y="2621864"/>
            <a:ext cx="877163" cy="1032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寨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5" name="矩形 1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/>
          <p:nvPr/>
        </p:nvSpPr>
        <p:spPr>
          <a:xfrm>
            <a:off x="2272683" y="2031433"/>
            <a:ext cx="1951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Miao Village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er Hand ITC" panose="03070502030502020203" pitchFamily="66" charset="0"/>
            </a:endParaRPr>
          </a:p>
        </p:txBody>
      </p:sp>
      <p:sp>
        <p:nvSpPr>
          <p:cNvPr id="2" name="e7d195523061f1c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 hidden="1"/>
          <p:cNvSpPr txBox="1"/>
          <p:nvPr/>
        </p:nvSpPr>
        <p:spPr>
          <a:xfrm>
            <a:off x="-266700" y="1352550"/>
            <a:ext cx="204095" cy="456124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00">
                <a:latin typeface="+mn-ea"/>
              </a:rPr>
              <a:t>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</a:t>
            </a:r>
            <a:endParaRPr lang="zh-CN" altLang="en-US" sz="1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24" grpId="0"/>
      <p:bldP spid="25" grpId="0"/>
      <p:bldP spid="26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3600" dirty="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大美苗寨</a:t>
            </a:r>
            <a:endParaRPr lang="id-ID" sz="3600" dirty="0">
              <a:solidFill>
                <a:srgbClr val="DCA56A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pic>
        <p:nvPicPr>
          <p:cNvPr id="26" name="图片占位符 25"/>
          <p:cNvPicPr>
            <a:picLocks noGrp="1" noChangeAspect="1"/>
          </p:cNvPicPr>
          <p:nvPr>
            <p:ph type="pic" sz="quarter" idx="18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r="2153"/>
          <a:stretch>
            <a:fillRect/>
          </a:stretch>
        </p:blipFill>
        <p:spPr/>
      </p:pic>
      <p:pic>
        <p:nvPicPr>
          <p:cNvPr id="18" name="图片占位符 1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r="2331"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r="10444"/>
          <a:stretch>
            <a:fillRect/>
          </a:stretch>
        </p:blipFill>
        <p:spPr/>
      </p:pic>
      <p:pic>
        <p:nvPicPr>
          <p:cNvPr id="20" name="图片占位符 19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r="6830"/>
          <a:stretch>
            <a:fillRect/>
          </a:stretch>
        </p:blipFill>
        <p:spPr/>
      </p:pic>
      <p:sp>
        <p:nvSpPr>
          <p:cNvPr id="22" name="Freeform 5"/>
          <p:cNvSpPr/>
          <p:nvPr/>
        </p:nvSpPr>
        <p:spPr bwMode="auto">
          <a:xfrm>
            <a:off x="1785851" y="2492975"/>
            <a:ext cx="665876" cy="473241"/>
          </a:xfrm>
          <a:custGeom>
            <a:avLst/>
            <a:gdLst>
              <a:gd name="T0" fmla="*/ 243 w 902"/>
              <a:gd name="T1" fmla="*/ 180 h 642"/>
              <a:gd name="T2" fmla="*/ 255 w 902"/>
              <a:gd name="T3" fmla="*/ 493 h 642"/>
              <a:gd name="T4" fmla="*/ 770 w 902"/>
              <a:gd name="T5" fmla="*/ 320 h 642"/>
              <a:gd name="T6" fmla="*/ 243 w 902"/>
              <a:gd name="T7" fmla="*/ 18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2" h="642">
                <a:moveTo>
                  <a:pt x="243" y="180"/>
                </a:moveTo>
                <a:cubicBezTo>
                  <a:pt x="120" y="243"/>
                  <a:pt x="0" y="343"/>
                  <a:pt x="255" y="493"/>
                </a:cubicBezTo>
                <a:cubicBezTo>
                  <a:pt x="511" y="642"/>
                  <a:pt x="638" y="639"/>
                  <a:pt x="770" y="320"/>
                </a:cubicBezTo>
                <a:cubicBezTo>
                  <a:pt x="902" y="0"/>
                  <a:pt x="343" y="129"/>
                  <a:pt x="243" y="180"/>
                </a:cubicBezTo>
                <a:close/>
              </a:path>
            </a:pathLst>
          </a:custGeom>
          <a:solidFill>
            <a:srgbClr val="DCA56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Freeform 6"/>
          <p:cNvSpPr/>
          <p:nvPr/>
        </p:nvSpPr>
        <p:spPr bwMode="auto">
          <a:xfrm>
            <a:off x="5871423" y="1506393"/>
            <a:ext cx="635650" cy="350983"/>
          </a:xfrm>
          <a:custGeom>
            <a:avLst/>
            <a:gdLst>
              <a:gd name="T0" fmla="*/ 500 w 861"/>
              <a:gd name="T1" fmla="*/ 0 h 476"/>
              <a:gd name="T2" fmla="*/ 115 w 861"/>
              <a:gd name="T3" fmla="*/ 304 h 476"/>
              <a:gd name="T4" fmla="*/ 528 w 861"/>
              <a:gd name="T5" fmla="*/ 476 h 476"/>
              <a:gd name="T6" fmla="*/ 747 w 861"/>
              <a:gd name="T7" fmla="*/ 390 h 476"/>
              <a:gd name="T8" fmla="*/ 500 w 861"/>
              <a:gd name="T9" fmla="*/ 0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1" h="476">
                <a:moveTo>
                  <a:pt x="500" y="0"/>
                </a:moveTo>
                <a:cubicBezTo>
                  <a:pt x="295" y="0"/>
                  <a:pt x="0" y="138"/>
                  <a:pt x="115" y="304"/>
                </a:cubicBezTo>
                <a:cubicBezTo>
                  <a:pt x="185" y="407"/>
                  <a:pt x="372" y="476"/>
                  <a:pt x="528" y="476"/>
                </a:cubicBezTo>
                <a:cubicBezTo>
                  <a:pt x="625" y="476"/>
                  <a:pt x="709" y="450"/>
                  <a:pt x="747" y="390"/>
                </a:cubicBezTo>
                <a:cubicBezTo>
                  <a:pt x="847" y="233"/>
                  <a:pt x="861" y="0"/>
                  <a:pt x="500" y="0"/>
                </a:cubicBezTo>
              </a:path>
            </a:pathLst>
          </a:custGeom>
          <a:solidFill>
            <a:srgbClr val="A8845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Freeform 7"/>
          <p:cNvSpPr/>
          <p:nvPr/>
        </p:nvSpPr>
        <p:spPr bwMode="auto">
          <a:xfrm>
            <a:off x="1647742" y="4291289"/>
            <a:ext cx="628883" cy="366773"/>
          </a:xfrm>
          <a:custGeom>
            <a:avLst/>
            <a:gdLst>
              <a:gd name="T0" fmla="*/ 384 w 852"/>
              <a:gd name="T1" fmla="*/ 0 h 497"/>
              <a:gd name="T2" fmla="*/ 12 w 852"/>
              <a:gd name="T3" fmla="*/ 238 h 497"/>
              <a:gd name="T4" fmla="*/ 300 w 852"/>
              <a:gd name="T5" fmla="*/ 497 h 497"/>
              <a:gd name="T6" fmla="*/ 398 w 852"/>
              <a:gd name="T7" fmla="*/ 475 h 497"/>
              <a:gd name="T8" fmla="*/ 416 w 852"/>
              <a:gd name="T9" fmla="*/ 1 h 497"/>
              <a:gd name="T10" fmla="*/ 384 w 852"/>
              <a:gd name="T1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97">
                <a:moveTo>
                  <a:pt x="384" y="0"/>
                </a:moveTo>
                <a:cubicBezTo>
                  <a:pt x="209" y="0"/>
                  <a:pt x="0" y="80"/>
                  <a:pt x="12" y="238"/>
                </a:cubicBezTo>
                <a:cubicBezTo>
                  <a:pt x="22" y="374"/>
                  <a:pt x="162" y="497"/>
                  <a:pt x="300" y="497"/>
                </a:cubicBezTo>
                <a:cubicBezTo>
                  <a:pt x="333" y="497"/>
                  <a:pt x="367" y="490"/>
                  <a:pt x="398" y="475"/>
                </a:cubicBezTo>
                <a:cubicBezTo>
                  <a:pt x="560" y="394"/>
                  <a:pt x="852" y="26"/>
                  <a:pt x="416" y="1"/>
                </a:cubicBezTo>
                <a:cubicBezTo>
                  <a:pt x="406" y="1"/>
                  <a:pt x="395" y="0"/>
                  <a:pt x="384" y="0"/>
                </a:cubicBezTo>
              </a:path>
            </a:pathLst>
          </a:custGeom>
          <a:solidFill>
            <a:srgbClr val="A8845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Freeform 8"/>
          <p:cNvSpPr/>
          <p:nvPr/>
        </p:nvSpPr>
        <p:spPr bwMode="auto">
          <a:xfrm>
            <a:off x="5989812" y="3246997"/>
            <a:ext cx="543618" cy="379856"/>
          </a:xfrm>
          <a:custGeom>
            <a:avLst/>
            <a:gdLst>
              <a:gd name="T0" fmla="*/ 332 w 736"/>
              <a:gd name="T1" fmla="*/ 0 h 515"/>
              <a:gd name="T2" fmla="*/ 109 w 736"/>
              <a:gd name="T3" fmla="*/ 132 h 515"/>
              <a:gd name="T4" fmla="*/ 145 w 736"/>
              <a:gd name="T5" fmla="*/ 515 h 515"/>
              <a:gd name="T6" fmla="*/ 251 w 736"/>
              <a:gd name="T7" fmla="*/ 493 h 515"/>
              <a:gd name="T8" fmla="*/ 594 w 736"/>
              <a:gd name="T9" fmla="*/ 118 h 515"/>
              <a:gd name="T10" fmla="*/ 332 w 736"/>
              <a:gd name="T11" fmla="*/ 0 h 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36" h="515">
                <a:moveTo>
                  <a:pt x="332" y="0"/>
                </a:moveTo>
                <a:cubicBezTo>
                  <a:pt x="230" y="0"/>
                  <a:pt x="137" y="46"/>
                  <a:pt x="109" y="132"/>
                </a:cubicBezTo>
                <a:cubicBezTo>
                  <a:pt x="41" y="335"/>
                  <a:pt x="0" y="515"/>
                  <a:pt x="145" y="515"/>
                </a:cubicBezTo>
                <a:cubicBezTo>
                  <a:pt x="173" y="515"/>
                  <a:pt x="208" y="508"/>
                  <a:pt x="251" y="493"/>
                </a:cubicBezTo>
                <a:cubicBezTo>
                  <a:pt x="518" y="403"/>
                  <a:pt x="736" y="284"/>
                  <a:pt x="594" y="118"/>
                </a:cubicBezTo>
                <a:cubicBezTo>
                  <a:pt x="526" y="38"/>
                  <a:pt x="425" y="0"/>
                  <a:pt x="332" y="0"/>
                </a:cubicBezTo>
              </a:path>
            </a:pathLst>
          </a:custGeom>
          <a:solidFill>
            <a:srgbClr val="DCA56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929521" y="2613844"/>
            <a:ext cx="4090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id-ID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id-ID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678061" y="4357980"/>
            <a:ext cx="4090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id-ID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id-ID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022789" y="1564504"/>
            <a:ext cx="4090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id-ID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id-ID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022392" y="3309948"/>
            <a:ext cx="4090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id-ID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id-ID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593630" y="1473031"/>
            <a:ext cx="2009382" cy="17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r>
              <a:rPr lang="zh-CN" altLang="en-US" dirty="0"/>
              <a:t>细雨蒙蒙，为大山深处的西江千户苗寨蒙上了一层朦胧的面纱，层层叠叠的苗寨，时隐时现似乎成了一幅淡淡的水墨画。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638375" y="3398838"/>
            <a:ext cx="2009382" cy="17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r>
              <a:rPr lang="zh-CN" altLang="en-US" dirty="0"/>
              <a:t>细雨蒙蒙，为大山深处的西江千户苗寨蒙上了一层朦胧的面纱，层层叠叠的苗寨，时隐时现似乎成了一幅淡淡的水墨画。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799833" y="1473031"/>
            <a:ext cx="2009382" cy="17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r>
              <a:rPr lang="zh-CN" altLang="en-US" dirty="0"/>
              <a:t>细雨蒙蒙，为大山深处的西江千户苗寨蒙上了一层朦胧的面纱，层层叠叠的苗寨，时隐时现似乎成了一幅淡淡的水墨画。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799833" y="3398838"/>
            <a:ext cx="2009382" cy="17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r>
              <a:rPr lang="zh-CN" altLang="en-US" dirty="0"/>
              <a:t>细雨蒙蒙，为大山深处的西江千户苗寨蒙上了一层朦胧的面纱，层层叠叠的苗寨，时隐时现似乎成了一幅淡淡的水墨画。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/>
      <p:bldP spid="28" grpId="0"/>
      <p:bldP spid="29" grpId="0"/>
      <p:bldP spid="30" grpId="0"/>
      <p:bldP spid="32" grpId="0"/>
      <p:bldP spid="34" grpId="0"/>
      <p:bldP spid="3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 bwMode="auto">
          <a:xfrm rot="9876188" flipH="1">
            <a:off x="-1139782" y="-896839"/>
            <a:ext cx="6684983" cy="6530816"/>
          </a:xfrm>
          <a:custGeom>
            <a:avLst/>
            <a:gdLst>
              <a:gd name="T0" fmla="*/ 339 w 562"/>
              <a:gd name="T1" fmla="*/ 0 h 642"/>
              <a:gd name="T2" fmla="*/ 295 w 562"/>
              <a:gd name="T3" fmla="*/ 7 h 642"/>
              <a:gd name="T4" fmla="*/ 72 w 562"/>
              <a:gd name="T5" fmla="*/ 278 h 642"/>
              <a:gd name="T6" fmla="*/ 53 w 562"/>
              <a:gd name="T7" fmla="*/ 578 h 642"/>
              <a:gd name="T8" fmla="*/ 157 w 562"/>
              <a:gd name="T9" fmla="*/ 642 h 642"/>
              <a:gd name="T10" fmla="*/ 367 w 562"/>
              <a:gd name="T11" fmla="*/ 578 h 642"/>
              <a:gd name="T12" fmla="*/ 409 w 562"/>
              <a:gd name="T13" fmla="*/ 226 h 642"/>
              <a:gd name="T14" fmla="*/ 339 w 562"/>
              <a:gd name="T15" fmla="*/ 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2" h="642">
                <a:moveTo>
                  <a:pt x="339" y="0"/>
                </a:moveTo>
                <a:cubicBezTo>
                  <a:pt x="327" y="0"/>
                  <a:pt x="312" y="2"/>
                  <a:pt x="295" y="7"/>
                </a:cubicBezTo>
                <a:cubicBezTo>
                  <a:pt x="131" y="52"/>
                  <a:pt x="0" y="173"/>
                  <a:pt x="72" y="278"/>
                </a:cubicBezTo>
                <a:cubicBezTo>
                  <a:pt x="143" y="383"/>
                  <a:pt x="124" y="539"/>
                  <a:pt x="53" y="578"/>
                </a:cubicBezTo>
                <a:cubicBezTo>
                  <a:pt x="9" y="601"/>
                  <a:pt x="63" y="642"/>
                  <a:pt x="157" y="642"/>
                </a:cubicBezTo>
                <a:cubicBezTo>
                  <a:pt x="216" y="642"/>
                  <a:pt x="291" y="625"/>
                  <a:pt x="367" y="578"/>
                </a:cubicBezTo>
                <a:cubicBezTo>
                  <a:pt x="562" y="454"/>
                  <a:pt x="405" y="354"/>
                  <a:pt x="409" y="226"/>
                </a:cubicBezTo>
                <a:cubicBezTo>
                  <a:pt x="414" y="113"/>
                  <a:pt x="429" y="0"/>
                  <a:pt x="339" y="0"/>
                </a:cubicBezTo>
              </a:path>
            </a:pathLst>
          </a:custGeom>
          <a:noFill/>
          <a:ln w="19050">
            <a:solidFill>
              <a:srgbClr val="DCA56A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1" r="21451"/>
          <a:stretch>
            <a:fillRect/>
          </a:stretch>
        </p:blipFill>
        <p:spPr/>
      </p:pic>
      <p:sp>
        <p:nvSpPr>
          <p:cNvPr id="16" name="Title 14"/>
          <p:cNvSpPr>
            <a:spLocks noGrp="1"/>
          </p:cNvSpPr>
          <p:nvPr>
            <p:ph type="title"/>
          </p:nvPr>
        </p:nvSpPr>
        <p:spPr>
          <a:xfrm>
            <a:off x="4572000" y="709589"/>
            <a:ext cx="2924503" cy="99417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大美苗寨</a:t>
            </a:r>
            <a:endParaRPr lang="id-ID" dirty="0">
              <a:solidFill>
                <a:srgbClr val="DCA56A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7" name="TextBox 36"/>
          <p:cNvSpPr txBox="1"/>
          <p:nvPr/>
        </p:nvSpPr>
        <p:spPr>
          <a:xfrm>
            <a:off x="4645916" y="1756082"/>
            <a:ext cx="4133481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zh-CN" altLang="en-US" sz="1400" dirty="0"/>
              <a:t>细雨蒙蒙，为大山深处的西江千户苗寨蒙上了一层朦胧的面纱，层层叠叠的苗寨，时隐时现似乎成了一幅淡淡的水墨画。</a:t>
            </a:r>
            <a:endParaRPr lang="en-US" altLang="zh-CN" sz="1400" dirty="0"/>
          </a:p>
          <a:p>
            <a:pPr algn="l">
              <a:lnSpc>
                <a:spcPct val="250000"/>
              </a:lnSpc>
            </a:pPr>
            <a:r>
              <a:rPr lang="zh-CN" altLang="en-US" sz="1400" dirty="0"/>
              <a:t>西江千户苗寨以它原生态的景色吸引着无数游人，这里是目前中国乃至全世界最大苗寨。</a:t>
            </a:r>
            <a:endParaRPr lang="zh-CN" altLang="en-US" sz="1400" dirty="0"/>
          </a:p>
          <a:p>
            <a:pPr algn="l">
              <a:lnSpc>
                <a:spcPct val="250000"/>
              </a:lnSpc>
            </a:pPr>
            <a:endParaRPr lang="zh-CN" altLang="en-US" sz="1400" dirty="0"/>
          </a:p>
          <a:p>
            <a:pPr algn="l">
              <a:lnSpc>
                <a:spcPct val="250000"/>
              </a:lnSpc>
            </a:pPr>
            <a:endParaRPr lang="zh-CN" altLang="en-US" sz="1400" dirty="0"/>
          </a:p>
          <a:p>
            <a:pPr algn="l">
              <a:lnSpc>
                <a:spcPct val="250000"/>
              </a:lnSpc>
            </a:pPr>
            <a:endParaRPr lang="zh-CN" altLang="en-US" sz="1400" dirty="0"/>
          </a:p>
        </p:txBody>
      </p:sp>
      <p:sp>
        <p:nvSpPr>
          <p:cNvPr id="19" name="Rectangle 6"/>
          <p:cNvSpPr/>
          <p:nvPr/>
        </p:nvSpPr>
        <p:spPr>
          <a:xfrm>
            <a:off x="4741865" y="1566639"/>
            <a:ext cx="784860" cy="40500"/>
          </a:xfrm>
          <a:prstGeom prst="rect">
            <a:avLst/>
          </a:prstGeom>
          <a:solidFill>
            <a:srgbClr val="DCA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82"/>
            <a:ext cx="9144000" cy="517608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" y="-32583"/>
            <a:ext cx="9144000" cy="5176082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文本框 1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2645926" y="3399767"/>
            <a:ext cx="3841911" cy="1241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5000"/>
              </a:lnSpc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defRPr>
            </a:lvl1pPr>
          </a:lstStyle>
          <a:p>
            <a:pPr algn="ctr"/>
            <a:r>
              <a:rPr lang="zh-CN" altLang="en-US" dirty="0"/>
              <a:t>苗族风情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3403638" y="825735"/>
            <a:ext cx="2307773" cy="2328827"/>
            <a:chOff x="3403638" y="825735"/>
            <a:chExt cx="2307773" cy="2328827"/>
          </a:xfrm>
        </p:grpSpPr>
        <p:grpSp>
          <p:nvGrpSpPr>
            <p:cNvPr id="3" name="组合 2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<p:cNvGrpSpPr/>
            <p:nvPr/>
          </p:nvGrpSpPr>
          <p:grpSpPr>
            <a:xfrm>
              <a:off x="3403638" y="825735"/>
              <a:ext cx="2307773" cy="2328827"/>
              <a:chOff x="5395913" y="2724150"/>
              <a:chExt cx="1392238" cy="1404938"/>
            </a:xfrm>
            <a:solidFill>
              <a:schemeClr val="bg1"/>
            </a:solidFill>
          </p:grpSpPr>
          <p:sp>
            <p:nvSpPr>
              <p:cNvPr id="4" name="Freeform 5"/>
              <p:cNvSpPr/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" name="Freeform 6"/>
              <p:cNvSpPr/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" name="Freeform 11"/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" name="Freeform 15"/>
              <p:cNvSpPr>
                <a:spLocks noEditPoints="1"/>
              </p:cNvSpPr>
              <p:nvPr/>
            </p:nvSpPr>
            <p:spPr bwMode="auto">
              <a:xfrm>
                <a:off x="5395913" y="3009900"/>
                <a:ext cx="1392238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sp>
          <p:nvSpPr>
            <p:cNvPr id="17" name="文本框 16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<p:cNvSpPr txBox="1"/>
            <p:nvPr/>
          </p:nvSpPr>
          <p:spPr>
            <a:xfrm>
              <a:off x="4016264" y="1315185"/>
              <a:ext cx="1031051" cy="1241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lnSpc>
                  <a:spcPct val="125000"/>
                </a:lnSpc>
                <a:defRPr sz="495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defRPr>
              </a:lvl1pPr>
            </a:lstStyle>
            <a:p>
              <a:r>
                <a:rPr lang="zh-CN" altLang="en-US" sz="6600"/>
                <a:t>三</a:t>
              </a:r>
              <a:endParaRPr lang="zh-CN" altLang="en-US" sz="6600" dirty="0"/>
            </a:p>
          </p:txBody>
        </p:sp>
      </p:grpSp>
      <p:sp>
        <p:nvSpPr>
          <p:cNvPr id="2" name="e7d195523061f1c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 hidden="1"/>
          <p:cNvSpPr txBox="1"/>
          <p:nvPr/>
        </p:nvSpPr>
        <p:spPr>
          <a:xfrm>
            <a:off x="-266700" y="1352550"/>
            <a:ext cx="204095" cy="456124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00">
                <a:latin typeface="+mn-ea"/>
              </a:rPr>
              <a:t>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</a:t>
            </a:r>
            <a:endParaRPr lang="zh-CN" altLang="en-US" sz="1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r="30595"/>
          <a:stretch>
            <a:fillRect/>
          </a:stretch>
        </p:blipFill>
        <p:spPr/>
      </p:pic>
      <p:sp>
        <p:nvSpPr>
          <p:cNvPr id="5" name="Freeform 6"/>
          <p:cNvSpPr/>
          <p:nvPr/>
        </p:nvSpPr>
        <p:spPr bwMode="auto">
          <a:xfrm rot="10800000">
            <a:off x="-1788290" y="216225"/>
            <a:ext cx="7686348" cy="4502556"/>
          </a:xfrm>
          <a:custGeom>
            <a:avLst/>
            <a:gdLst>
              <a:gd name="T0" fmla="*/ 384 w 852"/>
              <a:gd name="T1" fmla="*/ 0 h 497"/>
              <a:gd name="T2" fmla="*/ 12 w 852"/>
              <a:gd name="T3" fmla="*/ 238 h 497"/>
              <a:gd name="T4" fmla="*/ 300 w 852"/>
              <a:gd name="T5" fmla="*/ 497 h 497"/>
              <a:gd name="T6" fmla="*/ 398 w 852"/>
              <a:gd name="T7" fmla="*/ 475 h 497"/>
              <a:gd name="T8" fmla="*/ 416 w 852"/>
              <a:gd name="T9" fmla="*/ 1 h 497"/>
              <a:gd name="T10" fmla="*/ 384 w 852"/>
              <a:gd name="T1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97">
                <a:moveTo>
                  <a:pt x="384" y="0"/>
                </a:moveTo>
                <a:cubicBezTo>
                  <a:pt x="209" y="0"/>
                  <a:pt x="0" y="80"/>
                  <a:pt x="12" y="238"/>
                </a:cubicBezTo>
                <a:cubicBezTo>
                  <a:pt x="22" y="374"/>
                  <a:pt x="162" y="497"/>
                  <a:pt x="300" y="497"/>
                </a:cubicBezTo>
                <a:cubicBezTo>
                  <a:pt x="333" y="497"/>
                  <a:pt x="367" y="490"/>
                  <a:pt x="398" y="475"/>
                </a:cubicBezTo>
                <a:cubicBezTo>
                  <a:pt x="560" y="394"/>
                  <a:pt x="852" y="26"/>
                  <a:pt x="416" y="1"/>
                </a:cubicBezTo>
                <a:cubicBezTo>
                  <a:pt x="406" y="1"/>
                  <a:pt x="395" y="0"/>
                  <a:pt x="384" y="0"/>
                </a:cubicBezTo>
              </a:path>
            </a:pathLst>
          </a:custGeom>
          <a:solidFill>
            <a:srgbClr val="DCA56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8" name="Title 7"/>
          <p:cNvSpPr txBox="1"/>
          <p:nvPr/>
        </p:nvSpPr>
        <p:spPr>
          <a:xfrm>
            <a:off x="654854" y="889808"/>
            <a:ext cx="5243204" cy="626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苗族风情</a:t>
            </a:r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9" name="Subtitle 8"/>
          <p:cNvSpPr txBox="1"/>
          <p:nvPr/>
        </p:nvSpPr>
        <p:spPr>
          <a:xfrm>
            <a:off x="966012" y="1378083"/>
            <a:ext cx="394819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50000"/>
              </a:lnSpc>
              <a:defRPr sz="14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细雨蒙蒙，为大山深处的西江千户苗寨蒙上了一层朦胧的面纱，层层叠叠的苗寨，时隐时现似乎成了一幅淡淡的水墨画。</a:t>
            </a:r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西江千户苗寨以它原生态的景色吸引着无数游人，这里是目前中国乃至全世界最大苗寨。</a:t>
            </a:r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r="7489"/>
          <a:stretch>
            <a:fillRect/>
          </a:stretch>
        </p:blipFill>
        <p:spPr>
          <a:xfrm>
            <a:off x="228240" y="570472"/>
            <a:ext cx="5218183" cy="4089960"/>
          </a:xfrm>
        </p:spPr>
      </p:pic>
      <p:sp>
        <p:nvSpPr>
          <p:cNvPr id="4" name="Freeform 6"/>
          <p:cNvSpPr/>
          <p:nvPr/>
        </p:nvSpPr>
        <p:spPr bwMode="auto">
          <a:xfrm rot="10367267">
            <a:off x="-1692157" y="490770"/>
            <a:ext cx="7395060" cy="4331924"/>
          </a:xfrm>
          <a:custGeom>
            <a:avLst/>
            <a:gdLst>
              <a:gd name="T0" fmla="*/ 384 w 852"/>
              <a:gd name="T1" fmla="*/ 0 h 497"/>
              <a:gd name="T2" fmla="*/ 12 w 852"/>
              <a:gd name="T3" fmla="*/ 238 h 497"/>
              <a:gd name="T4" fmla="*/ 300 w 852"/>
              <a:gd name="T5" fmla="*/ 497 h 497"/>
              <a:gd name="T6" fmla="*/ 398 w 852"/>
              <a:gd name="T7" fmla="*/ 475 h 497"/>
              <a:gd name="T8" fmla="*/ 416 w 852"/>
              <a:gd name="T9" fmla="*/ 1 h 497"/>
              <a:gd name="T10" fmla="*/ 384 w 852"/>
              <a:gd name="T1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97">
                <a:moveTo>
                  <a:pt x="384" y="0"/>
                </a:moveTo>
                <a:cubicBezTo>
                  <a:pt x="209" y="0"/>
                  <a:pt x="0" y="80"/>
                  <a:pt x="12" y="238"/>
                </a:cubicBezTo>
                <a:cubicBezTo>
                  <a:pt x="22" y="374"/>
                  <a:pt x="162" y="497"/>
                  <a:pt x="300" y="497"/>
                </a:cubicBezTo>
                <a:cubicBezTo>
                  <a:pt x="333" y="497"/>
                  <a:pt x="367" y="490"/>
                  <a:pt x="398" y="475"/>
                </a:cubicBezTo>
                <a:cubicBezTo>
                  <a:pt x="560" y="394"/>
                  <a:pt x="852" y="26"/>
                  <a:pt x="416" y="1"/>
                </a:cubicBezTo>
                <a:cubicBezTo>
                  <a:pt x="406" y="1"/>
                  <a:pt x="395" y="0"/>
                  <a:pt x="384" y="0"/>
                </a:cubicBezTo>
              </a:path>
            </a:pathLst>
          </a:custGeom>
          <a:noFill/>
          <a:ln w="19050">
            <a:solidFill>
              <a:srgbClr val="DCA56A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7" name="Title 14"/>
          <p:cNvSpPr txBox="1"/>
          <p:nvPr/>
        </p:nvSpPr>
        <p:spPr>
          <a:xfrm>
            <a:off x="5755341" y="198601"/>
            <a:ext cx="292450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大美苗寨</a:t>
            </a:r>
            <a:endParaRPr lang="id-ID" dirty="0">
              <a:solidFill>
                <a:srgbClr val="DCA56A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8" name="TextBox 36"/>
          <p:cNvSpPr txBox="1"/>
          <p:nvPr/>
        </p:nvSpPr>
        <p:spPr>
          <a:xfrm>
            <a:off x="5829257" y="1245094"/>
            <a:ext cx="3314743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zh-CN" altLang="en-US" sz="1400" dirty="0"/>
              <a:t>细雨蒙蒙，为大山深处的西江千户苗寨蒙上了一层朦胧的面纱，层层叠叠的苗寨，时隐时现似乎成了一幅淡淡的水墨画。</a:t>
            </a:r>
            <a:endParaRPr lang="en-US" altLang="zh-CN" sz="1400" dirty="0"/>
          </a:p>
          <a:p>
            <a:pPr algn="l">
              <a:lnSpc>
                <a:spcPct val="250000"/>
              </a:lnSpc>
            </a:pPr>
            <a:r>
              <a:rPr lang="zh-CN" altLang="en-US" sz="1400" dirty="0"/>
              <a:t>西江千户苗寨以它原生态的景色吸引着无数游人，这里是目前中国乃至全世界最大苗寨。</a:t>
            </a:r>
            <a:endParaRPr lang="zh-CN" altLang="en-US" sz="1400" dirty="0"/>
          </a:p>
          <a:p>
            <a:pPr algn="l">
              <a:lnSpc>
                <a:spcPct val="250000"/>
              </a:lnSpc>
            </a:pPr>
            <a:endParaRPr lang="zh-CN" altLang="en-US" sz="1400" dirty="0"/>
          </a:p>
          <a:p>
            <a:pPr algn="l">
              <a:lnSpc>
                <a:spcPct val="250000"/>
              </a:lnSpc>
            </a:pPr>
            <a:endParaRPr lang="zh-CN" altLang="en-US" sz="1400" dirty="0"/>
          </a:p>
          <a:p>
            <a:pPr algn="l">
              <a:lnSpc>
                <a:spcPct val="250000"/>
              </a:lnSpc>
            </a:pPr>
            <a:endParaRPr lang="zh-CN" altLang="en-US" sz="1400" dirty="0"/>
          </a:p>
        </p:txBody>
      </p:sp>
      <p:sp>
        <p:nvSpPr>
          <p:cNvPr id="9" name="Rectangle 6"/>
          <p:cNvSpPr/>
          <p:nvPr/>
        </p:nvSpPr>
        <p:spPr>
          <a:xfrm>
            <a:off x="5925206" y="1055651"/>
            <a:ext cx="784860" cy="40500"/>
          </a:xfrm>
          <a:prstGeom prst="rect">
            <a:avLst/>
          </a:prstGeom>
          <a:solidFill>
            <a:srgbClr val="DCA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r="10460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r="8925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2669"/>
          <a:stretch>
            <a:fillRect/>
          </a:stretch>
        </p:blipFill>
        <p:spPr/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40250" y="3252587"/>
            <a:ext cx="6322072" cy="69309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苗族风情</a:t>
            </a:r>
            <a:endParaRPr lang="id-ID" dirty="0">
              <a:solidFill>
                <a:srgbClr val="DCA56A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7" name="Freeform: Shape 6"/>
          <p:cNvSpPr/>
          <p:nvPr/>
        </p:nvSpPr>
        <p:spPr>
          <a:xfrm>
            <a:off x="3846941" y="297153"/>
            <a:ext cx="2905119" cy="1856666"/>
          </a:xfrm>
          <a:custGeom>
            <a:avLst/>
            <a:gdLst>
              <a:gd name="connsiteX0" fmla="*/ 1464625 w 3668651"/>
              <a:gd name="connsiteY0" fmla="*/ 479 h 2556583"/>
              <a:gd name="connsiteX1" fmla="*/ 1574465 w 3668651"/>
              <a:gd name="connsiteY1" fmla="*/ 2614 h 2556583"/>
              <a:gd name="connsiteX2" fmla="*/ 2860566 w 3668651"/>
              <a:gd name="connsiteY2" fmla="*/ 510890 h 2556583"/>
              <a:gd name="connsiteX3" fmla="*/ 2925095 w 3668651"/>
              <a:gd name="connsiteY3" fmla="*/ 2184592 h 2556583"/>
              <a:gd name="connsiteX4" fmla="*/ 107338 w 3668651"/>
              <a:gd name="connsiteY4" fmla="*/ 1439132 h 2556583"/>
              <a:gd name="connsiteX5" fmla="*/ 1464625 w 3668651"/>
              <a:gd name="connsiteY5" fmla="*/ 479 h 255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651" h="2556583">
                <a:moveTo>
                  <a:pt x="1464625" y="479"/>
                </a:moveTo>
                <a:cubicBezTo>
                  <a:pt x="1500627" y="-591"/>
                  <a:pt x="1537227" y="138"/>
                  <a:pt x="1574465" y="2614"/>
                </a:cubicBezTo>
                <a:cubicBezTo>
                  <a:pt x="1931957" y="26386"/>
                  <a:pt x="2348369" y="211182"/>
                  <a:pt x="2860566" y="510890"/>
                </a:cubicBezTo>
                <a:cubicBezTo>
                  <a:pt x="4230011" y="1313693"/>
                  <a:pt x="3584723" y="1847702"/>
                  <a:pt x="2925095" y="2184592"/>
                </a:cubicBezTo>
                <a:cubicBezTo>
                  <a:pt x="2390940" y="2460557"/>
                  <a:pt x="-598893" y="3148674"/>
                  <a:pt x="107338" y="1439132"/>
                </a:cubicBezTo>
                <a:cubicBezTo>
                  <a:pt x="519046" y="437447"/>
                  <a:pt x="924599" y="16535"/>
                  <a:pt x="1464625" y="479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Freeform: Shape 7"/>
          <p:cNvSpPr/>
          <p:nvPr/>
        </p:nvSpPr>
        <p:spPr>
          <a:xfrm>
            <a:off x="245592" y="325695"/>
            <a:ext cx="3226234" cy="2528689"/>
          </a:xfrm>
          <a:custGeom>
            <a:avLst/>
            <a:gdLst>
              <a:gd name="connsiteX0" fmla="*/ 2321151 w 4301645"/>
              <a:gd name="connsiteY0" fmla="*/ 107 h 3371585"/>
              <a:gd name="connsiteX1" fmla="*/ 4298454 w 4301645"/>
              <a:gd name="connsiteY1" fmla="*/ 1759703 h 3371585"/>
              <a:gd name="connsiteX2" fmla="*/ 1549843 w 4301645"/>
              <a:gd name="connsiteY2" fmla="*/ 3365493 h 3371585"/>
              <a:gd name="connsiteX3" fmla="*/ 1678991 w 4301645"/>
              <a:gd name="connsiteY3" fmla="*/ 153911 h 3371585"/>
              <a:gd name="connsiteX4" fmla="*/ 2321151 w 4301645"/>
              <a:gd name="connsiteY4" fmla="*/ 107 h 337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1645" h="3371585">
                <a:moveTo>
                  <a:pt x="2321151" y="107"/>
                </a:moveTo>
                <a:cubicBezTo>
                  <a:pt x="3268229" y="-10888"/>
                  <a:pt x="4230019" y="833636"/>
                  <a:pt x="4298454" y="1759703"/>
                </a:cubicBezTo>
                <a:cubicBezTo>
                  <a:pt x="4382681" y="2899477"/>
                  <a:pt x="2782367" y="3435677"/>
                  <a:pt x="1549843" y="3365493"/>
                </a:cubicBezTo>
                <a:cubicBezTo>
                  <a:pt x="-1406528" y="3197054"/>
                  <a:pt x="578424" y="704147"/>
                  <a:pt x="1678991" y="153911"/>
                </a:cubicBezTo>
                <a:cubicBezTo>
                  <a:pt x="1884821" y="50742"/>
                  <a:pt x="2102595" y="2645"/>
                  <a:pt x="2321151" y="107"/>
                </a:cubicBezTo>
                <a:close/>
              </a:path>
            </a:pathLst>
          </a:custGeom>
          <a:noFill/>
          <a:ln w="19050">
            <a:solidFill>
              <a:srgbClr val="DCA5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" name="Freeform: Shape 5"/>
          <p:cNvSpPr/>
          <p:nvPr/>
        </p:nvSpPr>
        <p:spPr>
          <a:xfrm>
            <a:off x="5914133" y="695356"/>
            <a:ext cx="3143005" cy="2244786"/>
          </a:xfrm>
          <a:custGeom>
            <a:avLst/>
            <a:gdLst>
              <a:gd name="connsiteX0" fmla="*/ 3215631 w 4190673"/>
              <a:gd name="connsiteY0" fmla="*/ 228 h 2993048"/>
              <a:gd name="connsiteX1" fmla="*/ 3639939 w 4190673"/>
              <a:gd name="connsiteY1" fmla="*/ 486179 h 2993048"/>
              <a:gd name="connsiteX2" fmla="*/ 2821404 w 4190673"/>
              <a:gd name="connsiteY2" fmla="*/ 2697365 h 2993048"/>
              <a:gd name="connsiteX3" fmla="*/ 33035 w 4190673"/>
              <a:gd name="connsiteY3" fmla="*/ 2502213 h 2993048"/>
              <a:gd name="connsiteX4" fmla="*/ 1702672 w 4190673"/>
              <a:gd name="connsiteY4" fmla="*/ 1222248 h 2993048"/>
              <a:gd name="connsiteX5" fmla="*/ 2702003 w 4190673"/>
              <a:gd name="connsiteY5" fmla="*/ 235367 h 2993048"/>
              <a:gd name="connsiteX6" fmla="*/ 3215631 w 4190673"/>
              <a:gd name="connsiteY6" fmla="*/ 228 h 299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0673" h="2993048">
                <a:moveTo>
                  <a:pt x="3215631" y="228"/>
                </a:moveTo>
                <a:cubicBezTo>
                  <a:pt x="3409855" y="-6341"/>
                  <a:pt x="3562252" y="128961"/>
                  <a:pt x="3639939" y="486179"/>
                </a:cubicBezTo>
                <a:cubicBezTo>
                  <a:pt x="3878995" y="1614080"/>
                  <a:pt x="5125186" y="1819882"/>
                  <a:pt x="2821404" y="2697365"/>
                </a:cubicBezTo>
                <a:cubicBezTo>
                  <a:pt x="1800675" y="3088260"/>
                  <a:pt x="282127" y="3156101"/>
                  <a:pt x="33035" y="2502213"/>
                </a:cubicBezTo>
                <a:cubicBezTo>
                  <a:pt x="-216056" y="1848326"/>
                  <a:pt x="1002723" y="1999630"/>
                  <a:pt x="1702672" y="1222248"/>
                </a:cubicBezTo>
                <a:cubicBezTo>
                  <a:pt x="2008897" y="882144"/>
                  <a:pt x="2370986" y="482647"/>
                  <a:pt x="2702003" y="235367"/>
                </a:cubicBezTo>
                <a:cubicBezTo>
                  <a:pt x="2888201" y="96272"/>
                  <a:pt x="3064567" y="5338"/>
                  <a:pt x="3215631" y="228"/>
                </a:cubicBezTo>
                <a:close/>
              </a:path>
            </a:pathLst>
          </a:custGeom>
          <a:noFill/>
          <a:ln w="19050">
            <a:solidFill>
              <a:srgbClr val="F3D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3" name="TextBox 22"/>
          <p:cNvSpPr txBox="1"/>
          <p:nvPr/>
        </p:nvSpPr>
        <p:spPr>
          <a:xfrm>
            <a:off x="362787" y="4065899"/>
            <a:ext cx="8292182" cy="19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50000"/>
              </a:lnSpc>
              <a:defRPr sz="14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dirty="0"/>
              <a:t>细雨蒙蒙，为大山深处的西江千户苗寨蒙上了一层朦胧的面纱，层层叠叠的苗寨，时隐时现似乎成了一幅淡淡的水墨画。西江千户苗寨以它原生态的景色吸引着无数游人，这里是目前中国乃至全世界最大苗寨。</a:t>
            </a:r>
            <a:endParaRPr lang="zh-CN" altLang="en-US" dirty="0"/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24" name="Rectangle 23"/>
          <p:cNvSpPr/>
          <p:nvPr/>
        </p:nvSpPr>
        <p:spPr>
          <a:xfrm>
            <a:off x="458736" y="3953204"/>
            <a:ext cx="784860" cy="40500"/>
          </a:xfrm>
          <a:prstGeom prst="rect">
            <a:avLst/>
          </a:prstGeom>
          <a:solidFill>
            <a:srgbClr val="DCA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8" grpId="0" animBg="1"/>
      <p:bldP spid="6" grpId="0" animBg="1"/>
      <p:bldP spid="23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346812" cy="5143500"/>
          </a:xfrm>
          <a:prstGeom prst="rect">
            <a:avLst/>
          </a:prstGeom>
          <a:solidFill>
            <a:srgbClr val="DCA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 rot="16200000">
            <a:off x="-1898344" y="2074665"/>
            <a:ext cx="5143502" cy="994172"/>
          </a:xfrm>
        </p:spPr>
        <p:txBody>
          <a:bodyPr vert="eaVert" lIns="91440" tIns="45720" rIns="91440" bIns="45720" rtlCol="0" anchor="ctr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苗族风情</a:t>
            </a:r>
            <a:endParaRPr lang="id-ID" dirty="0">
              <a:solidFill>
                <a:schemeClr val="bg1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77163" y="728928"/>
            <a:ext cx="3180545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50000"/>
              </a:lnSpc>
              <a:defRPr sz="14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r>
              <a:rPr lang="zh-CN" altLang="en-US" dirty="0"/>
              <a:t>细雨蒙蒙，为大山深处的西江千户苗寨蒙上了一层朦胧的面纱，层层叠叠的苗寨，时隐时现似乎成了一幅淡淡的水墨画。</a:t>
            </a:r>
            <a:endParaRPr lang="zh-CN" altLang="en-US" dirty="0"/>
          </a:p>
          <a:p>
            <a:r>
              <a:rPr lang="zh-CN" altLang="en-US" dirty="0"/>
              <a:t>西江千户苗寨以它原生态的景色吸引着无数游人，这里是目前中国乃至全世界最大苗寨。</a:t>
            </a:r>
            <a:endParaRPr lang="zh-CN" altLang="en-US" dirty="0"/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r="2777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3600" dirty="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苗族风情</a:t>
            </a:r>
            <a:endParaRPr lang="id-ID" sz="3600" dirty="0">
              <a:solidFill>
                <a:srgbClr val="DCA56A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787" y="1333519"/>
            <a:ext cx="8292182" cy="10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50000"/>
              </a:lnSpc>
              <a:defRPr sz="14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dirty="0"/>
              <a:t>细雨蒙蒙，为大山深处的西江千户苗寨蒙上了一层朦胧的面纱，层层叠叠的苗寨，时隐时现似乎成了一幅淡淡的水墨画。</a:t>
            </a:r>
            <a:endParaRPr lang="en-US" altLang="zh-CN" dirty="0"/>
          </a:p>
          <a:p>
            <a:pPr algn="ctr">
              <a:lnSpc>
                <a:spcPct val="150000"/>
              </a:lnSpc>
            </a:pPr>
            <a:r>
              <a:rPr lang="zh-CN" altLang="en-US" dirty="0"/>
              <a:t>西江千户苗寨以它原生态的景色吸引着无数游人，这里是目前中国乃至全世界最大苗寨。</a:t>
            </a:r>
            <a:endParaRPr lang="zh-CN" altLang="en-US" dirty="0"/>
          </a:p>
        </p:txBody>
      </p:sp>
      <p:pic>
        <p:nvPicPr>
          <p:cNvPr id="16" name="图片占位符 15"/>
          <p:cNvPicPr>
            <a:picLocks noGrp="1" noChangeAspect="1"/>
          </p:cNvPicPr>
          <p:nvPr>
            <p:ph type="pic" sz="quarter" idx="18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r="12739"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r="7600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r="4227"/>
          <a:stretch>
            <a:fillRect/>
          </a:stretch>
        </p:blipFill>
        <p:spPr/>
      </p:pic>
      <p:pic>
        <p:nvPicPr>
          <p:cNvPr id="18" name="图片占位符 1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1" b="9951"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978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5"/>
          <p:cNvSpPr>
            <a:spLocks noChangeArrowheads="1"/>
          </p:cNvSpPr>
          <p:nvPr/>
        </p:nvSpPr>
        <p:spPr bwMode="auto">
          <a:xfrm rot="20544124">
            <a:off x="-948958" y="-194220"/>
            <a:ext cx="8222114" cy="5165219"/>
          </a:xfrm>
          <a:prstGeom prst="ellipse">
            <a:avLst/>
          </a:prstGeom>
          <a:noFill/>
          <a:ln w="19050" cap="flat">
            <a:solidFill>
              <a:srgbClr val="DCA56A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3600" dirty="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苗族风情</a:t>
            </a:r>
            <a:endParaRPr lang="id-ID" sz="3600" dirty="0">
              <a:solidFill>
                <a:srgbClr val="DCA56A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916" y="1915695"/>
            <a:ext cx="784860" cy="40500"/>
          </a:xfrm>
          <a:prstGeom prst="rect">
            <a:avLst/>
          </a:prstGeom>
          <a:solidFill>
            <a:srgbClr val="DCA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8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r="7412"/>
          <a:stretch>
            <a:fillRect/>
          </a:stretch>
        </p:blipFill>
        <p:spPr/>
      </p:pic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r="10451"/>
          <a:stretch>
            <a:fillRect/>
          </a:stretch>
        </p:blipFill>
        <p:spPr/>
      </p:pic>
      <p:sp>
        <p:nvSpPr>
          <p:cNvPr id="8" name="TextBox 9"/>
          <p:cNvSpPr txBox="1"/>
          <p:nvPr/>
        </p:nvSpPr>
        <p:spPr>
          <a:xfrm>
            <a:off x="120740" y="2154334"/>
            <a:ext cx="4451260" cy="218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50000"/>
              </a:lnSpc>
              <a:defRPr sz="14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dirty="0"/>
              <a:t>细雨蒙蒙，为大山深处的西江千户苗寨蒙上了一层朦胧的面纱，层层叠叠的苗寨，时隐时现似乎成了一幅淡淡的水墨画。</a:t>
            </a:r>
            <a:endParaRPr lang="en-US" altLang="zh-CN" dirty="0"/>
          </a:p>
          <a:p>
            <a:pPr>
              <a:lnSpc>
                <a:spcPct val="200000"/>
              </a:lnSpc>
            </a:pPr>
            <a:r>
              <a:rPr lang="zh-CN" altLang="en-US" dirty="0"/>
              <a:t>西江千户苗寨以它原生态的景色吸引着无数游人，这里是目前中国乃至全世界最大苗寨。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" y="-1"/>
            <a:ext cx="9144000" cy="5143499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文本框 1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2645926" y="3399767"/>
            <a:ext cx="384191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5000"/>
              </a:lnSpc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defRPr>
            </a:lvl1pPr>
          </a:lstStyle>
          <a:p>
            <a:pPr algn="ctr"/>
            <a:r>
              <a:rPr lang="zh-CN" altLang="en-US" dirty="0"/>
              <a:t>印象岭南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3403638" y="825735"/>
            <a:ext cx="2307773" cy="2328827"/>
            <a:chOff x="3403638" y="825735"/>
            <a:chExt cx="2307773" cy="2328827"/>
          </a:xfrm>
        </p:grpSpPr>
        <p:grpSp>
          <p:nvGrpSpPr>
            <p:cNvPr id="3" name="组合 2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<p:cNvGrpSpPr/>
            <p:nvPr/>
          </p:nvGrpSpPr>
          <p:grpSpPr>
            <a:xfrm>
              <a:off x="3403638" y="825735"/>
              <a:ext cx="2307773" cy="2328827"/>
              <a:chOff x="5395913" y="2724150"/>
              <a:chExt cx="1392238" cy="1404938"/>
            </a:xfrm>
            <a:solidFill>
              <a:schemeClr val="bg1"/>
            </a:solidFill>
          </p:grpSpPr>
          <p:sp>
            <p:nvSpPr>
              <p:cNvPr id="4" name="Freeform 5"/>
              <p:cNvSpPr/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" name="Freeform 6"/>
              <p:cNvSpPr/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" name="Freeform 11"/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" name="Freeform 15"/>
              <p:cNvSpPr>
                <a:spLocks noEditPoints="1"/>
              </p:cNvSpPr>
              <p:nvPr/>
            </p:nvSpPr>
            <p:spPr bwMode="auto">
              <a:xfrm>
                <a:off x="5395913" y="3009900"/>
                <a:ext cx="1392238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sp>
          <p:nvSpPr>
            <p:cNvPr id="17" name="文本框 16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<p:cNvSpPr txBox="1"/>
            <p:nvPr/>
          </p:nvSpPr>
          <p:spPr>
            <a:xfrm>
              <a:off x="4045448" y="1315185"/>
              <a:ext cx="1031051" cy="1241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lnSpc>
                  <a:spcPct val="125000"/>
                </a:lnSpc>
                <a:defRPr sz="495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defRPr>
              </a:lvl1pPr>
            </a:lstStyle>
            <a:p>
              <a:r>
                <a:rPr lang="zh-CN" altLang="en-US" sz="6600" dirty="0"/>
                <a:t>肆</a:t>
              </a:r>
              <a:endParaRPr lang="zh-CN" altLang="en-US" sz="6600" dirty="0"/>
            </a:p>
          </p:txBody>
        </p:sp>
      </p:grpSp>
      <p:sp>
        <p:nvSpPr>
          <p:cNvPr id="2" name="e7d195523061f1c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 hidden="1"/>
          <p:cNvSpPr txBox="1"/>
          <p:nvPr/>
        </p:nvSpPr>
        <p:spPr>
          <a:xfrm>
            <a:off x="-266700" y="1352550"/>
            <a:ext cx="204095" cy="456124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00">
                <a:latin typeface="+mn-ea"/>
              </a:rPr>
              <a:t>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</a:t>
            </a:r>
            <a:endParaRPr lang="zh-CN" altLang="en-US" sz="1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/>
          <a:srcRect l="74359"/>
          <a:stretch>
            <a:fillRect/>
          </a:stretch>
        </p:blipFill>
        <p:spPr>
          <a:xfrm>
            <a:off x="4745611" y="0"/>
            <a:ext cx="2330168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29239" r="44688"/>
          <a:stretch>
            <a:fillRect/>
          </a:stretch>
        </p:blipFill>
        <p:spPr>
          <a:xfrm>
            <a:off x="2362228" y="0"/>
            <a:ext cx="2383383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r="73025"/>
          <a:stretch>
            <a:fillRect/>
          </a:stretch>
        </p:blipFill>
        <p:spPr>
          <a:xfrm>
            <a:off x="1" y="0"/>
            <a:ext cx="2362227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8961" r="64974"/>
          <a:stretch>
            <a:fillRect/>
          </a:stretch>
        </p:blipFill>
        <p:spPr>
          <a:xfrm>
            <a:off x="7075779" y="0"/>
            <a:ext cx="2068222" cy="5143500"/>
          </a:xfrm>
          <a:prstGeom prst="rect">
            <a:avLst/>
          </a:prstGeom>
        </p:spPr>
      </p:pic>
      <p:sp>
        <p:nvSpPr>
          <p:cNvPr id="2" name="e7d195523061f1c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 hidden="1"/>
          <p:cNvSpPr txBox="1"/>
          <p:nvPr/>
        </p:nvSpPr>
        <p:spPr>
          <a:xfrm>
            <a:off x="-266700" y="1352550"/>
            <a:ext cx="204095" cy="456124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00">
                <a:latin typeface="+mn-ea"/>
              </a:rPr>
              <a:t>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</a:t>
            </a:r>
            <a:endParaRPr lang="zh-CN" altLang="en-US" sz="100" dirty="0">
              <a:latin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68356" y="2649125"/>
            <a:ext cx="1025518" cy="2375076"/>
            <a:chOff x="661235" y="1384214"/>
            <a:chExt cx="1025518" cy="2375076"/>
          </a:xfrm>
        </p:grpSpPr>
        <p:grpSp>
          <p:nvGrpSpPr>
            <p:cNvPr id="67" name="组合 66"/>
            <p:cNvGrpSpPr/>
            <p:nvPr/>
          </p:nvGrpSpPr>
          <p:grpSpPr>
            <a:xfrm>
              <a:off x="811433" y="1737769"/>
              <a:ext cx="875320" cy="883305"/>
              <a:chOff x="5395913" y="2724150"/>
              <a:chExt cx="1392238" cy="1404938"/>
            </a:xfrm>
            <a:solidFill>
              <a:schemeClr val="bg1"/>
            </a:solidFill>
          </p:grpSpPr>
          <p:sp>
            <p:nvSpPr>
              <p:cNvPr id="119" name="Freeform 5"/>
              <p:cNvSpPr/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0" name="Freeform 6"/>
              <p:cNvSpPr/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1" name="Freeform 7"/>
              <p:cNvSpPr/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2" name="Freeform 8"/>
              <p:cNvSpPr/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3" name="Line 9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4" name="Line 10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5" name="Freeform 11"/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6" name="Freeform 12"/>
              <p:cNvSpPr/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7" name="Freeform 13"/>
              <p:cNvSpPr/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8" name="Freeform 14"/>
              <p:cNvSpPr/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9" name="Freeform 15"/>
              <p:cNvSpPr>
                <a:spLocks noEditPoints="1"/>
              </p:cNvSpPr>
              <p:nvPr/>
            </p:nvSpPr>
            <p:spPr bwMode="auto">
              <a:xfrm>
                <a:off x="5395913" y="3009900"/>
                <a:ext cx="1392238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</p:grpSp>
        <p:sp>
          <p:nvSpPr>
            <p:cNvPr id="68" name="文本框 67"/>
            <p:cNvSpPr txBox="1"/>
            <p:nvPr/>
          </p:nvSpPr>
          <p:spPr>
            <a:xfrm>
              <a:off x="661235" y="1384214"/>
              <a:ext cx="800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 rot="5400000">
              <a:off x="540553" y="2600896"/>
              <a:ext cx="16924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PART ONE</a:t>
              </a:r>
              <a:endPara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869406" y="2281962"/>
              <a:ext cx="461665" cy="147732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一起去旅行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2994694" y="40192"/>
            <a:ext cx="1055662" cy="2238708"/>
            <a:chOff x="631091" y="1384214"/>
            <a:chExt cx="1055662" cy="2238708"/>
          </a:xfrm>
        </p:grpSpPr>
        <p:grpSp>
          <p:nvGrpSpPr>
            <p:cNvPr id="140" name="组合 139"/>
            <p:cNvGrpSpPr/>
            <p:nvPr/>
          </p:nvGrpSpPr>
          <p:grpSpPr>
            <a:xfrm>
              <a:off x="811433" y="1737769"/>
              <a:ext cx="875320" cy="883305"/>
              <a:chOff x="5395913" y="2724150"/>
              <a:chExt cx="1392238" cy="1404938"/>
            </a:xfrm>
            <a:solidFill>
              <a:schemeClr val="bg1"/>
            </a:solidFill>
          </p:grpSpPr>
          <p:sp>
            <p:nvSpPr>
              <p:cNvPr id="144" name="Freeform 5"/>
              <p:cNvSpPr/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45" name="Freeform 6"/>
              <p:cNvSpPr/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46" name="Freeform 7"/>
              <p:cNvSpPr/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47" name="Freeform 8"/>
              <p:cNvSpPr/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48" name="Line 9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49" name="Line 10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50" name="Freeform 11"/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51" name="Freeform 12"/>
              <p:cNvSpPr/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52" name="Freeform 13"/>
              <p:cNvSpPr/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53" name="Freeform 14"/>
              <p:cNvSpPr/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54" name="Freeform 15"/>
              <p:cNvSpPr>
                <a:spLocks noEditPoints="1"/>
              </p:cNvSpPr>
              <p:nvPr/>
            </p:nvSpPr>
            <p:spPr bwMode="auto">
              <a:xfrm>
                <a:off x="5395913" y="3009900"/>
                <a:ext cx="1392238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</p:grpSp>
        <p:sp>
          <p:nvSpPr>
            <p:cNvPr id="141" name="文本框 140"/>
            <p:cNvSpPr txBox="1"/>
            <p:nvPr/>
          </p:nvSpPr>
          <p:spPr>
            <a:xfrm>
              <a:off x="631091" y="1384214"/>
              <a:ext cx="800219" cy="927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贰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 rot="5400000">
              <a:off x="540553" y="2600896"/>
              <a:ext cx="16924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PART ONE</a:t>
              </a:r>
              <a:endPara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43" name="文本框 142"/>
            <p:cNvSpPr txBox="1"/>
            <p:nvPr/>
          </p:nvSpPr>
          <p:spPr>
            <a:xfrm>
              <a:off x="869406" y="2281962"/>
              <a:ext cx="461665" cy="134096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大美苗寨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5397936" y="2682282"/>
            <a:ext cx="1025518" cy="2232165"/>
            <a:chOff x="661235" y="1384214"/>
            <a:chExt cx="1025518" cy="2232165"/>
          </a:xfrm>
        </p:grpSpPr>
        <p:grpSp>
          <p:nvGrpSpPr>
            <p:cNvPr id="156" name="组合 155"/>
            <p:cNvGrpSpPr/>
            <p:nvPr/>
          </p:nvGrpSpPr>
          <p:grpSpPr>
            <a:xfrm>
              <a:off x="811433" y="1737769"/>
              <a:ext cx="875320" cy="883305"/>
              <a:chOff x="5395913" y="2724150"/>
              <a:chExt cx="1392238" cy="1404938"/>
            </a:xfrm>
            <a:solidFill>
              <a:schemeClr val="bg1"/>
            </a:solidFill>
          </p:grpSpPr>
          <p:sp>
            <p:nvSpPr>
              <p:cNvPr id="160" name="Freeform 5"/>
              <p:cNvSpPr/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1" name="Freeform 6"/>
              <p:cNvSpPr/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2" name="Freeform 7"/>
              <p:cNvSpPr/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3" name="Freeform 8"/>
              <p:cNvSpPr/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4" name="Line 9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5" name="Line 10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6" name="Freeform 11"/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7" name="Freeform 12"/>
              <p:cNvSpPr/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8" name="Freeform 13"/>
              <p:cNvSpPr/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9" name="Freeform 14"/>
              <p:cNvSpPr/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70" name="Freeform 15"/>
              <p:cNvSpPr>
                <a:spLocks noEditPoints="1"/>
              </p:cNvSpPr>
              <p:nvPr/>
            </p:nvSpPr>
            <p:spPr bwMode="auto">
              <a:xfrm>
                <a:off x="5395913" y="3009900"/>
                <a:ext cx="1392238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</p:grpSp>
        <p:sp>
          <p:nvSpPr>
            <p:cNvPr id="157" name="文本框 156"/>
            <p:cNvSpPr txBox="1"/>
            <p:nvPr/>
          </p:nvSpPr>
          <p:spPr>
            <a:xfrm>
              <a:off x="661235" y="1384214"/>
              <a:ext cx="800219" cy="927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58" name="文本框 157"/>
            <p:cNvSpPr txBox="1"/>
            <p:nvPr/>
          </p:nvSpPr>
          <p:spPr>
            <a:xfrm rot="5400000">
              <a:off x="540553" y="2600896"/>
              <a:ext cx="16924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PART ONE</a:t>
              </a:r>
              <a:endPara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59" name="文本框 158"/>
            <p:cNvSpPr txBox="1"/>
            <p:nvPr/>
          </p:nvSpPr>
          <p:spPr>
            <a:xfrm>
              <a:off x="869406" y="2281962"/>
              <a:ext cx="461665" cy="13012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苗族风情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7608663" y="39207"/>
            <a:ext cx="1025518" cy="2238708"/>
            <a:chOff x="661235" y="1384214"/>
            <a:chExt cx="1025518" cy="2238708"/>
          </a:xfrm>
        </p:grpSpPr>
        <p:grpSp>
          <p:nvGrpSpPr>
            <p:cNvPr id="172" name="组合 171"/>
            <p:cNvGrpSpPr/>
            <p:nvPr/>
          </p:nvGrpSpPr>
          <p:grpSpPr>
            <a:xfrm>
              <a:off x="811433" y="1737769"/>
              <a:ext cx="875320" cy="883305"/>
              <a:chOff x="5395913" y="2724150"/>
              <a:chExt cx="1392238" cy="1404938"/>
            </a:xfrm>
            <a:solidFill>
              <a:schemeClr val="bg1"/>
            </a:solidFill>
          </p:grpSpPr>
          <p:sp>
            <p:nvSpPr>
              <p:cNvPr id="176" name="Freeform 5"/>
              <p:cNvSpPr/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77" name="Freeform 6"/>
              <p:cNvSpPr/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78" name="Freeform 7"/>
              <p:cNvSpPr/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79" name="Freeform 8"/>
              <p:cNvSpPr/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80" name="Line 9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81" name="Line 10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82" name="Freeform 11"/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83" name="Freeform 12"/>
              <p:cNvSpPr/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84" name="Freeform 13"/>
              <p:cNvSpPr/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85" name="Freeform 14"/>
              <p:cNvSpPr/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86" name="Freeform 15"/>
              <p:cNvSpPr>
                <a:spLocks noEditPoints="1"/>
              </p:cNvSpPr>
              <p:nvPr/>
            </p:nvSpPr>
            <p:spPr bwMode="auto">
              <a:xfrm>
                <a:off x="5395913" y="3009900"/>
                <a:ext cx="1392238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</p:grpSp>
        <p:sp>
          <p:nvSpPr>
            <p:cNvPr id="173" name="文本框 172"/>
            <p:cNvSpPr txBox="1"/>
            <p:nvPr/>
          </p:nvSpPr>
          <p:spPr>
            <a:xfrm>
              <a:off x="661235" y="1384214"/>
              <a:ext cx="800219" cy="927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肆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74" name="文本框 173"/>
            <p:cNvSpPr txBox="1"/>
            <p:nvPr/>
          </p:nvSpPr>
          <p:spPr>
            <a:xfrm rot="5400000">
              <a:off x="540553" y="2600896"/>
              <a:ext cx="16924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PART ONE</a:t>
              </a:r>
              <a:endParaRPr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sp>
          <p:nvSpPr>
            <p:cNvPr id="175" name="文本框 174"/>
            <p:cNvSpPr txBox="1"/>
            <p:nvPr/>
          </p:nvSpPr>
          <p:spPr>
            <a:xfrm>
              <a:off x="869406" y="2281962"/>
              <a:ext cx="461665" cy="134096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印象岭南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r="22235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2" r="27472"/>
          <a:stretch>
            <a:fillRect/>
          </a:stretch>
        </p:blipFill>
        <p:spPr/>
      </p:pic>
      <p:sp>
        <p:nvSpPr>
          <p:cNvPr id="28" name="Freeform 5"/>
          <p:cNvSpPr/>
          <p:nvPr/>
        </p:nvSpPr>
        <p:spPr bwMode="auto">
          <a:xfrm rot="8857943" flipH="1">
            <a:off x="2633740" y="1223347"/>
            <a:ext cx="3767858" cy="2696805"/>
          </a:xfrm>
          <a:custGeom>
            <a:avLst/>
            <a:gdLst>
              <a:gd name="T0" fmla="*/ 244 w 902"/>
              <a:gd name="T1" fmla="*/ 180 h 642"/>
              <a:gd name="T2" fmla="*/ 256 w 902"/>
              <a:gd name="T3" fmla="*/ 493 h 642"/>
              <a:gd name="T4" fmla="*/ 770 w 902"/>
              <a:gd name="T5" fmla="*/ 319 h 642"/>
              <a:gd name="T6" fmla="*/ 244 w 902"/>
              <a:gd name="T7" fmla="*/ 18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2" h="642">
                <a:moveTo>
                  <a:pt x="244" y="180"/>
                </a:moveTo>
                <a:cubicBezTo>
                  <a:pt x="121" y="243"/>
                  <a:pt x="0" y="343"/>
                  <a:pt x="256" y="493"/>
                </a:cubicBezTo>
                <a:cubicBezTo>
                  <a:pt x="511" y="642"/>
                  <a:pt x="639" y="639"/>
                  <a:pt x="770" y="319"/>
                </a:cubicBezTo>
                <a:cubicBezTo>
                  <a:pt x="902" y="0"/>
                  <a:pt x="343" y="129"/>
                  <a:pt x="244" y="18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2225"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21" name="Title 5"/>
          <p:cNvSpPr txBox="1"/>
          <p:nvPr/>
        </p:nvSpPr>
        <p:spPr>
          <a:xfrm>
            <a:off x="3374262" y="2074663"/>
            <a:ext cx="250075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  <a:cs typeface="+mj-cs"/>
              </a:defRPr>
            </a:lvl1pPr>
          </a:lstStyle>
          <a:p>
            <a:pPr algn="ctr"/>
            <a:r>
              <a:rPr lang="zh-CN" altLang="en-US" dirty="0"/>
              <a:t>印象岭南</a:t>
            </a:r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" b="5349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2" b="7782"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21733"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2" b="7702"/>
          <a:stretch>
            <a:fillRect/>
          </a:stretch>
        </p:blipFill>
        <p:spPr/>
      </p:pic>
      <p:sp>
        <p:nvSpPr>
          <p:cNvPr id="20" name="Freeform 5"/>
          <p:cNvSpPr/>
          <p:nvPr/>
        </p:nvSpPr>
        <p:spPr bwMode="auto">
          <a:xfrm rot="20422692" flipH="1">
            <a:off x="2401514" y="792426"/>
            <a:ext cx="4340975" cy="3107008"/>
          </a:xfrm>
          <a:custGeom>
            <a:avLst/>
            <a:gdLst>
              <a:gd name="T0" fmla="*/ 244 w 902"/>
              <a:gd name="T1" fmla="*/ 180 h 642"/>
              <a:gd name="T2" fmla="*/ 256 w 902"/>
              <a:gd name="T3" fmla="*/ 493 h 642"/>
              <a:gd name="T4" fmla="*/ 770 w 902"/>
              <a:gd name="T5" fmla="*/ 319 h 642"/>
              <a:gd name="T6" fmla="*/ 244 w 902"/>
              <a:gd name="T7" fmla="*/ 18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2" h="642">
                <a:moveTo>
                  <a:pt x="244" y="180"/>
                </a:moveTo>
                <a:cubicBezTo>
                  <a:pt x="121" y="243"/>
                  <a:pt x="0" y="343"/>
                  <a:pt x="256" y="493"/>
                </a:cubicBezTo>
                <a:cubicBezTo>
                  <a:pt x="511" y="642"/>
                  <a:pt x="639" y="639"/>
                  <a:pt x="770" y="319"/>
                </a:cubicBezTo>
                <a:cubicBezTo>
                  <a:pt x="902" y="0"/>
                  <a:pt x="343" y="129"/>
                  <a:pt x="244" y="180"/>
                </a:cubicBezTo>
                <a:close/>
              </a:path>
            </a:pathLst>
          </a:custGeom>
          <a:solidFill>
            <a:srgbClr val="DCA56A">
              <a:alpha val="85000"/>
            </a:srgbClr>
          </a:solidFill>
          <a:ln w="22225"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21" name="Title 40"/>
          <p:cNvSpPr txBox="1"/>
          <p:nvPr/>
        </p:nvSpPr>
        <p:spPr>
          <a:xfrm>
            <a:off x="2610798" y="2064338"/>
            <a:ext cx="3922404" cy="99417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300" dirty="0">
                <a:solidFill>
                  <a:schemeClr val="bg1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印象岭南</a:t>
            </a:r>
            <a:endParaRPr lang="id-ID" sz="3300" dirty="0">
              <a:solidFill>
                <a:schemeClr val="bg1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4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r="7920"/>
          <a:stretch>
            <a:fillRect/>
          </a:stretch>
        </p:blipFill>
        <p:spPr>
          <a:xfrm>
            <a:off x="0" y="1685925"/>
            <a:ext cx="9144000" cy="3457575"/>
          </a:xfrm>
        </p:spPr>
      </p:pic>
      <p:sp>
        <p:nvSpPr>
          <p:cNvPr id="15" name="Freeform 23"/>
          <p:cNvSpPr/>
          <p:nvPr/>
        </p:nvSpPr>
        <p:spPr bwMode="auto">
          <a:xfrm rot="10800000">
            <a:off x="-633879" y="662454"/>
            <a:ext cx="6524138" cy="3752420"/>
          </a:xfrm>
          <a:custGeom>
            <a:avLst/>
            <a:gdLst>
              <a:gd name="T0" fmla="*/ 390 w 776"/>
              <a:gd name="T1" fmla="*/ 33 h 466"/>
              <a:gd name="T2" fmla="*/ 10 w 776"/>
              <a:gd name="T3" fmla="*/ 252 h 466"/>
              <a:gd name="T4" fmla="*/ 333 w 776"/>
              <a:gd name="T5" fmla="*/ 319 h 466"/>
              <a:gd name="T6" fmla="*/ 657 w 776"/>
              <a:gd name="T7" fmla="*/ 290 h 466"/>
              <a:gd name="T8" fmla="*/ 390 w 776"/>
              <a:gd name="T9" fmla="*/ 33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6" h="466">
                <a:moveTo>
                  <a:pt x="390" y="33"/>
                </a:moveTo>
                <a:cubicBezTo>
                  <a:pt x="219" y="48"/>
                  <a:pt x="0" y="143"/>
                  <a:pt x="10" y="252"/>
                </a:cubicBezTo>
                <a:cubicBezTo>
                  <a:pt x="19" y="361"/>
                  <a:pt x="181" y="257"/>
                  <a:pt x="333" y="319"/>
                </a:cubicBezTo>
                <a:cubicBezTo>
                  <a:pt x="485" y="380"/>
                  <a:pt x="700" y="466"/>
                  <a:pt x="657" y="290"/>
                </a:cubicBezTo>
                <a:cubicBezTo>
                  <a:pt x="614" y="114"/>
                  <a:pt x="776" y="0"/>
                  <a:pt x="390" y="33"/>
                </a:cubicBezTo>
                <a:close/>
              </a:path>
            </a:pathLst>
          </a:custGeom>
          <a:solidFill>
            <a:srgbClr val="DCA56A">
              <a:alpha val="85000"/>
            </a:srgbClr>
          </a:solidFill>
          <a:ln w="22225"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10" name="TextBox 9"/>
          <p:cNvSpPr txBox="1"/>
          <p:nvPr/>
        </p:nvSpPr>
        <p:spPr>
          <a:xfrm>
            <a:off x="535490" y="1874628"/>
            <a:ext cx="418539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4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细雨蒙蒙，为大山深处的西江千户苗寨蒙上了一层朦胧的面纱，层层叠叠的苗寨，时隐时现似乎成了一幅淡淡的水墨画。</a:t>
            </a:r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西江千户苗寨以它原生态的景色吸引着无数游人，这里是目前中国乃至全世界最大苗寨。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3600" dirty="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印象岭南</a:t>
            </a:r>
            <a:endParaRPr lang="id-ID" sz="3600" dirty="0">
              <a:solidFill>
                <a:srgbClr val="DCA56A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1" name="Freeform 9"/>
          <p:cNvSpPr/>
          <p:nvPr/>
        </p:nvSpPr>
        <p:spPr bwMode="auto">
          <a:xfrm flipH="1">
            <a:off x="2259105" y="-279203"/>
            <a:ext cx="8241017" cy="4151955"/>
          </a:xfrm>
          <a:custGeom>
            <a:avLst/>
            <a:gdLst>
              <a:gd name="T0" fmla="*/ 345 w 1154"/>
              <a:gd name="T1" fmla="*/ 47 h 575"/>
              <a:gd name="T2" fmla="*/ 150 w 1154"/>
              <a:gd name="T3" fmla="*/ 285 h 575"/>
              <a:gd name="T4" fmla="*/ 654 w 1154"/>
              <a:gd name="T5" fmla="*/ 518 h 575"/>
              <a:gd name="T6" fmla="*/ 345 w 1154"/>
              <a:gd name="T7" fmla="*/ 4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54" h="575">
                <a:moveTo>
                  <a:pt x="345" y="47"/>
                </a:moveTo>
                <a:cubicBezTo>
                  <a:pt x="183" y="57"/>
                  <a:pt x="0" y="120"/>
                  <a:pt x="150" y="285"/>
                </a:cubicBezTo>
                <a:cubicBezTo>
                  <a:pt x="293" y="442"/>
                  <a:pt x="450" y="575"/>
                  <a:pt x="654" y="518"/>
                </a:cubicBezTo>
                <a:cubicBezTo>
                  <a:pt x="859" y="461"/>
                  <a:pt x="1154" y="0"/>
                  <a:pt x="345" y="47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7"/>
          <p:cNvSpPr txBox="1"/>
          <p:nvPr/>
        </p:nvSpPr>
        <p:spPr>
          <a:xfrm>
            <a:off x="4572000" y="237792"/>
            <a:ext cx="4932045" cy="626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  <a:cs typeface="+mj-cs"/>
              </a:defRPr>
            </a:lvl1pPr>
          </a:lstStyle>
          <a:p>
            <a:r>
              <a:rPr lang="zh-CN" altLang="en-US" dirty="0"/>
              <a:t>印象岭南</a:t>
            </a:r>
            <a:endParaRPr lang="id-ID" dirty="0"/>
          </a:p>
        </p:txBody>
      </p:sp>
      <p:sp>
        <p:nvSpPr>
          <p:cNvPr id="6" name="Subtitle 8"/>
          <p:cNvSpPr txBox="1"/>
          <p:nvPr/>
        </p:nvSpPr>
        <p:spPr>
          <a:xfrm>
            <a:off x="4950367" y="715749"/>
            <a:ext cx="386905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40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r>
              <a:rPr lang="zh-CN" altLang="en-US" dirty="0">
                <a:solidFill>
                  <a:schemeClr val="tx1"/>
                </a:solidFill>
              </a:rPr>
              <a:t>细雨蒙蒙，为大山深处的西江千户苗寨蒙上了一层朦胧的面纱，层层叠叠的苗寨，时隐时现似乎成了一幅淡淡的水墨画。</a:t>
            </a:r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西江千户苗寨以它原生态的景色吸引着无数游人，这里是目前中国乃至全世界最大苗寨。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1"/>
            <a:ext cx="9143999" cy="514350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GrpSpPr/>
          <p:nvPr/>
        </p:nvGrpSpPr>
        <p:grpSpPr>
          <a:xfrm>
            <a:off x="3402316" y="1374223"/>
            <a:ext cx="2307773" cy="2328827"/>
            <a:chOff x="5395912" y="2724150"/>
            <a:chExt cx="1392238" cy="1404938"/>
          </a:xfrm>
          <a:solidFill>
            <a:schemeClr val="bg1"/>
          </a:solidFill>
        </p:grpSpPr>
        <p:sp>
          <p:nvSpPr>
            <p:cNvPr id="41" name="Freeform 5"/>
            <p:cNvSpPr/>
            <p:nvPr/>
          </p:nvSpPr>
          <p:spPr bwMode="auto">
            <a:xfrm>
              <a:off x="6083300" y="2724150"/>
              <a:ext cx="20638" cy="17463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3 h 4"/>
                <a:gd name="T4" fmla="*/ 2 w 5"/>
                <a:gd name="T5" fmla="*/ 4 h 4"/>
                <a:gd name="T6" fmla="*/ 0 w 5"/>
                <a:gd name="T7" fmla="*/ 3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5" y="3"/>
                    <a:pt x="2" y="2"/>
                    <a:pt x="2" y="4"/>
                  </a:cubicBezTo>
                  <a:cubicBezTo>
                    <a:pt x="1" y="3"/>
                    <a:pt x="2" y="3"/>
                    <a:pt x="0" y="3"/>
                  </a:cubicBezTo>
                  <a:cubicBezTo>
                    <a:pt x="0" y="0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2" name="Freeform 6"/>
            <p:cNvSpPr/>
            <p:nvPr/>
          </p:nvSpPr>
          <p:spPr bwMode="auto">
            <a:xfrm>
              <a:off x="6121400" y="2732088"/>
              <a:ext cx="22225" cy="9525"/>
            </a:xfrm>
            <a:custGeom>
              <a:avLst/>
              <a:gdLst>
                <a:gd name="T0" fmla="*/ 2 w 5"/>
                <a:gd name="T1" fmla="*/ 1 h 2"/>
                <a:gd name="T2" fmla="*/ 5 w 5"/>
                <a:gd name="T3" fmla="*/ 0 h 2"/>
                <a:gd name="T4" fmla="*/ 4 w 5"/>
                <a:gd name="T5" fmla="*/ 2 h 2"/>
                <a:gd name="T6" fmla="*/ 0 w 5"/>
                <a:gd name="T7" fmla="*/ 1 h 2"/>
                <a:gd name="T8" fmla="*/ 2 w 5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3" y="1"/>
                    <a:pt x="3" y="0"/>
                    <a:pt x="5" y="0"/>
                  </a:cubicBezTo>
                  <a:cubicBezTo>
                    <a:pt x="5" y="2"/>
                    <a:pt x="4" y="1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3" name="Freeform 7"/>
            <p:cNvSpPr/>
            <p:nvPr/>
          </p:nvSpPr>
          <p:spPr bwMode="auto">
            <a:xfrm>
              <a:off x="6108700" y="2728913"/>
              <a:ext cx="7938" cy="15875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0 w 2"/>
                <a:gd name="T5" fmla="*/ 2 h 4"/>
                <a:gd name="T6" fmla="*/ 1 w 2"/>
                <a:gd name="T7" fmla="*/ 2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1" y="0"/>
                    <a:pt x="2" y="4"/>
                    <a:pt x="0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4" name="Freeform 8"/>
            <p:cNvSpPr/>
            <p:nvPr/>
          </p:nvSpPr>
          <p:spPr bwMode="auto">
            <a:xfrm>
              <a:off x="5972175" y="2744788"/>
              <a:ext cx="12700" cy="9525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1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2"/>
                    <a:pt x="1" y="0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6" name="Line 10"/>
            <p:cNvSpPr>
              <a:spLocks noChangeShapeType="1"/>
            </p:cNvSpPr>
            <p:nvPr/>
          </p:nvSpPr>
          <p:spPr bwMode="auto">
            <a:xfrm>
              <a:off x="6659563" y="364648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7" name="Freeform 11"/>
            <p:cNvSpPr>
              <a:spLocks noEditPoints="1"/>
            </p:cNvSpPr>
            <p:nvPr/>
          </p:nvSpPr>
          <p:spPr bwMode="auto">
            <a:xfrm>
              <a:off x="5480050" y="2749550"/>
              <a:ext cx="457200" cy="355600"/>
            </a:xfrm>
            <a:custGeom>
              <a:avLst/>
              <a:gdLst>
                <a:gd name="T0" fmla="*/ 92 w 107"/>
                <a:gd name="T1" fmla="*/ 8 h 83"/>
                <a:gd name="T2" fmla="*/ 92 w 107"/>
                <a:gd name="T3" fmla="*/ 10 h 83"/>
                <a:gd name="T4" fmla="*/ 90 w 107"/>
                <a:gd name="T5" fmla="*/ 10 h 83"/>
                <a:gd name="T6" fmla="*/ 72 w 107"/>
                <a:gd name="T7" fmla="*/ 20 h 83"/>
                <a:gd name="T8" fmla="*/ 69 w 107"/>
                <a:gd name="T9" fmla="*/ 21 h 83"/>
                <a:gd name="T10" fmla="*/ 47 w 107"/>
                <a:gd name="T11" fmla="*/ 36 h 83"/>
                <a:gd name="T12" fmla="*/ 36 w 107"/>
                <a:gd name="T13" fmla="*/ 43 h 83"/>
                <a:gd name="T14" fmla="*/ 28 w 107"/>
                <a:gd name="T15" fmla="*/ 52 h 83"/>
                <a:gd name="T16" fmla="*/ 20 w 107"/>
                <a:gd name="T17" fmla="*/ 64 h 83"/>
                <a:gd name="T18" fmla="*/ 19 w 107"/>
                <a:gd name="T19" fmla="*/ 62 h 83"/>
                <a:gd name="T20" fmla="*/ 18 w 107"/>
                <a:gd name="T21" fmla="*/ 67 h 83"/>
                <a:gd name="T22" fmla="*/ 16 w 107"/>
                <a:gd name="T23" fmla="*/ 68 h 83"/>
                <a:gd name="T24" fmla="*/ 17 w 107"/>
                <a:gd name="T25" fmla="*/ 68 h 83"/>
                <a:gd name="T26" fmla="*/ 13 w 107"/>
                <a:gd name="T27" fmla="*/ 77 h 83"/>
                <a:gd name="T28" fmla="*/ 12 w 107"/>
                <a:gd name="T29" fmla="*/ 76 h 83"/>
                <a:gd name="T30" fmla="*/ 13 w 107"/>
                <a:gd name="T31" fmla="*/ 77 h 83"/>
                <a:gd name="T32" fmla="*/ 10 w 107"/>
                <a:gd name="T33" fmla="*/ 79 h 83"/>
                <a:gd name="T34" fmla="*/ 11 w 107"/>
                <a:gd name="T35" fmla="*/ 78 h 83"/>
                <a:gd name="T36" fmla="*/ 8 w 107"/>
                <a:gd name="T37" fmla="*/ 79 h 83"/>
                <a:gd name="T38" fmla="*/ 7 w 107"/>
                <a:gd name="T39" fmla="*/ 80 h 83"/>
                <a:gd name="T40" fmla="*/ 5 w 107"/>
                <a:gd name="T41" fmla="*/ 83 h 83"/>
                <a:gd name="T42" fmla="*/ 5 w 107"/>
                <a:gd name="T43" fmla="*/ 81 h 83"/>
                <a:gd name="T44" fmla="*/ 3 w 107"/>
                <a:gd name="T45" fmla="*/ 83 h 83"/>
                <a:gd name="T46" fmla="*/ 1 w 107"/>
                <a:gd name="T47" fmla="*/ 82 h 83"/>
                <a:gd name="T48" fmla="*/ 3 w 107"/>
                <a:gd name="T49" fmla="*/ 79 h 83"/>
                <a:gd name="T50" fmla="*/ 5 w 107"/>
                <a:gd name="T51" fmla="*/ 70 h 83"/>
                <a:gd name="T52" fmla="*/ 8 w 107"/>
                <a:gd name="T53" fmla="*/ 68 h 83"/>
                <a:gd name="T54" fmla="*/ 13 w 107"/>
                <a:gd name="T55" fmla="*/ 61 h 83"/>
                <a:gd name="T56" fmla="*/ 14 w 107"/>
                <a:gd name="T57" fmla="*/ 62 h 83"/>
                <a:gd name="T58" fmla="*/ 16 w 107"/>
                <a:gd name="T59" fmla="*/ 57 h 83"/>
                <a:gd name="T60" fmla="*/ 18 w 107"/>
                <a:gd name="T61" fmla="*/ 55 h 83"/>
                <a:gd name="T62" fmla="*/ 18 w 107"/>
                <a:gd name="T63" fmla="*/ 54 h 83"/>
                <a:gd name="T64" fmla="*/ 19 w 107"/>
                <a:gd name="T65" fmla="*/ 54 h 83"/>
                <a:gd name="T66" fmla="*/ 19 w 107"/>
                <a:gd name="T67" fmla="*/ 53 h 83"/>
                <a:gd name="T68" fmla="*/ 30 w 107"/>
                <a:gd name="T69" fmla="*/ 41 h 83"/>
                <a:gd name="T70" fmla="*/ 31 w 107"/>
                <a:gd name="T71" fmla="*/ 38 h 83"/>
                <a:gd name="T72" fmla="*/ 42 w 107"/>
                <a:gd name="T73" fmla="*/ 30 h 83"/>
                <a:gd name="T74" fmla="*/ 65 w 107"/>
                <a:gd name="T75" fmla="*/ 15 h 83"/>
                <a:gd name="T76" fmla="*/ 65 w 107"/>
                <a:gd name="T77" fmla="*/ 16 h 83"/>
                <a:gd name="T78" fmla="*/ 68 w 107"/>
                <a:gd name="T79" fmla="*/ 16 h 83"/>
                <a:gd name="T80" fmla="*/ 69 w 107"/>
                <a:gd name="T81" fmla="*/ 13 h 83"/>
                <a:gd name="T82" fmla="*/ 76 w 107"/>
                <a:gd name="T83" fmla="*/ 9 h 83"/>
                <a:gd name="T84" fmla="*/ 80 w 107"/>
                <a:gd name="T85" fmla="*/ 9 h 83"/>
                <a:gd name="T86" fmla="*/ 81 w 107"/>
                <a:gd name="T87" fmla="*/ 7 h 83"/>
                <a:gd name="T88" fmla="*/ 87 w 107"/>
                <a:gd name="T89" fmla="*/ 6 h 83"/>
                <a:gd name="T90" fmla="*/ 96 w 107"/>
                <a:gd name="T91" fmla="*/ 2 h 83"/>
                <a:gd name="T92" fmla="*/ 106 w 107"/>
                <a:gd name="T93" fmla="*/ 0 h 83"/>
                <a:gd name="T94" fmla="*/ 106 w 107"/>
                <a:gd name="T95" fmla="*/ 2 h 83"/>
                <a:gd name="T96" fmla="*/ 103 w 107"/>
                <a:gd name="T97" fmla="*/ 3 h 83"/>
                <a:gd name="T98" fmla="*/ 97 w 107"/>
                <a:gd name="T99" fmla="*/ 5 h 83"/>
                <a:gd name="T100" fmla="*/ 95 w 107"/>
                <a:gd name="T101" fmla="*/ 7 h 83"/>
                <a:gd name="T102" fmla="*/ 95 w 107"/>
                <a:gd name="T103" fmla="*/ 8 h 83"/>
                <a:gd name="T104" fmla="*/ 95 w 107"/>
                <a:gd name="T105" fmla="*/ 8 h 83"/>
                <a:gd name="T106" fmla="*/ 92 w 107"/>
                <a:gd name="T107" fmla="*/ 8 h 83"/>
                <a:gd name="T108" fmla="*/ 14 w 107"/>
                <a:gd name="T109" fmla="*/ 74 h 83"/>
                <a:gd name="T110" fmla="*/ 15 w 107"/>
                <a:gd name="T111" fmla="*/ 73 h 83"/>
                <a:gd name="T112" fmla="*/ 14 w 107"/>
                <a:gd name="T113" fmla="*/ 73 h 83"/>
                <a:gd name="T114" fmla="*/ 14 w 107"/>
                <a:gd name="T115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" h="83">
                  <a:moveTo>
                    <a:pt x="92" y="8"/>
                  </a:moveTo>
                  <a:cubicBezTo>
                    <a:pt x="92" y="8"/>
                    <a:pt x="92" y="9"/>
                    <a:pt x="92" y="10"/>
                  </a:cubicBezTo>
                  <a:cubicBezTo>
                    <a:pt x="92" y="9"/>
                    <a:pt x="91" y="10"/>
                    <a:pt x="90" y="10"/>
                  </a:cubicBezTo>
                  <a:cubicBezTo>
                    <a:pt x="85" y="15"/>
                    <a:pt x="78" y="17"/>
                    <a:pt x="72" y="20"/>
                  </a:cubicBezTo>
                  <a:cubicBezTo>
                    <a:pt x="71" y="20"/>
                    <a:pt x="70" y="20"/>
                    <a:pt x="69" y="21"/>
                  </a:cubicBezTo>
                  <a:cubicBezTo>
                    <a:pt x="62" y="26"/>
                    <a:pt x="56" y="33"/>
                    <a:pt x="47" y="36"/>
                  </a:cubicBezTo>
                  <a:cubicBezTo>
                    <a:pt x="41" y="33"/>
                    <a:pt x="40" y="41"/>
                    <a:pt x="36" y="43"/>
                  </a:cubicBezTo>
                  <a:cubicBezTo>
                    <a:pt x="34" y="48"/>
                    <a:pt x="32" y="52"/>
                    <a:pt x="28" y="52"/>
                  </a:cubicBezTo>
                  <a:cubicBezTo>
                    <a:pt x="25" y="57"/>
                    <a:pt x="23" y="59"/>
                    <a:pt x="20" y="64"/>
                  </a:cubicBezTo>
                  <a:cubicBezTo>
                    <a:pt x="19" y="64"/>
                    <a:pt x="20" y="62"/>
                    <a:pt x="19" y="62"/>
                  </a:cubicBezTo>
                  <a:cubicBezTo>
                    <a:pt x="18" y="64"/>
                    <a:pt x="17" y="66"/>
                    <a:pt x="18" y="67"/>
                  </a:cubicBezTo>
                  <a:cubicBezTo>
                    <a:pt x="17" y="67"/>
                    <a:pt x="17" y="68"/>
                    <a:pt x="16" y="68"/>
                  </a:cubicBezTo>
                  <a:cubicBezTo>
                    <a:pt x="16" y="68"/>
                    <a:pt x="17" y="68"/>
                    <a:pt x="17" y="68"/>
                  </a:cubicBezTo>
                  <a:cubicBezTo>
                    <a:pt x="13" y="70"/>
                    <a:pt x="18" y="74"/>
                    <a:pt x="13" y="77"/>
                  </a:cubicBezTo>
                  <a:cubicBezTo>
                    <a:pt x="14" y="75"/>
                    <a:pt x="13" y="77"/>
                    <a:pt x="12" y="76"/>
                  </a:cubicBezTo>
                  <a:cubicBezTo>
                    <a:pt x="12" y="77"/>
                    <a:pt x="12" y="77"/>
                    <a:pt x="13" y="77"/>
                  </a:cubicBezTo>
                  <a:cubicBezTo>
                    <a:pt x="13" y="78"/>
                    <a:pt x="12" y="79"/>
                    <a:pt x="10" y="79"/>
                  </a:cubicBezTo>
                  <a:cubicBezTo>
                    <a:pt x="10" y="79"/>
                    <a:pt x="10" y="78"/>
                    <a:pt x="11" y="78"/>
                  </a:cubicBezTo>
                  <a:cubicBezTo>
                    <a:pt x="10" y="77"/>
                    <a:pt x="9" y="80"/>
                    <a:pt x="8" y="79"/>
                  </a:cubicBezTo>
                  <a:cubicBezTo>
                    <a:pt x="8" y="80"/>
                    <a:pt x="8" y="79"/>
                    <a:pt x="7" y="80"/>
                  </a:cubicBezTo>
                  <a:cubicBezTo>
                    <a:pt x="8" y="82"/>
                    <a:pt x="7" y="83"/>
                    <a:pt x="5" y="83"/>
                  </a:cubicBezTo>
                  <a:cubicBezTo>
                    <a:pt x="5" y="82"/>
                    <a:pt x="5" y="82"/>
                    <a:pt x="5" y="81"/>
                  </a:cubicBezTo>
                  <a:cubicBezTo>
                    <a:pt x="4" y="81"/>
                    <a:pt x="4" y="82"/>
                    <a:pt x="3" y="83"/>
                  </a:cubicBezTo>
                  <a:cubicBezTo>
                    <a:pt x="2" y="82"/>
                    <a:pt x="1" y="82"/>
                    <a:pt x="1" y="82"/>
                  </a:cubicBezTo>
                  <a:cubicBezTo>
                    <a:pt x="0" y="80"/>
                    <a:pt x="1" y="80"/>
                    <a:pt x="3" y="79"/>
                  </a:cubicBezTo>
                  <a:cubicBezTo>
                    <a:pt x="2" y="76"/>
                    <a:pt x="5" y="74"/>
                    <a:pt x="5" y="70"/>
                  </a:cubicBezTo>
                  <a:cubicBezTo>
                    <a:pt x="7" y="70"/>
                    <a:pt x="6" y="68"/>
                    <a:pt x="8" y="68"/>
                  </a:cubicBezTo>
                  <a:cubicBezTo>
                    <a:pt x="8" y="64"/>
                    <a:pt x="11" y="63"/>
                    <a:pt x="13" y="61"/>
                  </a:cubicBezTo>
                  <a:cubicBezTo>
                    <a:pt x="14" y="60"/>
                    <a:pt x="13" y="62"/>
                    <a:pt x="14" y="62"/>
                  </a:cubicBezTo>
                  <a:cubicBezTo>
                    <a:pt x="15" y="60"/>
                    <a:pt x="17" y="58"/>
                    <a:pt x="16" y="57"/>
                  </a:cubicBezTo>
                  <a:cubicBezTo>
                    <a:pt x="17" y="56"/>
                    <a:pt x="18" y="56"/>
                    <a:pt x="18" y="55"/>
                  </a:cubicBezTo>
                  <a:cubicBezTo>
                    <a:pt x="18" y="55"/>
                    <a:pt x="17" y="55"/>
                    <a:pt x="18" y="54"/>
                  </a:cubicBezTo>
                  <a:cubicBezTo>
                    <a:pt x="18" y="54"/>
                    <a:pt x="19" y="54"/>
                    <a:pt x="19" y="54"/>
                  </a:cubicBezTo>
                  <a:cubicBezTo>
                    <a:pt x="19" y="54"/>
                    <a:pt x="19" y="53"/>
                    <a:pt x="19" y="53"/>
                  </a:cubicBezTo>
                  <a:cubicBezTo>
                    <a:pt x="23" y="50"/>
                    <a:pt x="25" y="43"/>
                    <a:pt x="30" y="41"/>
                  </a:cubicBezTo>
                  <a:cubicBezTo>
                    <a:pt x="30" y="40"/>
                    <a:pt x="31" y="40"/>
                    <a:pt x="31" y="38"/>
                  </a:cubicBezTo>
                  <a:cubicBezTo>
                    <a:pt x="34" y="37"/>
                    <a:pt x="38" y="30"/>
                    <a:pt x="42" y="30"/>
                  </a:cubicBezTo>
                  <a:cubicBezTo>
                    <a:pt x="47" y="24"/>
                    <a:pt x="56" y="18"/>
                    <a:pt x="65" y="15"/>
                  </a:cubicBezTo>
                  <a:cubicBezTo>
                    <a:pt x="65" y="15"/>
                    <a:pt x="64" y="15"/>
                    <a:pt x="65" y="16"/>
                  </a:cubicBezTo>
                  <a:cubicBezTo>
                    <a:pt x="66" y="16"/>
                    <a:pt x="66" y="15"/>
                    <a:pt x="68" y="16"/>
                  </a:cubicBezTo>
                  <a:cubicBezTo>
                    <a:pt x="69" y="15"/>
                    <a:pt x="69" y="14"/>
                    <a:pt x="69" y="13"/>
                  </a:cubicBezTo>
                  <a:cubicBezTo>
                    <a:pt x="72" y="13"/>
                    <a:pt x="74" y="10"/>
                    <a:pt x="76" y="9"/>
                  </a:cubicBezTo>
                  <a:cubicBezTo>
                    <a:pt x="78" y="9"/>
                    <a:pt x="80" y="7"/>
                    <a:pt x="80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3" y="6"/>
                    <a:pt x="85" y="4"/>
                    <a:pt x="87" y="6"/>
                  </a:cubicBezTo>
                  <a:cubicBezTo>
                    <a:pt x="89" y="2"/>
                    <a:pt x="95" y="6"/>
                    <a:pt x="96" y="2"/>
                  </a:cubicBezTo>
                  <a:cubicBezTo>
                    <a:pt x="99" y="2"/>
                    <a:pt x="103" y="0"/>
                    <a:pt x="106" y="0"/>
                  </a:cubicBezTo>
                  <a:cubicBezTo>
                    <a:pt x="106" y="1"/>
                    <a:pt x="106" y="3"/>
                    <a:pt x="106" y="2"/>
                  </a:cubicBezTo>
                  <a:cubicBezTo>
                    <a:pt x="107" y="3"/>
                    <a:pt x="104" y="4"/>
                    <a:pt x="103" y="3"/>
                  </a:cubicBezTo>
                  <a:cubicBezTo>
                    <a:pt x="103" y="5"/>
                    <a:pt x="99" y="6"/>
                    <a:pt x="97" y="5"/>
                  </a:cubicBezTo>
                  <a:cubicBezTo>
                    <a:pt x="96" y="6"/>
                    <a:pt x="96" y="7"/>
                    <a:pt x="95" y="7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9"/>
                    <a:pt x="94" y="8"/>
                    <a:pt x="95" y="8"/>
                  </a:cubicBezTo>
                  <a:cubicBezTo>
                    <a:pt x="94" y="6"/>
                    <a:pt x="93" y="8"/>
                    <a:pt x="92" y="8"/>
                  </a:cubicBezTo>
                  <a:close/>
                  <a:moveTo>
                    <a:pt x="14" y="74"/>
                  </a:moveTo>
                  <a:cubicBezTo>
                    <a:pt x="14" y="74"/>
                    <a:pt x="15" y="74"/>
                    <a:pt x="15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3" y="74"/>
                    <a:pt x="1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8" name="Freeform 12"/>
            <p:cNvSpPr/>
            <p:nvPr/>
          </p:nvSpPr>
          <p:spPr bwMode="auto">
            <a:xfrm>
              <a:off x="5942013" y="2749550"/>
              <a:ext cx="12700" cy="17463"/>
            </a:xfrm>
            <a:custGeom>
              <a:avLst/>
              <a:gdLst>
                <a:gd name="T0" fmla="*/ 2 w 3"/>
                <a:gd name="T1" fmla="*/ 0 h 4"/>
                <a:gd name="T2" fmla="*/ 0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3" y="0"/>
                    <a:pt x="2" y="4"/>
                    <a:pt x="0" y="3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9" name="Freeform 13"/>
            <p:cNvSpPr/>
            <p:nvPr/>
          </p:nvSpPr>
          <p:spPr bwMode="auto">
            <a:xfrm>
              <a:off x="5408613" y="3317875"/>
              <a:ext cx="33338" cy="80963"/>
            </a:xfrm>
            <a:custGeom>
              <a:avLst/>
              <a:gdLst>
                <a:gd name="T0" fmla="*/ 1 w 8"/>
                <a:gd name="T1" fmla="*/ 0 h 19"/>
                <a:gd name="T2" fmla="*/ 3 w 8"/>
                <a:gd name="T3" fmla="*/ 2 h 19"/>
                <a:gd name="T4" fmla="*/ 7 w 8"/>
                <a:gd name="T5" fmla="*/ 2 h 19"/>
                <a:gd name="T6" fmla="*/ 6 w 8"/>
                <a:gd name="T7" fmla="*/ 5 h 19"/>
                <a:gd name="T8" fmla="*/ 7 w 8"/>
                <a:gd name="T9" fmla="*/ 7 h 19"/>
                <a:gd name="T10" fmla="*/ 5 w 8"/>
                <a:gd name="T11" fmla="*/ 7 h 19"/>
                <a:gd name="T12" fmla="*/ 5 w 8"/>
                <a:gd name="T13" fmla="*/ 8 h 19"/>
                <a:gd name="T14" fmla="*/ 7 w 8"/>
                <a:gd name="T15" fmla="*/ 8 h 19"/>
                <a:gd name="T16" fmla="*/ 3 w 8"/>
                <a:gd name="T17" fmla="*/ 12 h 19"/>
                <a:gd name="T18" fmla="*/ 3 w 8"/>
                <a:gd name="T19" fmla="*/ 19 h 19"/>
                <a:gd name="T20" fmla="*/ 3 w 8"/>
                <a:gd name="T21" fmla="*/ 16 h 19"/>
                <a:gd name="T22" fmla="*/ 4 w 8"/>
                <a:gd name="T23" fmla="*/ 16 h 19"/>
                <a:gd name="T24" fmla="*/ 1 w 8"/>
                <a:gd name="T25" fmla="*/ 11 h 19"/>
                <a:gd name="T26" fmla="*/ 1 w 8"/>
                <a:gd name="T27" fmla="*/ 9 h 19"/>
                <a:gd name="T28" fmla="*/ 3 w 8"/>
                <a:gd name="T29" fmla="*/ 11 h 19"/>
                <a:gd name="T30" fmla="*/ 4 w 8"/>
                <a:gd name="T31" fmla="*/ 7 h 19"/>
                <a:gd name="T32" fmla="*/ 1 w 8"/>
                <a:gd name="T33" fmla="*/ 5 h 19"/>
                <a:gd name="T34" fmla="*/ 1 w 8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9">
                  <a:moveTo>
                    <a:pt x="1" y="0"/>
                  </a:moveTo>
                  <a:cubicBezTo>
                    <a:pt x="2" y="1"/>
                    <a:pt x="3" y="0"/>
                    <a:pt x="3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6" y="4"/>
                    <a:pt x="8" y="3"/>
                    <a:pt x="6" y="5"/>
                  </a:cubicBezTo>
                  <a:cubicBezTo>
                    <a:pt x="5" y="6"/>
                    <a:pt x="7" y="6"/>
                    <a:pt x="7" y="7"/>
                  </a:cubicBezTo>
                  <a:cubicBezTo>
                    <a:pt x="6" y="7"/>
                    <a:pt x="5" y="6"/>
                    <a:pt x="5" y="7"/>
                  </a:cubicBezTo>
                  <a:cubicBezTo>
                    <a:pt x="5" y="8"/>
                    <a:pt x="7" y="8"/>
                    <a:pt x="5" y="8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5" y="10"/>
                    <a:pt x="6" y="12"/>
                    <a:pt x="3" y="12"/>
                  </a:cubicBezTo>
                  <a:cubicBezTo>
                    <a:pt x="5" y="14"/>
                    <a:pt x="5" y="16"/>
                    <a:pt x="3" y="19"/>
                  </a:cubicBezTo>
                  <a:cubicBezTo>
                    <a:pt x="3" y="18"/>
                    <a:pt x="2" y="18"/>
                    <a:pt x="3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2" y="15"/>
                    <a:pt x="4" y="11"/>
                    <a:pt x="1" y="11"/>
                  </a:cubicBezTo>
                  <a:cubicBezTo>
                    <a:pt x="1" y="10"/>
                    <a:pt x="0" y="9"/>
                    <a:pt x="1" y="9"/>
                  </a:cubicBezTo>
                  <a:cubicBezTo>
                    <a:pt x="1" y="10"/>
                    <a:pt x="3" y="9"/>
                    <a:pt x="3" y="11"/>
                  </a:cubicBezTo>
                  <a:cubicBezTo>
                    <a:pt x="4" y="9"/>
                    <a:pt x="2" y="8"/>
                    <a:pt x="4" y="7"/>
                  </a:cubicBezTo>
                  <a:cubicBezTo>
                    <a:pt x="3" y="6"/>
                    <a:pt x="2" y="5"/>
                    <a:pt x="1" y="5"/>
                  </a:cubicBezTo>
                  <a:cubicBezTo>
                    <a:pt x="0" y="3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50" name="Freeform 14"/>
            <p:cNvSpPr/>
            <p:nvPr/>
          </p:nvSpPr>
          <p:spPr bwMode="auto">
            <a:xfrm>
              <a:off x="6219825" y="2741613"/>
              <a:ext cx="328613" cy="179388"/>
            </a:xfrm>
            <a:custGeom>
              <a:avLst/>
              <a:gdLst>
                <a:gd name="T0" fmla="*/ 1 w 77"/>
                <a:gd name="T1" fmla="*/ 0 h 42"/>
                <a:gd name="T2" fmla="*/ 17 w 77"/>
                <a:gd name="T3" fmla="*/ 5 h 42"/>
                <a:gd name="T4" fmla="*/ 20 w 77"/>
                <a:gd name="T5" fmla="*/ 5 h 42"/>
                <a:gd name="T6" fmla="*/ 74 w 77"/>
                <a:gd name="T7" fmla="*/ 37 h 42"/>
                <a:gd name="T8" fmla="*/ 75 w 77"/>
                <a:gd name="T9" fmla="*/ 40 h 42"/>
                <a:gd name="T10" fmla="*/ 76 w 77"/>
                <a:gd name="T11" fmla="*/ 42 h 42"/>
                <a:gd name="T12" fmla="*/ 69 w 77"/>
                <a:gd name="T13" fmla="*/ 36 h 42"/>
                <a:gd name="T14" fmla="*/ 67 w 77"/>
                <a:gd name="T15" fmla="*/ 36 h 42"/>
                <a:gd name="T16" fmla="*/ 59 w 77"/>
                <a:gd name="T17" fmla="*/ 30 h 42"/>
                <a:gd name="T18" fmla="*/ 24 w 77"/>
                <a:gd name="T19" fmla="*/ 14 h 42"/>
                <a:gd name="T20" fmla="*/ 9 w 77"/>
                <a:gd name="T21" fmla="*/ 7 h 42"/>
                <a:gd name="T22" fmla="*/ 6 w 77"/>
                <a:gd name="T23" fmla="*/ 4 h 42"/>
                <a:gd name="T24" fmla="*/ 1 w 77"/>
                <a:gd name="T25" fmla="*/ 2 h 42"/>
                <a:gd name="T26" fmla="*/ 1 w 77"/>
                <a:gd name="T2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2">
                  <a:moveTo>
                    <a:pt x="1" y="0"/>
                  </a:moveTo>
                  <a:cubicBezTo>
                    <a:pt x="6" y="3"/>
                    <a:pt x="12" y="2"/>
                    <a:pt x="17" y="5"/>
                  </a:cubicBezTo>
                  <a:cubicBezTo>
                    <a:pt x="18" y="5"/>
                    <a:pt x="18" y="5"/>
                    <a:pt x="20" y="5"/>
                  </a:cubicBezTo>
                  <a:cubicBezTo>
                    <a:pt x="41" y="12"/>
                    <a:pt x="60" y="22"/>
                    <a:pt x="74" y="37"/>
                  </a:cubicBezTo>
                  <a:cubicBezTo>
                    <a:pt x="74" y="39"/>
                    <a:pt x="75" y="39"/>
                    <a:pt x="75" y="40"/>
                  </a:cubicBezTo>
                  <a:cubicBezTo>
                    <a:pt x="76" y="40"/>
                    <a:pt x="77" y="41"/>
                    <a:pt x="76" y="42"/>
                  </a:cubicBezTo>
                  <a:cubicBezTo>
                    <a:pt x="73" y="41"/>
                    <a:pt x="70" y="39"/>
                    <a:pt x="69" y="36"/>
                  </a:cubicBezTo>
                  <a:cubicBezTo>
                    <a:pt x="68" y="35"/>
                    <a:pt x="68" y="37"/>
                    <a:pt x="67" y="36"/>
                  </a:cubicBezTo>
                  <a:cubicBezTo>
                    <a:pt x="64" y="34"/>
                    <a:pt x="62" y="33"/>
                    <a:pt x="59" y="30"/>
                  </a:cubicBezTo>
                  <a:cubicBezTo>
                    <a:pt x="47" y="25"/>
                    <a:pt x="37" y="18"/>
                    <a:pt x="24" y="14"/>
                  </a:cubicBezTo>
                  <a:cubicBezTo>
                    <a:pt x="21" y="9"/>
                    <a:pt x="15" y="9"/>
                    <a:pt x="9" y="7"/>
                  </a:cubicBezTo>
                  <a:cubicBezTo>
                    <a:pt x="9" y="5"/>
                    <a:pt x="6" y="6"/>
                    <a:pt x="6" y="4"/>
                  </a:cubicBezTo>
                  <a:cubicBezTo>
                    <a:pt x="4" y="4"/>
                    <a:pt x="2" y="3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51" name="Freeform 15"/>
            <p:cNvSpPr>
              <a:spLocks noEditPoints="1"/>
            </p:cNvSpPr>
            <p:nvPr/>
          </p:nvSpPr>
          <p:spPr bwMode="auto">
            <a:xfrm>
              <a:off x="5395912" y="3009900"/>
              <a:ext cx="1392238" cy="1119188"/>
            </a:xfrm>
            <a:custGeom>
              <a:avLst/>
              <a:gdLst>
                <a:gd name="T0" fmla="*/ 293 w 326"/>
                <a:gd name="T1" fmla="*/ 5 h 262"/>
                <a:gd name="T2" fmla="*/ 300 w 326"/>
                <a:gd name="T3" fmla="*/ 15 h 262"/>
                <a:gd name="T4" fmla="*/ 313 w 326"/>
                <a:gd name="T5" fmla="*/ 41 h 262"/>
                <a:gd name="T6" fmla="*/ 315 w 326"/>
                <a:gd name="T7" fmla="*/ 51 h 262"/>
                <a:gd name="T8" fmla="*/ 321 w 326"/>
                <a:gd name="T9" fmla="*/ 74 h 262"/>
                <a:gd name="T10" fmla="*/ 324 w 326"/>
                <a:gd name="T11" fmla="*/ 95 h 262"/>
                <a:gd name="T12" fmla="*/ 326 w 326"/>
                <a:gd name="T13" fmla="*/ 104 h 262"/>
                <a:gd name="T14" fmla="*/ 317 w 326"/>
                <a:gd name="T15" fmla="*/ 140 h 262"/>
                <a:gd name="T16" fmla="*/ 305 w 326"/>
                <a:gd name="T17" fmla="*/ 172 h 262"/>
                <a:gd name="T18" fmla="*/ 276 w 326"/>
                <a:gd name="T19" fmla="*/ 207 h 262"/>
                <a:gd name="T20" fmla="*/ 221 w 326"/>
                <a:gd name="T21" fmla="*/ 243 h 262"/>
                <a:gd name="T22" fmla="*/ 206 w 326"/>
                <a:gd name="T23" fmla="*/ 249 h 262"/>
                <a:gd name="T24" fmla="*/ 194 w 326"/>
                <a:gd name="T25" fmla="*/ 256 h 262"/>
                <a:gd name="T26" fmla="*/ 187 w 326"/>
                <a:gd name="T27" fmla="*/ 258 h 262"/>
                <a:gd name="T28" fmla="*/ 170 w 326"/>
                <a:gd name="T29" fmla="*/ 254 h 262"/>
                <a:gd name="T30" fmla="*/ 118 w 326"/>
                <a:gd name="T31" fmla="*/ 247 h 262"/>
                <a:gd name="T32" fmla="*/ 74 w 326"/>
                <a:gd name="T33" fmla="*/ 226 h 262"/>
                <a:gd name="T34" fmla="*/ 48 w 326"/>
                <a:gd name="T35" fmla="*/ 206 h 262"/>
                <a:gd name="T36" fmla="*/ 33 w 326"/>
                <a:gd name="T37" fmla="*/ 189 h 262"/>
                <a:gd name="T38" fmla="*/ 12 w 326"/>
                <a:gd name="T39" fmla="*/ 155 h 262"/>
                <a:gd name="T40" fmla="*/ 3 w 326"/>
                <a:gd name="T41" fmla="*/ 104 h 262"/>
                <a:gd name="T42" fmla="*/ 3 w 326"/>
                <a:gd name="T43" fmla="*/ 94 h 262"/>
                <a:gd name="T44" fmla="*/ 6 w 326"/>
                <a:gd name="T45" fmla="*/ 95 h 262"/>
                <a:gd name="T46" fmla="*/ 10 w 326"/>
                <a:gd name="T47" fmla="*/ 111 h 262"/>
                <a:gd name="T48" fmla="*/ 22 w 326"/>
                <a:gd name="T49" fmla="*/ 148 h 262"/>
                <a:gd name="T50" fmla="*/ 34 w 326"/>
                <a:gd name="T51" fmla="*/ 169 h 262"/>
                <a:gd name="T52" fmla="*/ 43 w 326"/>
                <a:gd name="T53" fmla="*/ 187 h 262"/>
                <a:gd name="T54" fmla="*/ 61 w 326"/>
                <a:gd name="T55" fmla="*/ 206 h 262"/>
                <a:gd name="T56" fmla="*/ 90 w 326"/>
                <a:gd name="T57" fmla="*/ 226 h 262"/>
                <a:gd name="T58" fmla="*/ 113 w 326"/>
                <a:gd name="T59" fmla="*/ 237 h 262"/>
                <a:gd name="T60" fmla="*/ 141 w 326"/>
                <a:gd name="T61" fmla="*/ 243 h 262"/>
                <a:gd name="T62" fmla="*/ 154 w 326"/>
                <a:gd name="T63" fmla="*/ 244 h 262"/>
                <a:gd name="T64" fmla="*/ 187 w 326"/>
                <a:gd name="T65" fmla="*/ 241 h 262"/>
                <a:gd name="T66" fmla="*/ 213 w 326"/>
                <a:gd name="T67" fmla="*/ 233 h 262"/>
                <a:gd name="T68" fmla="*/ 236 w 326"/>
                <a:gd name="T69" fmla="*/ 224 h 262"/>
                <a:gd name="T70" fmla="*/ 244 w 326"/>
                <a:gd name="T71" fmla="*/ 220 h 262"/>
                <a:gd name="T72" fmla="*/ 266 w 326"/>
                <a:gd name="T73" fmla="*/ 204 h 262"/>
                <a:gd name="T74" fmla="*/ 286 w 326"/>
                <a:gd name="T75" fmla="*/ 179 h 262"/>
                <a:gd name="T76" fmla="*/ 289 w 326"/>
                <a:gd name="T77" fmla="*/ 174 h 262"/>
                <a:gd name="T78" fmla="*/ 302 w 326"/>
                <a:gd name="T79" fmla="*/ 150 h 262"/>
                <a:gd name="T80" fmla="*/ 309 w 326"/>
                <a:gd name="T81" fmla="*/ 125 h 262"/>
                <a:gd name="T82" fmla="*/ 312 w 326"/>
                <a:gd name="T83" fmla="*/ 120 h 262"/>
                <a:gd name="T84" fmla="*/ 314 w 326"/>
                <a:gd name="T85" fmla="*/ 95 h 262"/>
                <a:gd name="T86" fmla="*/ 315 w 326"/>
                <a:gd name="T87" fmla="*/ 93 h 262"/>
                <a:gd name="T88" fmla="*/ 317 w 326"/>
                <a:gd name="T89" fmla="*/ 91 h 262"/>
                <a:gd name="T90" fmla="*/ 315 w 326"/>
                <a:gd name="T91" fmla="*/ 86 h 262"/>
                <a:gd name="T92" fmla="*/ 315 w 326"/>
                <a:gd name="T93" fmla="*/ 77 h 262"/>
                <a:gd name="T94" fmla="*/ 313 w 326"/>
                <a:gd name="T95" fmla="*/ 71 h 262"/>
                <a:gd name="T96" fmla="*/ 313 w 326"/>
                <a:gd name="T97" fmla="*/ 69 h 262"/>
                <a:gd name="T98" fmla="*/ 311 w 326"/>
                <a:gd name="T99" fmla="*/ 66 h 262"/>
                <a:gd name="T100" fmla="*/ 312 w 326"/>
                <a:gd name="T101" fmla="*/ 58 h 262"/>
                <a:gd name="T102" fmla="*/ 310 w 326"/>
                <a:gd name="T103" fmla="*/ 50 h 262"/>
                <a:gd name="T104" fmla="*/ 301 w 326"/>
                <a:gd name="T105" fmla="*/ 30 h 262"/>
                <a:gd name="T106" fmla="*/ 298 w 326"/>
                <a:gd name="T107" fmla="*/ 20 h 262"/>
                <a:gd name="T108" fmla="*/ 296 w 326"/>
                <a:gd name="T109" fmla="*/ 16 h 262"/>
                <a:gd name="T110" fmla="*/ 288 w 326"/>
                <a:gd name="T111" fmla="*/ 0 h 262"/>
                <a:gd name="T112" fmla="*/ 299 w 326"/>
                <a:gd name="T113" fmla="*/ 19 h 262"/>
                <a:gd name="T114" fmla="*/ 311 w 326"/>
                <a:gd name="T115" fmla="*/ 61 h 262"/>
                <a:gd name="T116" fmla="*/ 312 w 326"/>
                <a:gd name="T117" fmla="*/ 6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262">
                  <a:moveTo>
                    <a:pt x="288" y="0"/>
                  </a:moveTo>
                  <a:cubicBezTo>
                    <a:pt x="290" y="2"/>
                    <a:pt x="293" y="2"/>
                    <a:pt x="293" y="5"/>
                  </a:cubicBezTo>
                  <a:cubicBezTo>
                    <a:pt x="296" y="8"/>
                    <a:pt x="297" y="10"/>
                    <a:pt x="298" y="14"/>
                  </a:cubicBezTo>
                  <a:cubicBezTo>
                    <a:pt x="299" y="14"/>
                    <a:pt x="300" y="14"/>
                    <a:pt x="300" y="15"/>
                  </a:cubicBezTo>
                  <a:cubicBezTo>
                    <a:pt x="300" y="21"/>
                    <a:pt x="306" y="24"/>
                    <a:pt x="307" y="29"/>
                  </a:cubicBezTo>
                  <a:cubicBezTo>
                    <a:pt x="307" y="32"/>
                    <a:pt x="309" y="39"/>
                    <a:pt x="313" y="41"/>
                  </a:cubicBezTo>
                  <a:cubicBezTo>
                    <a:pt x="313" y="42"/>
                    <a:pt x="313" y="43"/>
                    <a:pt x="313" y="44"/>
                  </a:cubicBezTo>
                  <a:cubicBezTo>
                    <a:pt x="313" y="46"/>
                    <a:pt x="315" y="49"/>
                    <a:pt x="315" y="51"/>
                  </a:cubicBezTo>
                  <a:cubicBezTo>
                    <a:pt x="318" y="54"/>
                    <a:pt x="316" y="60"/>
                    <a:pt x="317" y="65"/>
                  </a:cubicBezTo>
                  <a:cubicBezTo>
                    <a:pt x="318" y="68"/>
                    <a:pt x="321" y="71"/>
                    <a:pt x="321" y="74"/>
                  </a:cubicBezTo>
                  <a:cubicBezTo>
                    <a:pt x="322" y="76"/>
                    <a:pt x="321" y="79"/>
                    <a:pt x="321" y="81"/>
                  </a:cubicBezTo>
                  <a:cubicBezTo>
                    <a:pt x="322" y="86"/>
                    <a:pt x="324" y="90"/>
                    <a:pt x="324" y="95"/>
                  </a:cubicBezTo>
                  <a:cubicBezTo>
                    <a:pt x="324" y="98"/>
                    <a:pt x="322" y="100"/>
                    <a:pt x="322" y="104"/>
                  </a:cubicBezTo>
                  <a:cubicBezTo>
                    <a:pt x="323" y="105"/>
                    <a:pt x="325" y="103"/>
                    <a:pt x="326" y="104"/>
                  </a:cubicBezTo>
                  <a:cubicBezTo>
                    <a:pt x="325" y="106"/>
                    <a:pt x="324" y="107"/>
                    <a:pt x="322" y="107"/>
                  </a:cubicBezTo>
                  <a:cubicBezTo>
                    <a:pt x="323" y="119"/>
                    <a:pt x="318" y="129"/>
                    <a:pt x="317" y="140"/>
                  </a:cubicBezTo>
                  <a:cubicBezTo>
                    <a:pt x="316" y="148"/>
                    <a:pt x="310" y="155"/>
                    <a:pt x="308" y="163"/>
                  </a:cubicBezTo>
                  <a:cubicBezTo>
                    <a:pt x="307" y="166"/>
                    <a:pt x="307" y="169"/>
                    <a:pt x="305" y="172"/>
                  </a:cubicBezTo>
                  <a:cubicBezTo>
                    <a:pt x="302" y="176"/>
                    <a:pt x="299" y="180"/>
                    <a:pt x="296" y="182"/>
                  </a:cubicBezTo>
                  <a:cubicBezTo>
                    <a:pt x="291" y="192"/>
                    <a:pt x="285" y="200"/>
                    <a:pt x="276" y="207"/>
                  </a:cubicBezTo>
                  <a:cubicBezTo>
                    <a:pt x="276" y="207"/>
                    <a:pt x="276" y="208"/>
                    <a:pt x="276" y="208"/>
                  </a:cubicBezTo>
                  <a:cubicBezTo>
                    <a:pt x="261" y="223"/>
                    <a:pt x="241" y="234"/>
                    <a:pt x="221" y="243"/>
                  </a:cubicBezTo>
                  <a:cubicBezTo>
                    <a:pt x="220" y="244"/>
                    <a:pt x="219" y="246"/>
                    <a:pt x="218" y="247"/>
                  </a:cubicBezTo>
                  <a:cubicBezTo>
                    <a:pt x="215" y="246"/>
                    <a:pt x="211" y="248"/>
                    <a:pt x="206" y="249"/>
                  </a:cubicBezTo>
                  <a:cubicBezTo>
                    <a:pt x="202" y="251"/>
                    <a:pt x="198" y="252"/>
                    <a:pt x="194" y="252"/>
                  </a:cubicBezTo>
                  <a:cubicBezTo>
                    <a:pt x="196" y="254"/>
                    <a:pt x="193" y="255"/>
                    <a:pt x="194" y="256"/>
                  </a:cubicBezTo>
                  <a:cubicBezTo>
                    <a:pt x="191" y="254"/>
                    <a:pt x="190" y="258"/>
                    <a:pt x="191" y="259"/>
                  </a:cubicBezTo>
                  <a:cubicBezTo>
                    <a:pt x="189" y="259"/>
                    <a:pt x="188" y="259"/>
                    <a:pt x="187" y="258"/>
                  </a:cubicBezTo>
                  <a:cubicBezTo>
                    <a:pt x="183" y="262"/>
                    <a:pt x="179" y="258"/>
                    <a:pt x="178" y="253"/>
                  </a:cubicBezTo>
                  <a:cubicBezTo>
                    <a:pt x="175" y="252"/>
                    <a:pt x="173" y="253"/>
                    <a:pt x="170" y="254"/>
                  </a:cubicBezTo>
                  <a:cubicBezTo>
                    <a:pt x="163" y="254"/>
                    <a:pt x="156" y="253"/>
                    <a:pt x="150" y="254"/>
                  </a:cubicBezTo>
                  <a:cubicBezTo>
                    <a:pt x="139" y="252"/>
                    <a:pt x="128" y="250"/>
                    <a:pt x="118" y="247"/>
                  </a:cubicBezTo>
                  <a:cubicBezTo>
                    <a:pt x="115" y="247"/>
                    <a:pt x="112" y="245"/>
                    <a:pt x="108" y="245"/>
                  </a:cubicBezTo>
                  <a:cubicBezTo>
                    <a:pt x="97" y="238"/>
                    <a:pt x="83" y="234"/>
                    <a:pt x="74" y="226"/>
                  </a:cubicBezTo>
                  <a:cubicBezTo>
                    <a:pt x="72" y="225"/>
                    <a:pt x="70" y="224"/>
                    <a:pt x="69" y="222"/>
                  </a:cubicBezTo>
                  <a:cubicBezTo>
                    <a:pt x="60" y="218"/>
                    <a:pt x="56" y="211"/>
                    <a:pt x="48" y="206"/>
                  </a:cubicBezTo>
                  <a:cubicBezTo>
                    <a:pt x="44" y="201"/>
                    <a:pt x="39" y="197"/>
                    <a:pt x="35" y="191"/>
                  </a:cubicBezTo>
                  <a:cubicBezTo>
                    <a:pt x="34" y="191"/>
                    <a:pt x="34" y="190"/>
                    <a:pt x="33" y="189"/>
                  </a:cubicBezTo>
                  <a:cubicBezTo>
                    <a:pt x="30" y="185"/>
                    <a:pt x="27" y="181"/>
                    <a:pt x="24" y="178"/>
                  </a:cubicBezTo>
                  <a:cubicBezTo>
                    <a:pt x="20" y="170"/>
                    <a:pt x="15" y="163"/>
                    <a:pt x="12" y="155"/>
                  </a:cubicBezTo>
                  <a:cubicBezTo>
                    <a:pt x="10" y="146"/>
                    <a:pt x="6" y="138"/>
                    <a:pt x="4" y="127"/>
                  </a:cubicBezTo>
                  <a:cubicBezTo>
                    <a:pt x="0" y="120"/>
                    <a:pt x="3" y="112"/>
                    <a:pt x="3" y="104"/>
                  </a:cubicBezTo>
                  <a:cubicBezTo>
                    <a:pt x="3" y="103"/>
                    <a:pt x="2" y="103"/>
                    <a:pt x="1" y="103"/>
                  </a:cubicBezTo>
                  <a:cubicBezTo>
                    <a:pt x="2" y="100"/>
                    <a:pt x="0" y="96"/>
                    <a:pt x="3" y="94"/>
                  </a:cubicBezTo>
                  <a:cubicBezTo>
                    <a:pt x="1" y="93"/>
                    <a:pt x="2" y="90"/>
                    <a:pt x="2" y="88"/>
                  </a:cubicBezTo>
                  <a:cubicBezTo>
                    <a:pt x="3" y="91"/>
                    <a:pt x="6" y="92"/>
                    <a:pt x="6" y="95"/>
                  </a:cubicBezTo>
                  <a:cubicBezTo>
                    <a:pt x="7" y="98"/>
                    <a:pt x="6" y="102"/>
                    <a:pt x="8" y="104"/>
                  </a:cubicBezTo>
                  <a:cubicBezTo>
                    <a:pt x="8" y="107"/>
                    <a:pt x="9" y="110"/>
                    <a:pt x="10" y="111"/>
                  </a:cubicBezTo>
                  <a:cubicBezTo>
                    <a:pt x="11" y="119"/>
                    <a:pt x="13" y="124"/>
                    <a:pt x="14" y="129"/>
                  </a:cubicBezTo>
                  <a:cubicBezTo>
                    <a:pt x="17" y="135"/>
                    <a:pt x="18" y="142"/>
                    <a:pt x="22" y="148"/>
                  </a:cubicBezTo>
                  <a:cubicBezTo>
                    <a:pt x="26" y="153"/>
                    <a:pt x="32" y="158"/>
                    <a:pt x="34" y="164"/>
                  </a:cubicBezTo>
                  <a:cubicBezTo>
                    <a:pt x="34" y="166"/>
                    <a:pt x="34" y="167"/>
                    <a:pt x="34" y="169"/>
                  </a:cubicBezTo>
                  <a:cubicBezTo>
                    <a:pt x="35" y="170"/>
                    <a:pt x="36" y="171"/>
                    <a:pt x="37" y="173"/>
                  </a:cubicBezTo>
                  <a:cubicBezTo>
                    <a:pt x="40" y="177"/>
                    <a:pt x="41" y="182"/>
                    <a:pt x="43" y="187"/>
                  </a:cubicBezTo>
                  <a:cubicBezTo>
                    <a:pt x="45" y="192"/>
                    <a:pt x="50" y="195"/>
                    <a:pt x="54" y="199"/>
                  </a:cubicBezTo>
                  <a:cubicBezTo>
                    <a:pt x="56" y="202"/>
                    <a:pt x="57" y="205"/>
                    <a:pt x="61" y="206"/>
                  </a:cubicBezTo>
                  <a:cubicBezTo>
                    <a:pt x="65" y="211"/>
                    <a:pt x="71" y="215"/>
                    <a:pt x="77" y="218"/>
                  </a:cubicBezTo>
                  <a:cubicBezTo>
                    <a:pt x="81" y="221"/>
                    <a:pt x="84" y="225"/>
                    <a:pt x="90" y="226"/>
                  </a:cubicBezTo>
                  <a:cubicBezTo>
                    <a:pt x="90" y="227"/>
                    <a:pt x="90" y="227"/>
                    <a:pt x="90" y="228"/>
                  </a:cubicBezTo>
                  <a:cubicBezTo>
                    <a:pt x="98" y="231"/>
                    <a:pt x="106" y="234"/>
                    <a:pt x="113" y="237"/>
                  </a:cubicBezTo>
                  <a:cubicBezTo>
                    <a:pt x="119" y="239"/>
                    <a:pt x="126" y="240"/>
                    <a:pt x="133" y="241"/>
                  </a:cubicBezTo>
                  <a:cubicBezTo>
                    <a:pt x="136" y="242"/>
                    <a:pt x="138" y="243"/>
                    <a:pt x="141" y="243"/>
                  </a:cubicBezTo>
                  <a:cubicBezTo>
                    <a:pt x="143" y="243"/>
                    <a:pt x="143" y="242"/>
                    <a:pt x="145" y="243"/>
                  </a:cubicBezTo>
                  <a:cubicBezTo>
                    <a:pt x="148" y="243"/>
                    <a:pt x="151" y="244"/>
                    <a:pt x="154" y="244"/>
                  </a:cubicBezTo>
                  <a:cubicBezTo>
                    <a:pt x="157" y="244"/>
                    <a:pt x="159" y="244"/>
                    <a:pt x="162" y="244"/>
                  </a:cubicBezTo>
                  <a:cubicBezTo>
                    <a:pt x="170" y="244"/>
                    <a:pt x="179" y="242"/>
                    <a:pt x="187" y="241"/>
                  </a:cubicBezTo>
                  <a:cubicBezTo>
                    <a:pt x="191" y="241"/>
                    <a:pt x="195" y="240"/>
                    <a:pt x="199" y="239"/>
                  </a:cubicBezTo>
                  <a:cubicBezTo>
                    <a:pt x="204" y="238"/>
                    <a:pt x="210" y="237"/>
                    <a:pt x="213" y="233"/>
                  </a:cubicBezTo>
                  <a:cubicBezTo>
                    <a:pt x="214" y="234"/>
                    <a:pt x="218" y="234"/>
                    <a:pt x="218" y="231"/>
                  </a:cubicBezTo>
                  <a:cubicBezTo>
                    <a:pt x="225" y="231"/>
                    <a:pt x="231" y="228"/>
                    <a:pt x="236" y="224"/>
                  </a:cubicBezTo>
                  <a:cubicBezTo>
                    <a:pt x="237" y="223"/>
                    <a:pt x="238" y="222"/>
                    <a:pt x="240" y="221"/>
                  </a:cubicBezTo>
                  <a:cubicBezTo>
                    <a:pt x="241" y="220"/>
                    <a:pt x="243" y="221"/>
                    <a:pt x="244" y="220"/>
                  </a:cubicBezTo>
                  <a:cubicBezTo>
                    <a:pt x="246" y="219"/>
                    <a:pt x="248" y="216"/>
                    <a:pt x="250" y="214"/>
                  </a:cubicBezTo>
                  <a:cubicBezTo>
                    <a:pt x="256" y="212"/>
                    <a:pt x="260" y="205"/>
                    <a:pt x="266" y="204"/>
                  </a:cubicBezTo>
                  <a:cubicBezTo>
                    <a:pt x="267" y="200"/>
                    <a:pt x="269" y="197"/>
                    <a:pt x="273" y="196"/>
                  </a:cubicBezTo>
                  <a:cubicBezTo>
                    <a:pt x="276" y="189"/>
                    <a:pt x="282" y="185"/>
                    <a:pt x="286" y="179"/>
                  </a:cubicBezTo>
                  <a:cubicBezTo>
                    <a:pt x="286" y="178"/>
                    <a:pt x="287" y="177"/>
                    <a:pt x="287" y="176"/>
                  </a:cubicBezTo>
                  <a:cubicBezTo>
                    <a:pt x="288" y="176"/>
                    <a:pt x="288" y="174"/>
                    <a:pt x="289" y="174"/>
                  </a:cubicBezTo>
                  <a:cubicBezTo>
                    <a:pt x="292" y="167"/>
                    <a:pt x="296" y="163"/>
                    <a:pt x="299" y="157"/>
                  </a:cubicBezTo>
                  <a:cubicBezTo>
                    <a:pt x="299" y="154"/>
                    <a:pt x="301" y="152"/>
                    <a:pt x="302" y="150"/>
                  </a:cubicBezTo>
                  <a:cubicBezTo>
                    <a:pt x="303" y="147"/>
                    <a:pt x="303" y="143"/>
                    <a:pt x="304" y="141"/>
                  </a:cubicBezTo>
                  <a:cubicBezTo>
                    <a:pt x="305" y="135"/>
                    <a:pt x="308" y="132"/>
                    <a:pt x="309" y="125"/>
                  </a:cubicBezTo>
                  <a:cubicBezTo>
                    <a:pt x="309" y="125"/>
                    <a:pt x="309" y="124"/>
                    <a:pt x="310" y="125"/>
                  </a:cubicBezTo>
                  <a:cubicBezTo>
                    <a:pt x="309" y="122"/>
                    <a:pt x="309" y="120"/>
                    <a:pt x="312" y="120"/>
                  </a:cubicBezTo>
                  <a:cubicBezTo>
                    <a:pt x="311" y="117"/>
                    <a:pt x="312" y="116"/>
                    <a:pt x="311" y="113"/>
                  </a:cubicBezTo>
                  <a:cubicBezTo>
                    <a:pt x="314" y="108"/>
                    <a:pt x="313" y="102"/>
                    <a:pt x="314" y="95"/>
                  </a:cubicBezTo>
                  <a:cubicBezTo>
                    <a:pt x="314" y="94"/>
                    <a:pt x="313" y="96"/>
                    <a:pt x="313" y="95"/>
                  </a:cubicBezTo>
                  <a:cubicBezTo>
                    <a:pt x="313" y="94"/>
                    <a:pt x="316" y="95"/>
                    <a:pt x="315" y="93"/>
                  </a:cubicBezTo>
                  <a:cubicBezTo>
                    <a:pt x="316" y="92"/>
                    <a:pt x="314" y="94"/>
                    <a:pt x="315" y="92"/>
                  </a:cubicBezTo>
                  <a:cubicBezTo>
                    <a:pt x="315" y="91"/>
                    <a:pt x="316" y="92"/>
                    <a:pt x="317" y="91"/>
                  </a:cubicBezTo>
                  <a:cubicBezTo>
                    <a:pt x="315" y="90"/>
                    <a:pt x="314" y="89"/>
                    <a:pt x="314" y="86"/>
                  </a:cubicBezTo>
                  <a:cubicBezTo>
                    <a:pt x="314" y="87"/>
                    <a:pt x="316" y="87"/>
                    <a:pt x="315" y="86"/>
                  </a:cubicBezTo>
                  <a:cubicBezTo>
                    <a:pt x="315" y="85"/>
                    <a:pt x="315" y="87"/>
                    <a:pt x="314" y="86"/>
                  </a:cubicBezTo>
                  <a:cubicBezTo>
                    <a:pt x="315" y="82"/>
                    <a:pt x="314" y="80"/>
                    <a:pt x="315" y="77"/>
                  </a:cubicBezTo>
                  <a:cubicBezTo>
                    <a:pt x="314" y="76"/>
                    <a:pt x="312" y="78"/>
                    <a:pt x="312" y="77"/>
                  </a:cubicBezTo>
                  <a:cubicBezTo>
                    <a:pt x="314" y="75"/>
                    <a:pt x="312" y="73"/>
                    <a:pt x="313" y="71"/>
                  </a:cubicBezTo>
                  <a:cubicBezTo>
                    <a:pt x="312" y="70"/>
                    <a:pt x="313" y="69"/>
                    <a:pt x="312" y="68"/>
                  </a:cubicBezTo>
                  <a:cubicBezTo>
                    <a:pt x="312" y="67"/>
                    <a:pt x="313" y="68"/>
                    <a:pt x="313" y="69"/>
                  </a:cubicBezTo>
                  <a:cubicBezTo>
                    <a:pt x="314" y="69"/>
                    <a:pt x="312" y="67"/>
                    <a:pt x="314" y="67"/>
                  </a:cubicBezTo>
                  <a:cubicBezTo>
                    <a:pt x="313" y="67"/>
                    <a:pt x="312" y="66"/>
                    <a:pt x="311" y="66"/>
                  </a:cubicBezTo>
                  <a:cubicBezTo>
                    <a:pt x="312" y="63"/>
                    <a:pt x="310" y="63"/>
                    <a:pt x="310" y="60"/>
                  </a:cubicBezTo>
                  <a:cubicBezTo>
                    <a:pt x="311" y="60"/>
                    <a:pt x="312" y="59"/>
                    <a:pt x="312" y="58"/>
                  </a:cubicBezTo>
                  <a:cubicBezTo>
                    <a:pt x="311" y="57"/>
                    <a:pt x="311" y="56"/>
                    <a:pt x="310" y="57"/>
                  </a:cubicBezTo>
                  <a:cubicBezTo>
                    <a:pt x="309" y="54"/>
                    <a:pt x="308" y="52"/>
                    <a:pt x="310" y="50"/>
                  </a:cubicBezTo>
                  <a:cubicBezTo>
                    <a:pt x="308" y="48"/>
                    <a:pt x="306" y="47"/>
                    <a:pt x="307" y="43"/>
                  </a:cubicBezTo>
                  <a:cubicBezTo>
                    <a:pt x="304" y="40"/>
                    <a:pt x="304" y="34"/>
                    <a:pt x="301" y="30"/>
                  </a:cubicBezTo>
                  <a:cubicBezTo>
                    <a:pt x="302" y="29"/>
                    <a:pt x="301" y="29"/>
                    <a:pt x="301" y="27"/>
                  </a:cubicBezTo>
                  <a:cubicBezTo>
                    <a:pt x="299" y="26"/>
                    <a:pt x="298" y="22"/>
                    <a:pt x="298" y="20"/>
                  </a:cubicBezTo>
                  <a:cubicBezTo>
                    <a:pt x="297" y="21"/>
                    <a:pt x="297" y="18"/>
                    <a:pt x="296" y="19"/>
                  </a:cubicBezTo>
                  <a:cubicBezTo>
                    <a:pt x="296" y="18"/>
                    <a:pt x="295" y="17"/>
                    <a:pt x="296" y="16"/>
                  </a:cubicBezTo>
                  <a:cubicBezTo>
                    <a:pt x="294" y="16"/>
                    <a:pt x="294" y="13"/>
                    <a:pt x="293" y="12"/>
                  </a:cubicBezTo>
                  <a:cubicBezTo>
                    <a:pt x="292" y="7"/>
                    <a:pt x="289" y="5"/>
                    <a:pt x="288" y="0"/>
                  </a:cubicBezTo>
                  <a:close/>
                  <a:moveTo>
                    <a:pt x="299" y="22"/>
                  </a:moveTo>
                  <a:cubicBezTo>
                    <a:pt x="300" y="21"/>
                    <a:pt x="300" y="20"/>
                    <a:pt x="299" y="19"/>
                  </a:cubicBezTo>
                  <a:cubicBezTo>
                    <a:pt x="299" y="20"/>
                    <a:pt x="299" y="21"/>
                    <a:pt x="299" y="22"/>
                  </a:cubicBezTo>
                  <a:close/>
                  <a:moveTo>
                    <a:pt x="311" y="61"/>
                  </a:moveTo>
                  <a:cubicBezTo>
                    <a:pt x="311" y="62"/>
                    <a:pt x="312" y="62"/>
                    <a:pt x="312" y="62"/>
                  </a:cubicBezTo>
                  <a:cubicBezTo>
                    <a:pt x="312" y="61"/>
                    <a:pt x="313" y="61"/>
                    <a:pt x="312" y="60"/>
                  </a:cubicBezTo>
                  <a:cubicBezTo>
                    <a:pt x="312" y="61"/>
                    <a:pt x="311" y="61"/>
                    <a:pt x="31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/>
            </a:p>
          </p:txBody>
        </p:sp>
      </p:grpSp>
      <p:sp>
        <p:nvSpPr>
          <p:cNvPr id="22" name="文本框 21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3933648" y="2143048"/>
            <a:ext cx="819455" cy="953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49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观</a:t>
            </a:r>
            <a:endParaRPr lang="zh-CN" altLang="en-US" sz="49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24" name="文本框 23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4146135" y="968426"/>
            <a:ext cx="819455" cy="953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49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谢</a:t>
            </a:r>
            <a:endParaRPr lang="zh-CN" altLang="en-US" sz="49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25" name="文本框 2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4390361" y="1499674"/>
            <a:ext cx="877163" cy="1032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谢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26" name="文本框 2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4313078" y="2621864"/>
            <a:ext cx="877163" cy="1032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看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5" name="矩形 1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/>
          <p:nvPr/>
        </p:nvSpPr>
        <p:spPr>
          <a:xfrm>
            <a:off x="2272683" y="2031433"/>
            <a:ext cx="1951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THANK YOU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er Hand ITC" panose="03070502030502020203" pitchFamily="66" charset="0"/>
            </a:endParaRPr>
          </a:p>
        </p:txBody>
      </p:sp>
      <p:sp>
        <p:nvSpPr>
          <p:cNvPr id="2" name="e7d195523061f1c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 hidden="1"/>
          <p:cNvSpPr txBox="1"/>
          <p:nvPr/>
        </p:nvSpPr>
        <p:spPr>
          <a:xfrm>
            <a:off x="-266700" y="1352550"/>
            <a:ext cx="204095" cy="456124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00">
                <a:latin typeface="+mn-ea"/>
              </a:rPr>
              <a:t>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</a:t>
            </a:r>
            <a:endParaRPr lang="zh-CN" altLang="en-US" sz="1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24" grpId="0"/>
      <p:bldP spid="25" grpId="0"/>
      <p:bldP spid="2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82"/>
            <a:ext cx="9144000" cy="517608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" y="-32583"/>
            <a:ext cx="9144000" cy="5176082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文本框 1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2372933" y="3413883"/>
            <a:ext cx="4414991" cy="1241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125000"/>
              </a:lnSpc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defRPr>
            </a:lvl1pPr>
          </a:lstStyle>
          <a:p>
            <a:pPr algn="ctr"/>
            <a:r>
              <a:rPr lang="zh-CN" altLang="en-US" dirty="0"/>
              <a:t>一起去旅行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3403638" y="825735"/>
            <a:ext cx="2307773" cy="2328827"/>
            <a:chOff x="3403638" y="825735"/>
            <a:chExt cx="2307773" cy="2328827"/>
          </a:xfrm>
        </p:grpSpPr>
        <p:grpSp>
          <p:nvGrpSpPr>
            <p:cNvPr id="3" name="组合 2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<p:cNvGrpSpPr/>
            <p:nvPr/>
          </p:nvGrpSpPr>
          <p:grpSpPr>
            <a:xfrm>
              <a:off x="3403638" y="825735"/>
              <a:ext cx="2307773" cy="2328827"/>
              <a:chOff x="5395913" y="2724150"/>
              <a:chExt cx="1392238" cy="1404938"/>
            </a:xfrm>
            <a:solidFill>
              <a:schemeClr val="bg1"/>
            </a:solidFill>
          </p:grpSpPr>
          <p:sp>
            <p:nvSpPr>
              <p:cNvPr id="4" name="Freeform 5"/>
              <p:cNvSpPr/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" name="Freeform 6"/>
              <p:cNvSpPr/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" name="Freeform 11"/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" name="Freeform 15"/>
              <p:cNvSpPr>
                <a:spLocks noEditPoints="1"/>
              </p:cNvSpPr>
              <p:nvPr/>
            </p:nvSpPr>
            <p:spPr bwMode="auto">
              <a:xfrm>
                <a:off x="5395913" y="3009900"/>
                <a:ext cx="1392238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sp>
          <p:nvSpPr>
            <p:cNvPr id="17" name="文本框 16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<p:cNvSpPr txBox="1"/>
            <p:nvPr/>
          </p:nvSpPr>
          <p:spPr>
            <a:xfrm>
              <a:off x="4016264" y="1315185"/>
              <a:ext cx="1031051" cy="1241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lnSpc>
                  <a:spcPct val="125000"/>
                </a:lnSpc>
                <a:defRPr sz="495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defRPr>
              </a:lvl1pPr>
            </a:lstStyle>
            <a:p>
              <a:r>
                <a:rPr lang="zh-CN" altLang="en-US" sz="6600" dirty="0"/>
                <a:t>壹</a:t>
              </a:r>
              <a:endParaRPr lang="zh-CN" altLang="en-US" sz="6600" dirty="0"/>
            </a:p>
          </p:txBody>
        </p:sp>
      </p:grpSp>
      <p:sp>
        <p:nvSpPr>
          <p:cNvPr id="2" name="e7d195523061f1c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 hidden="1"/>
          <p:cNvSpPr txBox="1"/>
          <p:nvPr/>
        </p:nvSpPr>
        <p:spPr>
          <a:xfrm>
            <a:off x="-266700" y="1352550"/>
            <a:ext cx="204095" cy="456124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00">
                <a:latin typeface="+mn-ea"/>
              </a:rPr>
              <a:t>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</a:t>
            </a:r>
            <a:endParaRPr lang="zh-CN" altLang="en-US" sz="1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/>
          <p:cNvSpPr/>
          <p:nvPr/>
        </p:nvSpPr>
        <p:spPr bwMode="auto">
          <a:xfrm>
            <a:off x="3806429" y="1"/>
            <a:ext cx="5595509" cy="5433060"/>
          </a:xfrm>
          <a:custGeom>
            <a:avLst/>
            <a:gdLst>
              <a:gd name="T0" fmla="*/ 123 w 751"/>
              <a:gd name="T1" fmla="*/ 180 h 632"/>
              <a:gd name="T2" fmla="*/ 608 w 751"/>
              <a:gd name="T3" fmla="*/ 166 h 632"/>
              <a:gd name="T4" fmla="*/ 266 w 751"/>
              <a:gd name="T5" fmla="*/ 542 h 632"/>
              <a:gd name="T6" fmla="*/ 123 w 751"/>
              <a:gd name="T7" fmla="*/ 180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1" h="632">
                <a:moveTo>
                  <a:pt x="123" y="180"/>
                </a:moveTo>
                <a:cubicBezTo>
                  <a:pt x="178" y="16"/>
                  <a:pt x="466" y="0"/>
                  <a:pt x="608" y="166"/>
                </a:cubicBezTo>
                <a:cubicBezTo>
                  <a:pt x="751" y="332"/>
                  <a:pt x="532" y="451"/>
                  <a:pt x="266" y="542"/>
                </a:cubicBezTo>
                <a:cubicBezTo>
                  <a:pt x="0" y="632"/>
                  <a:pt x="43" y="423"/>
                  <a:pt x="123" y="180"/>
                </a:cubicBezTo>
                <a:close/>
              </a:path>
            </a:pathLst>
          </a:custGeom>
          <a:noFill/>
          <a:ln w="19050">
            <a:solidFill>
              <a:srgbClr val="DCA56A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一起去旅行</a:t>
            </a:r>
            <a:endParaRPr lang="id-ID" dirty="0">
              <a:solidFill>
                <a:srgbClr val="DCA56A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35621" y="1951702"/>
            <a:ext cx="3353302" cy="218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400" dirty="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rPr>
              <a:t>细雨蒙蒙，为大山深处的西江千户苗寨蒙上了一层朦胧的面纱，层层叠叠的苗寨，时隐时现似乎成了一幅淡淡的水墨画。</a:t>
            </a:r>
            <a:endParaRPr lang="zh-CN" altLang="en-US" sz="1400" dirty="0">
              <a:latin typeface="文悦古典明朝体 (非商业使用) W5" pitchFamily="50" charset="-122"/>
              <a:ea typeface="文悦古典明朝体 (非商业使用) W5" pitchFamily="50" charset="-122"/>
              <a:cs typeface="Lato" panose="020F0502020204030203" pitchFamily="34" charset="0"/>
            </a:endParaRPr>
          </a:p>
          <a:p>
            <a:pPr algn="just">
              <a:lnSpc>
                <a:spcPct val="200000"/>
              </a:lnSpc>
            </a:pPr>
            <a:endParaRPr lang="zh-CN" altLang="en-US" sz="1400" dirty="0">
              <a:latin typeface="文悦古典明朝体 (非商业使用) W5" pitchFamily="50" charset="-122"/>
              <a:ea typeface="文悦古典明朝体 (非商业使用) W5" pitchFamily="50" charset="-122"/>
              <a:cs typeface="Lato" panose="020F050202020403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66563" y="1773143"/>
            <a:ext cx="784860" cy="40500"/>
          </a:xfrm>
          <a:prstGeom prst="rect">
            <a:avLst/>
          </a:prstGeom>
          <a:solidFill>
            <a:srgbClr val="DCA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9" r="2802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-140232" y="3084216"/>
            <a:ext cx="4340887" cy="64820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CN" altLang="en-US" sz="3600" dirty="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一起去旅行</a:t>
            </a:r>
            <a:endParaRPr lang="id-ID" sz="3600" dirty="0">
              <a:solidFill>
                <a:srgbClr val="DCA56A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9561" y="3680069"/>
            <a:ext cx="3719585" cy="1918474"/>
          </a:xfr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200000"/>
              </a:lnSpc>
            </a:pPr>
            <a:r>
              <a:rPr lang="zh-CN" altLang="en-US" sz="1400" dirty="0">
                <a:latin typeface="文悦古典明朝体 (非商业使用) W5" pitchFamily="50" charset="-122"/>
                <a:ea typeface="文悦古典明朝体 (非商业使用) W5" pitchFamily="50" charset="-122"/>
              </a:rPr>
              <a:t>细雨蒙蒙，为大山深处的西江千户苗寨蒙上了一层朦胧的面纱，层层叠叠的苗寨，时隐时现似乎成了一幅淡淡的水墨画。</a:t>
            </a:r>
            <a:endParaRPr lang="zh-CN" altLang="en-US" sz="1400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pPr algn="just" defTabSz="457200">
              <a:lnSpc>
                <a:spcPct val="200000"/>
              </a:lnSpc>
            </a:pPr>
            <a:endParaRPr lang="zh-CN" altLang="en-US" sz="1400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26" name="Freeform 13"/>
          <p:cNvSpPr/>
          <p:nvPr/>
        </p:nvSpPr>
        <p:spPr bwMode="auto">
          <a:xfrm rot="301577" flipH="1">
            <a:off x="-1651028" y="3000138"/>
            <a:ext cx="6861599" cy="2698221"/>
          </a:xfrm>
          <a:custGeom>
            <a:avLst/>
            <a:gdLst>
              <a:gd name="T0" fmla="*/ 456 w 1125"/>
              <a:gd name="T1" fmla="*/ 0 h 488"/>
              <a:gd name="T2" fmla="*/ 345 w 1125"/>
              <a:gd name="T3" fmla="*/ 3 h 488"/>
              <a:gd name="T4" fmla="*/ 150 w 1125"/>
              <a:gd name="T5" fmla="*/ 241 h 488"/>
              <a:gd name="T6" fmla="*/ 559 w 1125"/>
              <a:gd name="T7" fmla="*/ 488 h 488"/>
              <a:gd name="T8" fmla="*/ 654 w 1125"/>
              <a:gd name="T9" fmla="*/ 474 h 488"/>
              <a:gd name="T10" fmla="*/ 456 w 1125"/>
              <a:gd name="T11" fmla="*/ 0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25" h="488">
                <a:moveTo>
                  <a:pt x="456" y="0"/>
                </a:moveTo>
                <a:cubicBezTo>
                  <a:pt x="422" y="0"/>
                  <a:pt x="385" y="1"/>
                  <a:pt x="345" y="3"/>
                </a:cubicBezTo>
                <a:cubicBezTo>
                  <a:pt x="183" y="13"/>
                  <a:pt x="0" y="76"/>
                  <a:pt x="150" y="241"/>
                </a:cubicBezTo>
                <a:cubicBezTo>
                  <a:pt x="270" y="373"/>
                  <a:pt x="399" y="488"/>
                  <a:pt x="559" y="488"/>
                </a:cubicBezTo>
                <a:cubicBezTo>
                  <a:pt x="590" y="488"/>
                  <a:pt x="621" y="483"/>
                  <a:pt x="654" y="474"/>
                </a:cubicBezTo>
                <a:cubicBezTo>
                  <a:pt x="849" y="420"/>
                  <a:pt x="1125" y="0"/>
                  <a:pt x="456" y="0"/>
                </a:cubicBezTo>
              </a:path>
            </a:pathLst>
          </a:custGeom>
          <a:noFill/>
          <a:ln w="19050">
            <a:solidFill>
              <a:srgbClr val="F3DFAD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 dirty="0"/>
          </a:p>
        </p:txBody>
      </p:sp>
      <p:sp>
        <p:nvSpPr>
          <p:cNvPr id="20" name="Freeform 9"/>
          <p:cNvSpPr/>
          <p:nvPr/>
        </p:nvSpPr>
        <p:spPr bwMode="auto">
          <a:xfrm rot="360813">
            <a:off x="849210" y="26046"/>
            <a:ext cx="8666182" cy="3718521"/>
          </a:xfrm>
          <a:custGeom>
            <a:avLst/>
            <a:gdLst>
              <a:gd name="T0" fmla="*/ 504 w 741"/>
              <a:gd name="T1" fmla="*/ 0 h 367"/>
              <a:gd name="T2" fmla="*/ 390 w 741"/>
              <a:gd name="T3" fmla="*/ 5 h 367"/>
              <a:gd name="T4" fmla="*/ 10 w 741"/>
              <a:gd name="T5" fmla="*/ 224 h 367"/>
              <a:gd name="T6" fmla="*/ 82 w 741"/>
              <a:gd name="T7" fmla="*/ 277 h 367"/>
              <a:gd name="T8" fmla="*/ 142 w 741"/>
              <a:gd name="T9" fmla="*/ 273 h 367"/>
              <a:gd name="T10" fmla="*/ 212 w 741"/>
              <a:gd name="T11" fmla="*/ 269 h 367"/>
              <a:gd name="T12" fmla="*/ 333 w 741"/>
              <a:gd name="T13" fmla="*/ 291 h 367"/>
              <a:gd name="T14" fmla="*/ 590 w 741"/>
              <a:gd name="T15" fmla="*/ 367 h 367"/>
              <a:gd name="T16" fmla="*/ 657 w 741"/>
              <a:gd name="T17" fmla="*/ 262 h 367"/>
              <a:gd name="T18" fmla="*/ 504 w 741"/>
              <a:gd name="T19" fmla="*/ 0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41" h="367">
                <a:moveTo>
                  <a:pt x="504" y="0"/>
                </a:moveTo>
                <a:cubicBezTo>
                  <a:pt x="473" y="0"/>
                  <a:pt x="435" y="1"/>
                  <a:pt x="390" y="5"/>
                </a:cubicBezTo>
                <a:cubicBezTo>
                  <a:pt x="219" y="20"/>
                  <a:pt x="0" y="115"/>
                  <a:pt x="10" y="224"/>
                </a:cubicBezTo>
                <a:cubicBezTo>
                  <a:pt x="14" y="267"/>
                  <a:pt x="41" y="277"/>
                  <a:pt x="82" y="277"/>
                </a:cubicBezTo>
                <a:cubicBezTo>
                  <a:pt x="99" y="277"/>
                  <a:pt x="120" y="275"/>
                  <a:pt x="142" y="273"/>
                </a:cubicBezTo>
                <a:cubicBezTo>
                  <a:pt x="164" y="271"/>
                  <a:pt x="187" y="269"/>
                  <a:pt x="212" y="269"/>
                </a:cubicBezTo>
                <a:cubicBezTo>
                  <a:pt x="251" y="269"/>
                  <a:pt x="293" y="274"/>
                  <a:pt x="333" y="291"/>
                </a:cubicBezTo>
                <a:cubicBezTo>
                  <a:pt x="418" y="325"/>
                  <a:pt x="522" y="367"/>
                  <a:pt x="590" y="367"/>
                </a:cubicBezTo>
                <a:cubicBezTo>
                  <a:pt x="644" y="367"/>
                  <a:pt x="676" y="340"/>
                  <a:pt x="657" y="262"/>
                </a:cubicBezTo>
                <a:cubicBezTo>
                  <a:pt x="619" y="107"/>
                  <a:pt x="741" y="0"/>
                  <a:pt x="504" y="0"/>
                </a:cubicBezTo>
              </a:path>
            </a:pathLst>
          </a:custGeom>
          <a:noFill/>
          <a:ln w="19050">
            <a:solidFill>
              <a:srgbClr val="A8845F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28" y="205090"/>
            <a:ext cx="7916243" cy="384385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26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" b="3764"/>
          <a:stretch>
            <a:fillRect/>
          </a:stretch>
        </p:blipFill>
        <p:spPr/>
      </p:pic>
      <p:sp>
        <p:nvSpPr>
          <p:cNvPr id="45" name="Freeform 23"/>
          <p:cNvSpPr/>
          <p:nvPr/>
        </p:nvSpPr>
        <p:spPr bwMode="auto">
          <a:xfrm flipH="1">
            <a:off x="-351168" y="295154"/>
            <a:ext cx="3076874" cy="1857737"/>
          </a:xfrm>
          <a:custGeom>
            <a:avLst/>
            <a:gdLst>
              <a:gd name="T0" fmla="*/ 390 w 776"/>
              <a:gd name="T1" fmla="*/ 33 h 466"/>
              <a:gd name="T2" fmla="*/ 10 w 776"/>
              <a:gd name="T3" fmla="*/ 252 h 466"/>
              <a:gd name="T4" fmla="*/ 333 w 776"/>
              <a:gd name="T5" fmla="*/ 319 h 466"/>
              <a:gd name="T6" fmla="*/ 657 w 776"/>
              <a:gd name="T7" fmla="*/ 290 h 466"/>
              <a:gd name="T8" fmla="*/ 390 w 776"/>
              <a:gd name="T9" fmla="*/ 33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6" h="466">
                <a:moveTo>
                  <a:pt x="390" y="33"/>
                </a:moveTo>
                <a:cubicBezTo>
                  <a:pt x="219" y="48"/>
                  <a:pt x="0" y="143"/>
                  <a:pt x="10" y="252"/>
                </a:cubicBezTo>
                <a:cubicBezTo>
                  <a:pt x="19" y="361"/>
                  <a:pt x="181" y="257"/>
                  <a:pt x="333" y="319"/>
                </a:cubicBezTo>
                <a:cubicBezTo>
                  <a:pt x="485" y="380"/>
                  <a:pt x="700" y="466"/>
                  <a:pt x="657" y="290"/>
                </a:cubicBezTo>
                <a:cubicBezTo>
                  <a:pt x="614" y="114"/>
                  <a:pt x="776" y="0"/>
                  <a:pt x="390" y="33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12" name="Freeform 5"/>
          <p:cNvSpPr/>
          <p:nvPr/>
        </p:nvSpPr>
        <p:spPr bwMode="auto">
          <a:xfrm>
            <a:off x="959446" y="2745035"/>
            <a:ext cx="1534076" cy="1097999"/>
          </a:xfrm>
          <a:custGeom>
            <a:avLst/>
            <a:gdLst>
              <a:gd name="T0" fmla="*/ 244 w 902"/>
              <a:gd name="T1" fmla="*/ 180 h 642"/>
              <a:gd name="T2" fmla="*/ 256 w 902"/>
              <a:gd name="T3" fmla="*/ 493 h 642"/>
              <a:gd name="T4" fmla="*/ 770 w 902"/>
              <a:gd name="T5" fmla="*/ 319 h 642"/>
              <a:gd name="T6" fmla="*/ 244 w 902"/>
              <a:gd name="T7" fmla="*/ 180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2" h="642">
                <a:moveTo>
                  <a:pt x="244" y="180"/>
                </a:moveTo>
                <a:cubicBezTo>
                  <a:pt x="121" y="243"/>
                  <a:pt x="0" y="343"/>
                  <a:pt x="256" y="493"/>
                </a:cubicBezTo>
                <a:cubicBezTo>
                  <a:pt x="511" y="642"/>
                  <a:pt x="639" y="639"/>
                  <a:pt x="770" y="319"/>
                </a:cubicBezTo>
                <a:cubicBezTo>
                  <a:pt x="902" y="0"/>
                  <a:pt x="343" y="129"/>
                  <a:pt x="244" y="180"/>
                </a:cubicBezTo>
                <a:close/>
              </a:path>
            </a:pathLst>
          </a:custGeom>
          <a:solidFill>
            <a:srgbClr val="A8845F"/>
          </a:solidFill>
          <a:ln>
            <a:solidFill>
              <a:srgbClr val="A8845F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 dirty="0"/>
          </a:p>
        </p:txBody>
      </p:sp>
      <p:sp>
        <p:nvSpPr>
          <p:cNvPr id="13" name="Freeform 6"/>
          <p:cNvSpPr/>
          <p:nvPr/>
        </p:nvSpPr>
        <p:spPr bwMode="auto">
          <a:xfrm>
            <a:off x="4057547" y="2869406"/>
            <a:ext cx="1449775" cy="849258"/>
          </a:xfrm>
          <a:custGeom>
            <a:avLst/>
            <a:gdLst>
              <a:gd name="T0" fmla="*/ 384 w 852"/>
              <a:gd name="T1" fmla="*/ 0 h 497"/>
              <a:gd name="T2" fmla="*/ 12 w 852"/>
              <a:gd name="T3" fmla="*/ 238 h 497"/>
              <a:gd name="T4" fmla="*/ 300 w 852"/>
              <a:gd name="T5" fmla="*/ 497 h 497"/>
              <a:gd name="T6" fmla="*/ 398 w 852"/>
              <a:gd name="T7" fmla="*/ 475 h 497"/>
              <a:gd name="T8" fmla="*/ 416 w 852"/>
              <a:gd name="T9" fmla="*/ 1 h 497"/>
              <a:gd name="T10" fmla="*/ 384 w 852"/>
              <a:gd name="T11" fmla="*/ 0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97">
                <a:moveTo>
                  <a:pt x="384" y="0"/>
                </a:moveTo>
                <a:cubicBezTo>
                  <a:pt x="209" y="0"/>
                  <a:pt x="0" y="80"/>
                  <a:pt x="12" y="238"/>
                </a:cubicBezTo>
                <a:cubicBezTo>
                  <a:pt x="22" y="374"/>
                  <a:pt x="162" y="497"/>
                  <a:pt x="300" y="497"/>
                </a:cubicBezTo>
                <a:cubicBezTo>
                  <a:pt x="333" y="497"/>
                  <a:pt x="367" y="490"/>
                  <a:pt x="398" y="475"/>
                </a:cubicBezTo>
                <a:cubicBezTo>
                  <a:pt x="560" y="394"/>
                  <a:pt x="852" y="26"/>
                  <a:pt x="416" y="1"/>
                </a:cubicBezTo>
                <a:cubicBezTo>
                  <a:pt x="406" y="1"/>
                  <a:pt x="395" y="0"/>
                  <a:pt x="384" y="0"/>
                </a:cubicBezTo>
              </a:path>
            </a:pathLst>
          </a:custGeom>
          <a:solidFill>
            <a:srgbClr val="F3DFAD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14" name="Freeform 7"/>
          <p:cNvSpPr/>
          <p:nvPr/>
        </p:nvSpPr>
        <p:spPr bwMode="auto">
          <a:xfrm>
            <a:off x="6780644" y="2752841"/>
            <a:ext cx="1278050" cy="1082387"/>
          </a:xfrm>
          <a:custGeom>
            <a:avLst/>
            <a:gdLst>
              <a:gd name="T0" fmla="*/ 123 w 751"/>
              <a:gd name="T1" fmla="*/ 181 h 633"/>
              <a:gd name="T2" fmla="*/ 608 w 751"/>
              <a:gd name="T3" fmla="*/ 167 h 633"/>
              <a:gd name="T4" fmla="*/ 266 w 751"/>
              <a:gd name="T5" fmla="*/ 543 h 633"/>
              <a:gd name="T6" fmla="*/ 123 w 751"/>
              <a:gd name="T7" fmla="*/ 181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1" h="633">
                <a:moveTo>
                  <a:pt x="123" y="181"/>
                </a:moveTo>
                <a:cubicBezTo>
                  <a:pt x="178" y="17"/>
                  <a:pt x="466" y="0"/>
                  <a:pt x="608" y="167"/>
                </a:cubicBezTo>
                <a:cubicBezTo>
                  <a:pt x="751" y="333"/>
                  <a:pt x="532" y="452"/>
                  <a:pt x="266" y="543"/>
                </a:cubicBezTo>
                <a:cubicBezTo>
                  <a:pt x="0" y="633"/>
                  <a:pt x="43" y="424"/>
                  <a:pt x="123" y="181"/>
                </a:cubicBezTo>
                <a:close/>
              </a:path>
            </a:pathLst>
          </a:custGeom>
          <a:solidFill>
            <a:srgbClr val="DCA56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grpSp>
        <p:nvGrpSpPr>
          <p:cNvPr id="31" name="Group 30"/>
          <p:cNvGrpSpPr/>
          <p:nvPr/>
        </p:nvGrpSpPr>
        <p:grpSpPr>
          <a:xfrm>
            <a:off x="4349534" y="2992077"/>
            <a:ext cx="535920" cy="603916"/>
            <a:chOff x="1579563" y="6850063"/>
            <a:chExt cx="1163637" cy="1311275"/>
          </a:xfrm>
          <a:solidFill>
            <a:schemeClr val="bg1"/>
          </a:solidFill>
        </p:grpSpPr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1579563" y="6850063"/>
              <a:ext cx="1163637" cy="1311275"/>
            </a:xfrm>
            <a:custGeom>
              <a:avLst/>
              <a:gdLst>
                <a:gd name="T0" fmla="*/ 1678 w 1827"/>
                <a:gd name="T1" fmla="*/ 751 h 2061"/>
                <a:gd name="T2" fmla="*/ 1576 w 1827"/>
                <a:gd name="T3" fmla="*/ 742 h 2061"/>
                <a:gd name="T4" fmla="*/ 1404 w 1827"/>
                <a:gd name="T5" fmla="*/ 779 h 2061"/>
                <a:gd name="T6" fmla="*/ 1061 w 1827"/>
                <a:gd name="T7" fmla="*/ 517 h 2061"/>
                <a:gd name="T8" fmla="*/ 1570 w 1827"/>
                <a:gd name="T9" fmla="*/ 550 h 2061"/>
                <a:gd name="T10" fmla="*/ 1402 w 1827"/>
                <a:gd name="T11" fmla="*/ 338 h 2061"/>
                <a:gd name="T12" fmla="*/ 1487 w 1827"/>
                <a:gd name="T13" fmla="*/ 316 h 2061"/>
                <a:gd name="T14" fmla="*/ 1554 w 1827"/>
                <a:gd name="T15" fmla="*/ 29 h 2061"/>
                <a:gd name="T16" fmla="*/ 943 w 1827"/>
                <a:gd name="T17" fmla="*/ 351 h 2061"/>
                <a:gd name="T18" fmla="*/ 863 w 1827"/>
                <a:gd name="T19" fmla="*/ 201 h 2061"/>
                <a:gd name="T20" fmla="*/ 519 w 1827"/>
                <a:gd name="T21" fmla="*/ 58 h 2061"/>
                <a:gd name="T22" fmla="*/ 136 w 1827"/>
                <a:gd name="T23" fmla="*/ 226 h 2061"/>
                <a:gd name="T24" fmla="*/ 400 w 1827"/>
                <a:gd name="T25" fmla="*/ 276 h 2061"/>
                <a:gd name="T26" fmla="*/ 588 w 1827"/>
                <a:gd name="T27" fmla="*/ 442 h 2061"/>
                <a:gd name="T28" fmla="*/ 44 w 1827"/>
                <a:gd name="T29" fmla="*/ 1027 h 2061"/>
                <a:gd name="T30" fmla="*/ 101 w 1827"/>
                <a:gd name="T31" fmla="*/ 1046 h 2061"/>
                <a:gd name="T32" fmla="*/ 323 w 1827"/>
                <a:gd name="T33" fmla="*/ 818 h 2061"/>
                <a:gd name="T34" fmla="*/ 770 w 1827"/>
                <a:gd name="T35" fmla="*/ 665 h 2061"/>
                <a:gd name="T36" fmla="*/ 745 w 1827"/>
                <a:gd name="T37" fmla="*/ 2061 h 2061"/>
                <a:gd name="T38" fmla="*/ 1115 w 1827"/>
                <a:gd name="T39" fmla="*/ 2019 h 2061"/>
                <a:gd name="T40" fmla="*/ 1428 w 1827"/>
                <a:gd name="T41" fmla="*/ 859 h 2061"/>
                <a:gd name="T42" fmla="*/ 1504 w 1827"/>
                <a:gd name="T43" fmla="*/ 928 h 2061"/>
                <a:gd name="T44" fmla="*/ 1743 w 1827"/>
                <a:gd name="T45" fmla="*/ 1049 h 2061"/>
                <a:gd name="T46" fmla="*/ 1050 w 1827"/>
                <a:gd name="T47" fmla="*/ 347 h 2061"/>
                <a:gd name="T48" fmla="*/ 1604 w 1827"/>
                <a:gd name="T49" fmla="*/ 171 h 2061"/>
                <a:gd name="T50" fmla="*/ 1374 w 1827"/>
                <a:gd name="T51" fmla="*/ 151 h 2061"/>
                <a:gd name="T52" fmla="*/ 1046 w 1827"/>
                <a:gd name="T53" fmla="*/ 438 h 2061"/>
                <a:gd name="T54" fmla="*/ 466 w 1827"/>
                <a:gd name="T55" fmla="*/ 182 h 2061"/>
                <a:gd name="T56" fmla="*/ 333 w 1827"/>
                <a:gd name="T57" fmla="*/ 231 h 2061"/>
                <a:gd name="T58" fmla="*/ 484 w 1827"/>
                <a:gd name="T59" fmla="*/ 131 h 2061"/>
                <a:gd name="T60" fmla="*/ 766 w 1827"/>
                <a:gd name="T61" fmla="*/ 438 h 2061"/>
                <a:gd name="T62" fmla="*/ 408 w 1827"/>
                <a:gd name="T63" fmla="*/ 779 h 2061"/>
                <a:gd name="T64" fmla="*/ 236 w 1827"/>
                <a:gd name="T65" fmla="*/ 742 h 2061"/>
                <a:gd name="T66" fmla="*/ 274 w 1827"/>
                <a:gd name="T67" fmla="*/ 625 h 2061"/>
                <a:gd name="T68" fmla="*/ 750 w 1827"/>
                <a:gd name="T69" fmla="*/ 517 h 2061"/>
                <a:gd name="T70" fmla="*/ 1032 w 1827"/>
                <a:gd name="T71" fmla="*/ 1981 h 2061"/>
                <a:gd name="T72" fmla="*/ 910 w 1827"/>
                <a:gd name="T73" fmla="*/ 1754 h 2061"/>
                <a:gd name="T74" fmla="*/ 802 w 1827"/>
                <a:gd name="T75" fmla="*/ 1674 h 2061"/>
                <a:gd name="T76" fmla="*/ 938 w 1827"/>
                <a:gd name="T77" fmla="*/ 1419 h 2061"/>
                <a:gd name="T78" fmla="*/ 826 w 1827"/>
                <a:gd name="T79" fmla="*/ 1165 h 2061"/>
                <a:gd name="T80" fmla="*/ 909 w 1827"/>
                <a:gd name="T81" fmla="*/ 1084 h 2061"/>
                <a:gd name="T82" fmla="*/ 909 w 1827"/>
                <a:gd name="T83" fmla="*/ 870 h 2061"/>
                <a:gd name="T84" fmla="*/ 844 w 1827"/>
                <a:gd name="T85" fmla="*/ 790 h 2061"/>
                <a:gd name="T86" fmla="*/ 967 w 1827"/>
                <a:gd name="T87" fmla="*/ 622 h 2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27" h="2061">
                  <a:moveTo>
                    <a:pt x="1746" y="708"/>
                  </a:moveTo>
                  <a:cubicBezTo>
                    <a:pt x="1734" y="689"/>
                    <a:pt x="1710" y="683"/>
                    <a:pt x="1691" y="695"/>
                  </a:cubicBezTo>
                  <a:cubicBezTo>
                    <a:pt x="1672" y="707"/>
                    <a:pt x="1667" y="732"/>
                    <a:pt x="1678" y="751"/>
                  </a:cubicBezTo>
                  <a:cubicBezTo>
                    <a:pt x="1725" y="825"/>
                    <a:pt x="1721" y="899"/>
                    <a:pt x="1708" y="952"/>
                  </a:cubicBezTo>
                  <a:cubicBezTo>
                    <a:pt x="1566" y="871"/>
                    <a:pt x="1566" y="871"/>
                    <a:pt x="1566" y="871"/>
                  </a:cubicBezTo>
                  <a:cubicBezTo>
                    <a:pt x="1576" y="742"/>
                    <a:pt x="1576" y="742"/>
                    <a:pt x="1576" y="742"/>
                  </a:cubicBezTo>
                  <a:cubicBezTo>
                    <a:pt x="1577" y="727"/>
                    <a:pt x="1569" y="712"/>
                    <a:pt x="1556" y="704"/>
                  </a:cubicBezTo>
                  <a:cubicBezTo>
                    <a:pt x="1543" y="696"/>
                    <a:pt x="1526" y="697"/>
                    <a:pt x="1514" y="705"/>
                  </a:cubicBezTo>
                  <a:cubicBezTo>
                    <a:pt x="1404" y="779"/>
                    <a:pt x="1404" y="779"/>
                    <a:pt x="1404" y="779"/>
                  </a:cubicBezTo>
                  <a:cubicBezTo>
                    <a:pt x="979" y="537"/>
                    <a:pt x="979" y="537"/>
                    <a:pt x="979" y="537"/>
                  </a:cubicBezTo>
                  <a:cubicBezTo>
                    <a:pt x="997" y="528"/>
                    <a:pt x="1024" y="521"/>
                    <a:pt x="1061" y="517"/>
                  </a:cubicBezTo>
                  <a:cubicBezTo>
                    <a:pt x="1061" y="517"/>
                    <a:pt x="1061" y="517"/>
                    <a:pt x="1061" y="517"/>
                  </a:cubicBezTo>
                  <a:cubicBezTo>
                    <a:pt x="1200" y="503"/>
                    <a:pt x="1397" y="547"/>
                    <a:pt x="1531" y="621"/>
                  </a:cubicBezTo>
                  <a:cubicBezTo>
                    <a:pt x="1550" y="631"/>
                    <a:pt x="1575" y="624"/>
                    <a:pt x="1585" y="605"/>
                  </a:cubicBezTo>
                  <a:cubicBezTo>
                    <a:pt x="1596" y="586"/>
                    <a:pt x="1589" y="561"/>
                    <a:pt x="1570" y="550"/>
                  </a:cubicBezTo>
                  <a:cubicBezTo>
                    <a:pt x="1471" y="496"/>
                    <a:pt x="1344" y="457"/>
                    <a:pt x="1225" y="441"/>
                  </a:cubicBezTo>
                  <a:cubicBezTo>
                    <a:pt x="1379" y="367"/>
                    <a:pt x="1379" y="367"/>
                    <a:pt x="1379" y="367"/>
                  </a:cubicBezTo>
                  <a:cubicBezTo>
                    <a:pt x="1391" y="362"/>
                    <a:pt x="1400" y="351"/>
                    <a:pt x="1402" y="338"/>
                  </a:cubicBezTo>
                  <a:cubicBezTo>
                    <a:pt x="1412" y="276"/>
                    <a:pt x="1412" y="276"/>
                    <a:pt x="1412" y="276"/>
                  </a:cubicBezTo>
                  <a:cubicBezTo>
                    <a:pt x="1440" y="307"/>
                    <a:pt x="1440" y="307"/>
                    <a:pt x="1440" y="307"/>
                  </a:cubicBezTo>
                  <a:cubicBezTo>
                    <a:pt x="1452" y="320"/>
                    <a:pt x="1471" y="323"/>
                    <a:pt x="1487" y="316"/>
                  </a:cubicBezTo>
                  <a:cubicBezTo>
                    <a:pt x="1676" y="226"/>
                    <a:pt x="1676" y="226"/>
                    <a:pt x="1676" y="226"/>
                  </a:cubicBezTo>
                  <a:cubicBezTo>
                    <a:pt x="1695" y="216"/>
                    <a:pt x="1704" y="194"/>
                    <a:pt x="1696" y="174"/>
                  </a:cubicBezTo>
                  <a:cubicBezTo>
                    <a:pt x="1666" y="104"/>
                    <a:pt x="1616" y="52"/>
                    <a:pt x="1554" y="29"/>
                  </a:cubicBezTo>
                  <a:cubicBezTo>
                    <a:pt x="1481" y="0"/>
                    <a:pt x="1393" y="10"/>
                    <a:pt x="1293" y="58"/>
                  </a:cubicBezTo>
                  <a:cubicBezTo>
                    <a:pt x="1191" y="107"/>
                    <a:pt x="1077" y="195"/>
                    <a:pt x="990" y="294"/>
                  </a:cubicBezTo>
                  <a:cubicBezTo>
                    <a:pt x="975" y="310"/>
                    <a:pt x="959" y="329"/>
                    <a:pt x="943" y="351"/>
                  </a:cubicBezTo>
                  <a:cubicBezTo>
                    <a:pt x="943" y="201"/>
                    <a:pt x="943" y="201"/>
                    <a:pt x="943" y="201"/>
                  </a:cubicBezTo>
                  <a:cubicBezTo>
                    <a:pt x="943" y="179"/>
                    <a:pt x="925" y="161"/>
                    <a:pt x="903" y="161"/>
                  </a:cubicBezTo>
                  <a:cubicBezTo>
                    <a:pt x="881" y="161"/>
                    <a:pt x="863" y="179"/>
                    <a:pt x="863" y="201"/>
                  </a:cubicBezTo>
                  <a:cubicBezTo>
                    <a:pt x="863" y="343"/>
                    <a:pt x="863" y="343"/>
                    <a:pt x="863" y="343"/>
                  </a:cubicBezTo>
                  <a:cubicBezTo>
                    <a:pt x="849" y="325"/>
                    <a:pt x="835" y="308"/>
                    <a:pt x="822" y="294"/>
                  </a:cubicBezTo>
                  <a:cubicBezTo>
                    <a:pt x="735" y="195"/>
                    <a:pt x="621" y="107"/>
                    <a:pt x="519" y="58"/>
                  </a:cubicBezTo>
                  <a:cubicBezTo>
                    <a:pt x="419" y="10"/>
                    <a:pt x="331" y="0"/>
                    <a:pt x="258" y="29"/>
                  </a:cubicBezTo>
                  <a:cubicBezTo>
                    <a:pt x="196" y="52"/>
                    <a:pt x="146" y="104"/>
                    <a:pt x="116" y="174"/>
                  </a:cubicBezTo>
                  <a:cubicBezTo>
                    <a:pt x="108" y="194"/>
                    <a:pt x="117" y="216"/>
                    <a:pt x="136" y="226"/>
                  </a:cubicBezTo>
                  <a:cubicBezTo>
                    <a:pt x="325" y="316"/>
                    <a:pt x="325" y="316"/>
                    <a:pt x="325" y="316"/>
                  </a:cubicBezTo>
                  <a:cubicBezTo>
                    <a:pt x="341" y="323"/>
                    <a:pt x="360" y="320"/>
                    <a:pt x="372" y="307"/>
                  </a:cubicBezTo>
                  <a:cubicBezTo>
                    <a:pt x="400" y="276"/>
                    <a:pt x="400" y="276"/>
                    <a:pt x="400" y="276"/>
                  </a:cubicBezTo>
                  <a:cubicBezTo>
                    <a:pt x="410" y="338"/>
                    <a:pt x="410" y="338"/>
                    <a:pt x="410" y="338"/>
                  </a:cubicBezTo>
                  <a:cubicBezTo>
                    <a:pt x="412" y="351"/>
                    <a:pt x="421" y="362"/>
                    <a:pt x="433" y="367"/>
                  </a:cubicBezTo>
                  <a:cubicBezTo>
                    <a:pt x="588" y="442"/>
                    <a:pt x="588" y="442"/>
                    <a:pt x="588" y="442"/>
                  </a:cubicBezTo>
                  <a:cubicBezTo>
                    <a:pt x="465" y="458"/>
                    <a:pt x="333" y="499"/>
                    <a:pt x="235" y="555"/>
                  </a:cubicBezTo>
                  <a:cubicBezTo>
                    <a:pt x="124" y="618"/>
                    <a:pt x="54" y="699"/>
                    <a:pt x="27" y="794"/>
                  </a:cubicBezTo>
                  <a:cubicBezTo>
                    <a:pt x="0" y="888"/>
                    <a:pt x="22" y="972"/>
                    <a:pt x="44" y="1027"/>
                  </a:cubicBezTo>
                  <a:cubicBezTo>
                    <a:pt x="49" y="1037"/>
                    <a:pt x="58" y="1045"/>
                    <a:pt x="69" y="1049"/>
                  </a:cubicBezTo>
                  <a:cubicBezTo>
                    <a:pt x="73" y="1051"/>
                    <a:pt x="77" y="1051"/>
                    <a:pt x="82" y="1051"/>
                  </a:cubicBezTo>
                  <a:cubicBezTo>
                    <a:pt x="88" y="1051"/>
                    <a:pt x="95" y="1049"/>
                    <a:pt x="101" y="1046"/>
                  </a:cubicBezTo>
                  <a:cubicBezTo>
                    <a:pt x="308" y="928"/>
                    <a:pt x="308" y="928"/>
                    <a:pt x="308" y="928"/>
                  </a:cubicBezTo>
                  <a:cubicBezTo>
                    <a:pt x="322" y="920"/>
                    <a:pt x="329" y="906"/>
                    <a:pt x="328" y="890"/>
                  </a:cubicBezTo>
                  <a:cubicBezTo>
                    <a:pt x="323" y="818"/>
                    <a:pt x="323" y="818"/>
                    <a:pt x="323" y="818"/>
                  </a:cubicBezTo>
                  <a:cubicBezTo>
                    <a:pt x="384" y="859"/>
                    <a:pt x="384" y="859"/>
                    <a:pt x="384" y="859"/>
                  </a:cubicBezTo>
                  <a:cubicBezTo>
                    <a:pt x="397" y="868"/>
                    <a:pt x="413" y="868"/>
                    <a:pt x="426" y="861"/>
                  </a:cubicBezTo>
                  <a:cubicBezTo>
                    <a:pt x="770" y="665"/>
                    <a:pt x="770" y="665"/>
                    <a:pt x="770" y="665"/>
                  </a:cubicBezTo>
                  <a:cubicBezTo>
                    <a:pt x="704" y="2019"/>
                    <a:pt x="704" y="2019"/>
                    <a:pt x="704" y="2019"/>
                  </a:cubicBezTo>
                  <a:cubicBezTo>
                    <a:pt x="704" y="2030"/>
                    <a:pt x="708" y="2041"/>
                    <a:pt x="715" y="2049"/>
                  </a:cubicBezTo>
                  <a:cubicBezTo>
                    <a:pt x="723" y="2056"/>
                    <a:pt x="734" y="2061"/>
                    <a:pt x="745" y="2061"/>
                  </a:cubicBezTo>
                  <a:cubicBezTo>
                    <a:pt x="1075" y="2061"/>
                    <a:pt x="1075" y="2061"/>
                    <a:pt x="1075" y="2061"/>
                  </a:cubicBezTo>
                  <a:cubicBezTo>
                    <a:pt x="1086" y="2061"/>
                    <a:pt x="1096" y="2057"/>
                    <a:pt x="1104" y="2049"/>
                  </a:cubicBezTo>
                  <a:cubicBezTo>
                    <a:pt x="1111" y="2041"/>
                    <a:pt x="1115" y="2030"/>
                    <a:pt x="1115" y="2019"/>
                  </a:cubicBezTo>
                  <a:cubicBezTo>
                    <a:pt x="1049" y="669"/>
                    <a:pt x="1049" y="669"/>
                    <a:pt x="1049" y="669"/>
                  </a:cubicBezTo>
                  <a:cubicBezTo>
                    <a:pt x="1386" y="861"/>
                    <a:pt x="1386" y="861"/>
                    <a:pt x="1386" y="861"/>
                  </a:cubicBezTo>
                  <a:cubicBezTo>
                    <a:pt x="1399" y="868"/>
                    <a:pt x="1415" y="868"/>
                    <a:pt x="1428" y="859"/>
                  </a:cubicBezTo>
                  <a:cubicBezTo>
                    <a:pt x="1489" y="818"/>
                    <a:pt x="1489" y="818"/>
                    <a:pt x="1489" y="818"/>
                  </a:cubicBezTo>
                  <a:cubicBezTo>
                    <a:pt x="1484" y="890"/>
                    <a:pt x="1484" y="890"/>
                    <a:pt x="1484" y="890"/>
                  </a:cubicBezTo>
                  <a:cubicBezTo>
                    <a:pt x="1482" y="906"/>
                    <a:pt x="1490" y="920"/>
                    <a:pt x="1504" y="928"/>
                  </a:cubicBezTo>
                  <a:cubicBezTo>
                    <a:pt x="1711" y="1046"/>
                    <a:pt x="1711" y="1046"/>
                    <a:pt x="1711" y="1046"/>
                  </a:cubicBezTo>
                  <a:cubicBezTo>
                    <a:pt x="1717" y="1049"/>
                    <a:pt x="1724" y="1051"/>
                    <a:pt x="1730" y="1051"/>
                  </a:cubicBezTo>
                  <a:cubicBezTo>
                    <a:pt x="1735" y="1051"/>
                    <a:pt x="1739" y="1051"/>
                    <a:pt x="1743" y="1049"/>
                  </a:cubicBezTo>
                  <a:cubicBezTo>
                    <a:pt x="1754" y="1045"/>
                    <a:pt x="1763" y="1037"/>
                    <a:pt x="1768" y="1027"/>
                  </a:cubicBezTo>
                  <a:cubicBezTo>
                    <a:pt x="1794" y="962"/>
                    <a:pt x="1827" y="836"/>
                    <a:pt x="1746" y="708"/>
                  </a:cubicBezTo>
                  <a:close/>
                  <a:moveTo>
                    <a:pt x="1050" y="347"/>
                  </a:moveTo>
                  <a:cubicBezTo>
                    <a:pt x="1129" y="257"/>
                    <a:pt x="1236" y="174"/>
                    <a:pt x="1328" y="130"/>
                  </a:cubicBezTo>
                  <a:cubicBezTo>
                    <a:pt x="1407" y="93"/>
                    <a:pt x="1473" y="84"/>
                    <a:pt x="1526" y="104"/>
                  </a:cubicBezTo>
                  <a:cubicBezTo>
                    <a:pt x="1562" y="118"/>
                    <a:pt x="1587" y="144"/>
                    <a:pt x="1604" y="171"/>
                  </a:cubicBezTo>
                  <a:cubicBezTo>
                    <a:pt x="1479" y="231"/>
                    <a:pt x="1479" y="231"/>
                    <a:pt x="1479" y="231"/>
                  </a:cubicBezTo>
                  <a:cubicBezTo>
                    <a:pt x="1415" y="162"/>
                    <a:pt x="1415" y="162"/>
                    <a:pt x="1415" y="162"/>
                  </a:cubicBezTo>
                  <a:cubicBezTo>
                    <a:pt x="1405" y="150"/>
                    <a:pt x="1389" y="146"/>
                    <a:pt x="1374" y="151"/>
                  </a:cubicBezTo>
                  <a:cubicBezTo>
                    <a:pt x="1360" y="155"/>
                    <a:pt x="1349" y="167"/>
                    <a:pt x="1346" y="182"/>
                  </a:cubicBezTo>
                  <a:cubicBezTo>
                    <a:pt x="1326" y="304"/>
                    <a:pt x="1326" y="304"/>
                    <a:pt x="1326" y="304"/>
                  </a:cubicBezTo>
                  <a:cubicBezTo>
                    <a:pt x="1046" y="438"/>
                    <a:pt x="1046" y="438"/>
                    <a:pt x="1046" y="438"/>
                  </a:cubicBezTo>
                  <a:cubicBezTo>
                    <a:pt x="1017" y="441"/>
                    <a:pt x="992" y="446"/>
                    <a:pt x="972" y="453"/>
                  </a:cubicBezTo>
                  <a:cubicBezTo>
                    <a:pt x="988" y="425"/>
                    <a:pt x="1013" y="389"/>
                    <a:pt x="1050" y="347"/>
                  </a:cubicBezTo>
                  <a:close/>
                  <a:moveTo>
                    <a:pt x="466" y="182"/>
                  </a:moveTo>
                  <a:cubicBezTo>
                    <a:pt x="463" y="167"/>
                    <a:pt x="452" y="155"/>
                    <a:pt x="438" y="151"/>
                  </a:cubicBezTo>
                  <a:cubicBezTo>
                    <a:pt x="423" y="146"/>
                    <a:pt x="407" y="150"/>
                    <a:pt x="397" y="162"/>
                  </a:cubicBezTo>
                  <a:cubicBezTo>
                    <a:pt x="333" y="231"/>
                    <a:pt x="333" y="231"/>
                    <a:pt x="333" y="231"/>
                  </a:cubicBezTo>
                  <a:cubicBezTo>
                    <a:pt x="208" y="171"/>
                    <a:pt x="208" y="171"/>
                    <a:pt x="208" y="171"/>
                  </a:cubicBezTo>
                  <a:cubicBezTo>
                    <a:pt x="225" y="144"/>
                    <a:pt x="250" y="118"/>
                    <a:pt x="286" y="104"/>
                  </a:cubicBezTo>
                  <a:cubicBezTo>
                    <a:pt x="339" y="84"/>
                    <a:pt x="405" y="93"/>
                    <a:pt x="484" y="131"/>
                  </a:cubicBezTo>
                  <a:cubicBezTo>
                    <a:pt x="576" y="174"/>
                    <a:pt x="683" y="257"/>
                    <a:pt x="762" y="347"/>
                  </a:cubicBezTo>
                  <a:cubicBezTo>
                    <a:pt x="799" y="389"/>
                    <a:pt x="824" y="425"/>
                    <a:pt x="840" y="453"/>
                  </a:cubicBezTo>
                  <a:cubicBezTo>
                    <a:pt x="820" y="446"/>
                    <a:pt x="795" y="441"/>
                    <a:pt x="766" y="438"/>
                  </a:cubicBezTo>
                  <a:cubicBezTo>
                    <a:pt x="486" y="304"/>
                    <a:pt x="486" y="304"/>
                    <a:pt x="486" y="304"/>
                  </a:cubicBezTo>
                  <a:lnTo>
                    <a:pt x="466" y="182"/>
                  </a:lnTo>
                  <a:close/>
                  <a:moveTo>
                    <a:pt x="408" y="779"/>
                  </a:moveTo>
                  <a:cubicBezTo>
                    <a:pt x="298" y="705"/>
                    <a:pt x="298" y="705"/>
                    <a:pt x="298" y="705"/>
                  </a:cubicBezTo>
                  <a:cubicBezTo>
                    <a:pt x="286" y="697"/>
                    <a:pt x="269" y="696"/>
                    <a:pt x="256" y="704"/>
                  </a:cubicBezTo>
                  <a:cubicBezTo>
                    <a:pt x="243" y="712"/>
                    <a:pt x="235" y="727"/>
                    <a:pt x="236" y="742"/>
                  </a:cubicBezTo>
                  <a:cubicBezTo>
                    <a:pt x="246" y="871"/>
                    <a:pt x="246" y="871"/>
                    <a:pt x="246" y="871"/>
                  </a:cubicBezTo>
                  <a:cubicBezTo>
                    <a:pt x="104" y="952"/>
                    <a:pt x="104" y="952"/>
                    <a:pt x="104" y="952"/>
                  </a:cubicBezTo>
                  <a:cubicBezTo>
                    <a:pt x="80" y="863"/>
                    <a:pt x="89" y="730"/>
                    <a:pt x="274" y="625"/>
                  </a:cubicBezTo>
                  <a:cubicBezTo>
                    <a:pt x="392" y="557"/>
                    <a:pt x="561" y="514"/>
                    <a:pt x="696" y="514"/>
                  </a:cubicBezTo>
                  <a:cubicBezTo>
                    <a:pt x="715" y="514"/>
                    <a:pt x="732" y="515"/>
                    <a:pt x="749" y="517"/>
                  </a:cubicBezTo>
                  <a:cubicBezTo>
                    <a:pt x="749" y="517"/>
                    <a:pt x="750" y="517"/>
                    <a:pt x="750" y="517"/>
                  </a:cubicBezTo>
                  <a:cubicBezTo>
                    <a:pt x="788" y="520"/>
                    <a:pt x="815" y="528"/>
                    <a:pt x="833" y="537"/>
                  </a:cubicBezTo>
                  <a:lnTo>
                    <a:pt x="408" y="779"/>
                  </a:lnTo>
                  <a:close/>
                  <a:moveTo>
                    <a:pt x="1032" y="1981"/>
                  </a:moveTo>
                  <a:cubicBezTo>
                    <a:pt x="787" y="1981"/>
                    <a:pt x="787" y="1981"/>
                    <a:pt x="787" y="1981"/>
                  </a:cubicBezTo>
                  <a:cubicBezTo>
                    <a:pt x="798" y="1754"/>
                    <a:pt x="798" y="1754"/>
                    <a:pt x="798" y="1754"/>
                  </a:cubicBezTo>
                  <a:cubicBezTo>
                    <a:pt x="910" y="1754"/>
                    <a:pt x="910" y="1754"/>
                    <a:pt x="910" y="1754"/>
                  </a:cubicBezTo>
                  <a:cubicBezTo>
                    <a:pt x="932" y="1754"/>
                    <a:pt x="950" y="1736"/>
                    <a:pt x="950" y="1714"/>
                  </a:cubicBezTo>
                  <a:cubicBezTo>
                    <a:pt x="950" y="1692"/>
                    <a:pt x="932" y="1674"/>
                    <a:pt x="910" y="1674"/>
                  </a:cubicBezTo>
                  <a:cubicBezTo>
                    <a:pt x="802" y="1674"/>
                    <a:pt x="802" y="1674"/>
                    <a:pt x="802" y="1674"/>
                  </a:cubicBezTo>
                  <a:cubicBezTo>
                    <a:pt x="812" y="1459"/>
                    <a:pt x="812" y="1459"/>
                    <a:pt x="812" y="1459"/>
                  </a:cubicBezTo>
                  <a:cubicBezTo>
                    <a:pt x="898" y="1459"/>
                    <a:pt x="898" y="1459"/>
                    <a:pt x="898" y="1459"/>
                  </a:cubicBezTo>
                  <a:cubicBezTo>
                    <a:pt x="920" y="1459"/>
                    <a:pt x="938" y="1441"/>
                    <a:pt x="938" y="1419"/>
                  </a:cubicBezTo>
                  <a:cubicBezTo>
                    <a:pt x="938" y="1397"/>
                    <a:pt x="920" y="1379"/>
                    <a:pt x="898" y="1379"/>
                  </a:cubicBezTo>
                  <a:cubicBezTo>
                    <a:pt x="816" y="1379"/>
                    <a:pt x="816" y="1379"/>
                    <a:pt x="816" y="1379"/>
                  </a:cubicBezTo>
                  <a:cubicBezTo>
                    <a:pt x="826" y="1165"/>
                    <a:pt x="826" y="1165"/>
                    <a:pt x="826" y="1165"/>
                  </a:cubicBezTo>
                  <a:cubicBezTo>
                    <a:pt x="909" y="1165"/>
                    <a:pt x="909" y="1165"/>
                    <a:pt x="909" y="1165"/>
                  </a:cubicBezTo>
                  <a:cubicBezTo>
                    <a:pt x="931" y="1165"/>
                    <a:pt x="949" y="1147"/>
                    <a:pt x="949" y="1125"/>
                  </a:cubicBezTo>
                  <a:cubicBezTo>
                    <a:pt x="949" y="1102"/>
                    <a:pt x="931" y="1084"/>
                    <a:pt x="909" y="1084"/>
                  </a:cubicBezTo>
                  <a:cubicBezTo>
                    <a:pt x="830" y="1084"/>
                    <a:pt x="830" y="1084"/>
                    <a:pt x="830" y="1084"/>
                  </a:cubicBezTo>
                  <a:cubicBezTo>
                    <a:pt x="840" y="870"/>
                    <a:pt x="840" y="870"/>
                    <a:pt x="840" y="870"/>
                  </a:cubicBezTo>
                  <a:cubicBezTo>
                    <a:pt x="909" y="870"/>
                    <a:pt x="909" y="870"/>
                    <a:pt x="909" y="870"/>
                  </a:cubicBezTo>
                  <a:cubicBezTo>
                    <a:pt x="931" y="870"/>
                    <a:pt x="949" y="852"/>
                    <a:pt x="949" y="830"/>
                  </a:cubicBezTo>
                  <a:cubicBezTo>
                    <a:pt x="949" y="808"/>
                    <a:pt x="931" y="790"/>
                    <a:pt x="909" y="790"/>
                  </a:cubicBezTo>
                  <a:cubicBezTo>
                    <a:pt x="844" y="790"/>
                    <a:pt x="844" y="790"/>
                    <a:pt x="844" y="790"/>
                  </a:cubicBezTo>
                  <a:cubicBezTo>
                    <a:pt x="852" y="618"/>
                    <a:pt x="852" y="618"/>
                    <a:pt x="852" y="618"/>
                  </a:cubicBezTo>
                  <a:cubicBezTo>
                    <a:pt x="906" y="587"/>
                    <a:pt x="906" y="587"/>
                    <a:pt x="906" y="587"/>
                  </a:cubicBezTo>
                  <a:cubicBezTo>
                    <a:pt x="967" y="622"/>
                    <a:pt x="967" y="622"/>
                    <a:pt x="967" y="622"/>
                  </a:cubicBezTo>
                  <a:lnTo>
                    <a:pt x="1032" y="19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2598738" y="7235825"/>
              <a:ext cx="50800" cy="523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048627" y="3042159"/>
            <a:ext cx="603185" cy="503751"/>
            <a:chOff x="3306763" y="6996113"/>
            <a:chExt cx="1309687" cy="1093788"/>
          </a:xfrm>
          <a:solidFill>
            <a:schemeClr val="bg1"/>
          </a:solidFill>
        </p:grpSpPr>
        <p:sp>
          <p:nvSpPr>
            <p:cNvPr id="23" name="Freeform 13"/>
            <p:cNvSpPr>
              <a:spLocks noEditPoints="1"/>
            </p:cNvSpPr>
            <p:nvPr/>
          </p:nvSpPr>
          <p:spPr bwMode="auto">
            <a:xfrm>
              <a:off x="4049713" y="6996113"/>
              <a:ext cx="566737" cy="1093788"/>
            </a:xfrm>
            <a:custGeom>
              <a:avLst/>
              <a:gdLst>
                <a:gd name="T0" fmla="*/ 345 w 890"/>
                <a:gd name="T1" fmla="*/ 1718 h 1718"/>
                <a:gd name="T2" fmla="*/ 0 w 890"/>
                <a:gd name="T3" fmla="*/ 1372 h 1718"/>
                <a:gd name="T4" fmla="*/ 37 w 890"/>
                <a:gd name="T5" fmla="*/ 1205 h 1718"/>
                <a:gd name="T6" fmla="*/ 88 w 890"/>
                <a:gd name="T7" fmla="*/ 1040 h 1718"/>
                <a:gd name="T8" fmla="*/ 51 w 890"/>
                <a:gd name="T9" fmla="*/ 741 h 1718"/>
                <a:gd name="T10" fmla="*/ 33 w 890"/>
                <a:gd name="T11" fmla="*/ 673 h 1718"/>
                <a:gd name="T12" fmla="*/ 0 w 890"/>
                <a:gd name="T13" fmla="*/ 442 h 1718"/>
                <a:gd name="T14" fmla="*/ 441 w 890"/>
                <a:gd name="T15" fmla="*/ 0 h 1718"/>
                <a:gd name="T16" fmla="*/ 883 w 890"/>
                <a:gd name="T17" fmla="*/ 439 h 1718"/>
                <a:gd name="T18" fmla="*/ 849 w 890"/>
                <a:gd name="T19" fmla="*/ 868 h 1718"/>
                <a:gd name="T20" fmla="*/ 849 w 890"/>
                <a:gd name="T21" fmla="*/ 868 h 1718"/>
                <a:gd name="T22" fmla="*/ 671 w 890"/>
                <a:gd name="T23" fmla="*/ 1490 h 1718"/>
                <a:gd name="T24" fmla="*/ 345 w 890"/>
                <a:gd name="T25" fmla="*/ 1718 h 1718"/>
                <a:gd name="T26" fmla="*/ 441 w 890"/>
                <a:gd name="T27" fmla="*/ 80 h 1718"/>
                <a:gd name="T28" fmla="*/ 80 w 890"/>
                <a:gd name="T29" fmla="*/ 442 h 1718"/>
                <a:gd name="T30" fmla="*/ 111 w 890"/>
                <a:gd name="T31" fmla="*/ 653 h 1718"/>
                <a:gd name="T32" fmla="*/ 129 w 890"/>
                <a:gd name="T33" fmla="*/ 720 h 1718"/>
                <a:gd name="T34" fmla="*/ 167 w 890"/>
                <a:gd name="T35" fmla="*/ 1055 h 1718"/>
                <a:gd name="T36" fmla="*/ 110 w 890"/>
                <a:gd name="T37" fmla="*/ 1237 h 1718"/>
                <a:gd name="T38" fmla="*/ 80 w 890"/>
                <a:gd name="T39" fmla="*/ 1372 h 1718"/>
                <a:gd name="T40" fmla="*/ 345 w 890"/>
                <a:gd name="T41" fmla="*/ 1638 h 1718"/>
                <a:gd name="T42" fmla="*/ 595 w 890"/>
                <a:gd name="T43" fmla="*/ 1462 h 1718"/>
                <a:gd name="T44" fmla="*/ 596 w 890"/>
                <a:gd name="T45" fmla="*/ 1461 h 1718"/>
                <a:gd name="T46" fmla="*/ 770 w 890"/>
                <a:gd name="T47" fmla="*/ 854 h 1718"/>
                <a:gd name="T48" fmla="*/ 802 w 890"/>
                <a:gd name="T49" fmla="*/ 444 h 1718"/>
                <a:gd name="T50" fmla="*/ 441 w 890"/>
                <a:gd name="T51" fmla="*/ 80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90" h="1718">
                  <a:moveTo>
                    <a:pt x="345" y="1718"/>
                  </a:moveTo>
                  <a:cubicBezTo>
                    <a:pt x="155" y="1718"/>
                    <a:pt x="0" y="1563"/>
                    <a:pt x="0" y="1372"/>
                  </a:cubicBezTo>
                  <a:cubicBezTo>
                    <a:pt x="0" y="1290"/>
                    <a:pt x="17" y="1250"/>
                    <a:pt x="37" y="1205"/>
                  </a:cubicBezTo>
                  <a:cubicBezTo>
                    <a:pt x="53" y="1167"/>
                    <a:pt x="72" y="1124"/>
                    <a:pt x="88" y="1040"/>
                  </a:cubicBezTo>
                  <a:cubicBezTo>
                    <a:pt x="106" y="945"/>
                    <a:pt x="79" y="846"/>
                    <a:pt x="51" y="741"/>
                  </a:cubicBezTo>
                  <a:cubicBezTo>
                    <a:pt x="45" y="719"/>
                    <a:pt x="39" y="696"/>
                    <a:pt x="33" y="673"/>
                  </a:cubicBezTo>
                  <a:cubicBezTo>
                    <a:pt x="17" y="607"/>
                    <a:pt x="0" y="528"/>
                    <a:pt x="0" y="442"/>
                  </a:cubicBezTo>
                  <a:cubicBezTo>
                    <a:pt x="0" y="198"/>
                    <a:pt x="198" y="0"/>
                    <a:pt x="441" y="0"/>
                  </a:cubicBezTo>
                  <a:cubicBezTo>
                    <a:pt x="677" y="0"/>
                    <a:pt x="867" y="189"/>
                    <a:pt x="883" y="439"/>
                  </a:cubicBezTo>
                  <a:cubicBezTo>
                    <a:pt x="890" y="562"/>
                    <a:pt x="879" y="706"/>
                    <a:pt x="849" y="868"/>
                  </a:cubicBezTo>
                  <a:cubicBezTo>
                    <a:pt x="849" y="868"/>
                    <a:pt x="849" y="868"/>
                    <a:pt x="849" y="868"/>
                  </a:cubicBezTo>
                  <a:cubicBezTo>
                    <a:pt x="790" y="1190"/>
                    <a:pt x="679" y="1470"/>
                    <a:pt x="671" y="1490"/>
                  </a:cubicBezTo>
                  <a:cubicBezTo>
                    <a:pt x="621" y="1626"/>
                    <a:pt x="491" y="1718"/>
                    <a:pt x="345" y="1718"/>
                  </a:cubicBezTo>
                  <a:close/>
                  <a:moveTo>
                    <a:pt x="441" y="80"/>
                  </a:moveTo>
                  <a:cubicBezTo>
                    <a:pt x="242" y="80"/>
                    <a:pt x="80" y="242"/>
                    <a:pt x="80" y="442"/>
                  </a:cubicBezTo>
                  <a:cubicBezTo>
                    <a:pt x="80" y="519"/>
                    <a:pt x="96" y="592"/>
                    <a:pt x="111" y="653"/>
                  </a:cubicBezTo>
                  <a:cubicBezTo>
                    <a:pt x="117" y="676"/>
                    <a:pt x="123" y="699"/>
                    <a:pt x="129" y="720"/>
                  </a:cubicBezTo>
                  <a:cubicBezTo>
                    <a:pt x="159" y="834"/>
                    <a:pt x="188" y="942"/>
                    <a:pt x="167" y="1055"/>
                  </a:cubicBezTo>
                  <a:cubicBezTo>
                    <a:pt x="149" y="1148"/>
                    <a:pt x="127" y="1197"/>
                    <a:pt x="110" y="1237"/>
                  </a:cubicBezTo>
                  <a:cubicBezTo>
                    <a:pt x="92" y="1279"/>
                    <a:pt x="80" y="1306"/>
                    <a:pt x="80" y="1372"/>
                  </a:cubicBezTo>
                  <a:cubicBezTo>
                    <a:pt x="80" y="1518"/>
                    <a:pt x="199" y="1638"/>
                    <a:pt x="345" y="1638"/>
                  </a:cubicBezTo>
                  <a:cubicBezTo>
                    <a:pt x="457" y="1638"/>
                    <a:pt x="558" y="1567"/>
                    <a:pt x="595" y="1462"/>
                  </a:cubicBezTo>
                  <a:cubicBezTo>
                    <a:pt x="596" y="1462"/>
                    <a:pt x="596" y="1461"/>
                    <a:pt x="596" y="1461"/>
                  </a:cubicBezTo>
                  <a:cubicBezTo>
                    <a:pt x="597" y="1458"/>
                    <a:pt x="712" y="1172"/>
                    <a:pt x="770" y="854"/>
                  </a:cubicBezTo>
                  <a:cubicBezTo>
                    <a:pt x="799" y="698"/>
                    <a:pt x="810" y="560"/>
                    <a:pt x="802" y="444"/>
                  </a:cubicBezTo>
                  <a:cubicBezTo>
                    <a:pt x="789" y="237"/>
                    <a:pt x="634" y="80"/>
                    <a:pt x="441" y="8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4" name="Freeform 14"/>
            <p:cNvSpPr/>
            <p:nvPr/>
          </p:nvSpPr>
          <p:spPr bwMode="auto">
            <a:xfrm>
              <a:off x="4295775" y="7159625"/>
              <a:ext cx="292100" cy="409575"/>
            </a:xfrm>
            <a:custGeom>
              <a:avLst/>
              <a:gdLst>
                <a:gd name="T0" fmla="*/ 412 w 457"/>
                <a:gd name="T1" fmla="*/ 644 h 644"/>
                <a:gd name="T2" fmla="*/ 381 w 457"/>
                <a:gd name="T3" fmla="*/ 630 h 644"/>
                <a:gd name="T4" fmla="*/ 9 w 457"/>
                <a:gd name="T5" fmla="*/ 202 h 644"/>
                <a:gd name="T6" fmla="*/ 0 w 457"/>
                <a:gd name="T7" fmla="*/ 175 h 644"/>
                <a:gd name="T8" fmla="*/ 0 w 457"/>
                <a:gd name="T9" fmla="*/ 40 h 644"/>
                <a:gd name="T10" fmla="*/ 40 w 457"/>
                <a:gd name="T11" fmla="*/ 0 h 644"/>
                <a:gd name="T12" fmla="*/ 80 w 457"/>
                <a:gd name="T13" fmla="*/ 40 h 644"/>
                <a:gd name="T14" fmla="*/ 80 w 457"/>
                <a:gd name="T15" fmla="*/ 160 h 644"/>
                <a:gd name="T16" fmla="*/ 442 w 457"/>
                <a:gd name="T17" fmla="*/ 578 h 644"/>
                <a:gd name="T18" fmla="*/ 438 w 457"/>
                <a:gd name="T19" fmla="*/ 634 h 644"/>
                <a:gd name="T20" fmla="*/ 412 w 457"/>
                <a:gd name="T21" fmla="*/ 64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" h="644">
                  <a:moveTo>
                    <a:pt x="412" y="644"/>
                  </a:moveTo>
                  <a:cubicBezTo>
                    <a:pt x="401" y="644"/>
                    <a:pt x="389" y="639"/>
                    <a:pt x="381" y="630"/>
                  </a:cubicBezTo>
                  <a:cubicBezTo>
                    <a:pt x="9" y="202"/>
                    <a:pt x="9" y="202"/>
                    <a:pt x="9" y="202"/>
                  </a:cubicBezTo>
                  <a:cubicBezTo>
                    <a:pt x="3" y="194"/>
                    <a:pt x="0" y="185"/>
                    <a:pt x="0" y="17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2" y="0"/>
                    <a:pt x="80" y="18"/>
                    <a:pt x="80" y="4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442" y="578"/>
                    <a:pt x="442" y="578"/>
                    <a:pt x="442" y="578"/>
                  </a:cubicBezTo>
                  <a:cubicBezTo>
                    <a:pt x="457" y="594"/>
                    <a:pt x="455" y="620"/>
                    <a:pt x="438" y="634"/>
                  </a:cubicBezTo>
                  <a:cubicBezTo>
                    <a:pt x="431" y="641"/>
                    <a:pt x="421" y="644"/>
                    <a:pt x="412" y="64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5" name="Freeform 15"/>
            <p:cNvSpPr/>
            <p:nvPr/>
          </p:nvSpPr>
          <p:spPr bwMode="auto">
            <a:xfrm>
              <a:off x="4067175" y="7242175"/>
              <a:ext cx="284162" cy="201613"/>
            </a:xfrm>
            <a:custGeom>
              <a:avLst/>
              <a:gdLst>
                <a:gd name="T0" fmla="*/ 46 w 447"/>
                <a:gd name="T1" fmla="*/ 318 h 318"/>
                <a:gd name="T2" fmla="*/ 12 w 447"/>
                <a:gd name="T3" fmla="*/ 300 h 318"/>
                <a:gd name="T4" fmla="*/ 24 w 447"/>
                <a:gd name="T5" fmla="*/ 245 h 318"/>
                <a:gd name="T6" fmla="*/ 379 w 447"/>
                <a:gd name="T7" fmla="*/ 12 h 318"/>
                <a:gd name="T8" fmla="*/ 434 w 447"/>
                <a:gd name="T9" fmla="*/ 23 h 318"/>
                <a:gd name="T10" fmla="*/ 423 w 447"/>
                <a:gd name="T11" fmla="*/ 79 h 318"/>
                <a:gd name="T12" fmla="*/ 68 w 447"/>
                <a:gd name="T13" fmla="*/ 312 h 318"/>
                <a:gd name="T14" fmla="*/ 46 w 447"/>
                <a:gd name="T15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7" h="318">
                  <a:moveTo>
                    <a:pt x="46" y="318"/>
                  </a:moveTo>
                  <a:cubicBezTo>
                    <a:pt x="33" y="318"/>
                    <a:pt x="20" y="312"/>
                    <a:pt x="12" y="300"/>
                  </a:cubicBezTo>
                  <a:cubicBezTo>
                    <a:pt x="0" y="282"/>
                    <a:pt x="5" y="257"/>
                    <a:pt x="24" y="245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97" y="0"/>
                    <a:pt x="422" y="5"/>
                    <a:pt x="434" y="23"/>
                  </a:cubicBezTo>
                  <a:cubicBezTo>
                    <a:pt x="447" y="42"/>
                    <a:pt x="441" y="67"/>
                    <a:pt x="423" y="79"/>
                  </a:cubicBezTo>
                  <a:cubicBezTo>
                    <a:pt x="68" y="312"/>
                    <a:pt x="68" y="312"/>
                    <a:pt x="68" y="312"/>
                  </a:cubicBezTo>
                  <a:cubicBezTo>
                    <a:pt x="61" y="316"/>
                    <a:pt x="54" y="318"/>
                    <a:pt x="46" y="31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6" name="Freeform 16"/>
            <p:cNvSpPr>
              <a:spLocks noEditPoints="1"/>
            </p:cNvSpPr>
            <p:nvPr/>
          </p:nvSpPr>
          <p:spPr bwMode="auto">
            <a:xfrm>
              <a:off x="3306763" y="6996113"/>
              <a:ext cx="566737" cy="1093788"/>
            </a:xfrm>
            <a:custGeom>
              <a:avLst/>
              <a:gdLst>
                <a:gd name="T0" fmla="*/ 802 w 890"/>
                <a:gd name="T1" fmla="*/ 1040 h 1718"/>
                <a:gd name="T2" fmla="*/ 839 w 890"/>
                <a:gd name="T3" fmla="*/ 741 h 1718"/>
                <a:gd name="T4" fmla="*/ 857 w 890"/>
                <a:gd name="T5" fmla="*/ 673 h 1718"/>
                <a:gd name="T6" fmla="*/ 890 w 890"/>
                <a:gd name="T7" fmla="*/ 442 h 1718"/>
                <a:gd name="T8" fmla="*/ 449 w 890"/>
                <a:gd name="T9" fmla="*/ 0 h 1718"/>
                <a:gd name="T10" fmla="*/ 7 w 890"/>
                <a:gd name="T11" fmla="*/ 439 h 1718"/>
                <a:gd name="T12" fmla="*/ 41 w 890"/>
                <a:gd name="T13" fmla="*/ 868 h 1718"/>
                <a:gd name="T14" fmla="*/ 42 w 890"/>
                <a:gd name="T15" fmla="*/ 878 h 1718"/>
                <a:gd name="T16" fmla="*/ 42 w 890"/>
                <a:gd name="T17" fmla="*/ 878 h 1718"/>
                <a:gd name="T18" fmla="*/ 219 w 890"/>
                <a:gd name="T19" fmla="*/ 1490 h 1718"/>
                <a:gd name="T20" fmla="*/ 545 w 890"/>
                <a:gd name="T21" fmla="*/ 1718 h 1718"/>
                <a:gd name="T22" fmla="*/ 890 w 890"/>
                <a:gd name="T23" fmla="*/ 1372 h 1718"/>
                <a:gd name="T24" fmla="*/ 853 w 890"/>
                <a:gd name="T25" fmla="*/ 1205 h 1718"/>
                <a:gd name="T26" fmla="*/ 802 w 890"/>
                <a:gd name="T27" fmla="*/ 1040 h 1718"/>
                <a:gd name="T28" fmla="*/ 88 w 890"/>
                <a:gd name="T29" fmla="*/ 444 h 1718"/>
                <a:gd name="T30" fmla="*/ 449 w 890"/>
                <a:gd name="T31" fmla="*/ 80 h 1718"/>
                <a:gd name="T32" fmla="*/ 810 w 890"/>
                <a:gd name="T33" fmla="*/ 442 h 1718"/>
                <a:gd name="T34" fmla="*/ 792 w 890"/>
                <a:gd name="T35" fmla="*/ 598 h 1718"/>
                <a:gd name="T36" fmla="*/ 503 w 890"/>
                <a:gd name="T37" fmla="*/ 409 h 1718"/>
                <a:gd name="T38" fmla="*/ 503 w 890"/>
                <a:gd name="T39" fmla="*/ 295 h 1718"/>
                <a:gd name="T40" fmla="*/ 463 w 890"/>
                <a:gd name="T41" fmla="*/ 255 h 1718"/>
                <a:gd name="T42" fmla="*/ 423 w 890"/>
                <a:gd name="T43" fmla="*/ 295 h 1718"/>
                <a:gd name="T44" fmla="*/ 423 w 890"/>
                <a:gd name="T45" fmla="*/ 415 h 1718"/>
                <a:gd name="T46" fmla="*/ 107 w 890"/>
                <a:gd name="T47" fmla="*/ 780 h 1718"/>
                <a:gd name="T48" fmla="*/ 88 w 890"/>
                <a:gd name="T49" fmla="*/ 444 h 1718"/>
                <a:gd name="T50" fmla="*/ 545 w 890"/>
                <a:gd name="T51" fmla="*/ 1638 h 1718"/>
                <a:gd name="T52" fmla="*/ 295 w 890"/>
                <a:gd name="T53" fmla="*/ 1462 h 1718"/>
                <a:gd name="T54" fmla="*/ 294 w 890"/>
                <a:gd name="T55" fmla="*/ 1461 h 1718"/>
                <a:gd name="T56" fmla="*/ 125 w 890"/>
                <a:gd name="T57" fmla="*/ 883 h 1718"/>
                <a:gd name="T58" fmla="*/ 471 w 890"/>
                <a:gd name="T59" fmla="*/ 483 h 1718"/>
                <a:gd name="T60" fmla="*/ 772 w 890"/>
                <a:gd name="T61" fmla="*/ 681 h 1718"/>
                <a:gd name="T62" fmla="*/ 761 w 890"/>
                <a:gd name="T63" fmla="*/ 720 h 1718"/>
                <a:gd name="T64" fmla="*/ 723 w 890"/>
                <a:gd name="T65" fmla="*/ 1055 h 1718"/>
                <a:gd name="T66" fmla="*/ 780 w 890"/>
                <a:gd name="T67" fmla="*/ 1237 h 1718"/>
                <a:gd name="T68" fmla="*/ 810 w 890"/>
                <a:gd name="T69" fmla="*/ 1372 h 1718"/>
                <a:gd name="T70" fmla="*/ 545 w 890"/>
                <a:gd name="T71" fmla="*/ 1638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0" h="1718">
                  <a:moveTo>
                    <a:pt x="802" y="1040"/>
                  </a:moveTo>
                  <a:cubicBezTo>
                    <a:pt x="784" y="945"/>
                    <a:pt x="811" y="846"/>
                    <a:pt x="839" y="741"/>
                  </a:cubicBezTo>
                  <a:cubicBezTo>
                    <a:pt x="845" y="719"/>
                    <a:pt x="851" y="696"/>
                    <a:pt x="857" y="673"/>
                  </a:cubicBezTo>
                  <a:cubicBezTo>
                    <a:pt x="873" y="607"/>
                    <a:pt x="890" y="528"/>
                    <a:pt x="890" y="442"/>
                  </a:cubicBezTo>
                  <a:cubicBezTo>
                    <a:pt x="890" y="198"/>
                    <a:pt x="692" y="0"/>
                    <a:pt x="449" y="0"/>
                  </a:cubicBezTo>
                  <a:cubicBezTo>
                    <a:pt x="213" y="0"/>
                    <a:pt x="23" y="189"/>
                    <a:pt x="7" y="439"/>
                  </a:cubicBezTo>
                  <a:cubicBezTo>
                    <a:pt x="0" y="562"/>
                    <a:pt x="11" y="706"/>
                    <a:pt x="41" y="868"/>
                  </a:cubicBezTo>
                  <a:cubicBezTo>
                    <a:pt x="41" y="871"/>
                    <a:pt x="42" y="875"/>
                    <a:pt x="42" y="878"/>
                  </a:cubicBezTo>
                  <a:cubicBezTo>
                    <a:pt x="42" y="878"/>
                    <a:pt x="42" y="878"/>
                    <a:pt x="42" y="878"/>
                  </a:cubicBezTo>
                  <a:cubicBezTo>
                    <a:pt x="102" y="1195"/>
                    <a:pt x="211" y="1470"/>
                    <a:pt x="219" y="1490"/>
                  </a:cubicBezTo>
                  <a:cubicBezTo>
                    <a:pt x="269" y="1626"/>
                    <a:pt x="399" y="1718"/>
                    <a:pt x="545" y="1718"/>
                  </a:cubicBezTo>
                  <a:cubicBezTo>
                    <a:pt x="735" y="1718"/>
                    <a:pt x="890" y="1563"/>
                    <a:pt x="890" y="1372"/>
                  </a:cubicBezTo>
                  <a:cubicBezTo>
                    <a:pt x="890" y="1290"/>
                    <a:pt x="873" y="1250"/>
                    <a:pt x="853" y="1205"/>
                  </a:cubicBezTo>
                  <a:cubicBezTo>
                    <a:pt x="837" y="1167"/>
                    <a:pt x="818" y="1124"/>
                    <a:pt x="802" y="1040"/>
                  </a:cubicBezTo>
                  <a:close/>
                  <a:moveTo>
                    <a:pt x="88" y="444"/>
                  </a:moveTo>
                  <a:cubicBezTo>
                    <a:pt x="101" y="237"/>
                    <a:pt x="256" y="80"/>
                    <a:pt x="449" y="80"/>
                  </a:cubicBezTo>
                  <a:cubicBezTo>
                    <a:pt x="648" y="80"/>
                    <a:pt x="810" y="242"/>
                    <a:pt x="810" y="442"/>
                  </a:cubicBezTo>
                  <a:cubicBezTo>
                    <a:pt x="810" y="497"/>
                    <a:pt x="802" y="550"/>
                    <a:pt x="792" y="598"/>
                  </a:cubicBezTo>
                  <a:cubicBezTo>
                    <a:pt x="503" y="409"/>
                    <a:pt x="503" y="409"/>
                    <a:pt x="503" y="409"/>
                  </a:cubicBezTo>
                  <a:cubicBezTo>
                    <a:pt x="503" y="295"/>
                    <a:pt x="503" y="295"/>
                    <a:pt x="503" y="295"/>
                  </a:cubicBezTo>
                  <a:cubicBezTo>
                    <a:pt x="503" y="273"/>
                    <a:pt x="485" y="255"/>
                    <a:pt x="463" y="255"/>
                  </a:cubicBezTo>
                  <a:cubicBezTo>
                    <a:pt x="441" y="255"/>
                    <a:pt x="423" y="273"/>
                    <a:pt x="423" y="295"/>
                  </a:cubicBezTo>
                  <a:cubicBezTo>
                    <a:pt x="423" y="415"/>
                    <a:pt x="423" y="415"/>
                    <a:pt x="423" y="415"/>
                  </a:cubicBezTo>
                  <a:cubicBezTo>
                    <a:pt x="107" y="780"/>
                    <a:pt x="107" y="780"/>
                    <a:pt x="107" y="780"/>
                  </a:cubicBezTo>
                  <a:cubicBezTo>
                    <a:pt x="88" y="655"/>
                    <a:pt x="81" y="542"/>
                    <a:pt x="88" y="444"/>
                  </a:cubicBezTo>
                  <a:close/>
                  <a:moveTo>
                    <a:pt x="545" y="1638"/>
                  </a:moveTo>
                  <a:cubicBezTo>
                    <a:pt x="433" y="1638"/>
                    <a:pt x="332" y="1567"/>
                    <a:pt x="295" y="1462"/>
                  </a:cubicBezTo>
                  <a:cubicBezTo>
                    <a:pt x="294" y="1462"/>
                    <a:pt x="294" y="1461"/>
                    <a:pt x="294" y="1461"/>
                  </a:cubicBezTo>
                  <a:cubicBezTo>
                    <a:pt x="293" y="1458"/>
                    <a:pt x="185" y="1189"/>
                    <a:pt x="125" y="883"/>
                  </a:cubicBezTo>
                  <a:cubicBezTo>
                    <a:pt x="471" y="483"/>
                    <a:pt x="471" y="483"/>
                    <a:pt x="471" y="483"/>
                  </a:cubicBezTo>
                  <a:cubicBezTo>
                    <a:pt x="772" y="681"/>
                    <a:pt x="772" y="681"/>
                    <a:pt x="772" y="681"/>
                  </a:cubicBezTo>
                  <a:cubicBezTo>
                    <a:pt x="768" y="694"/>
                    <a:pt x="765" y="707"/>
                    <a:pt x="761" y="720"/>
                  </a:cubicBezTo>
                  <a:cubicBezTo>
                    <a:pt x="731" y="834"/>
                    <a:pt x="702" y="942"/>
                    <a:pt x="723" y="1055"/>
                  </a:cubicBezTo>
                  <a:cubicBezTo>
                    <a:pt x="741" y="1148"/>
                    <a:pt x="763" y="1197"/>
                    <a:pt x="780" y="1237"/>
                  </a:cubicBezTo>
                  <a:cubicBezTo>
                    <a:pt x="798" y="1279"/>
                    <a:pt x="810" y="1306"/>
                    <a:pt x="810" y="1372"/>
                  </a:cubicBezTo>
                  <a:cubicBezTo>
                    <a:pt x="810" y="1518"/>
                    <a:pt x="691" y="1638"/>
                    <a:pt x="545" y="163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3492500" y="7740650"/>
              <a:ext cx="50800" cy="5080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  <p:sp>
          <p:nvSpPr>
            <p:cNvPr id="28" name="Freeform 18"/>
            <p:cNvSpPr/>
            <p:nvPr/>
          </p:nvSpPr>
          <p:spPr bwMode="auto">
            <a:xfrm>
              <a:off x="3514725" y="7808913"/>
              <a:ext cx="163512" cy="177800"/>
            </a:xfrm>
            <a:custGeom>
              <a:avLst/>
              <a:gdLst>
                <a:gd name="T0" fmla="*/ 219 w 259"/>
                <a:gd name="T1" fmla="*/ 200 h 280"/>
                <a:gd name="T2" fmla="*/ 120 w 259"/>
                <a:gd name="T3" fmla="*/ 131 h 280"/>
                <a:gd name="T4" fmla="*/ 119 w 259"/>
                <a:gd name="T5" fmla="*/ 128 h 280"/>
                <a:gd name="T6" fmla="*/ 118 w 259"/>
                <a:gd name="T7" fmla="*/ 126 h 280"/>
                <a:gd name="T8" fmla="*/ 117 w 259"/>
                <a:gd name="T9" fmla="*/ 123 h 280"/>
                <a:gd name="T10" fmla="*/ 83 w 259"/>
                <a:gd name="T11" fmla="*/ 32 h 280"/>
                <a:gd name="T12" fmla="*/ 32 w 259"/>
                <a:gd name="T13" fmla="*/ 8 h 280"/>
                <a:gd name="T14" fmla="*/ 7 w 259"/>
                <a:gd name="T15" fmla="*/ 59 h 280"/>
                <a:gd name="T16" fmla="*/ 42 w 259"/>
                <a:gd name="T17" fmla="*/ 153 h 280"/>
                <a:gd name="T18" fmla="*/ 44 w 259"/>
                <a:gd name="T19" fmla="*/ 158 h 280"/>
                <a:gd name="T20" fmla="*/ 219 w 259"/>
                <a:gd name="T21" fmla="*/ 280 h 280"/>
                <a:gd name="T22" fmla="*/ 259 w 259"/>
                <a:gd name="T23" fmla="*/ 240 h 280"/>
                <a:gd name="T24" fmla="*/ 219 w 259"/>
                <a:gd name="T25" fmla="*/ 20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9" h="280">
                  <a:moveTo>
                    <a:pt x="219" y="200"/>
                  </a:moveTo>
                  <a:cubicBezTo>
                    <a:pt x="174" y="200"/>
                    <a:pt x="135" y="172"/>
                    <a:pt x="120" y="131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18" y="127"/>
                    <a:pt x="118" y="127"/>
                    <a:pt x="118" y="126"/>
                  </a:cubicBez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03" y="89"/>
                    <a:pt x="83" y="32"/>
                  </a:cubicBezTo>
                  <a:cubicBezTo>
                    <a:pt x="76" y="11"/>
                    <a:pt x="53" y="0"/>
                    <a:pt x="32" y="8"/>
                  </a:cubicBezTo>
                  <a:cubicBezTo>
                    <a:pt x="11" y="15"/>
                    <a:pt x="0" y="38"/>
                    <a:pt x="7" y="59"/>
                  </a:cubicBezTo>
                  <a:cubicBezTo>
                    <a:pt x="28" y="117"/>
                    <a:pt x="42" y="152"/>
                    <a:pt x="42" y="153"/>
                  </a:cubicBezTo>
                  <a:cubicBezTo>
                    <a:pt x="44" y="158"/>
                    <a:pt x="44" y="158"/>
                    <a:pt x="44" y="158"/>
                  </a:cubicBezTo>
                  <a:cubicBezTo>
                    <a:pt x="71" y="231"/>
                    <a:pt x="141" y="280"/>
                    <a:pt x="219" y="280"/>
                  </a:cubicBezTo>
                  <a:cubicBezTo>
                    <a:pt x="241" y="280"/>
                    <a:pt x="259" y="262"/>
                    <a:pt x="259" y="240"/>
                  </a:cubicBezTo>
                  <a:cubicBezTo>
                    <a:pt x="259" y="218"/>
                    <a:pt x="241" y="200"/>
                    <a:pt x="219" y="20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1350"/>
            </a:p>
          </p:txBody>
        </p:sp>
      </p:grpSp>
      <p:sp>
        <p:nvSpPr>
          <p:cNvPr id="29" name="Freeform 19"/>
          <p:cNvSpPr>
            <a:spLocks noEditPoints="1"/>
          </p:cNvSpPr>
          <p:nvPr/>
        </p:nvSpPr>
        <p:spPr bwMode="auto">
          <a:xfrm>
            <a:off x="1508422" y="2993905"/>
            <a:ext cx="470849" cy="600260"/>
          </a:xfrm>
          <a:custGeom>
            <a:avLst/>
            <a:gdLst>
              <a:gd name="T0" fmla="*/ 1235 w 1608"/>
              <a:gd name="T1" fmla="*/ 257 h 2048"/>
              <a:gd name="T2" fmla="*/ 1407 w 1608"/>
              <a:gd name="T3" fmla="*/ 106 h 2048"/>
              <a:gd name="T4" fmla="*/ 1214 w 1608"/>
              <a:gd name="T5" fmla="*/ 4 h 2048"/>
              <a:gd name="T6" fmla="*/ 1209 w 1608"/>
              <a:gd name="T7" fmla="*/ 2 h 2048"/>
              <a:gd name="T8" fmla="*/ 1203 w 1608"/>
              <a:gd name="T9" fmla="*/ 0 h 2048"/>
              <a:gd name="T10" fmla="*/ 1196 w 1608"/>
              <a:gd name="T11" fmla="*/ 0 h 2048"/>
              <a:gd name="T12" fmla="*/ 1192 w 1608"/>
              <a:gd name="T13" fmla="*/ 0 h 2048"/>
              <a:gd name="T14" fmla="*/ 1177 w 1608"/>
              <a:gd name="T15" fmla="*/ 4 h 2048"/>
              <a:gd name="T16" fmla="*/ 1172 w 1608"/>
              <a:gd name="T17" fmla="*/ 7 h 2048"/>
              <a:gd name="T18" fmla="*/ 1161 w 1608"/>
              <a:gd name="T19" fmla="*/ 18 h 2048"/>
              <a:gd name="T20" fmla="*/ 1159 w 1608"/>
              <a:gd name="T21" fmla="*/ 21 h 2048"/>
              <a:gd name="T22" fmla="*/ 1157 w 1608"/>
              <a:gd name="T23" fmla="*/ 26 h 2048"/>
              <a:gd name="T24" fmla="*/ 1155 w 1608"/>
              <a:gd name="T25" fmla="*/ 32 h 2048"/>
              <a:gd name="T26" fmla="*/ 1155 w 1608"/>
              <a:gd name="T27" fmla="*/ 39 h 2048"/>
              <a:gd name="T28" fmla="*/ 1155 w 1608"/>
              <a:gd name="T29" fmla="*/ 40 h 2048"/>
              <a:gd name="T30" fmla="*/ 788 w 1608"/>
              <a:gd name="T31" fmla="*/ 707 h 2048"/>
              <a:gd name="T32" fmla="*/ 886 w 1608"/>
              <a:gd name="T33" fmla="*/ 1081 h 2048"/>
              <a:gd name="T34" fmla="*/ 780 w 1608"/>
              <a:gd name="T35" fmla="*/ 1252 h 2048"/>
              <a:gd name="T36" fmla="*/ 560 w 1608"/>
              <a:gd name="T37" fmla="*/ 1081 h 2048"/>
              <a:gd name="T38" fmla="*/ 446 w 1608"/>
              <a:gd name="T39" fmla="*/ 741 h 2048"/>
              <a:gd name="T40" fmla="*/ 323 w 1608"/>
              <a:gd name="T41" fmla="*/ 819 h 2048"/>
              <a:gd name="T42" fmla="*/ 243 w 1608"/>
              <a:gd name="T43" fmla="*/ 781 h 2048"/>
              <a:gd name="T44" fmla="*/ 161 w 1608"/>
              <a:gd name="T45" fmla="*/ 781 h 2048"/>
              <a:gd name="T46" fmla="*/ 81 w 1608"/>
              <a:gd name="T47" fmla="*/ 858 h 2048"/>
              <a:gd name="T48" fmla="*/ 11 w 1608"/>
              <a:gd name="T49" fmla="*/ 2035 h 2048"/>
              <a:gd name="T50" fmla="*/ 1540 w 1608"/>
              <a:gd name="T51" fmla="*/ 2035 h 2048"/>
              <a:gd name="T52" fmla="*/ 1565 w 1608"/>
              <a:gd name="T53" fmla="*/ 732 h 2048"/>
              <a:gd name="T54" fmla="*/ 1235 w 1608"/>
              <a:gd name="T55" fmla="*/ 168 h 2048"/>
              <a:gd name="T56" fmla="*/ 1235 w 1608"/>
              <a:gd name="T57" fmla="*/ 168 h 2048"/>
              <a:gd name="T58" fmla="*/ 924 w 1608"/>
              <a:gd name="T59" fmla="*/ 651 h 2048"/>
              <a:gd name="T60" fmla="*/ 192 w 1608"/>
              <a:gd name="T61" fmla="*/ 1247 h 2048"/>
              <a:gd name="T62" fmla="*/ 139 w 1608"/>
              <a:gd name="T63" fmla="*/ 1166 h 2048"/>
              <a:gd name="T64" fmla="*/ 406 w 1608"/>
              <a:gd name="T65" fmla="*/ 1081 h 2048"/>
              <a:gd name="T66" fmla="*/ 325 w 1608"/>
              <a:gd name="T67" fmla="*/ 1291 h 2048"/>
              <a:gd name="T68" fmla="*/ 134 w 1608"/>
              <a:gd name="T69" fmla="*/ 1247 h 2048"/>
              <a:gd name="T70" fmla="*/ 568 w 1608"/>
              <a:gd name="T71" fmla="*/ 1682 h 2048"/>
              <a:gd name="T72" fmla="*/ 805 w 1608"/>
              <a:gd name="T73" fmla="*/ 1682 h 2048"/>
              <a:gd name="T74" fmla="*/ 885 w 1608"/>
              <a:gd name="T75" fmla="*/ 1682 h 2048"/>
              <a:gd name="T76" fmla="*/ 487 w 1608"/>
              <a:gd name="T77" fmla="*/ 1682 h 2048"/>
              <a:gd name="T78" fmla="*/ 405 w 1608"/>
              <a:gd name="T79" fmla="*/ 1294 h 2048"/>
              <a:gd name="T80" fmla="*/ 520 w 1608"/>
              <a:gd name="T81" fmla="*/ 1161 h 2048"/>
              <a:gd name="T82" fmla="*/ 821 w 1608"/>
              <a:gd name="T83" fmla="*/ 1332 h 2048"/>
              <a:gd name="T84" fmla="*/ 975 w 1608"/>
              <a:gd name="T85" fmla="*/ 1161 h 2048"/>
              <a:gd name="T86" fmla="*/ 1008 w 1608"/>
              <a:gd name="T87" fmla="*/ 1967 h 2048"/>
              <a:gd name="T88" fmla="*/ 1088 w 1608"/>
              <a:gd name="T89" fmla="*/ 1967 h 2048"/>
              <a:gd name="T90" fmla="*/ 1016 w 1608"/>
              <a:gd name="T91" fmla="*/ 1081 h 2048"/>
              <a:gd name="T92" fmla="*/ 1404 w 1608"/>
              <a:gd name="T93" fmla="*/ 732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08" h="2048">
                <a:moveTo>
                  <a:pt x="1593" y="663"/>
                </a:moveTo>
                <a:cubicBezTo>
                  <a:pt x="1235" y="318"/>
                  <a:pt x="1235" y="318"/>
                  <a:pt x="1235" y="318"/>
                </a:cubicBezTo>
                <a:cubicBezTo>
                  <a:pt x="1235" y="257"/>
                  <a:pt x="1235" y="257"/>
                  <a:pt x="1235" y="257"/>
                </a:cubicBezTo>
                <a:cubicBezTo>
                  <a:pt x="1405" y="178"/>
                  <a:pt x="1405" y="178"/>
                  <a:pt x="1405" y="178"/>
                </a:cubicBezTo>
                <a:cubicBezTo>
                  <a:pt x="1419" y="172"/>
                  <a:pt x="1428" y="158"/>
                  <a:pt x="1428" y="143"/>
                </a:cubicBezTo>
                <a:cubicBezTo>
                  <a:pt x="1429" y="127"/>
                  <a:pt x="1420" y="113"/>
                  <a:pt x="1407" y="106"/>
                </a:cubicBezTo>
                <a:cubicBezTo>
                  <a:pt x="1214" y="5"/>
                  <a:pt x="1214" y="5"/>
                  <a:pt x="1214" y="5"/>
                </a:cubicBezTo>
                <a:cubicBezTo>
                  <a:pt x="1214" y="5"/>
                  <a:pt x="1214" y="5"/>
                  <a:pt x="1214" y="4"/>
                </a:cubicBezTo>
                <a:cubicBezTo>
                  <a:pt x="1214" y="4"/>
                  <a:pt x="1214" y="4"/>
                  <a:pt x="1214" y="4"/>
                </a:cubicBezTo>
                <a:cubicBezTo>
                  <a:pt x="1213" y="4"/>
                  <a:pt x="1213" y="4"/>
                  <a:pt x="1213" y="4"/>
                </a:cubicBezTo>
                <a:cubicBezTo>
                  <a:pt x="1212" y="3"/>
                  <a:pt x="1211" y="3"/>
                  <a:pt x="1210" y="3"/>
                </a:cubicBezTo>
                <a:cubicBezTo>
                  <a:pt x="1210" y="2"/>
                  <a:pt x="1209" y="2"/>
                  <a:pt x="1209" y="2"/>
                </a:cubicBezTo>
                <a:cubicBezTo>
                  <a:pt x="1208" y="2"/>
                  <a:pt x="1207" y="2"/>
                  <a:pt x="1206" y="1"/>
                </a:cubicBezTo>
                <a:cubicBezTo>
                  <a:pt x="1206" y="1"/>
                  <a:pt x="1205" y="1"/>
                  <a:pt x="1204" y="1"/>
                </a:cubicBezTo>
                <a:cubicBezTo>
                  <a:pt x="1204" y="1"/>
                  <a:pt x="1203" y="1"/>
                  <a:pt x="1203" y="0"/>
                </a:cubicBezTo>
                <a:cubicBezTo>
                  <a:pt x="1202" y="0"/>
                  <a:pt x="1201" y="0"/>
                  <a:pt x="1200" y="0"/>
                </a:cubicBezTo>
                <a:cubicBezTo>
                  <a:pt x="1200" y="0"/>
                  <a:pt x="1199" y="0"/>
                  <a:pt x="1199" y="0"/>
                </a:cubicBezTo>
                <a:cubicBezTo>
                  <a:pt x="1198" y="0"/>
                  <a:pt x="1197" y="0"/>
                  <a:pt x="1196" y="0"/>
                </a:cubicBezTo>
                <a:cubicBezTo>
                  <a:pt x="1195" y="0"/>
                  <a:pt x="1195" y="0"/>
                  <a:pt x="1195" y="0"/>
                </a:cubicBezTo>
                <a:cubicBezTo>
                  <a:pt x="1195" y="0"/>
                  <a:pt x="1195" y="0"/>
                  <a:pt x="1195" y="0"/>
                </a:cubicBezTo>
                <a:cubicBezTo>
                  <a:pt x="1194" y="0"/>
                  <a:pt x="1193" y="0"/>
                  <a:pt x="1192" y="0"/>
                </a:cubicBezTo>
                <a:cubicBezTo>
                  <a:pt x="1191" y="0"/>
                  <a:pt x="1191" y="0"/>
                  <a:pt x="1191" y="0"/>
                </a:cubicBezTo>
                <a:cubicBezTo>
                  <a:pt x="1190" y="0"/>
                  <a:pt x="1189" y="0"/>
                  <a:pt x="1188" y="0"/>
                </a:cubicBezTo>
                <a:cubicBezTo>
                  <a:pt x="1184" y="1"/>
                  <a:pt x="1180" y="2"/>
                  <a:pt x="1177" y="4"/>
                </a:cubicBezTo>
                <a:cubicBezTo>
                  <a:pt x="1176" y="4"/>
                  <a:pt x="1176" y="4"/>
                  <a:pt x="1176" y="4"/>
                </a:cubicBezTo>
                <a:cubicBezTo>
                  <a:pt x="1175" y="5"/>
                  <a:pt x="1175" y="5"/>
                  <a:pt x="1174" y="5"/>
                </a:cubicBezTo>
                <a:cubicBezTo>
                  <a:pt x="1174" y="6"/>
                  <a:pt x="1173" y="6"/>
                  <a:pt x="1172" y="7"/>
                </a:cubicBezTo>
                <a:cubicBezTo>
                  <a:pt x="1172" y="7"/>
                  <a:pt x="1172" y="7"/>
                  <a:pt x="1172" y="7"/>
                </a:cubicBezTo>
                <a:cubicBezTo>
                  <a:pt x="1169" y="9"/>
                  <a:pt x="1165" y="12"/>
                  <a:pt x="1163" y="16"/>
                </a:cubicBezTo>
                <a:cubicBezTo>
                  <a:pt x="1162" y="16"/>
                  <a:pt x="1162" y="17"/>
                  <a:pt x="1161" y="18"/>
                </a:cubicBezTo>
                <a:cubicBezTo>
                  <a:pt x="1161" y="18"/>
                  <a:pt x="1161" y="18"/>
                  <a:pt x="1161" y="18"/>
                </a:cubicBezTo>
                <a:cubicBezTo>
                  <a:pt x="1160" y="19"/>
                  <a:pt x="1160" y="20"/>
                  <a:pt x="1159" y="21"/>
                </a:cubicBezTo>
                <a:cubicBezTo>
                  <a:pt x="1159" y="21"/>
                  <a:pt x="1159" y="21"/>
                  <a:pt x="1159" y="21"/>
                </a:cubicBezTo>
                <a:cubicBezTo>
                  <a:pt x="1159" y="21"/>
                  <a:pt x="1159" y="22"/>
                  <a:pt x="1159" y="22"/>
                </a:cubicBezTo>
                <a:cubicBezTo>
                  <a:pt x="1158" y="23"/>
                  <a:pt x="1158" y="24"/>
                  <a:pt x="1158" y="25"/>
                </a:cubicBezTo>
                <a:cubicBezTo>
                  <a:pt x="1157" y="25"/>
                  <a:pt x="1157" y="26"/>
                  <a:pt x="1157" y="26"/>
                </a:cubicBezTo>
                <a:cubicBezTo>
                  <a:pt x="1157" y="27"/>
                  <a:pt x="1157" y="28"/>
                  <a:pt x="1156" y="28"/>
                </a:cubicBezTo>
                <a:cubicBezTo>
                  <a:pt x="1156" y="29"/>
                  <a:pt x="1156" y="30"/>
                  <a:pt x="1156" y="30"/>
                </a:cubicBezTo>
                <a:cubicBezTo>
                  <a:pt x="1156" y="31"/>
                  <a:pt x="1156" y="31"/>
                  <a:pt x="1155" y="32"/>
                </a:cubicBezTo>
                <a:cubicBezTo>
                  <a:pt x="1155" y="33"/>
                  <a:pt x="1155" y="34"/>
                  <a:pt x="1155" y="34"/>
                </a:cubicBezTo>
                <a:cubicBezTo>
                  <a:pt x="1155" y="35"/>
                  <a:pt x="1155" y="36"/>
                  <a:pt x="1155" y="36"/>
                </a:cubicBezTo>
                <a:cubicBezTo>
                  <a:pt x="1155" y="37"/>
                  <a:pt x="1155" y="38"/>
                  <a:pt x="1155" y="39"/>
                </a:cubicBezTo>
                <a:cubicBezTo>
                  <a:pt x="1155" y="39"/>
                  <a:pt x="1155" y="40"/>
                  <a:pt x="1155" y="40"/>
                </a:cubicBezTo>
                <a:cubicBezTo>
                  <a:pt x="1155" y="40"/>
                  <a:pt x="1155" y="40"/>
                  <a:pt x="1155" y="40"/>
                </a:cubicBezTo>
                <a:cubicBezTo>
                  <a:pt x="1155" y="40"/>
                  <a:pt x="1155" y="40"/>
                  <a:pt x="1155" y="40"/>
                </a:cubicBezTo>
                <a:cubicBezTo>
                  <a:pt x="1155" y="318"/>
                  <a:pt x="1155" y="318"/>
                  <a:pt x="1155" y="318"/>
                </a:cubicBezTo>
                <a:cubicBezTo>
                  <a:pt x="797" y="663"/>
                  <a:pt x="797" y="663"/>
                  <a:pt x="797" y="663"/>
                </a:cubicBezTo>
                <a:cubicBezTo>
                  <a:pt x="785" y="674"/>
                  <a:pt x="782" y="691"/>
                  <a:pt x="788" y="707"/>
                </a:cubicBezTo>
                <a:cubicBezTo>
                  <a:pt x="794" y="722"/>
                  <a:pt x="809" y="732"/>
                  <a:pt x="825" y="732"/>
                </a:cubicBezTo>
                <a:cubicBezTo>
                  <a:pt x="905" y="732"/>
                  <a:pt x="905" y="732"/>
                  <a:pt x="905" y="732"/>
                </a:cubicBezTo>
                <a:cubicBezTo>
                  <a:pt x="886" y="1081"/>
                  <a:pt x="886" y="1081"/>
                  <a:pt x="886" y="1081"/>
                </a:cubicBezTo>
                <a:cubicBezTo>
                  <a:pt x="821" y="1081"/>
                  <a:pt x="821" y="1081"/>
                  <a:pt x="821" y="1081"/>
                </a:cubicBezTo>
                <a:cubicBezTo>
                  <a:pt x="798" y="1081"/>
                  <a:pt x="780" y="1099"/>
                  <a:pt x="780" y="1121"/>
                </a:cubicBezTo>
                <a:cubicBezTo>
                  <a:pt x="780" y="1252"/>
                  <a:pt x="780" y="1252"/>
                  <a:pt x="780" y="1252"/>
                </a:cubicBezTo>
                <a:cubicBezTo>
                  <a:pt x="600" y="1252"/>
                  <a:pt x="600" y="1252"/>
                  <a:pt x="600" y="1252"/>
                </a:cubicBezTo>
                <a:cubicBezTo>
                  <a:pt x="600" y="1121"/>
                  <a:pt x="600" y="1121"/>
                  <a:pt x="600" y="1121"/>
                </a:cubicBezTo>
                <a:cubicBezTo>
                  <a:pt x="600" y="1099"/>
                  <a:pt x="583" y="1081"/>
                  <a:pt x="560" y="1081"/>
                </a:cubicBezTo>
                <a:cubicBezTo>
                  <a:pt x="486" y="1081"/>
                  <a:pt x="486" y="1081"/>
                  <a:pt x="486" y="1081"/>
                </a:cubicBezTo>
                <a:cubicBezTo>
                  <a:pt x="486" y="781"/>
                  <a:pt x="486" y="781"/>
                  <a:pt x="486" y="781"/>
                </a:cubicBezTo>
                <a:cubicBezTo>
                  <a:pt x="486" y="759"/>
                  <a:pt x="468" y="741"/>
                  <a:pt x="446" y="741"/>
                </a:cubicBezTo>
                <a:cubicBezTo>
                  <a:pt x="424" y="741"/>
                  <a:pt x="406" y="759"/>
                  <a:pt x="406" y="781"/>
                </a:cubicBezTo>
                <a:cubicBezTo>
                  <a:pt x="406" y="819"/>
                  <a:pt x="406" y="819"/>
                  <a:pt x="406" y="819"/>
                </a:cubicBezTo>
                <a:cubicBezTo>
                  <a:pt x="323" y="819"/>
                  <a:pt x="323" y="819"/>
                  <a:pt x="323" y="819"/>
                </a:cubicBezTo>
                <a:cubicBezTo>
                  <a:pt x="323" y="781"/>
                  <a:pt x="323" y="781"/>
                  <a:pt x="323" y="781"/>
                </a:cubicBezTo>
                <a:cubicBezTo>
                  <a:pt x="323" y="759"/>
                  <a:pt x="305" y="741"/>
                  <a:pt x="283" y="741"/>
                </a:cubicBezTo>
                <a:cubicBezTo>
                  <a:pt x="261" y="741"/>
                  <a:pt x="243" y="759"/>
                  <a:pt x="243" y="781"/>
                </a:cubicBezTo>
                <a:cubicBezTo>
                  <a:pt x="243" y="819"/>
                  <a:pt x="243" y="819"/>
                  <a:pt x="243" y="819"/>
                </a:cubicBezTo>
                <a:cubicBezTo>
                  <a:pt x="161" y="819"/>
                  <a:pt x="161" y="819"/>
                  <a:pt x="161" y="819"/>
                </a:cubicBezTo>
                <a:cubicBezTo>
                  <a:pt x="161" y="781"/>
                  <a:pt x="161" y="781"/>
                  <a:pt x="161" y="781"/>
                </a:cubicBezTo>
                <a:cubicBezTo>
                  <a:pt x="161" y="759"/>
                  <a:pt x="143" y="741"/>
                  <a:pt x="121" y="741"/>
                </a:cubicBezTo>
                <a:cubicBezTo>
                  <a:pt x="98" y="741"/>
                  <a:pt x="81" y="759"/>
                  <a:pt x="81" y="781"/>
                </a:cubicBezTo>
                <a:cubicBezTo>
                  <a:pt x="81" y="858"/>
                  <a:pt x="81" y="858"/>
                  <a:pt x="81" y="858"/>
                </a:cubicBezTo>
                <a:cubicBezTo>
                  <a:pt x="56" y="1204"/>
                  <a:pt x="56" y="1204"/>
                  <a:pt x="56" y="1204"/>
                </a:cubicBezTo>
                <a:cubicBezTo>
                  <a:pt x="0" y="2005"/>
                  <a:pt x="0" y="2005"/>
                  <a:pt x="0" y="2005"/>
                </a:cubicBezTo>
                <a:cubicBezTo>
                  <a:pt x="0" y="2016"/>
                  <a:pt x="3" y="2027"/>
                  <a:pt x="11" y="2035"/>
                </a:cubicBezTo>
                <a:cubicBezTo>
                  <a:pt x="19" y="2043"/>
                  <a:pt x="29" y="2048"/>
                  <a:pt x="40" y="2048"/>
                </a:cubicBezTo>
                <a:cubicBezTo>
                  <a:pt x="1511" y="2048"/>
                  <a:pt x="1511" y="2048"/>
                  <a:pt x="1511" y="2048"/>
                </a:cubicBezTo>
                <a:cubicBezTo>
                  <a:pt x="1522" y="2048"/>
                  <a:pt x="1532" y="2043"/>
                  <a:pt x="1540" y="2035"/>
                </a:cubicBezTo>
                <a:cubicBezTo>
                  <a:pt x="1547" y="2027"/>
                  <a:pt x="1551" y="2016"/>
                  <a:pt x="1551" y="2005"/>
                </a:cubicBezTo>
                <a:cubicBezTo>
                  <a:pt x="1484" y="732"/>
                  <a:pt x="1484" y="732"/>
                  <a:pt x="1484" y="732"/>
                </a:cubicBezTo>
                <a:cubicBezTo>
                  <a:pt x="1565" y="732"/>
                  <a:pt x="1565" y="732"/>
                  <a:pt x="1565" y="732"/>
                </a:cubicBezTo>
                <a:cubicBezTo>
                  <a:pt x="1581" y="732"/>
                  <a:pt x="1596" y="722"/>
                  <a:pt x="1602" y="707"/>
                </a:cubicBezTo>
                <a:cubicBezTo>
                  <a:pt x="1608" y="691"/>
                  <a:pt x="1604" y="674"/>
                  <a:pt x="1593" y="663"/>
                </a:cubicBezTo>
                <a:close/>
                <a:moveTo>
                  <a:pt x="1235" y="168"/>
                </a:moveTo>
                <a:cubicBezTo>
                  <a:pt x="1235" y="106"/>
                  <a:pt x="1235" y="106"/>
                  <a:pt x="1235" y="106"/>
                </a:cubicBezTo>
                <a:cubicBezTo>
                  <a:pt x="1298" y="139"/>
                  <a:pt x="1298" y="139"/>
                  <a:pt x="1298" y="139"/>
                </a:cubicBezTo>
                <a:lnTo>
                  <a:pt x="1235" y="168"/>
                </a:lnTo>
                <a:close/>
                <a:moveTo>
                  <a:pt x="1195" y="390"/>
                </a:moveTo>
                <a:cubicBezTo>
                  <a:pt x="1465" y="651"/>
                  <a:pt x="1465" y="651"/>
                  <a:pt x="1465" y="651"/>
                </a:cubicBezTo>
                <a:cubicBezTo>
                  <a:pt x="924" y="651"/>
                  <a:pt x="924" y="651"/>
                  <a:pt x="924" y="651"/>
                </a:cubicBezTo>
                <a:lnTo>
                  <a:pt x="1195" y="390"/>
                </a:lnTo>
                <a:close/>
                <a:moveTo>
                  <a:pt x="134" y="1247"/>
                </a:moveTo>
                <a:cubicBezTo>
                  <a:pt x="192" y="1247"/>
                  <a:pt x="192" y="1247"/>
                  <a:pt x="192" y="1247"/>
                </a:cubicBezTo>
                <a:cubicBezTo>
                  <a:pt x="214" y="1247"/>
                  <a:pt x="232" y="1229"/>
                  <a:pt x="232" y="1207"/>
                </a:cubicBezTo>
                <a:cubicBezTo>
                  <a:pt x="232" y="1184"/>
                  <a:pt x="214" y="1166"/>
                  <a:pt x="192" y="1166"/>
                </a:cubicBezTo>
                <a:cubicBezTo>
                  <a:pt x="139" y="1166"/>
                  <a:pt x="139" y="1166"/>
                  <a:pt x="139" y="1166"/>
                </a:cubicBezTo>
                <a:cubicBezTo>
                  <a:pt x="158" y="900"/>
                  <a:pt x="158" y="900"/>
                  <a:pt x="158" y="900"/>
                </a:cubicBezTo>
                <a:cubicBezTo>
                  <a:pt x="406" y="900"/>
                  <a:pt x="406" y="900"/>
                  <a:pt x="406" y="900"/>
                </a:cubicBezTo>
                <a:cubicBezTo>
                  <a:pt x="406" y="1081"/>
                  <a:pt x="406" y="1081"/>
                  <a:pt x="406" y="1081"/>
                </a:cubicBezTo>
                <a:cubicBezTo>
                  <a:pt x="365" y="1081"/>
                  <a:pt x="365" y="1081"/>
                  <a:pt x="365" y="1081"/>
                </a:cubicBezTo>
                <a:cubicBezTo>
                  <a:pt x="343" y="1081"/>
                  <a:pt x="325" y="1099"/>
                  <a:pt x="325" y="1121"/>
                </a:cubicBezTo>
                <a:cubicBezTo>
                  <a:pt x="325" y="1291"/>
                  <a:pt x="325" y="1291"/>
                  <a:pt x="325" y="1291"/>
                </a:cubicBezTo>
                <a:cubicBezTo>
                  <a:pt x="293" y="1967"/>
                  <a:pt x="293" y="1967"/>
                  <a:pt x="293" y="1967"/>
                </a:cubicBezTo>
                <a:cubicBezTo>
                  <a:pt x="83" y="1967"/>
                  <a:pt x="83" y="1967"/>
                  <a:pt x="83" y="1967"/>
                </a:cubicBezTo>
                <a:lnTo>
                  <a:pt x="134" y="1247"/>
                </a:lnTo>
                <a:close/>
                <a:moveTo>
                  <a:pt x="805" y="1967"/>
                </a:moveTo>
                <a:cubicBezTo>
                  <a:pt x="568" y="1967"/>
                  <a:pt x="568" y="1967"/>
                  <a:pt x="568" y="1967"/>
                </a:cubicBezTo>
                <a:cubicBezTo>
                  <a:pt x="568" y="1682"/>
                  <a:pt x="568" y="1682"/>
                  <a:pt x="568" y="1682"/>
                </a:cubicBezTo>
                <a:cubicBezTo>
                  <a:pt x="568" y="1628"/>
                  <a:pt x="611" y="1584"/>
                  <a:pt x="665" y="1584"/>
                </a:cubicBezTo>
                <a:cubicBezTo>
                  <a:pt x="707" y="1584"/>
                  <a:pt x="707" y="1584"/>
                  <a:pt x="707" y="1584"/>
                </a:cubicBezTo>
                <a:cubicBezTo>
                  <a:pt x="761" y="1584"/>
                  <a:pt x="805" y="1628"/>
                  <a:pt x="805" y="1682"/>
                </a:cubicBezTo>
                <a:cubicBezTo>
                  <a:pt x="805" y="1967"/>
                  <a:pt x="805" y="1967"/>
                  <a:pt x="805" y="1967"/>
                </a:cubicBezTo>
                <a:close/>
                <a:moveTo>
                  <a:pt x="885" y="1967"/>
                </a:moveTo>
                <a:cubicBezTo>
                  <a:pt x="885" y="1682"/>
                  <a:pt x="885" y="1682"/>
                  <a:pt x="885" y="1682"/>
                </a:cubicBezTo>
                <a:cubicBezTo>
                  <a:pt x="885" y="1584"/>
                  <a:pt x="805" y="1504"/>
                  <a:pt x="707" y="1504"/>
                </a:cubicBezTo>
                <a:cubicBezTo>
                  <a:pt x="665" y="1504"/>
                  <a:pt x="665" y="1504"/>
                  <a:pt x="665" y="1504"/>
                </a:cubicBezTo>
                <a:cubicBezTo>
                  <a:pt x="567" y="1504"/>
                  <a:pt x="487" y="1584"/>
                  <a:pt x="487" y="1682"/>
                </a:cubicBezTo>
                <a:cubicBezTo>
                  <a:pt x="487" y="1967"/>
                  <a:pt x="487" y="1967"/>
                  <a:pt x="487" y="1967"/>
                </a:cubicBezTo>
                <a:cubicBezTo>
                  <a:pt x="373" y="1967"/>
                  <a:pt x="373" y="1967"/>
                  <a:pt x="373" y="1967"/>
                </a:cubicBezTo>
                <a:cubicBezTo>
                  <a:pt x="405" y="1294"/>
                  <a:pt x="405" y="1294"/>
                  <a:pt x="405" y="1294"/>
                </a:cubicBezTo>
                <a:cubicBezTo>
                  <a:pt x="406" y="1293"/>
                  <a:pt x="406" y="1293"/>
                  <a:pt x="406" y="1292"/>
                </a:cubicBezTo>
                <a:cubicBezTo>
                  <a:pt x="406" y="1161"/>
                  <a:pt x="406" y="1161"/>
                  <a:pt x="406" y="1161"/>
                </a:cubicBezTo>
                <a:cubicBezTo>
                  <a:pt x="520" y="1161"/>
                  <a:pt x="520" y="1161"/>
                  <a:pt x="520" y="1161"/>
                </a:cubicBezTo>
                <a:cubicBezTo>
                  <a:pt x="520" y="1292"/>
                  <a:pt x="520" y="1292"/>
                  <a:pt x="520" y="1292"/>
                </a:cubicBezTo>
                <a:cubicBezTo>
                  <a:pt x="520" y="1314"/>
                  <a:pt x="538" y="1332"/>
                  <a:pt x="560" y="1332"/>
                </a:cubicBezTo>
                <a:cubicBezTo>
                  <a:pt x="821" y="1332"/>
                  <a:pt x="821" y="1332"/>
                  <a:pt x="821" y="1332"/>
                </a:cubicBezTo>
                <a:cubicBezTo>
                  <a:pt x="843" y="1332"/>
                  <a:pt x="861" y="1314"/>
                  <a:pt x="861" y="1292"/>
                </a:cubicBezTo>
                <a:cubicBezTo>
                  <a:pt x="861" y="1161"/>
                  <a:pt x="861" y="1161"/>
                  <a:pt x="861" y="1161"/>
                </a:cubicBezTo>
                <a:cubicBezTo>
                  <a:pt x="975" y="1161"/>
                  <a:pt x="975" y="1161"/>
                  <a:pt x="975" y="1161"/>
                </a:cubicBezTo>
                <a:cubicBezTo>
                  <a:pt x="975" y="1292"/>
                  <a:pt x="975" y="1292"/>
                  <a:pt x="975" y="1292"/>
                </a:cubicBezTo>
                <a:cubicBezTo>
                  <a:pt x="975" y="1293"/>
                  <a:pt x="975" y="1293"/>
                  <a:pt x="975" y="1294"/>
                </a:cubicBezTo>
                <a:cubicBezTo>
                  <a:pt x="1008" y="1967"/>
                  <a:pt x="1008" y="1967"/>
                  <a:pt x="1008" y="1967"/>
                </a:cubicBezTo>
                <a:lnTo>
                  <a:pt x="885" y="1967"/>
                </a:lnTo>
                <a:close/>
                <a:moveTo>
                  <a:pt x="1468" y="1967"/>
                </a:moveTo>
                <a:cubicBezTo>
                  <a:pt x="1088" y="1967"/>
                  <a:pt x="1088" y="1967"/>
                  <a:pt x="1088" y="1967"/>
                </a:cubicBezTo>
                <a:cubicBezTo>
                  <a:pt x="1056" y="1291"/>
                  <a:pt x="1056" y="1291"/>
                  <a:pt x="1056" y="1291"/>
                </a:cubicBezTo>
                <a:cubicBezTo>
                  <a:pt x="1056" y="1121"/>
                  <a:pt x="1056" y="1121"/>
                  <a:pt x="1056" y="1121"/>
                </a:cubicBezTo>
                <a:cubicBezTo>
                  <a:pt x="1056" y="1099"/>
                  <a:pt x="1038" y="1081"/>
                  <a:pt x="1016" y="1081"/>
                </a:cubicBezTo>
                <a:cubicBezTo>
                  <a:pt x="966" y="1081"/>
                  <a:pt x="966" y="1081"/>
                  <a:pt x="966" y="1081"/>
                </a:cubicBezTo>
                <a:cubicBezTo>
                  <a:pt x="986" y="732"/>
                  <a:pt x="986" y="732"/>
                  <a:pt x="986" y="732"/>
                </a:cubicBezTo>
                <a:cubicBezTo>
                  <a:pt x="1404" y="732"/>
                  <a:pt x="1404" y="732"/>
                  <a:pt x="1404" y="732"/>
                </a:cubicBezTo>
                <a:lnTo>
                  <a:pt x="1468" y="1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01496" y="3826619"/>
            <a:ext cx="225272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r>
              <a:rPr lang="zh-CN" altLang="en-US" dirty="0"/>
              <a:t>细雨蒙蒙，为大山深处的西江千户苗寨蒙上了一层朦胧的面纱，层层叠叠的苗寨，时隐时现似乎成了一幅淡淡的水墨画。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604652" y="3788134"/>
            <a:ext cx="2009382" cy="144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rPr>
              <a:t>西江千户苗寨以它原生态的景色吸引着无数游人，这里是目前中国乃至全世界最大苗寨。</a:t>
            </a:r>
            <a:endParaRPr lang="zh-CN" altLang="en-US" sz="1200" dirty="0">
              <a:latin typeface="文悦古典明朝体 (非商业使用) W5" pitchFamily="50" charset="-122"/>
              <a:ea typeface="文悦古典明朝体 (非商业使用) W5" pitchFamily="50" charset="-122"/>
              <a:cs typeface="Lato" panose="020F0502020204030203" pitchFamily="34" charset="0"/>
            </a:endParaRPr>
          </a:p>
          <a:p>
            <a:pPr algn="ctr">
              <a:lnSpc>
                <a:spcPct val="150000"/>
              </a:lnSpc>
            </a:pPr>
            <a:endParaRPr lang="zh-CN" altLang="en-US" sz="1200" dirty="0">
              <a:latin typeface="文悦古典明朝体 (非商业使用) W5" pitchFamily="50" charset="-122"/>
              <a:ea typeface="文悦古典明朝体 (非商业使用) W5" pitchFamily="50" charset="-122"/>
              <a:cs typeface="Lato" panose="020F0502020204030203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367136" y="3830656"/>
            <a:ext cx="2009382" cy="116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rPr>
              <a:t>它由十余个依山而建的自然村寨相连成片，是一个保存苗族原始生态文化最为完整的地方。</a:t>
            </a:r>
            <a:endParaRPr lang="zh-CN" altLang="en-US" sz="1200" dirty="0">
              <a:latin typeface="文悦古典明朝体 (非商业使用) W5" pitchFamily="50" charset="-122"/>
              <a:ea typeface="文悦古典明朝体 (非商业使用) W5" pitchFamily="50" charset="-122"/>
              <a:cs typeface="Lato" panose="020F0502020204030203" pitchFamily="34" charset="0"/>
            </a:endParaRPr>
          </a:p>
        </p:txBody>
      </p:sp>
      <p:sp>
        <p:nvSpPr>
          <p:cNvPr id="41" name="Title 40"/>
          <p:cNvSpPr>
            <a:spLocks noGrp="1"/>
          </p:cNvSpPr>
          <p:nvPr>
            <p:ph type="title"/>
          </p:nvPr>
        </p:nvSpPr>
        <p:spPr>
          <a:xfrm>
            <a:off x="-67235" y="708428"/>
            <a:ext cx="2837329" cy="784830"/>
          </a:xfr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25000"/>
              </a:lnSpc>
            </a:pPr>
            <a:r>
              <a:rPr lang="zh-CN" altLang="en-US" dirty="0">
                <a:solidFill>
                  <a:srgbClr val="DCA56A"/>
                </a:solidFill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</a:rPr>
              <a:t>一起去旅行</a:t>
            </a:r>
            <a:endParaRPr lang="id-ID" dirty="0">
              <a:solidFill>
                <a:srgbClr val="DCA56A"/>
              </a:solidFill>
              <a:latin typeface="文悦古典明朝体 (非商业使用) W5" pitchFamily="50" charset="-122"/>
              <a:ea typeface="文悦古典明朝体 (非商业使用) W5" pitchFamily="50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2" grpId="0" animBg="1"/>
      <p:bldP spid="13" grpId="0" animBg="1"/>
      <p:bldP spid="14" grpId="0" animBg="1"/>
      <p:bldP spid="29" grpId="0" animBg="1"/>
      <p:bldP spid="34" grpId="0"/>
      <p:bldP spid="36" grpId="0"/>
      <p:bldP spid="38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0" y="-1"/>
            <a:ext cx="9143999" cy="514350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<p:cNvSpPr txBox="1"/>
          <p:nvPr/>
        </p:nvSpPr>
        <p:spPr>
          <a:xfrm>
            <a:off x="2597294" y="3399767"/>
            <a:ext cx="3939188" cy="1241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5000"/>
              </a:lnSpc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defRPr>
            </a:lvl1pPr>
          </a:lstStyle>
          <a:p>
            <a:pPr algn="ctr"/>
            <a:r>
              <a:rPr lang="zh-CN" altLang="en-US" dirty="0"/>
              <a:t>大美苗寨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3403638" y="825735"/>
            <a:ext cx="2307773" cy="2328827"/>
            <a:chOff x="3403638" y="825735"/>
            <a:chExt cx="2307773" cy="2328827"/>
          </a:xfrm>
        </p:grpSpPr>
        <p:grpSp>
          <p:nvGrpSpPr>
            <p:cNvPr id="3" name="组合 2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<p:cNvGrpSpPr/>
            <p:nvPr/>
          </p:nvGrpSpPr>
          <p:grpSpPr>
            <a:xfrm>
              <a:off x="3403638" y="825735"/>
              <a:ext cx="2307773" cy="2328827"/>
              <a:chOff x="5395913" y="2724150"/>
              <a:chExt cx="1392238" cy="1404938"/>
            </a:xfrm>
            <a:solidFill>
              <a:schemeClr val="bg1"/>
            </a:solidFill>
          </p:grpSpPr>
          <p:sp>
            <p:nvSpPr>
              <p:cNvPr id="4" name="Freeform 5"/>
              <p:cNvSpPr/>
              <p:nvPr/>
            </p:nvSpPr>
            <p:spPr bwMode="auto">
              <a:xfrm>
                <a:off x="6083300" y="2724150"/>
                <a:ext cx="20638" cy="17463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3 h 4"/>
                  <a:gd name="T4" fmla="*/ 2 w 5"/>
                  <a:gd name="T5" fmla="*/ 4 h 4"/>
                  <a:gd name="T6" fmla="*/ 0 w 5"/>
                  <a:gd name="T7" fmla="*/ 3 h 4"/>
                  <a:gd name="T8" fmla="*/ 5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5" y="3"/>
                      <a:pt x="2" y="2"/>
                      <a:pt x="2" y="4"/>
                    </a:cubicBezTo>
                    <a:cubicBezTo>
                      <a:pt x="1" y="3"/>
                      <a:pt x="2" y="3"/>
                      <a:pt x="0" y="3"/>
                    </a:cubicBezTo>
                    <a:cubicBezTo>
                      <a:pt x="0" y="0"/>
                      <a:pt x="4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" name="Freeform 6"/>
              <p:cNvSpPr/>
              <p:nvPr/>
            </p:nvSpPr>
            <p:spPr bwMode="auto">
              <a:xfrm>
                <a:off x="6121400" y="2732088"/>
                <a:ext cx="22225" cy="9525"/>
              </a:xfrm>
              <a:custGeom>
                <a:avLst/>
                <a:gdLst>
                  <a:gd name="T0" fmla="*/ 2 w 5"/>
                  <a:gd name="T1" fmla="*/ 1 h 2"/>
                  <a:gd name="T2" fmla="*/ 5 w 5"/>
                  <a:gd name="T3" fmla="*/ 0 h 2"/>
                  <a:gd name="T4" fmla="*/ 4 w 5"/>
                  <a:gd name="T5" fmla="*/ 2 h 2"/>
                  <a:gd name="T6" fmla="*/ 0 w 5"/>
                  <a:gd name="T7" fmla="*/ 1 h 2"/>
                  <a:gd name="T8" fmla="*/ 2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2" y="1"/>
                    </a:moveTo>
                    <a:cubicBezTo>
                      <a:pt x="3" y="1"/>
                      <a:pt x="3" y="0"/>
                      <a:pt x="5" y="0"/>
                    </a:cubicBezTo>
                    <a:cubicBezTo>
                      <a:pt x="5" y="2"/>
                      <a:pt x="4" y="1"/>
                      <a:pt x="4" y="2"/>
                    </a:cubicBezTo>
                    <a:cubicBezTo>
                      <a:pt x="3" y="2"/>
                      <a:pt x="1" y="2"/>
                      <a:pt x="0" y="1"/>
                    </a:cubicBezTo>
                    <a:cubicBezTo>
                      <a:pt x="0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6108700" y="2728913"/>
                <a:ext cx="7938" cy="15875"/>
              </a:xfrm>
              <a:custGeom>
                <a:avLst/>
                <a:gdLst>
                  <a:gd name="T0" fmla="*/ 0 w 2"/>
                  <a:gd name="T1" fmla="*/ 2 h 4"/>
                  <a:gd name="T2" fmla="*/ 0 w 2"/>
                  <a:gd name="T3" fmla="*/ 3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1" y="0"/>
                      <a:pt x="2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5972175" y="2744788"/>
                <a:ext cx="12700" cy="9525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2"/>
                      <a:pt x="1" y="0"/>
                      <a:pt x="0" y="1"/>
                    </a:cubicBezTo>
                    <a:cubicBezTo>
                      <a:pt x="0" y="0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6659563" y="364648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" name="Freeform 11"/>
              <p:cNvSpPr>
                <a:spLocks noEditPoints="1"/>
              </p:cNvSpPr>
              <p:nvPr/>
            </p:nvSpPr>
            <p:spPr bwMode="auto">
              <a:xfrm>
                <a:off x="5480050" y="2749550"/>
                <a:ext cx="457200" cy="355600"/>
              </a:xfrm>
              <a:custGeom>
                <a:avLst/>
                <a:gdLst>
                  <a:gd name="T0" fmla="*/ 92 w 107"/>
                  <a:gd name="T1" fmla="*/ 8 h 83"/>
                  <a:gd name="T2" fmla="*/ 92 w 107"/>
                  <a:gd name="T3" fmla="*/ 10 h 83"/>
                  <a:gd name="T4" fmla="*/ 90 w 107"/>
                  <a:gd name="T5" fmla="*/ 10 h 83"/>
                  <a:gd name="T6" fmla="*/ 72 w 107"/>
                  <a:gd name="T7" fmla="*/ 20 h 83"/>
                  <a:gd name="T8" fmla="*/ 69 w 107"/>
                  <a:gd name="T9" fmla="*/ 21 h 83"/>
                  <a:gd name="T10" fmla="*/ 47 w 107"/>
                  <a:gd name="T11" fmla="*/ 36 h 83"/>
                  <a:gd name="T12" fmla="*/ 36 w 107"/>
                  <a:gd name="T13" fmla="*/ 43 h 83"/>
                  <a:gd name="T14" fmla="*/ 28 w 107"/>
                  <a:gd name="T15" fmla="*/ 52 h 83"/>
                  <a:gd name="T16" fmla="*/ 20 w 107"/>
                  <a:gd name="T17" fmla="*/ 64 h 83"/>
                  <a:gd name="T18" fmla="*/ 19 w 107"/>
                  <a:gd name="T19" fmla="*/ 62 h 83"/>
                  <a:gd name="T20" fmla="*/ 18 w 107"/>
                  <a:gd name="T21" fmla="*/ 67 h 83"/>
                  <a:gd name="T22" fmla="*/ 16 w 107"/>
                  <a:gd name="T23" fmla="*/ 68 h 83"/>
                  <a:gd name="T24" fmla="*/ 17 w 107"/>
                  <a:gd name="T25" fmla="*/ 68 h 83"/>
                  <a:gd name="T26" fmla="*/ 13 w 107"/>
                  <a:gd name="T27" fmla="*/ 77 h 83"/>
                  <a:gd name="T28" fmla="*/ 12 w 107"/>
                  <a:gd name="T29" fmla="*/ 76 h 83"/>
                  <a:gd name="T30" fmla="*/ 13 w 107"/>
                  <a:gd name="T31" fmla="*/ 77 h 83"/>
                  <a:gd name="T32" fmla="*/ 10 w 107"/>
                  <a:gd name="T33" fmla="*/ 79 h 83"/>
                  <a:gd name="T34" fmla="*/ 11 w 107"/>
                  <a:gd name="T35" fmla="*/ 78 h 83"/>
                  <a:gd name="T36" fmla="*/ 8 w 107"/>
                  <a:gd name="T37" fmla="*/ 79 h 83"/>
                  <a:gd name="T38" fmla="*/ 7 w 107"/>
                  <a:gd name="T39" fmla="*/ 80 h 83"/>
                  <a:gd name="T40" fmla="*/ 5 w 107"/>
                  <a:gd name="T41" fmla="*/ 83 h 83"/>
                  <a:gd name="T42" fmla="*/ 5 w 107"/>
                  <a:gd name="T43" fmla="*/ 81 h 83"/>
                  <a:gd name="T44" fmla="*/ 3 w 107"/>
                  <a:gd name="T45" fmla="*/ 83 h 83"/>
                  <a:gd name="T46" fmla="*/ 1 w 107"/>
                  <a:gd name="T47" fmla="*/ 82 h 83"/>
                  <a:gd name="T48" fmla="*/ 3 w 107"/>
                  <a:gd name="T49" fmla="*/ 79 h 83"/>
                  <a:gd name="T50" fmla="*/ 5 w 107"/>
                  <a:gd name="T51" fmla="*/ 70 h 83"/>
                  <a:gd name="T52" fmla="*/ 8 w 107"/>
                  <a:gd name="T53" fmla="*/ 68 h 83"/>
                  <a:gd name="T54" fmla="*/ 13 w 107"/>
                  <a:gd name="T55" fmla="*/ 61 h 83"/>
                  <a:gd name="T56" fmla="*/ 14 w 107"/>
                  <a:gd name="T57" fmla="*/ 62 h 83"/>
                  <a:gd name="T58" fmla="*/ 16 w 107"/>
                  <a:gd name="T59" fmla="*/ 57 h 83"/>
                  <a:gd name="T60" fmla="*/ 18 w 107"/>
                  <a:gd name="T61" fmla="*/ 55 h 83"/>
                  <a:gd name="T62" fmla="*/ 18 w 107"/>
                  <a:gd name="T63" fmla="*/ 54 h 83"/>
                  <a:gd name="T64" fmla="*/ 19 w 107"/>
                  <a:gd name="T65" fmla="*/ 54 h 83"/>
                  <a:gd name="T66" fmla="*/ 19 w 107"/>
                  <a:gd name="T67" fmla="*/ 53 h 83"/>
                  <a:gd name="T68" fmla="*/ 30 w 107"/>
                  <a:gd name="T69" fmla="*/ 41 h 83"/>
                  <a:gd name="T70" fmla="*/ 31 w 107"/>
                  <a:gd name="T71" fmla="*/ 38 h 83"/>
                  <a:gd name="T72" fmla="*/ 42 w 107"/>
                  <a:gd name="T73" fmla="*/ 30 h 83"/>
                  <a:gd name="T74" fmla="*/ 65 w 107"/>
                  <a:gd name="T75" fmla="*/ 15 h 83"/>
                  <a:gd name="T76" fmla="*/ 65 w 107"/>
                  <a:gd name="T77" fmla="*/ 16 h 83"/>
                  <a:gd name="T78" fmla="*/ 68 w 107"/>
                  <a:gd name="T79" fmla="*/ 16 h 83"/>
                  <a:gd name="T80" fmla="*/ 69 w 107"/>
                  <a:gd name="T81" fmla="*/ 13 h 83"/>
                  <a:gd name="T82" fmla="*/ 76 w 107"/>
                  <a:gd name="T83" fmla="*/ 9 h 83"/>
                  <a:gd name="T84" fmla="*/ 80 w 107"/>
                  <a:gd name="T85" fmla="*/ 9 h 83"/>
                  <a:gd name="T86" fmla="*/ 81 w 107"/>
                  <a:gd name="T87" fmla="*/ 7 h 83"/>
                  <a:gd name="T88" fmla="*/ 87 w 107"/>
                  <a:gd name="T89" fmla="*/ 6 h 83"/>
                  <a:gd name="T90" fmla="*/ 96 w 107"/>
                  <a:gd name="T91" fmla="*/ 2 h 83"/>
                  <a:gd name="T92" fmla="*/ 106 w 107"/>
                  <a:gd name="T93" fmla="*/ 0 h 83"/>
                  <a:gd name="T94" fmla="*/ 106 w 107"/>
                  <a:gd name="T95" fmla="*/ 2 h 83"/>
                  <a:gd name="T96" fmla="*/ 103 w 107"/>
                  <a:gd name="T97" fmla="*/ 3 h 83"/>
                  <a:gd name="T98" fmla="*/ 97 w 107"/>
                  <a:gd name="T99" fmla="*/ 5 h 83"/>
                  <a:gd name="T100" fmla="*/ 95 w 107"/>
                  <a:gd name="T101" fmla="*/ 7 h 83"/>
                  <a:gd name="T102" fmla="*/ 95 w 107"/>
                  <a:gd name="T103" fmla="*/ 8 h 83"/>
                  <a:gd name="T104" fmla="*/ 95 w 107"/>
                  <a:gd name="T105" fmla="*/ 8 h 83"/>
                  <a:gd name="T106" fmla="*/ 92 w 107"/>
                  <a:gd name="T107" fmla="*/ 8 h 83"/>
                  <a:gd name="T108" fmla="*/ 14 w 107"/>
                  <a:gd name="T109" fmla="*/ 74 h 83"/>
                  <a:gd name="T110" fmla="*/ 15 w 107"/>
                  <a:gd name="T111" fmla="*/ 73 h 83"/>
                  <a:gd name="T112" fmla="*/ 14 w 107"/>
                  <a:gd name="T113" fmla="*/ 73 h 83"/>
                  <a:gd name="T114" fmla="*/ 14 w 107"/>
                  <a:gd name="T115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83">
                    <a:moveTo>
                      <a:pt x="92" y="8"/>
                    </a:moveTo>
                    <a:cubicBezTo>
                      <a:pt x="92" y="8"/>
                      <a:pt x="92" y="9"/>
                      <a:pt x="92" y="10"/>
                    </a:cubicBezTo>
                    <a:cubicBezTo>
                      <a:pt x="92" y="9"/>
                      <a:pt x="91" y="10"/>
                      <a:pt x="90" y="10"/>
                    </a:cubicBezTo>
                    <a:cubicBezTo>
                      <a:pt x="85" y="15"/>
                      <a:pt x="78" y="17"/>
                      <a:pt x="72" y="20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2" y="26"/>
                      <a:pt x="56" y="33"/>
                      <a:pt x="47" y="36"/>
                    </a:cubicBezTo>
                    <a:cubicBezTo>
                      <a:pt x="41" y="33"/>
                      <a:pt x="40" y="41"/>
                      <a:pt x="36" y="43"/>
                    </a:cubicBezTo>
                    <a:cubicBezTo>
                      <a:pt x="34" y="48"/>
                      <a:pt x="32" y="52"/>
                      <a:pt x="28" y="52"/>
                    </a:cubicBezTo>
                    <a:cubicBezTo>
                      <a:pt x="25" y="57"/>
                      <a:pt x="23" y="59"/>
                      <a:pt x="20" y="64"/>
                    </a:cubicBezTo>
                    <a:cubicBezTo>
                      <a:pt x="19" y="64"/>
                      <a:pt x="20" y="62"/>
                      <a:pt x="19" y="62"/>
                    </a:cubicBezTo>
                    <a:cubicBezTo>
                      <a:pt x="18" y="64"/>
                      <a:pt x="17" y="66"/>
                      <a:pt x="18" y="67"/>
                    </a:cubicBezTo>
                    <a:cubicBezTo>
                      <a:pt x="17" y="67"/>
                      <a:pt x="17" y="68"/>
                      <a:pt x="16" y="68"/>
                    </a:cubicBezTo>
                    <a:cubicBezTo>
                      <a:pt x="16" y="68"/>
                      <a:pt x="17" y="68"/>
                      <a:pt x="17" y="68"/>
                    </a:cubicBezTo>
                    <a:cubicBezTo>
                      <a:pt x="13" y="70"/>
                      <a:pt x="18" y="74"/>
                      <a:pt x="13" y="77"/>
                    </a:cubicBezTo>
                    <a:cubicBezTo>
                      <a:pt x="14" y="75"/>
                      <a:pt x="13" y="77"/>
                      <a:pt x="12" y="76"/>
                    </a:cubicBezTo>
                    <a:cubicBezTo>
                      <a:pt x="12" y="77"/>
                      <a:pt x="12" y="77"/>
                      <a:pt x="13" y="77"/>
                    </a:cubicBezTo>
                    <a:cubicBezTo>
                      <a:pt x="13" y="78"/>
                      <a:pt x="12" y="79"/>
                      <a:pt x="10" y="79"/>
                    </a:cubicBezTo>
                    <a:cubicBezTo>
                      <a:pt x="10" y="79"/>
                      <a:pt x="10" y="78"/>
                      <a:pt x="11" y="78"/>
                    </a:cubicBezTo>
                    <a:cubicBezTo>
                      <a:pt x="10" y="77"/>
                      <a:pt x="9" y="80"/>
                      <a:pt x="8" y="79"/>
                    </a:cubicBezTo>
                    <a:cubicBezTo>
                      <a:pt x="8" y="80"/>
                      <a:pt x="8" y="79"/>
                      <a:pt x="7" y="80"/>
                    </a:cubicBezTo>
                    <a:cubicBezTo>
                      <a:pt x="8" y="82"/>
                      <a:pt x="7" y="83"/>
                      <a:pt x="5" y="83"/>
                    </a:cubicBezTo>
                    <a:cubicBezTo>
                      <a:pt x="5" y="82"/>
                      <a:pt x="5" y="82"/>
                      <a:pt x="5" y="81"/>
                    </a:cubicBezTo>
                    <a:cubicBezTo>
                      <a:pt x="4" y="81"/>
                      <a:pt x="4" y="82"/>
                      <a:pt x="3" y="83"/>
                    </a:cubicBezTo>
                    <a:cubicBezTo>
                      <a:pt x="2" y="82"/>
                      <a:pt x="1" y="82"/>
                      <a:pt x="1" y="82"/>
                    </a:cubicBezTo>
                    <a:cubicBezTo>
                      <a:pt x="0" y="80"/>
                      <a:pt x="1" y="80"/>
                      <a:pt x="3" y="79"/>
                    </a:cubicBezTo>
                    <a:cubicBezTo>
                      <a:pt x="2" y="76"/>
                      <a:pt x="5" y="74"/>
                      <a:pt x="5" y="70"/>
                    </a:cubicBezTo>
                    <a:cubicBezTo>
                      <a:pt x="7" y="70"/>
                      <a:pt x="6" y="68"/>
                      <a:pt x="8" y="68"/>
                    </a:cubicBezTo>
                    <a:cubicBezTo>
                      <a:pt x="8" y="64"/>
                      <a:pt x="11" y="63"/>
                      <a:pt x="13" y="61"/>
                    </a:cubicBezTo>
                    <a:cubicBezTo>
                      <a:pt x="14" y="60"/>
                      <a:pt x="13" y="62"/>
                      <a:pt x="14" y="62"/>
                    </a:cubicBezTo>
                    <a:cubicBezTo>
                      <a:pt x="15" y="60"/>
                      <a:pt x="17" y="58"/>
                      <a:pt x="16" y="57"/>
                    </a:cubicBezTo>
                    <a:cubicBezTo>
                      <a:pt x="17" y="56"/>
                      <a:pt x="18" y="56"/>
                      <a:pt x="18" y="55"/>
                    </a:cubicBezTo>
                    <a:cubicBezTo>
                      <a:pt x="18" y="55"/>
                      <a:pt x="17" y="55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19" y="54"/>
                      <a:pt x="19" y="53"/>
                      <a:pt x="19" y="53"/>
                    </a:cubicBezTo>
                    <a:cubicBezTo>
                      <a:pt x="23" y="50"/>
                      <a:pt x="25" y="43"/>
                      <a:pt x="30" y="41"/>
                    </a:cubicBezTo>
                    <a:cubicBezTo>
                      <a:pt x="30" y="40"/>
                      <a:pt x="31" y="40"/>
                      <a:pt x="31" y="38"/>
                    </a:cubicBezTo>
                    <a:cubicBezTo>
                      <a:pt x="34" y="37"/>
                      <a:pt x="38" y="30"/>
                      <a:pt x="42" y="30"/>
                    </a:cubicBezTo>
                    <a:cubicBezTo>
                      <a:pt x="47" y="24"/>
                      <a:pt x="56" y="18"/>
                      <a:pt x="65" y="15"/>
                    </a:cubicBezTo>
                    <a:cubicBezTo>
                      <a:pt x="65" y="15"/>
                      <a:pt x="64" y="15"/>
                      <a:pt x="65" y="16"/>
                    </a:cubicBezTo>
                    <a:cubicBezTo>
                      <a:pt x="66" y="16"/>
                      <a:pt x="66" y="15"/>
                      <a:pt x="68" y="16"/>
                    </a:cubicBezTo>
                    <a:cubicBezTo>
                      <a:pt x="69" y="15"/>
                      <a:pt x="69" y="14"/>
                      <a:pt x="69" y="13"/>
                    </a:cubicBezTo>
                    <a:cubicBezTo>
                      <a:pt x="72" y="13"/>
                      <a:pt x="74" y="10"/>
                      <a:pt x="76" y="9"/>
                    </a:cubicBezTo>
                    <a:cubicBezTo>
                      <a:pt x="78" y="9"/>
                      <a:pt x="80" y="7"/>
                      <a:pt x="80" y="9"/>
                    </a:cubicBezTo>
                    <a:cubicBezTo>
                      <a:pt x="81" y="9"/>
                      <a:pt x="81" y="8"/>
                      <a:pt x="81" y="7"/>
                    </a:cubicBezTo>
                    <a:cubicBezTo>
                      <a:pt x="83" y="6"/>
                      <a:pt x="85" y="4"/>
                      <a:pt x="87" y="6"/>
                    </a:cubicBezTo>
                    <a:cubicBezTo>
                      <a:pt x="89" y="2"/>
                      <a:pt x="95" y="6"/>
                      <a:pt x="96" y="2"/>
                    </a:cubicBezTo>
                    <a:cubicBezTo>
                      <a:pt x="99" y="2"/>
                      <a:pt x="103" y="0"/>
                      <a:pt x="106" y="0"/>
                    </a:cubicBezTo>
                    <a:cubicBezTo>
                      <a:pt x="106" y="1"/>
                      <a:pt x="106" y="3"/>
                      <a:pt x="106" y="2"/>
                    </a:cubicBezTo>
                    <a:cubicBezTo>
                      <a:pt x="107" y="3"/>
                      <a:pt x="104" y="4"/>
                      <a:pt x="103" y="3"/>
                    </a:cubicBezTo>
                    <a:cubicBezTo>
                      <a:pt x="103" y="5"/>
                      <a:pt x="99" y="6"/>
                      <a:pt x="97" y="5"/>
                    </a:cubicBezTo>
                    <a:cubicBezTo>
                      <a:pt x="96" y="6"/>
                      <a:pt x="96" y="7"/>
                      <a:pt x="95" y="7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5" y="9"/>
                      <a:pt x="94" y="8"/>
                      <a:pt x="95" y="8"/>
                    </a:cubicBezTo>
                    <a:cubicBezTo>
                      <a:pt x="94" y="6"/>
                      <a:pt x="93" y="8"/>
                      <a:pt x="92" y="8"/>
                    </a:cubicBezTo>
                    <a:close/>
                    <a:moveTo>
                      <a:pt x="14" y="74"/>
                    </a:moveTo>
                    <a:cubicBezTo>
                      <a:pt x="14" y="74"/>
                      <a:pt x="15" y="74"/>
                      <a:pt x="15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3" y="74"/>
                      <a:pt x="14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5942013" y="2749550"/>
                <a:ext cx="12700" cy="17463"/>
              </a:xfrm>
              <a:custGeom>
                <a:avLst/>
                <a:gdLst>
                  <a:gd name="T0" fmla="*/ 2 w 3"/>
                  <a:gd name="T1" fmla="*/ 0 h 4"/>
                  <a:gd name="T2" fmla="*/ 0 w 3"/>
                  <a:gd name="T3" fmla="*/ 3 h 4"/>
                  <a:gd name="T4" fmla="*/ 0 w 3"/>
                  <a:gd name="T5" fmla="*/ 1 h 4"/>
                  <a:gd name="T6" fmla="*/ 2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3" y="0"/>
                      <a:pt x="2" y="4"/>
                      <a:pt x="0" y="3"/>
                    </a:cubicBezTo>
                    <a:cubicBezTo>
                      <a:pt x="2" y="2"/>
                      <a:pt x="0" y="2"/>
                      <a:pt x="0" y="1"/>
                    </a:cubicBezTo>
                    <a:cubicBezTo>
                      <a:pt x="1" y="0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5408613" y="3317875"/>
                <a:ext cx="33338" cy="80963"/>
              </a:xfrm>
              <a:custGeom>
                <a:avLst/>
                <a:gdLst>
                  <a:gd name="T0" fmla="*/ 1 w 8"/>
                  <a:gd name="T1" fmla="*/ 0 h 19"/>
                  <a:gd name="T2" fmla="*/ 3 w 8"/>
                  <a:gd name="T3" fmla="*/ 2 h 19"/>
                  <a:gd name="T4" fmla="*/ 7 w 8"/>
                  <a:gd name="T5" fmla="*/ 2 h 19"/>
                  <a:gd name="T6" fmla="*/ 6 w 8"/>
                  <a:gd name="T7" fmla="*/ 5 h 19"/>
                  <a:gd name="T8" fmla="*/ 7 w 8"/>
                  <a:gd name="T9" fmla="*/ 7 h 19"/>
                  <a:gd name="T10" fmla="*/ 5 w 8"/>
                  <a:gd name="T11" fmla="*/ 7 h 19"/>
                  <a:gd name="T12" fmla="*/ 5 w 8"/>
                  <a:gd name="T13" fmla="*/ 8 h 19"/>
                  <a:gd name="T14" fmla="*/ 7 w 8"/>
                  <a:gd name="T15" fmla="*/ 8 h 19"/>
                  <a:gd name="T16" fmla="*/ 3 w 8"/>
                  <a:gd name="T17" fmla="*/ 12 h 19"/>
                  <a:gd name="T18" fmla="*/ 3 w 8"/>
                  <a:gd name="T19" fmla="*/ 19 h 19"/>
                  <a:gd name="T20" fmla="*/ 3 w 8"/>
                  <a:gd name="T21" fmla="*/ 16 h 19"/>
                  <a:gd name="T22" fmla="*/ 4 w 8"/>
                  <a:gd name="T23" fmla="*/ 16 h 19"/>
                  <a:gd name="T24" fmla="*/ 1 w 8"/>
                  <a:gd name="T25" fmla="*/ 11 h 19"/>
                  <a:gd name="T26" fmla="*/ 1 w 8"/>
                  <a:gd name="T27" fmla="*/ 9 h 19"/>
                  <a:gd name="T28" fmla="*/ 3 w 8"/>
                  <a:gd name="T29" fmla="*/ 11 h 19"/>
                  <a:gd name="T30" fmla="*/ 4 w 8"/>
                  <a:gd name="T31" fmla="*/ 7 h 19"/>
                  <a:gd name="T32" fmla="*/ 1 w 8"/>
                  <a:gd name="T33" fmla="*/ 5 h 19"/>
                  <a:gd name="T34" fmla="*/ 1 w 8"/>
                  <a:gd name="T3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9">
                    <a:moveTo>
                      <a:pt x="1" y="0"/>
                    </a:moveTo>
                    <a:cubicBezTo>
                      <a:pt x="2" y="1"/>
                      <a:pt x="3" y="0"/>
                      <a:pt x="3" y="2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6" y="4"/>
                      <a:pt x="8" y="3"/>
                      <a:pt x="6" y="5"/>
                    </a:cubicBezTo>
                    <a:cubicBezTo>
                      <a:pt x="5" y="6"/>
                      <a:pt x="7" y="6"/>
                      <a:pt x="7" y="7"/>
                    </a:cubicBezTo>
                    <a:cubicBezTo>
                      <a:pt x="6" y="7"/>
                      <a:pt x="5" y="6"/>
                      <a:pt x="5" y="7"/>
                    </a:cubicBezTo>
                    <a:cubicBezTo>
                      <a:pt x="5" y="8"/>
                      <a:pt x="7" y="8"/>
                      <a:pt x="5" y="8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5" y="10"/>
                      <a:pt x="6" y="12"/>
                      <a:pt x="3" y="12"/>
                    </a:cubicBezTo>
                    <a:cubicBezTo>
                      <a:pt x="5" y="14"/>
                      <a:pt x="5" y="16"/>
                      <a:pt x="3" y="19"/>
                    </a:cubicBezTo>
                    <a:cubicBezTo>
                      <a:pt x="3" y="18"/>
                      <a:pt x="2" y="18"/>
                      <a:pt x="3" y="16"/>
                    </a:cubicBezTo>
                    <a:cubicBezTo>
                      <a:pt x="3" y="16"/>
                      <a:pt x="3" y="16"/>
                      <a:pt x="4" y="16"/>
                    </a:cubicBezTo>
                    <a:cubicBezTo>
                      <a:pt x="2" y="15"/>
                      <a:pt x="4" y="11"/>
                      <a:pt x="1" y="11"/>
                    </a:cubicBezTo>
                    <a:cubicBezTo>
                      <a:pt x="1" y="10"/>
                      <a:pt x="0" y="9"/>
                      <a:pt x="1" y="9"/>
                    </a:cubicBezTo>
                    <a:cubicBezTo>
                      <a:pt x="1" y="10"/>
                      <a:pt x="3" y="9"/>
                      <a:pt x="3" y="11"/>
                    </a:cubicBezTo>
                    <a:cubicBezTo>
                      <a:pt x="4" y="9"/>
                      <a:pt x="2" y="8"/>
                      <a:pt x="4" y="7"/>
                    </a:cubicBezTo>
                    <a:cubicBezTo>
                      <a:pt x="3" y="6"/>
                      <a:pt x="2" y="5"/>
                      <a:pt x="1" y="5"/>
                    </a:cubicBezTo>
                    <a:cubicBezTo>
                      <a:pt x="0" y="3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6219825" y="2741613"/>
                <a:ext cx="328613" cy="179388"/>
              </a:xfrm>
              <a:custGeom>
                <a:avLst/>
                <a:gdLst>
                  <a:gd name="T0" fmla="*/ 1 w 77"/>
                  <a:gd name="T1" fmla="*/ 0 h 42"/>
                  <a:gd name="T2" fmla="*/ 17 w 77"/>
                  <a:gd name="T3" fmla="*/ 5 h 42"/>
                  <a:gd name="T4" fmla="*/ 20 w 77"/>
                  <a:gd name="T5" fmla="*/ 5 h 42"/>
                  <a:gd name="T6" fmla="*/ 74 w 77"/>
                  <a:gd name="T7" fmla="*/ 37 h 42"/>
                  <a:gd name="T8" fmla="*/ 75 w 77"/>
                  <a:gd name="T9" fmla="*/ 40 h 42"/>
                  <a:gd name="T10" fmla="*/ 76 w 77"/>
                  <a:gd name="T11" fmla="*/ 42 h 42"/>
                  <a:gd name="T12" fmla="*/ 69 w 77"/>
                  <a:gd name="T13" fmla="*/ 36 h 42"/>
                  <a:gd name="T14" fmla="*/ 67 w 77"/>
                  <a:gd name="T15" fmla="*/ 36 h 42"/>
                  <a:gd name="T16" fmla="*/ 59 w 77"/>
                  <a:gd name="T17" fmla="*/ 30 h 42"/>
                  <a:gd name="T18" fmla="*/ 24 w 77"/>
                  <a:gd name="T19" fmla="*/ 14 h 42"/>
                  <a:gd name="T20" fmla="*/ 9 w 77"/>
                  <a:gd name="T21" fmla="*/ 7 h 42"/>
                  <a:gd name="T22" fmla="*/ 6 w 77"/>
                  <a:gd name="T23" fmla="*/ 4 h 42"/>
                  <a:gd name="T24" fmla="*/ 1 w 77"/>
                  <a:gd name="T25" fmla="*/ 2 h 42"/>
                  <a:gd name="T26" fmla="*/ 1 w 77"/>
                  <a:gd name="T2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42">
                    <a:moveTo>
                      <a:pt x="1" y="0"/>
                    </a:moveTo>
                    <a:cubicBezTo>
                      <a:pt x="6" y="3"/>
                      <a:pt x="12" y="2"/>
                      <a:pt x="17" y="5"/>
                    </a:cubicBezTo>
                    <a:cubicBezTo>
                      <a:pt x="18" y="5"/>
                      <a:pt x="18" y="5"/>
                      <a:pt x="20" y="5"/>
                    </a:cubicBezTo>
                    <a:cubicBezTo>
                      <a:pt x="41" y="12"/>
                      <a:pt x="60" y="22"/>
                      <a:pt x="74" y="37"/>
                    </a:cubicBezTo>
                    <a:cubicBezTo>
                      <a:pt x="74" y="39"/>
                      <a:pt x="75" y="39"/>
                      <a:pt x="75" y="40"/>
                    </a:cubicBezTo>
                    <a:cubicBezTo>
                      <a:pt x="76" y="40"/>
                      <a:pt x="77" y="41"/>
                      <a:pt x="76" y="42"/>
                    </a:cubicBezTo>
                    <a:cubicBezTo>
                      <a:pt x="73" y="41"/>
                      <a:pt x="70" y="39"/>
                      <a:pt x="69" y="36"/>
                    </a:cubicBezTo>
                    <a:cubicBezTo>
                      <a:pt x="68" y="35"/>
                      <a:pt x="68" y="37"/>
                      <a:pt x="67" y="36"/>
                    </a:cubicBezTo>
                    <a:cubicBezTo>
                      <a:pt x="64" y="34"/>
                      <a:pt x="62" y="33"/>
                      <a:pt x="59" y="30"/>
                    </a:cubicBezTo>
                    <a:cubicBezTo>
                      <a:pt x="47" y="25"/>
                      <a:pt x="37" y="18"/>
                      <a:pt x="24" y="14"/>
                    </a:cubicBezTo>
                    <a:cubicBezTo>
                      <a:pt x="21" y="9"/>
                      <a:pt x="15" y="9"/>
                      <a:pt x="9" y="7"/>
                    </a:cubicBezTo>
                    <a:cubicBezTo>
                      <a:pt x="9" y="5"/>
                      <a:pt x="6" y="6"/>
                      <a:pt x="6" y="4"/>
                    </a:cubicBezTo>
                    <a:cubicBezTo>
                      <a:pt x="4" y="4"/>
                      <a:pt x="2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" name="Freeform 15"/>
              <p:cNvSpPr>
                <a:spLocks noEditPoints="1"/>
              </p:cNvSpPr>
              <p:nvPr/>
            </p:nvSpPr>
            <p:spPr bwMode="auto">
              <a:xfrm>
                <a:off x="5395913" y="3009900"/>
                <a:ext cx="1392238" cy="1119188"/>
              </a:xfrm>
              <a:custGeom>
                <a:avLst/>
                <a:gdLst>
                  <a:gd name="T0" fmla="*/ 293 w 326"/>
                  <a:gd name="T1" fmla="*/ 5 h 262"/>
                  <a:gd name="T2" fmla="*/ 300 w 326"/>
                  <a:gd name="T3" fmla="*/ 15 h 262"/>
                  <a:gd name="T4" fmla="*/ 313 w 326"/>
                  <a:gd name="T5" fmla="*/ 41 h 262"/>
                  <a:gd name="T6" fmla="*/ 315 w 326"/>
                  <a:gd name="T7" fmla="*/ 51 h 262"/>
                  <a:gd name="T8" fmla="*/ 321 w 326"/>
                  <a:gd name="T9" fmla="*/ 74 h 262"/>
                  <a:gd name="T10" fmla="*/ 324 w 326"/>
                  <a:gd name="T11" fmla="*/ 95 h 262"/>
                  <a:gd name="T12" fmla="*/ 326 w 326"/>
                  <a:gd name="T13" fmla="*/ 104 h 262"/>
                  <a:gd name="T14" fmla="*/ 317 w 326"/>
                  <a:gd name="T15" fmla="*/ 140 h 262"/>
                  <a:gd name="T16" fmla="*/ 305 w 326"/>
                  <a:gd name="T17" fmla="*/ 172 h 262"/>
                  <a:gd name="T18" fmla="*/ 276 w 326"/>
                  <a:gd name="T19" fmla="*/ 207 h 262"/>
                  <a:gd name="T20" fmla="*/ 221 w 326"/>
                  <a:gd name="T21" fmla="*/ 243 h 262"/>
                  <a:gd name="T22" fmla="*/ 206 w 326"/>
                  <a:gd name="T23" fmla="*/ 249 h 262"/>
                  <a:gd name="T24" fmla="*/ 194 w 326"/>
                  <a:gd name="T25" fmla="*/ 256 h 262"/>
                  <a:gd name="T26" fmla="*/ 187 w 326"/>
                  <a:gd name="T27" fmla="*/ 258 h 262"/>
                  <a:gd name="T28" fmla="*/ 170 w 326"/>
                  <a:gd name="T29" fmla="*/ 254 h 262"/>
                  <a:gd name="T30" fmla="*/ 118 w 326"/>
                  <a:gd name="T31" fmla="*/ 247 h 262"/>
                  <a:gd name="T32" fmla="*/ 74 w 326"/>
                  <a:gd name="T33" fmla="*/ 226 h 262"/>
                  <a:gd name="T34" fmla="*/ 48 w 326"/>
                  <a:gd name="T35" fmla="*/ 206 h 262"/>
                  <a:gd name="T36" fmla="*/ 33 w 326"/>
                  <a:gd name="T37" fmla="*/ 189 h 262"/>
                  <a:gd name="T38" fmla="*/ 12 w 326"/>
                  <a:gd name="T39" fmla="*/ 155 h 262"/>
                  <a:gd name="T40" fmla="*/ 3 w 326"/>
                  <a:gd name="T41" fmla="*/ 104 h 262"/>
                  <a:gd name="T42" fmla="*/ 3 w 326"/>
                  <a:gd name="T43" fmla="*/ 94 h 262"/>
                  <a:gd name="T44" fmla="*/ 6 w 326"/>
                  <a:gd name="T45" fmla="*/ 95 h 262"/>
                  <a:gd name="T46" fmla="*/ 10 w 326"/>
                  <a:gd name="T47" fmla="*/ 111 h 262"/>
                  <a:gd name="T48" fmla="*/ 22 w 326"/>
                  <a:gd name="T49" fmla="*/ 148 h 262"/>
                  <a:gd name="T50" fmla="*/ 34 w 326"/>
                  <a:gd name="T51" fmla="*/ 169 h 262"/>
                  <a:gd name="T52" fmla="*/ 43 w 326"/>
                  <a:gd name="T53" fmla="*/ 187 h 262"/>
                  <a:gd name="T54" fmla="*/ 61 w 326"/>
                  <a:gd name="T55" fmla="*/ 206 h 262"/>
                  <a:gd name="T56" fmla="*/ 90 w 326"/>
                  <a:gd name="T57" fmla="*/ 226 h 262"/>
                  <a:gd name="T58" fmla="*/ 113 w 326"/>
                  <a:gd name="T59" fmla="*/ 237 h 262"/>
                  <a:gd name="T60" fmla="*/ 141 w 326"/>
                  <a:gd name="T61" fmla="*/ 243 h 262"/>
                  <a:gd name="T62" fmla="*/ 154 w 326"/>
                  <a:gd name="T63" fmla="*/ 244 h 262"/>
                  <a:gd name="T64" fmla="*/ 187 w 326"/>
                  <a:gd name="T65" fmla="*/ 241 h 262"/>
                  <a:gd name="T66" fmla="*/ 213 w 326"/>
                  <a:gd name="T67" fmla="*/ 233 h 262"/>
                  <a:gd name="T68" fmla="*/ 236 w 326"/>
                  <a:gd name="T69" fmla="*/ 224 h 262"/>
                  <a:gd name="T70" fmla="*/ 244 w 326"/>
                  <a:gd name="T71" fmla="*/ 220 h 262"/>
                  <a:gd name="T72" fmla="*/ 266 w 326"/>
                  <a:gd name="T73" fmla="*/ 204 h 262"/>
                  <a:gd name="T74" fmla="*/ 286 w 326"/>
                  <a:gd name="T75" fmla="*/ 179 h 262"/>
                  <a:gd name="T76" fmla="*/ 289 w 326"/>
                  <a:gd name="T77" fmla="*/ 174 h 262"/>
                  <a:gd name="T78" fmla="*/ 302 w 326"/>
                  <a:gd name="T79" fmla="*/ 150 h 262"/>
                  <a:gd name="T80" fmla="*/ 309 w 326"/>
                  <a:gd name="T81" fmla="*/ 125 h 262"/>
                  <a:gd name="T82" fmla="*/ 312 w 326"/>
                  <a:gd name="T83" fmla="*/ 120 h 262"/>
                  <a:gd name="T84" fmla="*/ 314 w 326"/>
                  <a:gd name="T85" fmla="*/ 95 h 262"/>
                  <a:gd name="T86" fmla="*/ 315 w 326"/>
                  <a:gd name="T87" fmla="*/ 93 h 262"/>
                  <a:gd name="T88" fmla="*/ 317 w 326"/>
                  <a:gd name="T89" fmla="*/ 91 h 262"/>
                  <a:gd name="T90" fmla="*/ 315 w 326"/>
                  <a:gd name="T91" fmla="*/ 86 h 262"/>
                  <a:gd name="T92" fmla="*/ 315 w 326"/>
                  <a:gd name="T93" fmla="*/ 77 h 262"/>
                  <a:gd name="T94" fmla="*/ 313 w 326"/>
                  <a:gd name="T95" fmla="*/ 71 h 262"/>
                  <a:gd name="T96" fmla="*/ 313 w 326"/>
                  <a:gd name="T97" fmla="*/ 69 h 262"/>
                  <a:gd name="T98" fmla="*/ 311 w 326"/>
                  <a:gd name="T99" fmla="*/ 66 h 262"/>
                  <a:gd name="T100" fmla="*/ 312 w 326"/>
                  <a:gd name="T101" fmla="*/ 58 h 262"/>
                  <a:gd name="T102" fmla="*/ 310 w 326"/>
                  <a:gd name="T103" fmla="*/ 50 h 262"/>
                  <a:gd name="T104" fmla="*/ 301 w 326"/>
                  <a:gd name="T105" fmla="*/ 30 h 262"/>
                  <a:gd name="T106" fmla="*/ 298 w 326"/>
                  <a:gd name="T107" fmla="*/ 20 h 262"/>
                  <a:gd name="T108" fmla="*/ 296 w 326"/>
                  <a:gd name="T109" fmla="*/ 16 h 262"/>
                  <a:gd name="T110" fmla="*/ 288 w 326"/>
                  <a:gd name="T111" fmla="*/ 0 h 262"/>
                  <a:gd name="T112" fmla="*/ 299 w 326"/>
                  <a:gd name="T113" fmla="*/ 19 h 262"/>
                  <a:gd name="T114" fmla="*/ 311 w 326"/>
                  <a:gd name="T115" fmla="*/ 61 h 262"/>
                  <a:gd name="T116" fmla="*/ 312 w 326"/>
                  <a:gd name="T117" fmla="*/ 6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6" h="262">
                    <a:moveTo>
                      <a:pt x="288" y="0"/>
                    </a:moveTo>
                    <a:cubicBezTo>
                      <a:pt x="290" y="2"/>
                      <a:pt x="293" y="2"/>
                      <a:pt x="293" y="5"/>
                    </a:cubicBezTo>
                    <a:cubicBezTo>
                      <a:pt x="296" y="8"/>
                      <a:pt x="297" y="10"/>
                      <a:pt x="298" y="14"/>
                    </a:cubicBezTo>
                    <a:cubicBezTo>
                      <a:pt x="299" y="14"/>
                      <a:pt x="300" y="14"/>
                      <a:pt x="300" y="15"/>
                    </a:cubicBezTo>
                    <a:cubicBezTo>
                      <a:pt x="300" y="21"/>
                      <a:pt x="306" y="24"/>
                      <a:pt x="307" y="29"/>
                    </a:cubicBezTo>
                    <a:cubicBezTo>
                      <a:pt x="307" y="32"/>
                      <a:pt x="309" y="39"/>
                      <a:pt x="313" y="41"/>
                    </a:cubicBezTo>
                    <a:cubicBezTo>
                      <a:pt x="313" y="42"/>
                      <a:pt x="313" y="43"/>
                      <a:pt x="313" y="44"/>
                    </a:cubicBezTo>
                    <a:cubicBezTo>
                      <a:pt x="313" y="46"/>
                      <a:pt x="315" y="49"/>
                      <a:pt x="315" y="51"/>
                    </a:cubicBezTo>
                    <a:cubicBezTo>
                      <a:pt x="318" y="54"/>
                      <a:pt x="316" y="60"/>
                      <a:pt x="317" y="65"/>
                    </a:cubicBezTo>
                    <a:cubicBezTo>
                      <a:pt x="318" y="68"/>
                      <a:pt x="321" y="71"/>
                      <a:pt x="321" y="74"/>
                    </a:cubicBezTo>
                    <a:cubicBezTo>
                      <a:pt x="322" y="76"/>
                      <a:pt x="321" y="79"/>
                      <a:pt x="321" y="81"/>
                    </a:cubicBezTo>
                    <a:cubicBezTo>
                      <a:pt x="322" y="86"/>
                      <a:pt x="324" y="90"/>
                      <a:pt x="324" y="95"/>
                    </a:cubicBezTo>
                    <a:cubicBezTo>
                      <a:pt x="324" y="98"/>
                      <a:pt x="322" y="100"/>
                      <a:pt x="322" y="104"/>
                    </a:cubicBezTo>
                    <a:cubicBezTo>
                      <a:pt x="323" y="105"/>
                      <a:pt x="325" y="103"/>
                      <a:pt x="326" y="104"/>
                    </a:cubicBezTo>
                    <a:cubicBezTo>
                      <a:pt x="325" y="106"/>
                      <a:pt x="324" y="107"/>
                      <a:pt x="322" y="107"/>
                    </a:cubicBezTo>
                    <a:cubicBezTo>
                      <a:pt x="323" y="119"/>
                      <a:pt x="318" y="129"/>
                      <a:pt x="317" y="140"/>
                    </a:cubicBezTo>
                    <a:cubicBezTo>
                      <a:pt x="316" y="148"/>
                      <a:pt x="310" y="155"/>
                      <a:pt x="308" y="163"/>
                    </a:cubicBezTo>
                    <a:cubicBezTo>
                      <a:pt x="307" y="166"/>
                      <a:pt x="307" y="169"/>
                      <a:pt x="305" y="172"/>
                    </a:cubicBezTo>
                    <a:cubicBezTo>
                      <a:pt x="302" y="176"/>
                      <a:pt x="299" y="180"/>
                      <a:pt x="296" y="182"/>
                    </a:cubicBezTo>
                    <a:cubicBezTo>
                      <a:pt x="291" y="192"/>
                      <a:pt x="285" y="200"/>
                      <a:pt x="276" y="207"/>
                    </a:cubicBezTo>
                    <a:cubicBezTo>
                      <a:pt x="276" y="207"/>
                      <a:pt x="276" y="208"/>
                      <a:pt x="276" y="208"/>
                    </a:cubicBezTo>
                    <a:cubicBezTo>
                      <a:pt x="261" y="223"/>
                      <a:pt x="241" y="234"/>
                      <a:pt x="221" y="243"/>
                    </a:cubicBezTo>
                    <a:cubicBezTo>
                      <a:pt x="220" y="244"/>
                      <a:pt x="219" y="246"/>
                      <a:pt x="218" y="247"/>
                    </a:cubicBezTo>
                    <a:cubicBezTo>
                      <a:pt x="215" y="246"/>
                      <a:pt x="211" y="248"/>
                      <a:pt x="206" y="249"/>
                    </a:cubicBezTo>
                    <a:cubicBezTo>
                      <a:pt x="202" y="251"/>
                      <a:pt x="198" y="252"/>
                      <a:pt x="194" y="252"/>
                    </a:cubicBezTo>
                    <a:cubicBezTo>
                      <a:pt x="196" y="254"/>
                      <a:pt x="193" y="255"/>
                      <a:pt x="194" y="256"/>
                    </a:cubicBezTo>
                    <a:cubicBezTo>
                      <a:pt x="191" y="254"/>
                      <a:pt x="190" y="258"/>
                      <a:pt x="191" y="259"/>
                    </a:cubicBezTo>
                    <a:cubicBezTo>
                      <a:pt x="189" y="259"/>
                      <a:pt x="188" y="259"/>
                      <a:pt x="187" y="258"/>
                    </a:cubicBezTo>
                    <a:cubicBezTo>
                      <a:pt x="183" y="262"/>
                      <a:pt x="179" y="258"/>
                      <a:pt x="178" y="253"/>
                    </a:cubicBezTo>
                    <a:cubicBezTo>
                      <a:pt x="175" y="252"/>
                      <a:pt x="173" y="253"/>
                      <a:pt x="170" y="254"/>
                    </a:cubicBezTo>
                    <a:cubicBezTo>
                      <a:pt x="163" y="254"/>
                      <a:pt x="156" y="253"/>
                      <a:pt x="150" y="254"/>
                    </a:cubicBezTo>
                    <a:cubicBezTo>
                      <a:pt x="139" y="252"/>
                      <a:pt x="128" y="250"/>
                      <a:pt x="118" y="247"/>
                    </a:cubicBezTo>
                    <a:cubicBezTo>
                      <a:pt x="115" y="247"/>
                      <a:pt x="112" y="245"/>
                      <a:pt x="108" y="245"/>
                    </a:cubicBezTo>
                    <a:cubicBezTo>
                      <a:pt x="97" y="238"/>
                      <a:pt x="83" y="234"/>
                      <a:pt x="74" y="226"/>
                    </a:cubicBezTo>
                    <a:cubicBezTo>
                      <a:pt x="72" y="225"/>
                      <a:pt x="70" y="224"/>
                      <a:pt x="69" y="222"/>
                    </a:cubicBezTo>
                    <a:cubicBezTo>
                      <a:pt x="60" y="218"/>
                      <a:pt x="56" y="211"/>
                      <a:pt x="48" y="206"/>
                    </a:cubicBezTo>
                    <a:cubicBezTo>
                      <a:pt x="44" y="201"/>
                      <a:pt x="39" y="197"/>
                      <a:pt x="35" y="191"/>
                    </a:cubicBezTo>
                    <a:cubicBezTo>
                      <a:pt x="34" y="191"/>
                      <a:pt x="34" y="190"/>
                      <a:pt x="33" y="189"/>
                    </a:cubicBezTo>
                    <a:cubicBezTo>
                      <a:pt x="30" y="185"/>
                      <a:pt x="27" y="181"/>
                      <a:pt x="24" y="178"/>
                    </a:cubicBezTo>
                    <a:cubicBezTo>
                      <a:pt x="20" y="170"/>
                      <a:pt x="15" y="163"/>
                      <a:pt x="12" y="155"/>
                    </a:cubicBezTo>
                    <a:cubicBezTo>
                      <a:pt x="10" y="146"/>
                      <a:pt x="6" y="138"/>
                      <a:pt x="4" y="127"/>
                    </a:cubicBezTo>
                    <a:cubicBezTo>
                      <a:pt x="0" y="120"/>
                      <a:pt x="3" y="112"/>
                      <a:pt x="3" y="104"/>
                    </a:cubicBezTo>
                    <a:cubicBezTo>
                      <a:pt x="3" y="103"/>
                      <a:pt x="2" y="103"/>
                      <a:pt x="1" y="103"/>
                    </a:cubicBezTo>
                    <a:cubicBezTo>
                      <a:pt x="2" y="100"/>
                      <a:pt x="0" y="96"/>
                      <a:pt x="3" y="94"/>
                    </a:cubicBezTo>
                    <a:cubicBezTo>
                      <a:pt x="1" y="93"/>
                      <a:pt x="2" y="90"/>
                      <a:pt x="2" y="88"/>
                    </a:cubicBezTo>
                    <a:cubicBezTo>
                      <a:pt x="3" y="91"/>
                      <a:pt x="6" y="92"/>
                      <a:pt x="6" y="95"/>
                    </a:cubicBezTo>
                    <a:cubicBezTo>
                      <a:pt x="7" y="98"/>
                      <a:pt x="6" y="102"/>
                      <a:pt x="8" y="104"/>
                    </a:cubicBezTo>
                    <a:cubicBezTo>
                      <a:pt x="8" y="107"/>
                      <a:pt x="9" y="110"/>
                      <a:pt x="10" y="111"/>
                    </a:cubicBezTo>
                    <a:cubicBezTo>
                      <a:pt x="11" y="119"/>
                      <a:pt x="13" y="124"/>
                      <a:pt x="14" y="129"/>
                    </a:cubicBezTo>
                    <a:cubicBezTo>
                      <a:pt x="17" y="135"/>
                      <a:pt x="18" y="142"/>
                      <a:pt x="22" y="148"/>
                    </a:cubicBezTo>
                    <a:cubicBezTo>
                      <a:pt x="26" y="153"/>
                      <a:pt x="32" y="158"/>
                      <a:pt x="34" y="164"/>
                    </a:cubicBezTo>
                    <a:cubicBezTo>
                      <a:pt x="34" y="166"/>
                      <a:pt x="34" y="167"/>
                      <a:pt x="34" y="169"/>
                    </a:cubicBezTo>
                    <a:cubicBezTo>
                      <a:pt x="35" y="170"/>
                      <a:pt x="36" y="171"/>
                      <a:pt x="37" y="173"/>
                    </a:cubicBezTo>
                    <a:cubicBezTo>
                      <a:pt x="40" y="177"/>
                      <a:pt x="41" y="182"/>
                      <a:pt x="43" y="187"/>
                    </a:cubicBezTo>
                    <a:cubicBezTo>
                      <a:pt x="45" y="192"/>
                      <a:pt x="50" y="195"/>
                      <a:pt x="54" y="199"/>
                    </a:cubicBezTo>
                    <a:cubicBezTo>
                      <a:pt x="56" y="202"/>
                      <a:pt x="57" y="205"/>
                      <a:pt x="61" y="206"/>
                    </a:cubicBezTo>
                    <a:cubicBezTo>
                      <a:pt x="65" y="211"/>
                      <a:pt x="71" y="215"/>
                      <a:pt x="77" y="218"/>
                    </a:cubicBezTo>
                    <a:cubicBezTo>
                      <a:pt x="81" y="221"/>
                      <a:pt x="84" y="225"/>
                      <a:pt x="90" y="226"/>
                    </a:cubicBezTo>
                    <a:cubicBezTo>
                      <a:pt x="90" y="227"/>
                      <a:pt x="90" y="227"/>
                      <a:pt x="90" y="228"/>
                    </a:cubicBezTo>
                    <a:cubicBezTo>
                      <a:pt x="98" y="231"/>
                      <a:pt x="106" y="234"/>
                      <a:pt x="113" y="237"/>
                    </a:cubicBezTo>
                    <a:cubicBezTo>
                      <a:pt x="119" y="239"/>
                      <a:pt x="126" y="240"/>
                      <a:pt x="133" y="241"/>
                    </a:cubicBezTo>
                    <a:cubicBezTo>
                      <a:pt x="136" y="242"/>
                      <a:pt x="138" y="243"/>
                      <a:pt x="141" y="243"/>
                    </a:cubicBezTo>
                    <a:cubicBezTo>
                      <a:pt x="143" y="243"/>
                      <a:pt x="143" y="242"/>
                      <a:pt x="145" y="243"/>
                    </a:cubicBezTo>
                    <a:cubicBezTo>
                      <a:pt x="148" y="243"/>
                      <a:pt x="151" y="244"/>
                      <a:pt x="154" y="244"/>
                    </a:cubicBezTo>
                    <a:cubicBezTo>
                      <a:pt x="157" y="244"/>
                      <a:pt x="159" y="244"/>
                      <a:pt x="162" y="244"/>
                    </a:cubicBezTo>
                    <a:cubicBezTo>
                      <a:pt x="170" y="244"/>
                      <a:pt x="179" y="242"/>
                      <a:pt x="187" y="241"/>
                    </a:cubicBezTo>
                    <a:cubicBezTo>
                      <a:pt x="191" y="241"/>
                      <a:pt x="195" y="240"/>
                      <a:pt x="199" y="239"/>
                    </a:cubicBezTo>
                    <a:cubicBezTo>
                      <a:pt x="204" y="238"/>
                      <a:pt x="210" y="237"/>
                      <a:pt x="213" y="233"/>
                    </a:cubicBezTo>
                    <a:cubicBezTo>
                      <a:pt x="214" y="234"/>
                      <a:pt x="218" y="234"/>
                      <a:pt x="218" y="231"/>
                    </a:cubicBezTo>
                    <a:cubicBezTo>
                      <a:pt x="225" y="231"/>
                      <a:pt x="231" y="228"/>
                      <a:pt x="236" y="224"/>
                    </a:cubicBezTo>
                    <a:cubicBezTo>
                      <a:pt x="237" y="223"/>
                      <a:pt x="238" y="222"/>
                      <a:pt x="240" y="221"/>
                    </a:cubicBezTo>
                    <a:cubicBezTo>
                      <a:pt x="241" y="220"/>
                      <a:pt x="243" y="221"/>
                      <a:pt x="244" y="220"/>
                    </a:cubicBezTo>
                    <a:cubicBezTo>
                      <a:pt x="246" y="219"/>
                      <a:pt x="248" y="216"/>
                      <a:pt x="250" y="214"/>
                    </a:cubicBezTo>
                    <a:cubicBezTo>
                      <a:pt x="256" y="212"/>
                      <a:pt x="260" y="205"/>
                      <a:pt x="266" y="204"/>
                    </a:cubicBezTo>
                    <a:cubicBezTo>
                      <a:pt x="267" y="200"/>
                      <a:pt x="269" y="197"/>
                      <a:pt x="273" y="196"/>
                    </a:cubicBezTo>
                    <a:cubicBezTo>
                      <a:pt x="276" y="189"/>
                      <a:pt x="282" y="185"/>
                      <a:pt x="286" y="179"/>
                    </a:cubicBezTo>
                    <a:cubicBezTo>
                      <a:pt x="286" y="178"/>
                      <a:pt x="287" y="177"/>
                      <a:pt x="287" y="176"/>
                    </a:cubicBezTo>
                    <a:cubicBezTo>
                      <a:pt x="288" y="176"/>
                      <a:pt x="288" y="174"/>
                      <a:pt x="289" y="174"/>
                    </a:cubicBezTo>
                    <a:cubicBezTo>
                      <a:pt x="292" y="167"/>
                      <a:pt x="296" y="163"/>
                      <a:pt x="299" y="157"/>
                    </a:cubicBezTo>
                    <a:cubicBezTo>
                      <a:pt x="299" y="154"/>
                      <a:pt x="301" y="152"/>
                      <a:pt x="302" y="150"/>
                    </a:cubicBezTo>
                    <a:cubicBezTo>
                      <a:pt x="303" y="147"/>
                      <a:pt x="303" y="143"/>
                      <a:pt x="304" y="141"/>
                    </a:cubicBezTo>
                    <a:cubicBezTo>
                      <a:pt x="305" y="135"/>
                      <a:pt x="308" y="132"/>
                      <a:pt x="309" y="125"/>
                    </a:cubicBezTo>
                    <a:cubicBezTo>
                      <a:pt x="309" y="125"/>
                      <a:pt x="309" y="124"/>
                      <a:pt x="310" y="125"/>
                    </a:cubicBezTo>
                    <a:cubicBezTo>
                      <a:pt x="309" y="122"/>
                      <a:pt x="309" y="120"/>
                      <a:pt x="312" y="120"/>
                    </a:cubicBezTo>
                    <a:cubicBezTo>
                      <a:pt x="311" y="117"/>
                      <a:pt x="312" y="116"/>
                      <a:pt x="311" y="113"/>
                    </a:cubicBezTo>
                    <a:cubicBezTo>
                      <a:pt x="314" y="108"/>
                      <a:pt x="313" y="102"/>
                      <a:pt x="314" y="95"/>
                    </a:cubicBezTo>
                    <a:cubicBezTo>
                      <a:pt x="314" y="94"/>
                      <a:pt x="313" y="96"/>
                      <a:pt x="313" y="95"/>
                    </a:cubicBezTo>
                    <a:cubicBezTo>
                      <a:pt x="313" y="94"/>
                      <a:pt x="316" y="95"/>
                      <a:pt x="315" y="93"/>
                    </a:cubicBezTo>
                    <a:cubicBezTo>
                      <a:pt x="316" y="92"/>
                      <a:pt x="314" y="94"/>
                      <a:pt x="315" y="92"/>
                    </a:cubicBezTo>
                    <a:cubicBezTo>
                      <a:pt x="315" y="91"/>
                      <a:pt x="316" y="92"/>
                      <a:pt x="317" y="91"/>
                    </a:cubicBezTo>
                    <a:cubicBezTo>
                      <a:pt x="315" y="90"/>
                      <a:pt x="314" y="89"/>
                      <a:pt x="314" y="86"/>
                    </a:cubicBezTo>
                    <a:cubicBezTo>
                      <a:pt x="314" y="87"/>
                      <a:pt x="316" y="87"/>
                      <a:pt x="315" y="86"/>
                    </a:cubicBezTo>
                    <a:cubicBezTo>
                      <a:pt x="315" y="85"/>
                      <a:pt x="315" y="87"/>
                      <a:pt x="314" y="86"/>
                    </a:cubicBezTo>
                    <a:cubicBezTo>
                      <a:pt x="315" y="82"/>
                      <a:pt x="314" y="80"/>
                      <a:pt x="315" y="77"/>
                    </a:cubicBezTo>
                    <a:cubicBezTo>
                      <a:pt x="314" y="76"/>
                      <a:pt x="312" y="78"/>
                      <a:pt x="312" y="77"/>
                    </a:cubicBezTo>
                    <a:cubicBezTo>
                      <a:pt x="314" y="75"/>
                      <a:pt x="312" y="73"/>
                      <a:pt x="313" y="71"/>
                    </a:cubicBezTo>
                    <a:cubicBezTo>
                      <a:pt x="312" y="70"/>
                      <a:pt x="313" y="69"/>
                      <a:pt x="312" y="68"/>
                    </a:cubicBezTo>
                    <a:cubicBezTo>
                      <a:pt x="312" y="67"/>
                      <a:pt x="313" y="68"/>
                      <a:pt x="313" y="69"/>
                    </a:cubicBezTo>
                    <a:cubicBezTo>
                      <a:pt x="314" y="69"/>
                      <a:pt x="312" y="67"/>
                      <a:pt x="314" y="67"/>
                    </a:cubicBezTo>
                    <a:cubicBezTo>
                      <a:pt x="313" y="67"/>
                      <a:pt x="312" y="66"/>
                      <a:pt x="311" y="66"/>
                    </a:cubicBezTo>
                    <a:cubicBezTo>
                      <a:pt x="312" y="63"/>
                      <a:pt x="310" y="63"/>
                      <a:pt x="310" y="60"/>
                    </a:cubicBezTo>
                    <a:cubicBezTo>
                      <a:pt x="311" y="60"/>
                      <a:pt x="312" y="59"/>
                      <a:pt x="312" y="58"/>
                    </a:cubicBezTo>
                    <a:cubicBezTo>
                      <a:pt x="311" y="57"/>
                      <a:pt x="311" y="56"/>
                      <a:pt x="310" y="57"/>
                    </a:cubicBezTo>
                    <a:cubicBezTo>
                      <a:pt x="309" y="54"/>
                      <a:pt x="308" y="52"/>
                      <a:pt x="310" y="50"/>
                    </a:cubicBezTo>
                    <a:cubicBezTo>
                      <a:pt x="308" y="48"/>
                      <a:pt x="306" y="47"/>
                      <a:pt x="307" y="43"/>
                    </a:cubicBezTo>
                    <a:cubicBezTo>
                      <a:pt x="304" y="40"/>
                      <a:pt x="304" y="34"/>
                      <a:pt x="301" y="30"/>
                    </a:cubicBezTo>
                    <a:cubicBezTo>
                      <a:pt x="302" y="29"/>
                      <a:pt x="301" y="29"/>
                      <a:pt x="301" y="27"/>
                    </a:cubicBezTo>
                    <a:cubicBezTo>
                      <a:pt x="299" y="26"/>
                      <a:pt x="298" y="22"/>
                      <a:pt x="298" y="20"/>
                    </a:cubicBezTo>
                    <a:cubicBezTo>
                      <a:pt x="297" y="21"/>
                      <a:pt x="297" y="18"/>
                      <a:pt x="296" y="19"/>
                    </a:cubicBezTo>
                    <a:cubicBezTo>
                      <a:pt x="296" y="18"/>
                      <a:pt x="295" y="17"/>
                      <a:pt x="296" y="16"/>
                    </a:cubicBezTo>
                    <a:cubicBezTo>
                      <a:pt x="294" y="16"/>
                      <a:pt x="294" y="13"/>
                      <a:pt x="293" y="12"/>
                    </a:cubicBezTo>
                    <a:cubicBezTo>
                      <a:pt x="292" y="7"/>
                      <a:pt x="289" y="5"/>
                      <a:pt x="288" y="0"/>
                    </a:cubicBezTo>
                    <a:close/>
                    <a:moveTo>
                      <a:pt x="299" y="22"/>
                    </a:moveTo>
                    <a:cubicBezTo>
                      <a:pt x="300" y="21"/>
                      <a:pt x="300" y="20"/>
                      <a:pt x="299" y="19"/>
                    </a:cubicBezTo>
                    <a:cubicBezTo>
                      <a:pt x="299" y="20"/>
                      <a:pt x="299" y="21"/>
                      <a:pt x="299" y="22"/>
                    </a:cubicBezTo>
                    <a:close/>
                    <a:moveTo>
                      <a:pt x="311" y="61"/>
                    </a:moveTo>
                    <a:cubicBezTo>
                      <a:pt x="311" y="62"/>
                      <a:pt x="312" y="62"/>
                      <a:pt x="312" y="62"/>
                    </a:cubicBezTo>
                    <a:cubicBezTo>
                      <a:pt x="312" y="61"/>
                      <a:pt x="313" y="61"/>
                      <a:pt x="312" y="60"/>
                    </a:cubicBezTo>
                    <a:cubicBezTo>
                      <a:pt x="312" y="61"/>
                      <a:pt x="311" y="61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sp>
          <p:nvSpPr>
            <p:cNvPr id="17" name="文本框 16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/>
            <p:cNvSpPr txBox="1"/>
            <p:nvPr/>
          </p:nvSpPr>
          <p:spPr>
            <a:xfrm>
              <a:off x="4016264" y="1315185"/>
              <a:ext cx="1031051" cy="1241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lnSpc>
                  <a:spcPct val="125000"/>
                </a:lnSpc>
                <a:defRPr sz="495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defRPr>
              </a:lvl1pPr>
            </a:lstStyle>
            <a:p>
              <a:r>
                <a:rPr lang="zh-CN" altLang="en-US" sz="6600" dirty="0"/>
                <a:t>贰</a:t>
              </a:r>
              <a:endParaRPr lang="zh-CN" altLang="en-US" sz="6600" dirty="0"/>
            </a:p>
          </p:txBody>
        </p:sp>
      </p:grpSp>
      <p:sp>
        <p:nvSpPr>
          <p:cNvPr id="2" name="e7d195523061f1c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 hidden="1"/>
          <p:cNvSpPr txBox="1"/>
          <p:nvPr/>
        </p:nvSpPr>
        <p:spPr>
          <a:xfrm>
            <a:off x="-266700" y="1352550"/>
            <a:ext cx="204095" cy="4561249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00">
                <a:latin typeface="+mn-ea"/>
              </a:rPr>
              <a:t>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</a:t>
            </a:r>
            <a:endParaRPr lang="zh-CN" altLang="en-US" sz="100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1" name="Freeform 9"/>
          <p:cNvSpPr/>
          <p:nvPr/>
        </p:nvSpPr>
        <p:spPr bwMode="auto">
          <a:xfrm flipH="1">
            <a:off x="2659798" y="-279202"/>
            <a:ext cx="7840325" cy="3913942"/>
          </a:xfrm>
          <a:custGeom>
            <a:avLst/>
            <a:gdLst>
              <a:gd name="T0" fmla="*/ 345 w 1154"/>
              <a:gd name="T1" fmla="*/ 47 h 575"/>
              <a:gd name="T2" fmla="*/ 150 w 1154"/>
              <a:gd name="T3" fmla="*/ 285 h 575"/>
              <a:gd name="T4" fmla="*/ 654 w 1154"/>
              <a:gd name="T5" fmla="*/ 518 h 575"/>
              <a:gd name="T6" fmla="*/ 345 w 1154"/>
              <a:gd name="T7" fmla="*/ 47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54" h="575">
                <a:moveTo>
                  <a:pt x="345" y="47"/>
                </a:moveTo>
                <a:cubicBezTo>
                  <a:pt x="183" y="57"/>
                  <a:pt x="0" y="120"/>
                  <a:pt x="150" y="285"/>
                </a:cubicBezTo>
                <a:cubicBezTo>
                  <a:pt x="293" y="442"/>
                  <a:pt x="450" y="575"/>
                  <a:pt x="654" y="518"/>
                </a:cubicBezTo>
                <a:cubicBezTo>
                  <a:pt x="859" y="461"/>
                  <a:pt x="1154" y="0"/>
                  <a:pt x="345" y="47"/>
                </a:cubicBez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15" name="Title 7"/>
          <p:cNvSpPr txBox="1"/>
          <p:nvPr/>
        </p:nvSpPr>
        <p:spPr>
          <a:xfrm>
            <a:off x="4300696" y="414738"/>
            <a:ext cx="52033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5000"/>
              </a:lnSpc>
              <a:defRPr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defRPr>
            </a:lvl1pPr>
          </a:lstStyle>
          <a:p>
            <a:r>
              <a:rPr lang="zh-CN" altLang="en-US" sz="3600" dirty="0">
                <a:solidFill>
                  <a:srgbClr val="DCA56A"/>
                </a:solidFill>
                <a:effectLst/>
              </a:rPr>
              <a:t>大美苗寨</a:t>
            </a:r>
            <a:endParaRPr lang="id-ID" sz="3600" dirty="0">
              <a:solidFill>
                <a:srgbClr val="DCA56A"/>
              </a:solidFill>
              <a:effectLst/>
            </a:endParaRPr>
          </a:p>
        </p:txBody>
      </p:sp>
      <p:sp>
        <p:nvSpPr>
          <p:cNvPr id="16" name="Subtitle 8"/>
          <p:cNvSpPr txBox="1"/>
          <p:nvPr/>
        </p:nvSpPr>
        <p:spPr>
          <a:xfrm>
            <a:off x="5015827" y="1133653"/>
            <a:ext cx="3869055" cy="191847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 algn="just">
              <a:lnSpc>
                <a:spcPct val="2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>
                <a:latin typeface="文悦古典明朝体 (非商业使用) W5" pitchFamily="50" charset="-122"/>
                <a:ea typeface="文悦古典明朝体 (非商业使用) W5" pitchFamily="50" charset="-122"/>
              </a:defRPr>
            </a:lvl1pPr>
            <a:lvl2pPr marL="3429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/>
            </a:lvl2pPr>
            <a:lvl3pPr marL="6858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/>
            </a:lvl3pPr>
            <a:lvl4pPr marL="10287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4pPr>
            <a:lvl5pPr marL="13716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/>
            </a:lvl9pPr>
          </a:lstStyle>
          <a:p>
            <a:pPr algn="ctr"/>
            <a:r>
              <a:rPr lang="zh-CN" altLang="en-US" dirty="0"/>
              <a:t>细雨蒙蒙，为大山深处的西江千户苗寨蒙上了一层朦胧的面纱，层层叠叠的苗寨，时隐时现似乎成了一幅淡淡的水墨画。</a:t>
            </a:r>
            <a:endParaRPr lang="zh-CN" altLang="en-US" dirty="0"/>
          </a:p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8" r="17208"/>
          <a:stretch>
            <a:fillRect/>
          </a:stretch>
        </p:blipFill>
        <p:spPr/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80921" y="615459"/>
            <a:ext cx="2924503" cy="99417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>
                <a:solidFill>
                  <a:srgbClr val="DCA56A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大美苗寨</a:t>
            </a:r>
            <a:endParaRPr lang="id-ID" dirty="0">
              <a:solidFill>
                <a:srgbClr val="DCA56A"/>
              </a:solidFill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4837" y="1661952"/>
            <a:ext cx="4133481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1200">
                <a:latin typeface="文悦古典明朝体 (非商业使用) W5" pitchFamily="50" charset="-122"/>
                <a:ea typeface="文悦古典明朝体 (非商业使用) W5" pitchFamily="50" charset="-122"/>
                <a:cs typeface="Lato" panose="020F0502020204030203" pitchFamily="34" charset="0"/>
              </a:defRPr>
            </a:lvl1pPr>
            <a:lvl2pPr marL="742950" indent="-285750">
              <a:defRPr>
                <a:latin typeface="Calibri" panose="020F0502020204030204" charset="0"/>
              </a:defRPr>
            </a:lvl2pPr>
            <a:lvl3pPr marL="1143000" indent="-228600">
              <a:defRPr>
                <a:latin typeface="Calibri" panose="020F0502020204030204" charset="0"/>
              </a:defRPr>
            </a:lvl3pPr>
            <a:lvl4pPr marL="1600200" indent="-228600">
              <a:defRPr>
                <a:latin typeface="Calibri" panose="020F0502020204030204" charset="0"/>
              </a:defRPr>
            </a:lvl4pPr>
            <a:lvl5pPr marL="2057400" indent="-228600">
              <a:defRPr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zh-CN" altLang="en-US" sz="1400" dirty="0"/>
              <a:t>细雨蒙蒙，为大山深处的西江千户苗寨蒙上了一层朦胧的面纱，层层叠叠的苗寨，时隐时现似乎成了一幅淡淡的水墨画。</a:t>
            </a:r>
            <a:endParaRPr lang="en-US" altLang="zh-CN" sz="1400" dirty="0"/>
          </a:p>
          <a:p>
            <a:pPr algn="l">
              <a:lnSpc>
                <a:spcPct val="250000"/>
              </a:lnSpc>
            </a:pPr>
            <a:r>
              <a:rPr lang="zh-CN" altLang="en-US" sz="1400" dirty="0"/>
              <a:t>西江千户苗寨以它原生态的景色吸引着无数游人，这里是目前中国乃至全世界最大苗寨。</a:t>
            </a:r>
            <a:endParaRPr lang="zh-CN" altLang="en-US" sz="1400" dirty="0"/>
          </a:p>
          <a:p>
            <a:pPr algn="l">
              <a:lnSpc>
                <a:spcPct val="250000"/>
              </a:lnSpc>
            </a:pPr>
            <a:endParaRPr lang="zh-CN" altLang="en-US" sz="1400" dirty="0"/>
          </a:p>
          <a:p>
            <a:pPr algn="l">
              <a:lnSpc>
                <a:spcPct val="250000"/>
              </a:lnSpc>
            </a:pPr>
            <a:endParaRPr lang="zh-CN" altLang="en-US" sz="1400" dirty="0"/>
          </a:p>
          <a:p>
            <a:pPr algn="l">
              <a:lnSpc>
                <a:spcPct val="250000"/>
              </a:lnSpc>
            </a:pPr>
            <a:endParaRPr lang="zh-CN" alt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450786" y="1472509"/>
            <a:ext cx="784860" cy="40500"/>
          </a:xfrm>
          <a:prstGeom prst="rect">
            <a:avLst/>
          </a:prstGeom>
          <a:solidFill>
            <a:srgbClr val="DCA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82" y="3825876"/>
            <a:ext cx="1977774" cy="1132615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472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7" grpId="0"/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3621</Words>
  <Application>WPS 演示</Application>
  <PresentationFormat>全屏显示(16:9)</PresentationFormat>
  <Paragraphs>189</Paragraphs>
  <Slides>24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文悦古典明朝体 (非商业使用) W5</vt:lpstr>
      <vt:lpstr>Viner Hand ITC</vt:lpstr>
      <vt:lpstr>华康俪金黑W8(P)</vt:lpstr>
      <vt:lpstr>黑体</vt:lpstr>
      <vt:lpstr>Lato</vt:lpstr>
      <vt:lpstr>Calibri</vt:lpstr>
      <vt:lpstr>微软雅黑</vt:lpstr>
      <vt:lpstr>Mongolian Baiti</vt:lpstr>
      <vt:lpstr>Arial Unicode MS</vt:lpstr>
      <vt:lpstr>等线 Light</vt:lpstr>
      <vt:lpstr>Calibri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一起去旅行</vt:lpstr>
      <vt:lpstr>一起去旅行</vt:lpstr>
      <vt:lpstr>一起去旅行</vt:lpstr>
      <vt:lpstr>PowerPoint 演示文稿</vt:lpstr>
      <vt:lpstr>PowerPoint 演示文稿</vt:lpstr>
      <vt:lpstr>大美苗寨</vt:lpstr>
      <vt:lpstr>大美苗寨</vt:lpstr>
      <vt:lpstr>大美苗寨</vt:lpstr>
      <vt:lpstr>PowerPoint 演示文稿</vt:lpstr>
      <vt:lpstr>PowerPoint 演示文稿</vt:lpstr>
      <vt:lpstr>PowerPoint 演示文稿</vt:lpstr>
      <vt:lpstr>苗族风情</vt:lpstr>
      <vt:lpstr>苗族风情</vt:lpstr>
      <vt:lpstr>苗族风情</vt:lpstr>
      <vt:lpstr>苗族风情</vt:lpstr>
      <vt:lpstr>PowerPoint 演示文稿</vt:lpstr>
      <vt:lpstr>PowerPoint 演示文稿</vt:lpstr>
      <vt:lpstr>PowerPoint 演示文稿</vt:lpstr>
      <vt:lpstr>印象岭南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BOSSPPT顶尖职业文案</dc:title>
  <dc:creator>顶尖职业文案  |  https://chinappt.taobao.com</dc:creator>
  <dc:description>淘宝店铺名称：BOSSPPT顶尖职业文案
以下网址https://chinappt.taobao.com购买享受店家咨询售后服务，非上述网址购买均属于盗版。
BOSSPPT属于中国合法商标，凡是带有BOSSPPT字样，图样均属于侵权行为，我店发现盗版盗售行为将追究到底！
https://chinappt.taobao.com</dc:description>
  <dc:subject>BOSSPPT顶尖职业文案</dc:subject>
  <cp:lastModifiedBy>南蛮姑娘</cp:lastModifiedBy>
  <cp:revision>3</cp:revision>
  <dcterms:created xsi:type="dcterms:W3CDTF">2018-03-22T13:49:00Z</dcterms:created>
  <dcterms:modified xsi:type="dcterms:W3CDTF">2021-09-13T08:12:42Z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862F8C8E47614FF89E0C8240DC4CAB53</vt:lpwstr>
  </property>
</Properties>
</file>