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75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73" r:id="rId27"/>
  </p:sldIdLst>
  <p:sldSz cx="9144000" cy="52197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F25"/>
    <a:srgbClr val="274536"/>
    <a:srgbClr val="364F3A"/>
    <a:srgbClr val="BE3F15"/>
    <a:srgbClr val="DFA238"/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22" y="-90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4536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27453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74536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274536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3.2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AB06-6D07-4F7C-9AC5-980F620E9E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480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8961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441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7922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339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6819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300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5780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D848-0CDF-41C6-B89F-AE8143ADA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551"/>
            <a:ext cx="6858000" cy="12602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901"/>
            <a:ext cx="1971675" cy="44234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7901"/>
            <a:ext cx="5800725" cy="442345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1301"/>
            <a:ext cx="7886700" cy="21712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93092"/>
            <a:ext cx="7886700" cy="11418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7901"/>
            <a:ext cx="7886700" cy="10089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79552"/>
            <a:ext cx="3868340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6640"/>
            <a:ext cx="3868340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9552"/>
            <a:ext cx="3887391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06640"/>
            <a:ext cx="3887391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51541"/>
            <a:ext cx="4629150" cy="37093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51541"/>
            <a:ext cx="4629150" cy="37093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6F4D-D464-4593-9500-91C5BB966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E62B-3D76-45C8-8BCC-39930B34F51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3113590"/>
            <a:ext cx="9144000" cy="2106109"/>
          </a:xfrm>
          <a:prstGeom prst="rect">
            <a:avLst/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4482" y="3567952"/>
            <a:ext cx="502714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彩 色 大 气 工 作 汇 报 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P 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  T</a:t>
            </a:r>
            <a:endParaRPr lang="zh-CN" altLang="en-US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4482" y="4351081"/>
            <a:ext cx="588837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lnSpc>
                <a:spcPct val="125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51880" y="3696205"/>
            <a:ext cx="164592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2021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842" y="4221126"/>
            <a:ext cx="42718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3039238"/>
            <a:ext cx="9144000" cy="76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4482" y="4828135"/>
            <a:ext cx="2595406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汇报人</a:t>
            </a:r>
            <a:r>
              <a:rPr lang="zh-CN" altLang="en-US" sz="1100" dirty="0" smtClean="0">
                <a:solidFill>
                  <a:schemeClr val="bg1"/>
                </a:solidFill>
              </a:rPr>
              <a:t>：</a:t>
            </a:r>
            <a:r>
              <a:rPr lang="en-US" altLang="zh-CN" sz="1100" dirty="0" smtClean="0">
                <a:solidFill>
                  <a:schemeClr val="bg1"/>
                </a:solidFill>
              </a:rPr>
              <a:t>xx</a:t>
            </a:r>
            <a:r>
              <a:rPr lang="zh-CN" altLang="en-US" sz="1100" dirty="0" smtClean="0">
                <a:solidFill>
                  <a:schemeClr val="bg1"/>
                </a:solidFill>
              </a:rPr>
              <a:t>    </a:t>
            </a:r>
            <a:r>
              <a:rPr lang="zh-CN" altLang="en-US" sz="1100" dirty="0">
                <a:solidFill>
                  <a:schemeClr val="bg1"/>
                </a:solidFill>
              </a:rPr>
              <a:t>汇报时间：</a:t>
            </a:r>
            <a:r>
              <a:rPr lang="en-US" altLang="zh-CN" sz="1100" dirty="0">
                <a:solidFill>
                  <a:schemeClr val="bg1"/>
                </a:solidFill>
              </a:rPr>
              <a:t>2021</a:t>
            </a:r>
            <a:r>
              <a:rPr lang="zh-CN" altLang="en-US" sz="1100" smtClean="0">
                <a:solidFill>
                  <a:schemeClr val="bg1"/>
                </a:solidFill>
              </a:rPr>
              <a:t>年</a:t>
            </a:r>
            <a:r>
              <a:rPr lang="en-US" altLang="zh-CN" sz="1100" dirty="0">
                <a:solidFill>
                  <a:schemeClr val="bg1"/>
                </a:solidFill>
              </a:rPr>
              <a:t>12</a:t>
            </a:r>
            <a:r>
              <a:rPr lang="zh-CN" altLang="en-US" sz="1100" dirty="0">
                <a:solidFill>
                  <a:schemeClr val="bg1"/>
                </a:solidFill>
              </a:rPr>
              <a:t>月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25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新技术展示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291" y="92596"/>
            <a:ext cx="2066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cultural background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03915" y="1022210"/>
            <a:ext cx="3172793" cy="3089851"/>
            <a:chOff x="6380" y="2685"/>
            <a:chExt cx="6503" cy="6333"/>
          </a:xfrm>
        </p:grpSpPr>
        <p:sp>
          <p:nvSpPr>
            <p:cNvPr id="6" name="Freeform 5"/>
            <p:cNvSpPr/>
            <p:nvPr/>
          </p:nvSpPr>
          <p:spPr bwMode="auto">
            <a:xfrm>
              <a:off x="8440" y="2685"/>
              <a:ext cx="2170" cy="3113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rgbClr val="274536"/>
            </a:solidFill>
            <a:ln w="19050">
              <a:solidFill>
                <a:schemeClr val="bg1"/>
              </a:solidFill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 dirty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380" y="4668"/>
              <a:ext cx="3048" cy="2232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rgbClr val="BE3F15"/>
            </a:solidFill>
            <a:ln w="19050">
              <a:solidFill>
                <a:schemeClr val="bg1"/>
              </a:solidFill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 dirty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483" y="6173"/>
              <a:ext cx="2595" cy="284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BE3F15"/>
            </a:solidFill>
            <a:ln w="19050">
              <a:solidFill>
                <a:schemeClr val="bg1"/>
              </a:solidFill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 dirty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93" y="6050"/>
              <a:ext cx="2137" cy="2948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274536"/>
            </a:solidFill>
            <a:ln w="19050">
              <a:solidFill>
                <a:schemeClr val="bg1"/>
              </a:solidFill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 dirty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805" y="4668"/>
              <a:ext cx="3078" cy="1952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rgbClr val="BE3F15"/>
            </a:solidFill>
            <a:ln w="19050">
              <a:solidFill>
                <a:schemeClr val="bg1"/>
              </a:solidFill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 dirty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06"/>
            <p:cNvSpPr>
              <a:spLocks noEditPoints="1"/>
            </p:cNvSpPr>
            <p:nvPr/>
          </p:nvSpPr>
          <p:spPr bwMode="auto">
            <a:xfrm>
              <a:off x="9243" y="3883"/>
              <a:ext cx="672" cy="672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70"/>
            <p:cNvSpPr>
              <a:spLocks noEditPoints="1"/>
            </p:cNvSpPr>
            <p:nvPr/>
          </p:nvSpPr>
          <p:spPr bwMode="auto">
            <a:xfrm>
              <a:off x="11178" y="5183"/>
              <a:ext cx="657" cy="555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8268" y="7278"/>
              <a:ext cx="687" cy="667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10360" y="7143"/>
              <a:ext cx="773" cy="837"/>
            </a:xfrm>
            <a:custGeom>
              <a:avLst/>
              <a:gdLst/>
              <a:ahLst/>
              <a:cxnLst>
                <a:cxn ang="0">
                  <a:pos x="783" y="812"/>
                </a:cxn>
                <a:cxn ang="0">
                  <a:pos x="684" y="703"/>
                </a:cxn>
                <a:cxn ang="0">
                  <a:pos x="698" y="592"/>
                </a:cxn>
                <a:cxn ang="0">
                  <a:pos x="674" y="483"/>
                </a:cxn>
                <a:cxn ang="0">
                  <a:pos x="617" y="387"/>
                </a:cxn>
                <a:cxn ang="0">
                  <a:pos x="532" y="315"/>
                </a:cxn>
                <a:cxn ang="0">
                  <a:pos x="428" y="275"/>
                </a:cxn>
                <a:cxn ang="0">
                  <a:pos x="316" y="270"/>
                </a:cxn>
                <a:cxn ang="0">
                  <a:pos x="209" y="303"/>
                </a:cxn>
                <a:cxn ang="0">
                  <a:pos x="119" y="367"/>
                </a:cxn>
                <a:cxn ang="0">
                  <a:pos x="54" y="458"/>
                </a:cxn>
                <a:cxn ang="0">
                  <a:pos x="22" y="565"/>
                </a:cxn>
                <a:cxn ang="0">
                  <a:pos x="27" y="677"/>
                </a:cxn>
                <a:cxn ang="0">
                  <a:pos x="68" y="781"/>
                </a:cxn>
                <a:cxn ang="0">
                  <a:pos x="140" y="866"/>
                </a:cxn>
                <a:cxn ang="0">
                  <a:pos x="236" y="923"/>
                </a:cxn>
                <a:cxn ang="0">
                  <a:pos x="345" y="945"/>
                </a:cxn>
                <a:cxn ang="0">
                  <a:pos x="456" y="931"/>
                </a:cxn>
                <a:cxn ang="0">
                  <a:pos x="556" y="882"/>
                </a:cxn>
                <a:cxn ang="0">
                  <a:pos x="605" y="817"/>
                </a:cxn>
                <a:cxn ang="0">
                  <a:pos x="769" y="943"/>
                </a:cxn>
                <a:cxn ang="0">
                  <a:pos x="843" y="818"/>
                </a:cxn>
                <a:cxn ang="0">
                  <a:pos x="456" y="618"/>
                </a:cxn>
                <a:cxn ang="0">
                  <a:pos x="317" y="545"/>
                </a:cxn>
                <a:cxn ang="0">
                  <a:pos x="381" y="630"/>
                </a:cxn>
                <a:cxn ang="0">
                  <a:pos x="276" y="614"/>
                </a:cxn>
                <a:cxn ang="0">
                  <a:pos x="407" y="700"/>
                </a:cxn>
                <a:cxn ang="0">
                  <a:pos x="408" y="804"/>
                </a:cxn>
                <a:cxn ang="0">
                  <a:pos x="307" y="409"/>
                </a:cxn>
                <a:cxn ang="0">
                  <a:pos x="550" y="674"/>
                </a:cxn>
                <a:cxn ang="0">
                  <a:pos x="576" y="689"/>
                </a:cxn>
                <a:cxn ang="0">
                  <a:pos x="299" y="379"/>
                </a:cxn>
                <a:cxn ang="0">
                  <a:pos x="415" y="833"/>
                </a:cxn>
                <a:cxn ang="0">
                  <a:pos x="544" y="781"/>
                </a:cxn>
                <a:cxn ang="0">
                  <a:pos x="109" y="670"/>
                </a:cxn>
                <a:cxn ang="0">
                  <a:pos x="605" y="543"/>
                </a:cxn>
                <a:cxn ang="0">
                  <a:pos x="839" y="900"/>
                </a:cxn>
                <a:cxn ang="0">
                  <a:pos x="773" y="900"/>
                </a:cxn>
                <a:cxn ang="0">
                  <a:pos x="807" y="842"/>
                </a:cxn>
                <a:cxn ang="0">
                  <a:pos x="839" y="900"/>
                </a:cxn>
                <a:cxn ang="0">
                  <a:pos x="543" y="226"/>
                </a:cxn>
                <a:cxn ang="0">
                  <a:pos x="570" y="293"/>
                </a:cxn>
                <a:cxn ang="0">
                  <a:pos x="620" y="312"/>
                </a:cxn>
                <a:cxn ang="0">
                  <a:pos x="687" y="340"/>
                </a:cxn>
                <a:cxn ang="0">
                  <a:pos x="736" y="318"/>
                </a:cxn>
                <a:cxn ang="0">
                  <a:pos x="802" y="290"/>
                </a:cxn>
                <a:cxn ang="0">
                  <a:pos x="821" y="240"/>
                </a:cxn>
                <a:cxn ang="0">
                  <a:pos x="849" y="173"/>
                </a:cxn>
                <a:cxn ang="0">
                  <a:pos x="827" y="124"/>
                </a:cxn>
                <a:cxn ang="0">
                  <a:pos x="800" y="58"/>
                </a:cxn>
                <a:cxn ang="0">
                  <a:pos x="749" y="39"/>
                </a:cxn>
                <a:cxn ang="0">
                  <a:pos x="683" y="11"/>
                </a:cxn>
                <a:cxn ang="0">
                  <a:pos x="634" y="33"/>
                </a:cxn>
                <a:cxn ang="0">
                  <a:pos x="567" y="60"/>
                </a:cxn>
                <a:cxn ang="0">
                  <a:pos x="548" y="111"/>
                </a:cxn>
                <a:cxn ang="0">
                  <a:pos x="521" y="177"/>
                </a:cxn>
                <a:cxn ang="0">
                  <a:pos x="685" y="93"/>
                </a:cxn>
                <a:cxn ang="0">
                  <a:pos x="685" y="258"/>
                </a:cxn>
                <a:cxn ang="0">
                  <a:pos x="685" y="93"/>
                </a:cxn>
                <a:cxn ang="0">
                  <a:pos x="685" y="93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77"/>
            <p:cNvSpPr>
              <a:spLocks noEditPoints="1"/>
            </p:cNvSpPr>
            <p:nvPr/>
          </p:nvSpPr>
          <p:spPr bwMode="auto">
            <a:xfrm>
              <a:off x="7705" y="5220"/>
              <a:ext cx="693" cy="730"/>
            </a:xfrm>
            <a:custGeom>
              <a:avLst/>
              <a:gdLst/>
              <a:ahLst/>
              <a:cxnLst>
                <a:cxn ang="0">
                  <a:pos x="350" y="180"/>
                </a:cxn>
                <a:cxn ang="0">
                  <a:pos x="10" y="180"/>
                </a:cxn>
                <a:cxn ang="0">
                  <a:pos x="5" y="171"/>
                </a:cxn>
                <a:cxn ang="0">
                  <a:pos x="170" y="8"/>
                </a:cxn>
                <a:cxn ang="0">
                  <a:pos x="189" y="9"/>
                </a:cxn>
                <a:cxn ang="0">
                  <a:pos x="250" y="69"/>
                </a:cxn>
                <a:cxn ang="0">
                  <a:pos x="250" y="45"/>
                </a:cxn>
                <a:cxn ang="0">
                  <a:pos x="281" y="45"/>
                </a:cxn>
                <a:cxn ang="0">
                  <a:pos x="281" y="100"/>
                </a:cxn>
                <a:cxn ang="0">
                  <a:pos x="353" y="171"/>
                </a:cxn>
                <a:cxn ang="0">
                  <a:pos x="350" y="180"/>
                </a:cxn>
                <a:cxn ang="0">
                  <a:pos x="314" y="367"/>
                </a:cxn>
                <a:cxn ang="0">
                  <a:pos x="300" y="380"/>
                </a:cxn>
                <a:cxn ang="0">
                  <a:pos x="194" y="380"/>
                </a:cxn>
                <a:cxn ang="0">
                  <a:pos x="194" y="302"/>
                </a:cxn>
                <a:cxn ang="0">
                  <a:pos x="146" y="302"/>
                </a:cxn>
                <a:cxn ang="0">
                  <a:pos x="146" y="380"/>
                </a:cxn>
                <a:cxn ang="0">
                  <a:pos x="58" y="380"/>
                </a:cxn>
                <a:cxn ang="0">
                  <a:pos x="44" y="366"/>
                </a:cxn>
                <a:cxn ang="0">
                  <a:pos x="44" y="188"/>
                </a:cxn>
                <a:cxn ang="0">
                  <a:pos x="314" y="188"/>
                </a:cxn>
                <a:cxn ang="0">
                  <a:pos x="314" y="367"/>
                </a:cxn>
                <a:cxn ang="0">
                  <a:pos x="273" y="242"/>
                </a:cxn>
                <a:cxn ang="0">
                  <a:pos x="225" y="242"/>
                </a:cxn>
                <a:cxn ang="0">
                  <a:pos x="225" y="282"/>
                </a:cxn>
                <a:cxn ang="0">
                  <a:pos x="273" y="282"/>
                </a:cxn>
                <a:cxn ang="0">
                  <a:pos x="273" y="242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srgbClr val="201C1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88354" y="2273232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243148" y="2066893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22582" y="362524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677376" y="3418910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90388" y="219604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6545182" y="1989710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94665" y="362524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949459" y="3418910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65636" y="54515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20430" y="338817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6449350" y="1161076"/>
            <a:ext cx="1274064" cy="3070346"/>
          </a:xfrm>
          <a:prstGeom prst="rect">
            <a:avLst/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25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新技术展示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291" y="92596"/>
            <a:ext cx="2066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cultural background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77291" y="1161075"/>
            <a:ext cx="7225616" cy="478912"/>
            <a:chOff x="1805847" y="1772480"/>
            <a:chExt cx="9634154" cy="638549"/>
          </a:xfrm>
        </p:grpSpPr>
        <p:grpSp>
          <p:nvGrpSpPr>
            <p:cNvPr id="49" name="Group 31"/>
            <p:cNvGrpSpPr/>
            <p:nvPr/>
          </p:nvGrpSpPr>
          <p:grpSpPr>
            <a:xfrm>
              <a:off x="1805847" y="1772480"/>
              <a:ext cx="7195684" cy="638549"/>
              <a:chOff x="1721944" y="1598308"/>
              <a:chExt cx="7195684" cy="638549"/>
            </a:xfrm>
          </p:grpSpPr>
          <p:sp>
            <p:nvSpPr>
              <p:cNvPr id="51" name="Parallelogram 3"/>
              <p:cNvSpPr/>
              <p:nvPr/>
            </p:nvSpPr>
            <p:spPr>
              <a:xfrm>
                <a:off x="1721944" y="1598308"/>
                <a:ext cx="7195684" cy="638549"/>
              </a:xfrm>
              <a:prstGeom prst="parallelogram">
                <a:avLst>
                  <a:gd name="adj" fmla="val 93224"/>
                </a:avLst>
              </a:prstGeom>
              <a:solidFill>
                <a:srgbClr val="27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: Shape 12"/>
              <p:cNvSpPr/>
              <p:nvPr/>
            </p:nvSpPr>
            <p:spPr>
              <a:xfrm flipH="1">
                <a:off x="7732451" y="1806064"/>
                <a:ext cx="456137" cy="314977"/>
              </a:xfrm>
              <a:custGeom>
                <a:avLst/>
                <a:gdLst>
                  <a:gd name="connsiteX0" fmla="*/ 271918 w 429429"/>
                  <a:gd name="connsiteY0" fmla="*/ 270401 h 296532"/>
                  <a:gd name="connsiteX1" fmla="*/ 271918 w 429429"/>
                  <a:gd name="connsiteY1" fmla="*/ 287244 h 296532"/>
                  <a:gd name="connsiteX2" fmla="*/ 157510 w 429429"/>
                  <a:gd name="connsiteY2" fmla="*/ 287244 h 296532"/>
                  <a:gd name="connsiteX3" fmla="*/ 157510 w 429429"/>
                  <a:gd name="connsiteY3" fmla="*/ 270401 h 296532"/>
                  <a:gd name="connsiteX4" fmla="*/ 429429 w 429429"/>
                  <a:gd name="connsiteY4" fmla="*/ 261113 h 296532"/>
                  <a:gd name="connsiteX5" fmla="*/ 0 w 429429"/>
                  <a:gd name="connsiteY5" fmla="*/ 261113 h 296532"/>
                  <a:gd name="connsiteX6" fmla="*/ 0 w 429429"/>
                  <a:gd name="connsiteY6" fmla="*/ 278453 h 296532"/>
                  <a:gd name="connsiteX7" fmla="*/ 13794 w 429429"/>
                  <a:gd name="connsiteY7" fmla="*/ 296532 h 296532"/>
                  <a:gd name="connsiteX8" fmla="*/ 415635 w 429429"/>
                  <a:gd name="connsiteY8" fmla="*/ 296532 h 296532"/>
                  <a:gd name="connsiteX9" fmla="*/ 429429 w 429429"/>
                  <a:gd name="connsiteY9" fmla="*/ 278453 h 296532"/>
                  <a:gd name="connsiteX10" fmla="*/ 335480 w 429429"/>
                  <a:gd name="connsiteY10" fmla="*/ 29961 h 296532"/>
                  <a:gd name="connsiteX11" fmla="*/ 335480 w 429429"/>
                  <a:gd name="connsiteY11" fmla="*/ 212544 h 296532"/>
                  <a:gd name="connsiteX12" fmla="*/ 93950 w 429429"/>
                  <a:gd name="connsiteY12" fmla="*/ 212544 h 296532"/>
                  <a:gd name="connsiteX13" fmla="*/ 93950 w 429429"/>
                  <a:gd name="connsiteY13" fmla="*/ 29961 h 296532"/>
                  <a:gd name="connsiteX14" fmla="*/ 331609 w 429429"/>
                  <a:gd name="connsiteY14" fmla="*/ 0 h 296532"/>
                  <a:gd name="connsiteX15" fmla="*/ 97821 w 429429"/>
                  <a:gd name="connsiteY15" fmla="*/ 0 h 296532"/>
                  <a:gd name="connsiteX16" fmla="*/ 57403 w 429429"/>
                  <a:gd name="connsiteY16" fmla="*/ 40418 h 296532"/>
                  <a:gd name="connsiteX17" fmla="*/ 57403 w 429429"/>
                  <a:gd name="connsiteY17" fmla="*/ 202087 h 296532"/>
                  <a:gd name="connsiteX18" fmla="*/ 97821 w 429429"/>
                  <a:gd name="connsiteY18" fmla="*/ 242505 h 296532"/>
                  <a:gd name="connsiteX19" fmla="*/ 331609 w 429429"/>
                  <a:gd name="connsiteY19" fmla="*/ 242505 h 296532"/>
                  <a:gd name="connsiteX20" fmla="*/ 372027 w 429429"/>
                  <a:gd name="connsiteY20" fmla="*/ 202087 h 296532"/>
                  <a:gd name="connsiteX21" fmla="*/ 372027 w 429429"/>
                  <a:gd name="connsiteY21" fmla="*/ 40418 h 296532"/>
                  <a:gd name="connsiteX22" fmla="*/ 331609 w 429429"/>
                  <a:gd name="connsiteY22" fmla="*/ 0 h 2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9429" h="296532">
                    <a:moveTo>
                      <a:pt x="271918" y="270401"/>
                    </a:moveTo>
                    <a:lnTo>
                      <a:pt x="271918" y="287244"/>
                    </a:lnTo>
                    <a:lnTo>
                      <a:pt x="157510" y="287244"/>
                    </a:lnTo>
                    <a:lnTo>
                      <a:pt x="157510" y="270401"/>
                    </a:lnTo>
                    <a:close/>
                    <a:moveTo>
                      <a:pt x="429429" y="261113"/>
                    </a:moveTo>
                    <a:lnTo>
                      <a:pt x="0" y="261113"/>
                    </a:lnTo>
                    <a:lnTo>
                      <a:pt x="0" y="278453"/>
                    </a:lnTo>
                    <a:cubicBezTo>
                      <a:pt x="0" y="288438"/>
                      <a:pt x="6176" y="296532"/>
                      <a:pt x="13794" y="296532"/>
                    </a:cubicBezTo>
                    <a:lnTo>
                      <a:pt x="415635" y="296532"/>
                    </a:lnTo>
                    <a:cubicBezTo>
                      <a:pt x="423253" y="296532"/>
                      <a:pt x="429429" y="288438"/>
                      <a:pt x="429429" y="278453"/>
                    </a:cubicBezTo>
                    <a:close/>
                    <a:moveTo>
                      <a:pt x="335480" y="29961"/>
                    </a:moveTo>
                    <a:lnTo>
                      <a:pt x="335480" y="212544"/>
                    </a:lnTo>
                    <a:lnTo>
                      <a:pt x="93950" y="212544"/>
                    </a:lnTo>
                    <a:lnTo>
                      <a:pt x="93950" y="29961"/>
                    </a:lnTo>
                    <a:close/>
                    <a:moveTo>
                      <a:pt x="331609" y="0"/>
                    </a:moveTo>
                    <a:lnTo>
                      <a:pt x="97821" y="0"/>
                    </a:lnTo>
                    <a:cubicBezTo>
                      <a:pt x="75499" y="0"/>
                      <a:pt x="57403" y="18096"/>
                      <a:pt x="57403" y="40418"/>
                    </a:cubicBezTo>
                    <a:lnTo>
                      <a:pt x="57403" y="202087"/>
                    </a:lnTo>
                    <a:cubicBezTo>
                      <a:pt x="57403" y="224409"/>
                      <a:pt x="75499" y="242505"/>
                      <a:pt x="97821" y="242505"/>
                    </a:cubicBezTo>
                    <a:lnTo>
                      <a:pt x="331609" y="242505"/>
                    </a:lnTo>
                    <a:cubicBezTo>
                      <a:pt x="353931" y="242505"/>
                      <a:pt x="372027" y="224409"/>
                      <a:pt x="372027" y="202087"/>
                    </a:cubicBezTo>
                    <a:lnTo>
                      <a:pt x="372027" y="40418"/>
                    </a:lnTo>
                    <a:cubicBezTo>
                      <a:pt x="372027" y="18096"/>
                      <a:pt x="353931" y="0"/>
                      <a:pt x="3316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198026" y="1916145"/>
              <a:ext cx="2241975" cy="4555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bg1"/>
                  </a:solidFill>
                </a:rPr>
                <a:t>标题文字添加</a:t>
              </a:r>
              <a:endParaRPr lang="zh-CN" altLang="en-US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77291" y="2054901"/>
            <a:ext cx="7225616" cy="478912"/>
            <a:chOff x="1805847" y="2904219"/>
            <a:chExt cx="9634154" cy="638549"/>
          </a:xfrm>
        </p:grpSpPr>
        <p:grpSp>
          <p:nvGrpSpPr>
            <p:cNvPr id="54" name="Group 30"/>
            <p:cNvGrpSpPr/>
            <p:nvPr/>
          </p:nvGrpSpPr>
          <p:grpSpPr>
            <a:xfrm>
              <a:off x="1805847" y="2904219"/>
              <a:ext cx="7195683" cy="638549"/>
              <a:chOff x="1721944" y="2772656"/>
              <a:chExt cx="7195683" cy="638549"/>
            </a:xfrm>
          </p:grpSpPr>
          <p:sp>
            <p:nvSpPr>
              <p:cNvPr id="56" name="Parallelogram 5"/>
              <p:cNvSpPr/>
              <p:nvPr/>
            </p:nvSpPr>
            <p:spPr>
              <a:xfrm>
                <a:off x="1721944" y="2772656"/>
                <a:ext cx="7195683" cy="638549"/>
              </a:xfrm>
              <a:prstGeom prst="parallelogram">
                <a:avLst>
                  <a:gd name="adj" fmla="val 93224"/>
                </a:avLst>
              </a:prstGeom>
              <a:solidFill>
                <a:srgbClr val="C7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: Shape 13"/>
              <p:cNvSpPr/>
              <p:nvPr/>
            </p:nvSpPr>
            <p:spPr>
              <a:xfrm flipH="1">
                <a:off x="7865598" y="2981855"/>
                <a:ext cx="322989" cy="369900"/>
              </a:xfrm>
              <a:custGeom>
                <a:avLst/>
                <a:gdLst>
                  <a:gd name="connsiteX0" fmla="*/ 71752 w 140792"/>
                  <a:gd name="connsiteY0" fmla="*/ 226396 h 260033"/>
                  <a:gd name="connsiteX1" fmla="*/ 82712 w 140792"/>
                  <a:gd name="connsiteY1" fmla="*/ 242217 h 260033"/>
                  <a:gd name="connsiteX2" fmla="*/ 71752 w 140792"/>
                  <a:gd name="connsiteY2" fmla="*/ 258038 h 260033"/>
                  <a:gd name="connsiteX3" fmla="*/ 60792 w 140792"/>
                  <a:gd name="connsiteY3" fmla="*/ 242217 h 260033"/>
                  <a:gd name="connsiteX4" fmla="*/ 71752 w 140792"/>
                  <a:gd name="connsiteY4" fmla="*/ 226396 h 260033"/>
                  <a:gd name="connsiteX5" fmla="*/ 102218 w 140792"/>
                  <a:gd name="connsiteY5" fmla="*/ 49274 h 260033"/>
                  <a:gd name="connsiteX6" fmla="*/ 117932 w 140792"/>
                  <a:gd name="connsiteY6" fmla="*/ 64988 h 260033"/>
                  <a:gd name="connsiteX7" fmla="*/ 117932 w 140792"/>
                  <a:gd name="connsiteY7" fmla="*/ 201594 h 260033"/>
                  <a:gd name="connsiteX8" fmla="*/ 102218 w 140792"/>
                  <a:gd name="connsiteY8" fmla="*/ 217308 h 260033"/>
                  <a:gd name="connsiteX9" fmla="*/ 39362 w 140792"/>
                  <a:gd name="connsiteY9" fmla="*/ 217308 h 260033"/>
                  <a:gd name="connsiteX10" fmla="*/ 23648 w 140792"/>
                  <a:gd name="connsiteY10" fmla="*/ 201594 h 260033"/>
                  <a:gd name="connsiteX11" fmla="*/ 23648 w 140792"/>
                  <a:gd name="connsiteY11" fmla="*/ 64988 h 260033"/>
                  <a:gd name="connsiteX12" fmla="*/ 39362 w 140792"/>
                  <a:gd name="connsiteY12" fmla="*/ 49274 h 260033"/>
                  <a:gd name="connsiteX13" fmla="*/ 96090 w 140792"/>
                  <a:gd name="connsiteY13" fmla="*/ 17897 h 260033"/>
                  <a:gd name="connsiteX14" fmla="*/ 96090 w 140792"/>
                  <a:gd name="connsiteY14" fmla="*/ 24924 h 260033"/>
                  <a:gd name="connsiteX15" fmla="*/ 48250 w 140792"/>
                  <a:gd name="connsiteY15" fmla="*/ 24924 h 260033"/>
                  <a:gd name="connsiteX16" fmla="*/ 48250 w 140792"/>
                  <a:gd name="connsiteY16" fmla="*/ 17897 h 260033"/>
                  <a:gd name="connsiteX17" fmla="*/ 117326 w 140792"/>
                  <a:gd name="connsiteY17" fmla="*/ 0 h 260033"/>
                  <a:gd name="connsiteX18" fmla="*/ 23466 w 140792"/>
                  <a:gd name="connsiteY18" fmla="*/ 0 h 260033"/>
                  <a:gd name="connsiteX19" fmla="*/ 0 w 140792"/>
                  <a:gd name="connsiteY19" fmla="*/ 23466 h 260033"/>
                  <a:gd name="connsiteX20" fmla="*/ 0 w 140792"/>
                  <a:gd name="connsiteY20" fmla="*/ 236567 h 260033"/>
                  <a:gd name="connsiteX21" fmla="*/ 23466 w 140792"/>
                  <a:gd name="connsiteY21" fmla="*/ 260033 h 260033"/>
                  <a:gd name="connsiteX22" fmla="*/ 117326 w 140792"/>
                  <a:gd name="connsiteY22" fmla="*/ 260033 h 260033"/>
                  <a:gd name="connsiteX23" fmla="*/ 140792 w 140792"/>
                  <a:gd name="connsiteY23" fmla="*/ 236567 h 260033"/>
                  <a:gd name="connsiteX24" fmla="*/ 140792 w 140792"/>
                  <a:gd name="connsiteY24" fmla="*/ 23466 h 260033"/>
                  <a:gd name="connsiteX25" fmla="*/ 117326 w 140792"/>
                  <a:gd name="connsiteY25" fmla="*/ 0 h 26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0792" h="260033">
                    <a:moveTo>
                      <a:pt x="71752" y="226396"/>
                    </a:moveTo>
                    <a:cubicBezTo>
                      <a:pt x="77805" y="226396"/>
                      <a:pt x="82712" y="233479"/>
                      <a:pt x="82712" y="242217"/>
                    </a:cubicBezTo>
                    <a:cubicBezTo>
                      <a:pt x="82712" y="250955"/>
                      <a:pt x="77805" y="258038"/>
                      <a:pt x="71752" y="258038"/>
                    </a:cubicBezTo>
                    <a:cubicBezTo>
                      <a:pt x="65699" y="258038"/>
                      <a:pt x="60792" y="250955"/>
                      <a:pt x="60792" y="242217"/>
                    </a:cubicBezTo>
                    <a:cubicBezTo>
                      <a:pt x="60792" y="233479"/>
                      <a:pt x="65699" y="226396"/>
                      <a:pt x="71752" y="226396"/>
                    </a:cubicBezTo>
                    <a:close/>
                    <a:moveTo>
                      <a:pt x="102218" y="49274"/>
                    </a:moveTo>
                    <a:cubicBezTo>
                      <a:pt x="110897" y="49274"/>
                      <a:pt x="117932" y="56309"/>
                      <a:pt x="117932" y="64988"/>
                    </a:cubicBezTo>
                    <a:lnTo>
                      <a:pt x="117932" y="201594"/>
                    </a:lnTo>
                    <a:cubicBezTo>
                      <a:pt x="117932" y="210273"/>
                      <a:pt x="110897" y="217308"/>
                      <a:pt x="102218" y="217308"/>
                    </a:cubicBezTo>
                    <a:lnTo>
                      <a:pt x="39362" y="217308"/>
                    </a:lnTo>
                    <a:cubicBezTo>
                      <a:pt x="30683" y="217308"/>
                      <a:pt x="23648" y="210273"/>
                      <a:pt x="23648" y="201594"/>
                    </a:cubicBezTo>
                    <a:lnTo>
                      <a:pt x="23648" y="64988"/>
                    </a:lnTo>
                    <a:cubicBezTo>
                      <a:pt x="23648" y="56309"/>
                      <a:pt x="30683" y="49274"/>
                      <a:pt x="39362" y="49274"/>
                    </a:cubicBezTo>
                    <a:close/>
                    <a:moveTo>
                      <a:pt x="96090" y="17897"/>
                    </a:moveTo>
                    <a:lnTo>
                      <a:pt x="96090" y="24924"/>
                    </a:lnTo>
                    <a:lnTo>
                      <a:pt x="48250" y="24924"/>
                    </a:lnTo>
                    <a:lnTo>
                      <a:pt x="48250" y="17897"/>
                    </a:lnTo>
                    <a:close/>
                    <a:moveTo>
                      <a:pt x="117326" y="0"/>
                    </a:moveTo>
                    <a:lnTo>
                      <a:pt x="23466" y="0"/>
                    </a:lnTo>
                    <a:cubicBezTo>
                      <a:pt x="10506" y="0"/>
                      <a:pt x="0" y="10506"/>
                      <a:pt x="0" y="23466"/>
                    </a:cubicBezTo>
                    <a:lnTo>
                      <a:pt x="0" y="236567"/>
                    </a:lnTo>
                    <a:cubicBezTo>
                      <a:pt x="0" y="249527"/>
                      <a:pt x="10506" y="260033"/>
                      <a:pt x="23466" y="260033"/>
                    </a:cubicBezTo>
                    <a:lnTo>
                      <a:pt x="117326" y="260033"/>
                    </a:lnTo>
                    <a:cubicBezTo>
                      <a:pt x="130286" y="260033"/>
                      <a:pt x="140792" y="249527"/>
                      <a:pt x="140792" y="236567"/>
                    </a:cubicBezTo>
                    <a:lnTo>
                      <a:pt x="140792" y="23466"/>
                    </a:lnTo>
                    <a:cubicBezTo>
                      <a:pt x="140792" y="10506"/>
                      <a:pt x="130286" y="0"/>
                      <a:pt x="117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9198026" y="3022862"/>
              <a:ext cx="2241975" cy="4338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bg1"/>
                  </a:solidFill>
                </a:rPr>
                <a:t>标题文字添加</a:t>
              </a:r>
              <a:endParaRPr lang="zh-CN" altLang="en-US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77291" y="2903705"/>
            <a:ext cx="7225616" cy="478912"/>
            <a:chOff x="1805847" y="4035958"/>
            <a:chExt cx="9634154" cy="638549"/>
          </a:xfrm>
        </p:grpSpPr>
        <p:grpSp>
          <p:nvGrpSpPr>
            <p:cNvPr id="59" name="Group 29"/>
            <p:cNvGrpSpPr/>
            <p:nvPr/>
          </p:nvGrpSpPr>
          <p:grpSpPr>
            <a:xfrm>
              <a:off x="1805847" y="4035958"/>
              <a:ext cx="7195683" cy="638549"/>
              <a:chOff x="1721944" y="3774974"/>
              <a:chExt cx="7195683" cy="638549"/>
            </a:xfrm>
          </p:grpSpPr>
          <p:sp>
            <p:nvSpPr>
              <p:cNvPr id="61" name="Parallelogram 7"/>
              <p:cNvSpPr/>
              <p:nvPr/>
            </p:nvSpPr>
            <p:spPr>
              <a:xfrm>
                <a:off x="1721944" y="3774974"/>
                <a:ext cx="7195683" cy="638549"/>
              </a:xfrm>
              <a:prstGeom prst="parallelogram">
                <a:avLst>
                  <a:gd name="adj" fmla="val 93224"/>
                </a:avLst>
              </a:prstGeom>
              <a:solidFill>
                <a:srgbClr val="27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: Shape 19"/>
              <p:cNvSpPr/>
              <p:nvPr/>
            </p:nvSpPr>
            <p:spPr bwMode="auto">
              <a:xfrm>
                <a:off x="7823411" y="3971854"/>
                <a:ext cx="365176" cy="339213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9198026" y="4150233"/>
              <a:ext cx="2241975" cy="4555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bg1"/>
                  </a:solidFill>
                </a:rPr>
                <a:t>标题文字添加</a:t>
              </a:r>
              <a:endParaRPr lang="zh-CN" altLang="en-US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77291" y="3752509"/>
            <a:ext cx="7225616" cy="478912"/>
            <a:chOff x="1805847" y="5167697"/>
            <a:chExt cx="9634154" cy="638549"/>
          </a:xfrm>
        </p:grpSpPr>
        <p:grpSp>
          <p:nvGrpSpPr>
            <p:cNvPr id="64" name="Group 28"/>
            <p:cNvGrpSpPr/>
            <p:nvPr/>
          </p:nvGrpSpPr>
          <p:grpSpPr>
            <a:xfrm>
              <a:off x="1805847" y="5167697"/>
              <a:ext cx="7195683" cy="638549"/>
              <a:chOff x="1721944" y="4691064"/>
              <a:chExt cx="7195683" cy="638549"/>
            </a:xfrm>
          </p:grpSpPr>
          <p:sp>
            <p:nvSpPr>
              <p:cNvPr id="66" name="Parallelogram 9"/>
              <p:cNvSpPr/>
              <p:nvPr/>
            </p:nvSpPr>
            <p:spPr>
              <a:xfrm>
                <a:off x="1721944" y="4691064"/>
                <a:ext cx="7195683" cy="638549"/>
              </a:xfrm>
              <a:prstGeom prst="parallelogram">
                <a:avLst>
                  <a:gd name="adj" fmla="val 93224"/>
                </a:avLst>
              </a:prstGeom>
              <a:solidFill>
                <a:srgbClr val="C7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: Shape 18"/>
              <p:cNvSpPr/>
              <p:nvPr/>
            </p:nvSpPr>
            <p:spPr>
              <a:xfrm rot="12549158">
                <a:off x="7806291" y="4925725"/>
                <a:ext cx="294457" cy="245264"/>
              </a:xfrm>
              <a:custGeom>
                <a:avLst/>
                <a:gdLst>
                  <a:gd name="connsiteX0" fmla="*/ 634972 w 959953"/>
                  <a:gd name="connsiteY0" fmla="*/ 266954 h 953574"/>
                  <a:gd name="connsiteX1" fmla="*/ 547907 w 959953"/>
                  <a:gd name="connsiteY1" fmla="*/ 315518 h 953574"/>
                  <a:gd name="connsiteX2" fmla="*/ 547907 w 959953"/>
                  <a:gd name="connsiteY2" fmla="*/ 315518 h 953574"/>
                  <a:gd name="connsiteX3" fmla="*/ 459376 w 959953"/>
                  <a:gd name="connsiteY3" fmla="*/ 197171 h 953574"/>
                  <a:gd name="connsiteX4" fmla="*/ 379201 w 959953"/>
                  <a:gd name="connsiteY4" fmla="*/ 129980 h 953574"/>
                  <a:gd name="connsiteX5" fmla="*/ 354931 w 959953"/>
                  <a:gd name="connsiteY5" fmla="*/ 114757 h 953574"/>
                  <a:gd name="connsiteX6" fmla="*/ 333047 w 959953"/>
                  <a:gd name="connsiteY6" fmla="*/ 103193 h 953574"/>
                  <a:gd name="connsiteX7" fmla="*/ 299308 w 959953"/>
                  <a:gd name="connsiteY7" fmla="*/ 89575 h 953574"/>
                  <a:gd name="connsiteX8" fmla="*/ 278263 w 959953"/>
                  <a:gd name="connsiteY8" fmla="*/ 82541 h 953574"/>
                  <a:gd name="connsiteX9" fmla="*/ 241960 w 959953"/>
                  <a:gd name="connsiteY9" fmla="*/ 76094 h 953574"/>
                  <a:gd name="connsiteX10" fmla="*/ 224360 w 959953"/>
                  <a:gd name="connsiteY10" fmla="*/ 73747 h 953574"/>
                  <a:gd name="connsiteX11" fmla="*/ 172686 w 959953"/>
                  <a:gd name="connsiteY11" fmla="*/ 77477 h 953574"/>
                  <a:gd name="connsiteX12" fmla="*/ 168514 w 959953"/>
                  <a:gd name="connsiteY12" fmla="*/ 79039 h 953574"/>
                  <a:gd name="connsiteX13" fmla="*/ 144149 w 959953"/>
                  <a:gd name="connsiteY13" fmla="*/ 109140 h 953574"/>
                  <a:gd name="connsiteX14" fmla="*/ 144144 w 959953"/>
                  <a:gd name="connsiteY14" fmla="*/ 109151 h 953574"/>
                  <a:gd name="connsiteX15" fmla="*/ 121172 w 959953"/>
                  <a:gd name="connsiteY15" fmla="*/ 159702 h 953574"/>
                  <a:gd name="connsiteX16" fmla="*/ 108640 w 959953"/>
                  <a:gd name="connsiteY16" fmla="*/ 209297 h 953574"/>
                  <a:gd name="connsiteX17" fmla="*/ 103463 w 959953"/>
                  <a:gd name="connsiteY17" fmla="*/ 241752 h 953574"/>
                  <a:gd name="connsiteX18" fmla="*/ 104554 w 959953"/>
                  <a:gd name="connsiteY18" fmla="*/ 303947 h 953574"/>
                  <a:gd name="connsiteX19" fmla="*/ 106447 w 959953"/>
                  <a:gd name="connsiteY19" fmla="*/ 334735 h 953574"/>
                  <a:gd name="connsiteX20" fmla="*/ 130598 w 959953"/>
                  <a:gd name="connsiteY20" fmla="*/ 434137 h 953574"/>
                  <a:gd name="connsiteX21" fmla="*/ 174130 w 959953"/>
                  <a:gd name="connsiteY21" fmla="*/ 409855 h 953574"/>
                  <a:gd name="connsiteX22" fmla="*/ 128276 w 959953"/>
                  <a:gd name="connsiteY22" fmla="*/ 549587 h 953574"/>
                  <a:gd name="connsiteX23" fmla="*/ 0 w 959953"/>
                  <a:gd name="connsiteY23" fmla="*/ 506984 h 953574"/>
                  <a:gd name="connsiteX24" fmla="*/ 43533 w 959953"/>
                  <a:gd name="connsiteY24" fmla="*/ 482702 h 953574"/>
                  <a:gd name="connsiteX25" fmla="*/ 43532 w 959953"/>
                  <a:gd name="connsiteY25" fmla="*/ 482699 h 953574"/>
                  <a:gd name="connsiteX26" fmla="*/ 15907 w 959953"/>
                  <a:gd name="connsiteY26" fmla="*/ 359550 h 953574"/>
                  <a:gd name="connsiteX27" fmla="*/ 15897 w 959953"/>
                  <a:gd name="connsiteY27" fmla="*/ 359146 h 953574"/>
                  <a:gd name="connsiteX28" fmla="*/ 15790 w 959953"/>
                  <a:gd name="connsiteY28" fmla="*/ 358669 h 953574"/>
                  <a:gd name="connsiteX29" fmla="*/ 14819 w 959953"/>
                  <a:gd name="connsiteY29" fmla="*/ 316615 h 953574"/>
                  <a:gd name="connsiteX30" fmla="*/ 14447 w 959953"/>
                  <a:gd name="connsiteY30" fmla="*/ 301973 h 953574"/>
                  <a:gd name="connsiteX31" fmla="*/ 14476 w 959953"/>
                  <a:gd name="connsiteY31" fmla="*/ 301745 h 953574"/>
                  <a:gd name="connsiteX32" fmla="*/ 14460 w 959953"/>
                  <a:gd name="connsiteY32" fmla="*/ 301071 h 953574"/>
                  <a:gd name="connsiteX33" fmla="*/ 18739 w 959953"/>
                  <a:gd name="connsiteY33" fmla="*/ 266591 h 953574"/>
                  <a:gd name="connsiteX34" fmla="*/ 20937 w 959953"/>
                  <a:gd name="connsiteY34" fmla="*/ 248473 h 953574"/>
                  <a:gd name="connsiteX35" fmla="*/ 21024 w 959953"/>
                  <a:gd name="connsiteY35" fmla="*/ 248173 h 953574"/>
                  <a:gd name="connsiteX36" fmla="*/ 21078 w 959953"/>
                  <a:gd name="connsiteY36" fmla="*/ 247745 h 953574"/>
                  <a:gd name="connsiteX37" fmla="*/ 29340 w 959953"/>
                  <a:gd name="connsiteY37" fmla="*/ 219894 h 953574"/>
                  <a:gd name="connsiteX38" fmla="*/ 35158 w 959953"/>
                  <a:gd name="connsiteY38" fmla="*/ 200111 h 953574"/>
                  <a:gd name="connsiteX39" fmla="*/ 35280 w 959953"/>
                  <a:gd name="connsiteY39" fmla="*/ 199875 h 953574"/>
                  <a:gd name="connsiteX40" fmla="*/ 35336 w 959953"/>
                  <a:gd name="connsiteY40" fmla="*/ 199685 h 953574"/>
                  <a:gd name="connsiteX41" fmla="*/ 85538 w 959953"/>
                  <a:gd name="connsiteY41" fmla="*/ 123338 h 953574"/>
                  <a:gd name="connsiteX42" fmla="*/ 85921 w 959953"/>
                  <a:gd name="connsiteY42" fmla="*/ 123052 h 953574"/>
                  <a:gd name="connsiteX43" fmla="*/ 85939 w 959953"/>
                  <a:gd name="connsiteY43" fmla="*/ 123032 h 953574"/>
                  <a:gd name="connsiteX44" fmla="*/ 86870 w 959953"/>
                  <a:gd name="connsiteY44" fmla="*/ 122346 h 953574"/>
                  <a:gd name="connsiteX45" fmla="*/ 120864 w 959953"/>
                  <a:gd name="connsiteY45" fmla="*/ 97040 h 953574"/>
                  <a:gd name="connsiteX46" fmla="*/ 121665 w 959953"/>
                  <a:gd name="connsiteY46" fmla="*/ 96729 h 953574"/>
                  <a:gd name="connsiteX47" fmla="*/ 122067 w 959953"/>
                  <a:gd name="connsiteY47" fmla="*/ 96433 h 953574"/>
                  <a:gd name="connsiteX48" fmla="*/ 209133 w 959953"/>
                  <a:gd name="connsiteY48" fmla="*/ 47870 h 953574"/>
                  <a:gd name="connsiteX49" fmla="*/ 314540 w 959953"/>
                  <a:gd name="connsiteY49" fmla="*/ 24956 h 953574"/>
                  <a:gd name="connsiteX50" fmla="*/ 634972 w 959953"/>
                  <a:gd name="connsiteY50" fmla="*/ 266954 h 953574"/>
                  <a:gd name="connsiteX51" fmla="*/ 713619 w 959953"/>
                  <a:gd name="connsiteY51" fmla="*/ 599119 h 953574"/>
                  <a:gd name="connsiteX52" fmla="*/ 631507 w 959953"/>
                  <a:gd name="connsiteY52" fmla="*/ 524687 h 953574"/>
                  <a:gd name="connsiteX53" fmla="*/ 713619 w 959953"/>
                  <a:gd name="connsiteY53" fmla="*/ 434896 h 953574"/>
                  <a:gd name="connsiteX54" fmla="*/ 713619 w 959953"/>
                  <a:gd name="connsiteY54" fmla="*/ 475952 h 953574"/>
                  <a:gd name="connsiteX55" fmla="*/ 792448 w 959953"/>
                  <a:gd name="connsiteY55" fmla="*/ 451592 h 953574"/>
                  <a:gd name="connsiteX56" fmla="*/ 813239 w 959953"/>
                  <a:gd name="connsiteY56" fmla="*/ 441610 h 953574"/>
                  <a:gd name="connsiteX57" fmla="*/ 861107 w 959953"/>
                  <a:gd name="connsiteY57" fmla="*/ 412845 h 953574"/>
                  <a:gd name="connsiteX58" fmla="*/ 878368 w 959953"/>
                  <a:gd name="connsiteY58" fmla="*/ 399992 h 953574"/>
                  <a:gd name="connsiteX59" fmla="*/ 925777 w 959953"/>
                  <a:gd name="connsiteY59" fmla="*/ 349242 h 953574"/>
                  <a:gd name="connsiteX60" fmla="*/ 954533 w 959953"/>
                  <a:gd name="connsiteY60" fmla="*/ 284342 h 953574"/>
                  <a:gd name="connsiteX61" fmla="*/ 953280 w 959953"/>
                  <a:gd name="connsiteY61" fmla="*/ 275193 h 953574"/>
                  <a:gd name="connsiteX62" fmla="*/ 953280 w 959953"/>
                  <a:gd name="connsiteY62" fmla="*/ 275192 h 953574"/>
                  <a:gd name="connsiteX63" fmla="*/ 935230 w 959953"/>
                  <a:gd name="connsiteY63" fmla="*/ 232382 h 953574"/>
                  <a:gd name="connsiteX64" fmla="*/ 926480 w 959953"/>
                  <a:gd name="connsiteY64" fmla="*/ 219408 h 953574"/>
                  <a:gd name="connsiteX65" fmla="*/ 907277 w 959953"/>
                  <a:gd name="connsiteY65" fmla="*/ 193361 h 953574"/>
                  <a:gd name="connsiteX66" fmla="*/ 893773 w 959953"/>
                  <a:gd name="connsiteY66" fmla="*/ 179725 h 953574"/>
                  <a:gd name="connsiteX67" fmla="*/ 870441 w 959953"/>
                  <a:gd name="connsiteY67" fmla="*/ 158906 h 953574"/>
                  <a:gd name="connsiteX68" fmla="*/ 853342 w 959953"/>
                  <a:gd name="connsiteY68" fmla="*/ 146614 h 953574"/>
                  <a:gd name="connsiteX69" fmla="*/ 832655 w 959953"/>
                  <a:gd name="connsiteY69" fmla="*/ 134047 h 953574"/>
                  <a:gd name="connsiteX70" fmla="*/ 752156 w 959953"/>
                  <a:gd name="connsiteY70" fmla="*/ 100045 h 953574"/>
                  <a:gd name="connsiteX71" fmla="*/ 631508 w 959953"/>
                  <a:gd name="connsiteY71" fmla="*/ 82112 h 953574"/>
                  <a:gd name="connsiteX72" fmla="*/ 631507 w 959953"/>
                  <a:gd name="connsiteY72" fmla="*/ 82112 h 953574"/>
                  <a:gd name="connsiteX73" fmla="*/ 631507 w 959953"/>
                  <a:gd name="connsiteY73" fmla="*/ 0 h 953574"/>
                  <a:gd name="connsiteX74" fmla="*/ 959953 w 959953"/>
                  <a:gd name="connsiteY74" fmla="*/ 241815 h 953574"/>
                  <a:gd name="connsiteX75" fmla="*/ 959953 w 959953"/>
                  <a:gd name="connsiteY75" fmla="*/ 323927 h 953574"/>
                  <a:gd name="connsiteX76" fmla="*/ 959664 w 959953"/>
                  <a:gd name="connsiteY76" fmla="*/ 326454 h 953574"/>
                  <a:gd name="connsiteX77" fmla="*/ 959927 w 959953"/>
                  <a:gd name="connsiteY77" fmla="*/ 329017 h 953574"/>
                  <a:gd name="connsiteX78" fmla="*/ 956870 w 959953"/>
                  <a:gd name="connsiteY78" fmla="*/ 350916 h 953574"/>
                  <a:gd name="connsiteX79" fmla="*/ 955316 w 959953"/>
                  <a:gd name="connsiteY79" fmla="*/ 364516 h 953574"/>
                  <a:gd name="connsiteX80" fmla="*/ 954740 w 959953"/>
                  <a:gd name="connsiteY80" fmla="*/ 366170 h 953574"/>
                  <a:gd name="connsiteX81" fmla="*/ 954444 w 959953"/>
                  <a:gd name="connsiteY81" fmla="*/ 368288 h 953574"/>
                  <a:gd name="connsiteX82" fmla="*/ 946676 w 959953"/>
                  <a:gd name="connsiteY82" fmla="*/ 389318 h 953574"/>
                  <a:gd name="connsiteX83" fmla="*/ 941856 w 959953"/>
                  <a:gd name="connsiteY83" fmla="*/ 403153 h 953574"/>
                  <a:gd name="connsiteX84" fmla="*/ 941098 w 959953"/>
                  <a:gd name="connsiteY84" fmla="*/ 404417 h 953574"/>
                  <a:gd name="connsiteX85" fmla="*/ 940574 w 959953"/>
                  <a:gd name="connsiteY85" fmla="*/ 405836 h 953574"/>
                  <a:gd name="connsiteX86" fmla="*/ 928697 w 959953"/>
                  <a:gd name="connsiteY86" fmla="*/ 425104 h 953574"/>
                  <a:gd name="connsiteX87" fmla="*/ 920247 w 959953"/>
                  <a:gd name="connsiteY87" fmla="*/ 439198 h 953574"/>
                  <a:gd name="connsiteX88" fmla="*/ 919463 w 959953"/>
                  <a:gd name="connsiteY88" fmla="*/ 440083 h 953574"/>
                  <a:gd name="connsiteX89" fmla="*/ 918897 w 959953"/>
                  <a:gd name="connsiteY89" fmla="*/ 441002 h 953574"/>
                  <a:gd name="connsiteX90" fmla="*/ 902309 w 959953"/>
                  <a:gd name="connsiteY90" fmla="*/ 459437 h 953574"/>
                  <a:gd name="connsiteX91" fmla="*/ 891166 w 959953"/>
                  <a:gd name="connsiteY91" fmla="*/ 472008 h 953574"/>
                  <a:gd name="connsiteX92" fmla="*/ 890725 w 959953"/>
                  <a:gd name="connsiteY92" fmla="*/ 472310 h 953574"/>
                  <a:gd name="connsiteX93" fmla="*/ 889989 w 959953"/>
                  <a:gd name="connsiteY93" fmla="*/ 473128 h 953574"/>
                  <a:gd name="connsiteX94" fmla="*/ 826118 w 959953"/>
                  <a:gd name="connsiteY94" fmla="*/ 516566 h 953574"/>
                  <a:gd name="connsiteX95" fmla="*/ 813286 w 959953"/>
                  <a:gd name="connsiteY95" fmla="*/ 525356 h 953574"/>
                  <a:gd name="connsiteX96" fmla="*/ 813107 w 959953"/>
                  <a:gd name="connsiteY96" fmla="*/ 525415 h 953574"/>
                  <a:gd name="connsiteX97" fmla="*/ 812795 w 959953"/>
                  <a:gd name="connsiteY97" fmla="*/ 525627 h 953574"/>
                  <a:gd name="connsiteX98" fmla="*/ 713619 w 959953"/>
                  <a:gd name="connsiteY98" fmla="*/ 558063 h 953574"/>
                  <a:gd name="connsiteX99" fmla="*/ 519277 w 959953"/>
                  <a:gd name="connsiteY99" fmla="*/ 939296 h 953574"/>
                  <a:gd name="connsiteX100" fmla="*/ 479873 w 959953"/>
                  <a:gd name="connsiteY100" fmla="*/ 937059 h 953574"/>
                  <a:gd name="connsiteX101" fmla="*/ 518583 w 959953"/>
                  <a:gd name="connsiteY101" fmla="*/ 939411 h 953574"/>
                  <a:gd name="connsiteX102" fmla="*/ 672362 w 959953"/>
                  <a:gd name="connsiteY102" fmla="*/ 932426 h 953574"/>
                  <a:gd name="connsiteX103" fmla="*/ 557926 w 959953"/>
                  <a:gd name="connsiteY103" fmla="*/ 950972 h 953574"/>
                  <a:gd name="connsiteX104" fmla="*/ 479871 w 959953"/>
                  <a:gd name="connsiteY104" fmla="*/ 937059 h 953574"/>
                  <a:gd name="connsiteX105" fmla="*/ 467340 w 959953"/>
                  <a:gd name="connsiteY105" fmla="*/ 932979 h 953574"/>
                  <a:gd name="connsiteX106" fmla="*/ 459166 w 959953"/>
                  <a:gd name="connsiteY106" fmla="*/ 931989 h 953574"/>
                  <a:gd name="connsiteX107" fmla="*/ 447429 w 959953"/>
                  <a:gd name="connsiteY107" fmla="*/ 926495 h 953574"/>
                  <a:gd name="connsiteX108" fmla="*/ 435465 w 959953"/>
                  <a:gd name="connsiteY108" fmla="*/ 922599 h 953574"/>
                  <a:gd name="connsiteX109" fmla="*/ 426463 w 959953"/>
                  <a:gd name="connsiteY109" fmla="*/ 916681 h 953574"/>
                  <a:gd name="connsiteX110" fmla="*/ 417693 w 959953"/>
                  <a:gd name="connsiteY110" fmla="*/ 912575 h 953574"/>
                  <a:gd name="connsiteX111" fmla="*/ 407785 w 959953"/>
                  <a:gd name="connsiteY111" fmla="*/ 904401 h 953574"/>
                  <a:gd name="connsiteX112" fmla="*/ 396296 w 959953"/>
                  <a:gd name="connsiteY112" fmla="*/ 896847 h 953574"/>
                  <a:gd name="connsiteX113" fmla="*/ 388481 w 959953"/>
                  <a:gd name="connsiteY113" fmla="*/ 888474 h 953574"/>
                  <a:gd name="connsiteX114" fmla="*/ 380857 w 959953"/>
                  <a:gd name="connsiteY114" fmla="*/ 882184 h 953574"/>
                  <a:gd name="connsiteX115" fmla="*/ 372771 w 959953"/>
                  <a:gd name="connsiteY115" fmla="*/ 871640 h 953574"/>
                  <a:gd name="connsiteX116" fmla="*/ 363045 w 959953"/>
                  <a:gd name="connsiteY116" fmla="*/ 861219 h 953574"/>
                  <a:gd name="connsiteX117" fmla="*/ 356603 w 959953"/>
                  <a:gd name="connsiteY117" fmla="*/ 850559 h 953574"/>
                  <a:gd name="connsiteX118" fmla="*/ 349784 w 959953"/>
                  <a:gd name="connsiteY118" fmla="*/ 841668 h 953574"/>
                  <a:gd name="connsiteX119" fmla="*/ 343860 w 959953"/>
                  <a:gd name="connsiteY119" fmla="*/ 829475 h 953574"/>
                  <a:gd name="connsiteX120" fmla="*/ 336401 w 959953"/>
                  <a:gd name="connsiteY120" fmla="*/ 817134 h 953574"/>
                  <a:gd name="connsiteX121" fmla="*/ 331238 w 959953"/>
                  <a:gd name="connsiteY121" fmla="*/ 803497 h 953574"/>
                  <a:gd name="connsiteX122" fmla="*/ 325595 w 959953"/>
                  <a:gd name="connsiteY122" fmla="*/ 791882 h 953574"/>
                  <a:gd name="connsiteX123" fmla="*/ 323936 w 959953"/>
                  <a:gd name="connsiteY123" fmla="*/ 784207 h 953574"/>
                  <a:gd name="connsiteX124" fmla="*/ 317046 w 959953"/>
                  <a:gd name="connsiteY124" fmla="*/ 766009 h 953574"/>
                  <a:gd name="connsiteX125" fmla="*/ 305667 w 959953"/>
                  <a:gd name="connsiteY125" fmla="*/ 709260 h 953574"/>
                  <a:gd name="connsiteX126" fmla="*/ 305929 w 959953"/>
                  <a:gd name="connsiteY126" fmla="*/ 700915 h 953574"/>
                  <a:gd name="connsiteX127" fmla="*/ 304036 w 959953"/>
                  <a:gd name="connsiteY127" fmla="*/ 692163 h 953574"/>
                  <a:gd name="connsiteX128" fmla="*/ 309572 w 959953"/>
                  <a:gd name="connsiteY128" fmla="*/ 584565 h 953574"/>
                  <a:gd name="connsiteX129" fmla="*/ 309573 w 959953"/>
                  <a:gd name="connsiteY129" fmla="*/ 584565 h 953574"/>
                  <a:gd name="connsiteX130" fmla="*/ 387628 w 959953"/>
                  <a:gd name="connsiteY130" fmla="*/ 598478 h 953574"/>
                  <a:gd name="connsiteX131" fmla="*/ 387627 w 959953"/>
                  <a:gd name="connsiteY131" fmla="*/ 598479 h 953574"/>
                  <a:gd name="connsiteX132" fmla="*/ 382625 w 959953"/>
                  <a:gd name="connsiteY132" fmla="*/ 703040 h 953574"/>
                  <a:gd name="connsiteX133" fmla="*/ 388024 w 959953"/>
                  <a:gd name="connsiteY133" fmla="*/ 734557 h 953574"/>
                  <a:gd name="connsiteX134" fmla="*/ 402202 w 959953"/>
                  <a:gd name="connsiteY134" fmla="*/ 797361 h 953574"/>
                  <a:gd name="connsiteX135" fmla="*/ 429737 w 959953"/>
                  <a:gd name="connsiteY135" fmla="*/ 857589 h 953574"/>
                  <a:gd name="connsiteX136" fmla="*/ 435784 w 959953"/>
                  <a:gd name="connsiteY136" fmla="*/ 866034 h 953574"/>
                  <a:gd name="connsiteX137" fmla="*/ 483259 w 959953"/>
                  <a:gd name="connsiteY137" fmla="*/ 917845 h 953574"/>
                  <a:gd name="connsiteX138" fmla="*/ 519600 w 959953"/>
                  <a:gd name="connsiteY138" fmla="*/ 939243 h 953574"/>
                  <a:gd name="connsiteX139" fmla="*/ 556966 w 959953"/>
                  <a:gd name="connsiteY139" fmla="*/ 933051 h 953574"/>
                  <a:gd name="connsiteX140" fmla="*/ 606237 w 959953"/>
                  <a:gd name="connsiteY140" fmla="*/ 911078 h 953574"/>
                  <a:gd name="connsiteX141" fmla="*/ 618017 w 959953"/>
                  <a:gd name="connsiteY141" fmla="*/ 903735 h 953574"/>
                  <a:gd name="connsiteX142" fmla="*/ 640369 w 959953"/>
                  <a:gd name="connsiteY142" fmla="*/ 885507 h 953574"/>
                  <a:gd name="connsiteX143" fmla="*/ 682219 w 959953"/>
                  <a:gd name="connsiteY143" fmla="*/ 842260 h 953574"/>
                  <a:gd name="connsiteX144" fmla="*/ 697583 w 959953"/>
                  <a:gd name="connsiteY144" fmla="*/ 822440 h 953574"/>
                  <a:gd name="connsiteX145" fmla="*/ 740385 w 959953"/>
                  <a:gd name="connsiteY145" fmla="*/ 741888 h 953574"/>
                  <a:gd name="connsiteX146" fmla="*/ 701358 w 959953"/>
                  <a:gd name="connsiteY146" fmla="*/ 734932 h 953574"/>
                  <a:gd name="connsiteX147" fmla="*/ 800500 w 959953"/>
                  <a:gd name="connsiteY147" fmla="*/ 672069 h 953574"/>
                  <a:gd name="connsiteX148" fmla="*/ 857468 w 959953"/>
                  <a:gd name="connsiteY148" fmla="*/ 762758 h 953574"/>
                  <a:gd name="connsiteX149" fmla="*/ 818440 w 959953"/>
                  <a:gd name="connsiteY149" fmla="*/ 755801 h 953574"/>
                  <a:gd name="connsiteX150" fmla="*/ 672362 w 959953"/>
                  <a:gd name="connsiteY150" fmla="*/ 932426 h 95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959953" h="953574">
                    <a:moveTo>
                      <a:pt x="634972" y="266954"/>
                    </a:moveTo>
                    <a:lnTo>
                      <a:pt x="547907" y="315518"/>
                    </a:lnTo>
                    <a:lnTo>
                      <a:pt x="547907" y="315518"/>
                    </a:lnTo>
                    <a:lnTo>
                      <a:pt x="459376" y="197171"/>
                    </a:lnTo>
                    <a:lnTo>
                      <a:pt x="379201" y="129980"/>
                    </a:lnTo>
                    <a:lnTo>
                      <a:pt x="354931" y="114757"/>
                    </a:lnTo>
                    <a:lnTo>
                      <a:pt x="333047" y="103193"/>
                    </a:lnTo>
                    <a:lnTo>
                      <a:pt x="299308" y="89575"/>
                    </a:lnTo>
                    <a:lnTo>
                      <a:pt x="278263" y="82541"/>
                    </a:lnTo>
                    <a:lnTo>
                      <a:pt x="241960" y="76094"/>
                    </a:lnTo>
                    <a:lnTo>
                      <a:pt x="224360" y="73747"/>
                    </a:lnTo>
                    <a:lnTo>
                      <a:pt x="172686" y="77477"/>
                    </a:lnTo>
                    <a:lnTo>
                      <a:pt x="168514" y="79039"/>
                    </a:lnTo>
                    <a:lnTo>
                      <a:pt x="144149" y="109140"/>
                    </a:lnTo>
                    <a:lnTo>
                      <a:pt x="144144" y="109151"/>
                    </a:lnTo>
                    <a:lnTo>
                      <a:pt x="121172" y="159702"/>
                    </a:lnTo>
                    <a:lnTo>
                      <a:pt x="108640" y="209297"/>
                    </a:lnTo>
                    <a:lnTo>
                      <a:pt x="103463" y="241752"/>
                    </a:lnTo>
                    <a:lnTo>
                      <a:pt x="104554" y="303947"/>
                    </a:lnTo>
                    <a:lnTo>
                      <a:pt x="106447" y="334735"/>
                    </a:lnTo>
                    <a:lnTo>
                      <a:pt x="130598" y="434137"/>
                    </a:lnTo>
                    <a:lnTo>
                      <a:pt x="174130" y="409855"/>
                    </a:lnTo>
                    <a:lnTo>
                      <a:pt x="128276" y="549587"/>
                    </a:lnTo>
                    <a:lnTo>
                      <a:pt x="0" y="506984"/>
                    </a:lnTo>
                    <a:lnTo>
                      <a:pt x="43533" y="482702"/>
                    </a:lnTo>
                    <a:lnTo>
                      <a:pt x="43532" y="482699"/>
                    </a:lnTo>
                    <a:lnTo>
                      <a:pt x="15907" y="359550"/>
                    </a:lnTo>
                    <a:lnTo>
                      <a:pt x="15897" y="359146"/>
                    </a:lnTo>
                    <a:lnTo>
                      <a:pt x="15790" y="358669"/>
                    </a:lnTo>
                    <a:lnTo>
                      <a:pt x="14819" y="316615"/>
                    </a:lnTo>
                    <a:lnTo>
                      <a:pt x="14447" y="301973"/>
                    </a:lnTo>
                    <a:lnTo>
                      <a:pt x="14476" y="301745"/>
                    </a:lnTo>
                    <a:lnTo>
                      <a:pt x="14460" y="301071"/>
                    </a:lnTo>
                    <a:lnTo>
                      <a:pt x="18739" y="266591"/>
                    </a:lnTo>
                    <a:lnTo>
                      <a:pt x="20937" y="248473"/>
                    </a:lnTo>
                    <a:lnTo>
                      <a:pt x="21024" y="248173"/>
                    </a:lnTo>
                    <a:lnTo>
                      <a:pt x="21078" y="247745"/>
                    </a:lnTo>
                    <a:lnTo>
                      <a:pt x="29340" y="219894"/>
                    </a:lnTo>
                    <a:lnTo>
                      <a:pt x="35158" y="200111"/>
                    </a:lnTo>
                    <a:lnTo>
                      <a:pt x="35280" y="199875"/>
                    </a:lnTo>
                    <a:lnTo>
                      <a:pt x="35336" y="199685"/>
                    </a:lnTo>
                    <a:cubicBezTo>
                      <a:pt x="47319" y="169621"/>
                      <a:pt x="64190" y="143730"/>
                      <a:pt x="85538" y="123338"/>
                    </a:cubicBezTo>
                    <a:lnTo>
                      <a:pt x="85921" y="123052"/>
                    </a:lnTo>
                    <a:lnTo>
                      <a:pt x="85939" y="123032"/>
                    </a:lnTo>
                    <a:lnTo>
                      <a:pt x="86870" y="122346"/>
                    </a:lnTo>
                    <a:lnTo>
                      <a:pt x="120864" y="97040"/>
                    </a:lnTo>
                    <a:lnTo>
                      <a:pt x="121665" y="96729"/>
                    </a:lnTo>
                    <a:lnTo>
                      <a:pt x="122067" y="96433"/>
                    </a:lnTo>
                    <a:lnTo>
                      <a:pt x="209133" y="47870"/>
                    </a:lnTo>
                    <a:cubicBezTo>
                      <a:pt x="241107" y="30034"/>
                      <a:pt x="277004" y="22788"/>
                      <a:pt x="314540" y="24956"/>
                    </a:cubicBezTo>
                    <a:cubicBezTo>
                      <a:pt x="427148" y="31462"/>
                      <a:pt x="554508" y="122700"/>
                      <a:pt x="634972" y="266954"/>
                    </a:cubicBezTo>
                    <a:close/>
                    <a:moveTo>
                      <a:pt x="713619" y="599119"/>
                    </a:moveTo>
                    <a:lnTo>
                      <a:pt x="631507" y="524687"/>
                    </a:lnTo>
                    <a:lnTo>
                      <a:pt x="713619" y="434896"/>
                    </a:lnTo>
                    <a:lnTo>
                      <a:pt x="713619" y="475952"/>
                    </a:lnTo>
                    <a:lnTo>
                      <a:pt x="792448" y="451592"/>
                    </a:lnTo>
                    <a:lnTo>
                      <a:pt x="813239" y="441610"/>
                    </a:lnTo>
                    <a:lnTo>
                      <a:pt x="861107" y="412845"/>
                    </a:lnTo>
                    <a:lnTo>
                      <a:pt x="878368" y="399992"/>
                    </a:lnTo>
                    <a:lnTo>
                      <a:pt x="925777" y="349242"/>
                    </a:lnTo>
                    <a:lnTo>
                      <a:pt x="954533" y="284342"/>
                    </a:lnTo>
                    <a:lnTo>
                      <a:pt x="953280" y="275193"/>
                    </a:lnTo>
                    <a:lnTo>
                      <a:pt x="953280" y="275192"/>
                    </a:lnTo>
                    <a:lnTo>
                      <a:pt x="935230" y="232382"/>
                    </a:lnTo>
                    <a:lnTo>
                      <a:pt x="926480" y="219408"/>
                    </a:lnTo>
                    <a:lnTo>
                      <a:pt x="907277" y="193361"/>
                    </a:lnTo>
                    <a:lnTo>
                      <a:pt x="893773" y="179725"/>
                    </a:lnTo>
                    <a:lnTo>
                      <a:pt x="870441" y="158906"/>
                    </a:lnTo>
                    <a:lnTo>
                      <a:pt x="853342" y="146614"/>
                    </a:lnTo>
                    <a:lnTo>
                      <a:pt x="832655" y="134047"/>
                    </a:lnTo>
                    <a:lnTo>
                      <a:pt x="752156" y="100045"/>
                    </a:lnTo>
                    <a:lnTo>
                      <a:pt x="631508" y="82112"/>
                    </a:lnTo>
                    <a:lnTo>
                      <a:pt x="631507" y="82112"/>
                    </a:lnTo>
                    <a:lnTo>
                      <a:pt x="631507" y="0"/>
                    </a:lnTo>
                    <a:cubicBezTo>
                      <a:pt x="812903" y="0"/>
                      <a:pt x="959953" y="108264"/>
                      <a:pt x="959953" y="241815"/>
                    </a:cubicBezTo>
                    <a:lnTo>
                      <a:pt x="959953" y="323927"/>
                    </a:lnTo>
                    <a:lnTo>
                      <a:pt x="959664" y="326454"/>
                    </a:lnTo>
                    <a:lnTo>
                      <a:pt x="959927" y="329017"/>
                    </a:lnTo>
                    <a:lnTo>
                      <a:pt x="956870" y="350916"/>
                    </a:lnTo>
                    <a:lnTo>
                      <a:pt x="955316" y="364516"/>
                    </a:lnTo>
                    <a:lnTo>
                      <a:pt x="954740" y="366170"/>
                    </a:lnTo>
                    <a:lnTo>
                      <a:pt x="954444" y="368288"/>
                    </a:lnTo>
                    <a:lnTo>
                      <a:pt x="946676" y="389318"/>
                    </a:lnTo>
                    <a:lnTo>
                      <a:pt x="941856" y="403153"/>
                    </a:lnTo>
                    <a:lnTo>
                      <a:pt x="941098" y="404417"/>
                    </a:lnTo>
                    <a:lnTo>
                      <a:pt x="940574" y="405836"/>
                    </a:lnTo>
                    <a:lnTo>
                      <a:pt x="928697" y="425104"/>
                    </a:lnTo>
                    <a:lnTo>
                      <a:pt x="920247" y="439198"/>
                    </a:lnTo>
                    <a:lnTo>
                      <a:pt x="919463" y="440083"/>
                    </a:lnTo>
                    <a:lnTo>
                      <a:pt x="918897" y="441002"/>
                    </a:lnTo>
                    <a:lnTo>
                      <a:pt x="902309" y="459437"/>
                    </a:lnTo>
                    <a:lnTo>
                      <a:pt x="891166" y="472008"/>
                    </a:lnTo>
                    <a:lnTo>
                      <a:pt x="890725" y="472310"/>
                    </a:lnTo>
                    <a:lnTo>
                      <a:pt x="889989" y="473128"/>
                    </a:lnTo>
                    <a:lnTo>
                      <a:pt x="826118" y="516566"/>
                    </a:lnTo>
                    <a:lnTo>
                      <a:pt x="813286" y="525356"/>
                    </a:lnTo>
                    <a:lnTo>
                      <a:pt x="813107" y="525415"/>
                    </a:lnTo>
                    <a:lnTo>
                      <a:pt x="812795" y="525627"/>
                    </a:lnTo>
                    <a:cubicBezTo>
                      <a:pt x="783144" y="540075"/>
                      <a:pt x="749828" y="551180"/>
                      <a:pt x="713619" y="558063"/>
                    </a:cubicBezTo>
                    <a:close/>
                    <a:moveTo>
                      <a:pt x="519277" y="939296"/>
                    </a:moveTo>
                    <a:lnTo>
                      <a:pt x="479873" y="937059"/>
                    </a:lnTo>
                    <a:lnTo>
                      <a:pt x="518583" y="939411"/>
                    </a:lnTo>
                    <a:close/>
                    <a:moveTo>
                      <a:pt x="672362" y="932426"/>
                    </a:moveTo>
                    <a:cubicBezTo>
                      <a:pt x="635780" y="950874"/>
                      <a:pt x="596564" y="957859"/>
                      <a:pt x="557926" y="950972"/>
                    </a:cubicBezTo>
                    <a:lnTo>
                      <a:pt x="479871" y="937059"/>
                    </a:lnTo>
                    <a:lnTo>
                      <a:pt x="467340" y="932979"/>
                    </a:lnTo>
                    <a:lnTo>
                      <a:pt x="459166" y="931989"/>
                    </a:lnTo>
                    <a:lnTo>
                      <a:pt x="447429" y="926495"/>
                    </a:lnTo>
                    <a:lnTo>
                      <a:pt x="435465" y="922599"/>
                    </a:lnTo>
                    <a:lnTo>
                      <a:pt x="426463" y="916681"/>
                    </a:lnTo>
                    <a:lnTo>
                      <a:pt x="417693" y="912575"/>
                    </a:lnTo>
                    <a:lnTo>
                      <a:pt x="407785" y="904401"/>
                    </a:lnTo>
                    <a:lnTo>
                      <a:pt x="396296" y="896847"/>
                    </a:lnTo>
                    <a:lnTo>
                      <a:pt x="388481" y="888474"/>
                    </a:lnTo>
                    <a:lnTo>
                      <a:pt x="380857" y="882184"/>
                    </a:lnTo>
                    <a:lnTo>
                      <a:pt x="372771" y="871640"/>
                    </a:lnTo>
                    <a:lnTo>
                      <a:pt x="363045" y="861219"/>
                    </a:lnTo>
                    <a:lnTo>
                      <a:pt x="356603" y="850559"/>
                    </a:lnTo>
                    <a:lnTo>
                      <a:pt x="349784" y="841668"/>
                    </a:lnTo>
                    <a:lnTo>
                      <a:pt x="343860" y="829475"/>
                    </a:lnTo>
                    <a:lnTo>
                      <a:pt x="336401" y="817134"/>
                    </a:lnTo>
                    <a:lnTo>
                      <a:pt x="331238" y="803497"/>
                    </a:lnTo>
                    <a:lnTo>
                      <a:pt x="325595" y="791882"/>
                    </a:lnTo>
                    <a:lnTo>
                      <a:pt x="323936" y="784207"/>
                    </a:lnTo>
                    <a:lnTo>
                      <a:pt x="317046" y="766009"/>
                    </a:lnTo>
                    <a:cubicBezTo>
                      <a:pt x="311886" y="747951"/>
                      <a:pt x="308055" y="728956"/>
                      <a:pt x="305667" y="709260"/>
                    </a:cubicBezTo>
                    <a:lnTo>
                      <a:pt x="305929" y="700915"/>
                    </a:lnTo>
                    <a:lnTo>
                      <a:pt x="304036" y="692163"/>
                    </a:lnTo>
                    <a:cubicBezTo>
                      <a:pt x="301325" y="657090"/>
                      <a:pt x="303131" y="620703"/>
                      <a:pt x="309572" y="584565"/>
                    </a:cubicBezTo>
                    <a:lnTo>
                      <a:pt x="309573" y="584565"/>
                    </a:lnTo>
                    <a:lnTo>
                      <a:pt x="387628" y="598478"/>
                    </a:lnTo>
                    <a:lnTo>
                      <a:pt x="387627" y="598479"/>
                    </a:lnTo>
                    <a:lnTo>
                      <a:pt x="382625" y="703040"/>
                    </a:lnTo>
                    <a:lnTo>
                      <a:pt x="388024" y="734557"/>
                    </a:lnTo>
                    <a:lnTo>
                      <a:pt x="402202" y="797361"/>
                    </a:lnTo>
                    <a:lnTo>
                      <a:pt x="429737" y="857589"/>
                    </a:lnTo>
                    <a:lnTo>
                      <a:pt x="435784" y="866034"/>
                    </a:lnTo>
                    <a:lnTo>
                      <a:pt x="483259" y="917845"/>
                    </a:lnTo>
                    <a:lnTo>
                      <a:pt x="519600" y="939243"/>
                    </a:lnTo>
                    <a:lnTo>
                      <a:pt x="556966" y="933051"/>
                    </a:lnTo>
                    <a:lnTo>
                      <a:pt x="606237" y="911078"/>
                    </a:lnTo>
                    <a:lnTo>
                      <a:pt x="618017" y="903735"/>
                    </a:lnTo>
                    <a:lnTo>
                      <a:pt x="640369" y="885507"/>
                    </a:lnTo>
                    <a:lnTo>
                      <a:pt x="682219" y="842260"/>
                    </a:lnTo>
                    <a:lnTo>
                      <a:pt x="697583" y="822440"/>
                    </a:lnTo>
                    <a:lnTo>
                      <a:pt x="740385" y="741888"/>
                    </a:lnTo>
                    <a:lnTo>
                      <a:pt x="701358" y="734932"/>
                    </a:lnTo>
                    <a:lnTo>
                      <a:pt x="800500" y="672069"/>
                    </a:lnTo>
                    <a:lnTo>
                      <a:pt x="857468" y="762758"/>
                    </a:lnTo>
                    <a:lnTo>
                      <a:pt x="818440" y="755801"/>
                    </a:lnTo>
                    <a:cubicBezTo>
                      <a:pt x="786984" y="839089"/>
                      <a:pt x="733333" y="901679"/>
                      <a:pt x="672362" y="932426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9198026" y="5286340"/>
              <a:ext cx="2241975" cy="4555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bg1"/>
                  </a:solidFill>
                </a:rPr>
                <a:t>标题文字添加</a:t>
              </a:r>
              <a:endParaRPr lang="zh-CN" altLang="en-US" sz="13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376366" y="1322441"/>
            <a:ext cx="4133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12570" y="2211801"/>
            <a:ext cx="4097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12570" y="3051364"/>
            <a:ext cx="4177026" cy="25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376366" y="3897834"/>
            <a:ext cx="4133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25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新技术展示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291" y="92596"/>
            <a:ext cx="2066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cultural background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15605" y="1486062"/>
            <a:ext cx="3062494" cy="2378740"/>
            <a:chOff x="3670434" y="1771340"/>
            <a:chExt cx="4867257" cy="3780559"/>
          </a:xfrm>
        </p:grpSpPr>
        <p:grpSp>
          <p:nvGrpSpPr>
            <p:cNvPr id="6" name="Group 4"/>
            <p:cNvGrpSpPr/>
            <p:nvPr/>
          </p:nvGrpSpPr>
          <p:grpSpPr>
            <a:xfrm>
              <a:off x="4781246" y="2688705"/>
              <a:ext cx="2618793" cy="2367129"/>
              <a:chOff x="3471863" y="2343150"/>
              <a:chExt cx="2197101" cy="1985963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3476626" y="2381250"/>
                <a:ext cx="2192338" cy="1495425"/>
              </a:xfrm>
              <a:custGeom>
                <a:avLst/>
                <a:gdLst/>
                <a:ahLst/>
                <a:cxnLst>
                  <a:cxn ang="0">
                    <a:pos x="1202" y="800"/>
                  </a:cxn>
                  <a:cxn ang="0">
                    <a:pos x="1182" y="820"/>
                  </a:cxn>
                  <a:cxn ang="0">
                    <a:pos x="20" y="820"/>
                  </a:cxn>
                  <a:cxn ang="0">
                    <a:pos x="0" y="80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182" y="0"/>
                  </a:cxn>
                  <a:cxn ang="0">
                    <a:pos x="1202" y="20"/>
                  </a:cxn>
                  <a:cxn ang="0">
                    <a:pos x="1202" y="800"/>
                  </a:cxn>
                </a:cxnLst>
                <a:rect l="0" t="0" r="r" b="b"/>
                <a:pathLst>
                  <a:path w="1202" h="820">
                    <a:moveTo>
                      <a:pt x="1202" y="800"/>
                    </a:moveTo>
                    <a:cubicBezTo>
                      <a:pt x="1202" y="811"/>
                      <a:pt x="1193" y="820"/>
                      <a:pt x="1182" y="820"/>
                    </a:cubicBezTo>
                    <a:cubicBezTo>
                      <a:pt x="20" y="820"/>
                      <a:pt x="20" y="820"/>
                      <a:pt x="20" y="820"/>
                    </a:cubicBezTo>
                    <a:cubicBezTo>
                      <a:pt x="9" y="820"/>
                      <a:pt x="0" y="811"/>
                      <a:pt x="0" y="80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82" y="0"/>
                      <a:pt x="1182" y="0"/>
                      <a:pt x="1182" y="0"/>
                    </a:cubicBezTo>
                    <a:cubicBezTo>
                      <a:pt x="1193" y="0"/>
                      <a:pt x="1202" y="9"/>
                      <a:pt x="1202" y="20"/>
                    </a:cubicBezTo>
                    <a:lnTo>
                      <a:pt x="1202" y="8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563938" y="3713163"/>
                <a:ext cx="2019300" cy="904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573587" y="2343150"/>
                <a:ext cx="1009650" cy="1460500"/>
              </a:xfrm>
              <a:custGeom>
                <a:avLst/>
                <a:gdLst/>
                <a:ahLst/>
                <a:cxnLst>
                  <a:cxn ang="0">
                    <a:pos x="0" y="801"/>
                  </a:cxn>
                  <a:cxn ang="0">
                    <a:pos x="0" y="73"/>
                  </a:cxn>
                  <a:cxn ang="0">
                    <a:pos x="1" y="71"/>
                  </a:cxn>
                  <a:cxn ang="0">
                    <a:pos x="1" y="65"/>
                  </a:cxn>
                  <a:cxn ang="0">
                    <a:pos x="70" y="0"/>
                  </a:cxn>
                  <a:cxn ang="0">
                    <a:pos x="554" y="0"/>
                  </a:cxn>
                  <a:cxn ang="0">
                    <a:pos x="554" y="758"/>
                  </a:cxn>
                  <a:cxn ang="0">
                    <a:pos x="70" y="758"/>
                  </a:cxn>
                  <a:cxn ang="0">
                    <a:pos x="0" y="801"/>
                  </a:cxn>
                </a:cxnLst>
                <a:rect l="0" t="0" r="r" b="b"/>
                <a:pathLst>
                  <a:path w="554" h="801">
                    <a:moveTo>
                      <a:pt x="0" y="801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1" y="72"/>
                      <a:pt x="1" y="71"/>
                      <a:pt x="1" y="71"/>
                    </a:cubicBezTo>
                    <a:cubicBezTo>
                      <a:pt x="1" y="69"/>
                      <a:pt x="1" y="67"/>
                      <a:pt x="1" y="65"/>
                    </a:cubicBezTo>
                    <a:cubicBezTo>
                      <a:pt x="4" y="29"/>
                      <a:pt x="34" y="0"/>
                      <a:pt x="70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4" y="758"/>
                      <a:pt x="554" y="758"/>
                      <a:pt x="554" y="758"/>
                    </a:cubicBezTo>
                    <a:cubicBezTo>
                      <a:pt x="70" y="758"/>
                      <a:pt x="70" y="758"/>
                      <a:pt x="70" y="758"/>
                    </a:cubicBezTo>
                    <a:cubicBezTo>
                      <a:pt x="40" y="758"/>
                      <a:pt x="13" y="775"/>
                      <a:pt x="0" y="8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3563938" y="2343150"/>
                <a:ext cx="1011238" cy="1460500"/>
              </a:xfrm>
              <a:custGeom>
                <a:avLst/>
                <a:gdLst/>
                <a:ahLst/>
                <a:cxnLst>
                  <a:cxn ang="0">
                    <a:pos x="554" y="801"/>
                  </a:cxn>
                  <a:cxn ang="0">
                    <a:pos x="554" y="73"/>
                  </a:cxn>
                  <a:cxn ang="0">
                    <a:pos x="553" y="71"/>
                  </a:cxn>
                  <a:cxn ang="0">
                    <a:pos x="553" y="65"/>
                  </a:cxn>
                  <a:cxn ang="0">
                    <a:pos x="483" y="0"/>
                  </a:cxn>
                  <a:cxn ang="0">
                    <a:pos x="0" y="0"/>
                  </a:cxn>
                  <a:cxn ang="0">
                    <a:pos x="0" y="758"/>
                  </a:cxn>
                  <a:cxn ang="0">
                    <a:pos x="483" y="758"/>
                  </a:cxn>
                  <a:cxn ang="0">
                    <a:pos x="554" y="801"/>
                  </a:cxn>
                </a:cxnLst>
                <a:rect l="0" t="0" r="r" b="b"/>
                <a:pathLst>
                  <a:path w="554" h="801">
                    <a:moveTo>
                      <a:pt x="554" y="801"/>
                    </a:moveTo>
                    <a:cubicBezTo>
                      <a:pt x="554" y="73"/>
                      <a:pt x="554" y="73"/>
                      <a:pt x="554" y="73"/>
                    </a:cubicBezTo>
                    <a:cubicBezTo>
                      <a:pt x="553" y="72"/>
                      <a:pt x="553" y="71"/>
                      <a:pt x="553" y="71"/>
                    </a:cubicBezTo>
                    <a:cubicBezTo>
                      <a:pt x="553" y="69"/>
                      <a:pt x="553" y="67"/>
                      <a:pt x="553" y="65"/>
                    </a:cubicBezTo>
                    <a:cubicBezTo>
                      <a:pt x="550" y="29"/>
                      <a:pt x="520" y="0"/>
                      <a:pt x="4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8"/>
                      <a:pt x="0" y="758"/>
                      <a:pt x="0" y="758"/>
                    </a:cubicBezTo>
                    <a:cubicBezTo>
                      <a:pt x="483" y="758"/>
                      <a:pt x="483" y="758"/>
                      <a:pt x="483" y="758"/>
                    </a:cubicBezTo>
                    <a:cubicBezTo>
                      <a:pt x="514" y="758"/>
                      <a:pt x="540" y="775"/>
                      <a:pt x="554" y="8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9"/>
              <p:cNvSpPr/>
              <p:nvPr/>
            </p:nvSpPr>
            <p:spPr bwMode="auto">
              <a:xfrm>
                <a:off x="4502151" y="2357438"/>
                <a:ext cx="73025" cy="1446213"/>
              </a:xfrm>
              <a:custGeom>
                <a:avLst/>
                <a:gdLst/>
                <a:ahLst/>
                <a:cxnLst>
                  <a:cxn ang="0">
                    <a:pos x="39" y="57"/>
                  </a:cxn>
                  <a:cxn ang="0">
                    <a:pos x="0" y="0"/>
                  </a:cxn>
                  <a:cxn ang="0">
                    <a:pos x="0" y="756"/>
                  </a:cxn>
                  <a:cxn ang="0">
                    <a:pos x="40" y="793"/>
                  </a:cxn>
                  <a:cxn ang="0">
                    <a:pos x="40" y="65"/>
                  </a:cxn>
                  <a:cxn ang="0">
                    <a:pos x="39" y="63"/>
                  </a:cxn>
                  <a:cxn ang="0">
                    <a:pos x="39" y="57"/>
                  </a:cxn>
                </a:cxnLst>
                <a:rect l="0" t="0" r="r" b="b"/>
                <a:pathLst>
                  <a:path w="40" h="793">
                    <a:moveTo>
                      <a:pt x="39" y="57"/>
                    </a:moveTo>
                    <a:cubicBezTo>
                      <a:pt x="37" y="32"/>
                      <a:pt x="22" y="10"/>
                      <a:pt x="0" y="0"/>
                    </a:cubicBezTo>
                    <a:cubicBezTo>
                      <a:pt x="0" y="756"/>
                      <a:pt x="0" y="756"/>
                      <a:pt x="0" y="756"/>
                    </a:cubicBezTo>
                    <a:cubicBezTo>
                      <a:pt x="17" y="764"/>
                      <a:pt x="31" y="776"/>
                      <a:pt x="40" y="793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4"/>
                      <a:pt x="39" y="63"/>
                      <a:pt x="39" y="63"/>
                    </a:cubicBezTo>
                    <a:cubicBezTo>
                      <a:pt x="39" y="61"/>
                      <a:pt x="39" y="59"/>
                      <a:pt x="39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4700588" y="2586038"/>
                <a:ext cx="746125" cy="47625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4700588" y="2759075"/>
                <a:ext cx="746125" cy="47625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4700588" y="2932113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4700588" y="3105150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4700588" y="3279775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ectangle 15"/>
              <p:cNvSpPr>
                <a:spLocks noChangeArrowheads="1"/>
              </p:cNvSpPr>
              <p:nvPr/>
            </p:nvSpPr>
            <p:spPr bwMode="auto">
              <a:xfrm>
                <a:off x="4700588" y="3452813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ectangle 16"/>
              <p:cNvSpPr>
                <a:spLocks noChangeArrowheads="1"/>
              </p:cNvSpPr>
              <p:nvPr/>
            </p:nvSpPr>
            <p:spPr bwMode="auto">
              <a:xfrm>
                <a:off x="3692526" y="2586038"/>
                <a:ext cx="746125" cy="47625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Rectangle 17"/>
              <p:cNvSpPr>
                <a:spLocks noChangeArrowheads="1"/>
              </p:cNvSpPr>
              <p:nvPr/>
            </p:nvSpPr>
            <p:spPr bwMode="auto">
              <a:xfrm>
                <a:off x="3692526" y="2759075"/>
                <a:ext cx="746125" cy="47625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Rectangle 18"/>
              <p:cNvSpPr>
                <a:spLocks noChangeArrowheads="1"/>
              </p:cNvSpPr>
              <p:nvPr/>
            </p:nvSpPr>
            <p:spPr bwMode="auto">
              <a:xfrm>
                <a:off x="3692526" y="2932113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3692526" y="3105150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Rectangle 20"/>
              <p:cNvSpPr>
                <a:spLocks noChangeArrowheads="1"/>
              </p:cNvSpPr>
              <p:nvPr/>
            </p:nvSpPr>
            <p:spPr bwMode="auto">
              <a:xfrm>
                <a:off x="3692526" y="3279775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3692526" y="3452813"/>
                <a:ext cx="746125" cy="49213"/>
              </a:xfrm>
              <a:prstGeom prst="rect">
                <a:avLst/>
              </a:prstGeom>
              <a:solidFill>
                <a:srgbClr val="A8AAAD"/>
              </a:solidFill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22"/>
              <p:cNvSpPr/>
              <p:nvPr/>
            </p:nvSpPr>
            <p:spPr bwMode="auto">
              <a:xfrm>
                <a:off x="3548063" y="3338513"/>
                <a:ext cx="928688" cy="917575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23"/>
              <p:cNvSpPr/>
              <p:nvPr/>
            </p:nvSpPr>
            <p:spPr bwMode="auto">
              <a:xfrm>
                <a:off x="3471863" y="3467100"/>
                <a:ext cx="874713" cy="862013"/>
              </a:xfrm>
              <a:custGeom>
                <a:avLst/>
                <a:gdLst/>
                <a:ahLst/>
                <a:cxnLst>
                  <a:cxn ang="0">
                    <a:pos x="65" y="466"/>
                  </a:cxn>
                  <a:cxn ang="0">
                    <a:pos x="29" y="446"/>
                  </a:cxn>
                  <a:cxn ang="0">
                    <a:pos x="30" y="339"/>
                  </a:cxn>
                  <a:cxn ang="0">
                    <a:pos x="343" y="29"/>
                  </a:cxn>
                  <a:cxn ang="0">
                    <a:pos x="451" y="30"/>
                  </a:cxn>
                  <a:cxn ang="0">
                    <a:pos x="450" y="137"/>
                  </a:cxn>
                  <a:cxn ang="0">
                    <a:pos x="137" y="447"/>
                  </a:cxn>
                  <a:cxn ang="0">
                    <a:pos x="65" y="466"/>
                  </a:cxn>
                </a:cxnLst>
                <a:rect l="0" t="0" r="r" b="b"/>
                <a:pathLst>
                  <a:path w="480" h="473">
                    <a:moveTo>
                      <a:pt x="65" y="466"/>
                    </a:moveTo>
                    <a:cubicBezTo>
                      <a:pt x="52" y="463"/>
                      <a:pt x="39" y="456"/>
                      <a:pt x="29" y="446"/>
                    </a:cubicBezTo>
                    <a:cubicBezTo>
                      <a:pt x="0" y="416"/>
                      <a:pt x="0" y="368"/>
                      <a:pt x="30" y="339"/>
                    </a:cubicBezTo>
                    <a:cubicBezTo>
                      <a:pt x="343" y="29"/>
                      <a:pt x="343" y="29"/>
                      <a:pt x="343" y="29"/>
                    </a:cubicBezTo>
                    <a:cubicBezTo>
                      <a:pt x="373" y="0"/>
                      <a:pt x="421" y="0"/>
                      <a:pt x="451" y="30"/>
                    </a:cubicBezTo>
                    <a:cubicBezTo>
                      <a:pt x="480" y="60"/>
                      <a:pt x="480" y="108"/>
                      <a:pt x="450" y="137"/>
                    </a:cubicBezTo>
                    <a:cubicBezTo>
                      <a:pt x="137" y="447"/>
                      <a:pt x="137" y="447"/>
                      <a:pt x="137" y="447"/>
                    </a:cubicBezTo>
                    <a:cubicBezTo>
                      <a:pt x="117" y="466"/>
                      <a:pt x="90" y="473"/>
                      <a:pt x="65" y="466"/>
                    </a:cubicBezTo>
                    <a:close/>
                  </a:path>
                </a:pathLst>
              </a:custGeom>
              <a:solidFill>
                <a:srgbClr val="C74F25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4195763" y="2540000"/>
                <a:ext cx="1084263" cy="1084263"/>
              </a:xfrm>
              <a:custGeom>
                <a:avLst/>
                <a:gdLst/>
                <a:ahLst/>
                <a:cxnLst>
                  <a:cxn ang="0">
                    <a:pos x="595" y="299"/>
                  </a:cxn>
                  <a:cxn ang="0">
                    <a:pos x="370" y="9"/>
                  </a:cxn>
                  <a:cxn ang="0">
                    <a:pos x="300" y="0"/>
                  </a:cxn>
                  <a:cxn ang="0">
                    <a:pos x="89" y="86"/>
                  </a:cxn>
                  <a:cxn ang="0">
                    <a:pos x="1" y="295"/>
                  </a:cxn>
                  <a:cxn ang="0">
                    <a:pos x="225" y="585"/>
                  </a:cxn>
                  <a:cxn ang="0">
                    <a:pos x="296" y="594"/>
                  </a:cxn>
                  <a:cxn ang="0">
                    <a:pos x="506" y="508"/>
                  </a:cxn>
                  <a:cxn ang="0">
                    <a:pos x="595" y="299"/>
                  </a:cxn>
                  <a:cxn ang="0">
                    <a:pos x="453" y="454"/>
                  </a:cxn>
                  <a:cxn ang="0">
                    <a:pos x="296" y="518"/>
                  </a:cxn>
                  <a:cxn ang="0">
                    <a:pos x="244" y="511"/>
                  </a:cxn>
                  <a:cxn ang="0">
                    <a:pos x="77" y="296"/>
                  </a:cxn>
                  <a:cxn ang="0">
                    <a:pos x="143" y="140"/>
                  </a:cxn>
                  <a:cxn ang="0">
                    <a:pos x="299" y="76"/>
                  </a:cxn>
                  <a:cxn ang="0">
                    <a:pos x="352" y="83"/>
                  </a:cxn>
                  <a:cxn ang="0">
                    <a:pos x="519" y="298"/>
                  </a:cxn>
                  <a:cxn ang="0">
                    <a:pos x="453" y="454"/>
                  </a:cxn>
                </a:cxnLst>
                <a:rect l="0" t="0" r="r" b="b"/>
                <a:pathLst>
                  <a:path w="595" h="594">
                    <a:moveTo>
                      <a:pt x="595" y="299"/>
                    </a:moveTo>
                    <a:cubicBezTo>
                      <a:pt x="595" y="162"/>
                      <a:pt x="503" y="43"/>
                      <a:pt x="370" y="9"/>
                    </a:cubicBezTo>
                    <a:cubicBezTo>
                      <a:pt x="347" y="3"/>
                      <a:pt x="323" y="0"/>
                      <a:pt x="300" y="0"/>
                    </a:cubicBezTo>
                    <a:cubicBezTo>
                      <a:pt x="220" y="0"/>
                      <a:pt x="146" y="30"/>
                      <a:pt x="89" y="86"/>
                    </a:cubicBezTo>
                    <a:cubicBezTo>
                      <a:pt x="33" y="142"/>
                      <a:pt x="1" y="216"/>
                      <a:pt x="1" y="295"/>
                    </a:cubicBezTo>
                    <a:cubicBezTo>
                      <a:pt x="0" y="432"/>
                      <a:pt x="92" y="552"/>
                      <a:pt x="225" y="585"/>
                    </a:cubicBezTo>
                    <a:cubicBezTo>
                      <a:pt x="248" y="591"/>
                      <a:pt x="272" y="594"/>
                      <a:pt x="296" y="594"/>
                    </a:cubicBezTo>
                    <a:cubicBezTo>
                      <a:pt x="375" y="594"/>
                      <a:pt x="450" y="564"/>
                      <a:pt x="506" y="508"/>
                    </a:cubicBezTo>
                    <a:cubicBezTo>
                      <a:pt x="563" y="452"/>
                      <a:pt x="594" y="378"/>
                      <a:pt x="595" y="299"/>
                    </a:cubicBezTo>
                    <a:close/>
                    <a:moveTo>
                      <a:pt x="453" y="454"/>
                    </a:moveTo>
                    <a:cubicBezTo>
                      <a:pt x="411" y="496"/>
                      <a:pt x="355" y="518"/>
                      <a:pt x="296" y="518"/>
                    </a:cubicBezTo>
                    <a:cubicBezTo>
                      <a:pt x="279" y="518"/>
                      <a:pt x="261" y="516"/>
                      <a:pt x="244" y="511"/>
                    </a:cubicBezTo>
                    <a:cubicBezTo>
                      <a:pt x="145" y="486"/>
                      <a:pt x="76" y="398"/>
                      <a:pt x="77" y="296"/>
                    </a:cubicBezTo>
                    <a:cubicBezTo>
                      <a:pt x="77" y="237"/>
                      <a:pt x="101" y="181"/>
                      <a:pt x="143" y="140"/>
                    </a:cubicBezTo>
                    <a:cubicBezTo>
                      <a:pt x="185" y="98"/>
                      <a:pt x="240" y="76"/>
                      <a:pt x="299" y="76"/>
                    </a:cubicBezTo>
                    <a:cubicBezTo>
                      <a:pt x="317" y="76"/>
                      <a:pt x="335" y="79"/>
                      <a:pt x="352" y="83"/>
                    </a:cubicBezTo>
                    <a:cubicBezTo>
                      <a:pt x="451" y="108"/>
                      <a:pt x="519" y="196"/>
                      <a:pt x="519" y="298"/>
                    </a:cubicBezTo>
                    <a:cubicBezTo>
                      <a:pt x="518" y="357"/>
                      <a:pt x="495" y="413"/>
                      <a:pt x="453" y="4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08"/>
            <p:cNvGrpSpPr/>
            <p:nvPr/>
          </p:nvGrpSpPr>
          <p:grpSpPr>
            <a:xfrm>
              <a:off x="3670434" y="3886763"/>
              <a:ext cx="625327" cy="607424"/>
              <a:chOff x="6299532" y="3384456"/>
              <a:chExt cx="469021" cy="455593"/>
            </a:xfrm>
          </p:grpSpPr>
          <p:sp>
            <p:nvSpPr>
              <p:cNvPr id="29" name="Oval 50"/>
              <p:cNvSpPr>
                <a:spLocks noChangeAspect="1"/>
              </p:cNvSpPr>
              <p:nvPr/>
            </p:nvSpPr>
            <p:spPr>
              <a:xfrm>
                <a:off x="6299532" y="3384456"/>
                <a:ext cx="469021" cy="455593"/>
              </a:xfrm>
              <a:prstGeom prst="ellipse">
                <a:avLst/>
              </a:prstGeom>
              <a:solidFill>
                <a:srgbClr val="27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6"/>
              <p:cNvSpPr>
                <a:spLocks noEditPoints="1"/>
              </p:cNvSpPr>
              <p:nvPr/>
            </p:nvSpPr>
            <p:spPr bwMode="auto">
              <a:xfrm>
                <a:off x="6435895" y="3505670"/>
                <a:ext cx="196295" cy="213164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111"/>
            <p:cNvGrpSpPr/>
            <p:nvPr/>
          </p:nvGrpSpPr>
          <p:grpSpPr>
            <a:xfrm>
              <a:off x="3670434" y="4944475"/>
              <a:ext cx="625327" cy="607424"/>
              <a:chOff x="630683" y="4190009"/>
              <a:chExt cx="469021" cy="455593"/>
            </a:xfrm>
          </p:grpSpPr>
          <p:sp>
            <p:nvSpPr>
              <p:cNvPr id="27" name="Oval 53"/>
              <p:cNvSpPr>
                <a:spLocks noChangeAspect="1"/>
              </p:cNvSpPr>
              <p:nvPr/>
            </p:nvSpPr>
            <p:spPr>
              <a:xfrm>
                <a:off x="630683" y="4190009"/>
                <a:ext cx="469021" cy="455593"/>
              </a:xfrm>
              <a:prstGeom prst="ellipse">
                <a:avLst/>
              </a:prstGeom>
              <a:solidFill>
                <a:srgbClr val="C7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03"/>
              <p:cNvSpPr>
                <a:spLocks noEditPoints="1"/>
              </p:cNvSpPr>
              <p:nvPr/>
            </p:nvSpPr>
            <p:spPr bwMode="auto">
              <a:xfrm>
                <a:off x="765181" y="4270535"/>
                <a:ext cx="200025" cy="294541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114"/>
            <p:cNvGrpSpPr/>
            <p:nvPr/>
          </p:nvGrpSpPr>
          <p:grpSpPr>
            <a:xfrm>
              <a:off x="3670434" y="2829051"/>
              <a:ext cx="625327" cy="607424"/>
              <a:chOff x="3425803" y="3384456"/>
              <a:chExt cx="469021" cy="455593"/>
            </a:xfrm>
          </p:grpSpPr>
          <p:sp>
            <p:nvSpPr>
              <p:cNvPr id="25" name="Oval 56"/>
              <p:cNvSpPr>
                <a:spLocks noChangeAspect="1"/>
              </p:cNvSpPr>
              <p:nvPr/>
            </p:nvSpPr>
            <p:spPr>
              <a:xfrm>
                <a:off x="3425803" y="3384456"/>
                <a:ext cx="469021" cy="455593"/>
              </a:xfrm>
              <a:prstGeom prst="ellipse">
                <a:avLst/>
              </a:prstGeom>
              <a:solidFill>
                <a:srgbClr val="C7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3520613" y="3471340"/>
                <a:ext cx="279400" cy="2794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117"/>
            <p:cNvGrpSpPr/>
            <p:nvPr/>
          </p:nvGrpSpPr>
          <p:grpSpPr>
            <a:xfrm>
              <a:off x="3670434" y="1771340"/>
              <a:ext cx="625327" cy="607424"/>
              <a:chOff x="630683" y="3383511"/>
              <a:chExt cx="469021" cy="455593"/>
            </a:xfrm>
          </p:grpSpPr>
          <p:sp>
            <p:nvSpPr>
              <p:cNvPr id="23" name="Oval 59"/>
              <p:cNvSpPr>
                <a:spLocks noChangeAspect="1"/>
              </p:cNvSpPr>
              <p:nvPr/>
            </p:nvSpPr>
            <p:spPr>
              <a:xfrm>
                <a:off x="630683" y="3383511"/>
                <a:ext cx="469021" cy="455593"/>
              </a:xfrm>
              <a:prstGeom prst="ellipse">
                <a:avLst/>
              </a:prstGeom>
              <a:solidFill>
                <a:srgbClr val="27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17"/>
              <p:cNvSpPr/>
              <p:nvPr/>
            </p:nvSpPr>
            <p:spPr bwMode="auto">
              <a:xfrm>
                <a:off x="730012" y="3476126"/>
                <a:ext cx="270363" cy="270363"/>
              </a:xfrm>
              <a:custGeom>
                <a:avLst/>
                <a:gdLst/>
                <a:ahLst/>
                <a:cxnLst>
                  <a:cxn ang="0">
                    <a:pos x="56" y="51"/>
                  </a:cxn>
                  <a:cxn ang="0">
                    <a:pos x="51" y="55"/>
                  </a:cxn>
                  <a:cxn ang="0">
                    <a:pos x="43" y="57"/>
                  </a:cxn>
                  <a:cxn ang="0">
                    <a:pos x="33" y="54"/>
                  </a:cxn>
                  <a:cxn ang="0">
                    <a:pos x="26" y="51"/>
                  </a:cxn>
                  <a:cxn ang="0">
                    <a:pos x="7" y="32"/>
                  </a:cxn>
                  <a:cxn ang="0">
                    <a:pos x="3" y="25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21" y="14"/>
                  </a:cxn>
                  <a:cxn ang="0">
                    <a:pos x="14" y="22"/>
                  </a:cxn>
                  <a:cxn ang="0">
                    <a:pos x="15" y="26"/>
                  </a:cxn>
                  <a:cxn ang="0">
                    <a:pos x="32" y="42"/>
                  </a:cxn>
                  <a:cxn ang="0">
                    <a:pos x="35" y="4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54" y="42"/>
                  </a:cxn>
                  <a:cxn ang="0">
                    <a:pos x="57" y="44"/>
                  </a:cxn>
                  <a:cxn ang="0">
                    <a:pos x="57" y="45"/>
                  </a:cxn>
                  <a:cxn ang="0">
                    <a:pos x="56" y="51"/>
                  </a:cxn>
                </a:cxnLst>
                <a:rect l="0" t="0" r="r" b="b"/>
                <a:pathLst>
                  <a:path w="57" h="57">
                    <a:moveTo>
                      <a:pt x="56" y="51"/>
                    </a:moveTo>
                    <a:cubicBezTo>
                      <a:pt x="55" y="53"/>
                      <a:pt x="53" y="54"/>
                      <a:pt x="51" y="55"/>
                    </a:cubicBezTo>
                    <a:cubicBezTo>
                      <a:pt x="49" y="56"/>
                      <a:pt x="46" y="57"/>
                      <a:pt x="43" y="57"/>
                    </a:cubicBezTo>
                    <a:cubicBezTo>
                      <a:pt x="40" y="57"/>
                      <a:pt x="36" y="55"/>
                      <a:pt x="33" y="54"/>
                    </a:cubicBezTo>
                    <a:cubicBezTo>
                      <a:pt x="30" y="53"/>
                      <a:pt x="28" y="52"/>
                      <a:pt x="26" y="51"/>
                    </a:cubicBezTo>
                    <a:cubicBezTo>
                      <a:pt x="19" y="47"/>
                      <a:pt x="11" y="38"/>
                      <a:pt x="7" y="32"/>
                    </a:cubicBezTo>
                    <a:cubicBezTo>
                      <a:pt x="5" y="29"/>
                      <a:pt x="4" y="27"/>
                      <a:pt x="3" y="25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8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7" y="6"/>
                      <a:pt x="18" y="8"/>
                      <a:pt x="19" y="10"/>
                    </a:cubicBezTo>
                    <a:cubicBezTo>
                      <a:pt x="20" y="12"/>
                      <a:pt x="21" y="13"/>
                      <a:pt x="21" y="14"/>
                    </a:cubicBezTo>
                    <a:cubicBezTo>
                      <a:pt x="21" y="17"/>
                      <a:pt x="14" y="20"/>
                      <a:pt x="14" y="22"/>
                    </a:cubicBezTo>
                    <a:cubicBezTo>
                      <a:pt x="14" y="23"/>
                      <a:pt x="15" y="25"/>
                      <a:pt x="15" y="26"/>
                    </a:cubicBezTo>
                    <a:cubicBezTo>
                      <a:pt x="19" y="33"/>
                      <a:pt x="24" y="38"/>
                      <a:pt x="32" y="42"/>
                    </a:cubicBezTo>
                    <a:cubicBezTo>
                      <a:pt x="33" y="43"/>
                      <a:pt x="34" y="44"/>
                      <a:pt x="35" y="44"/>
                    </a:cubicBezTo>
                    <a:cubicBezTo>
                      <a:pt x="37" y="44"/>
                      <a:pt x="41" y="36"/>
                      <a:pt x="43" y="36"/>
                    </a:cubicBezTo>
                    <a:cubicBezTo>
                      <a:pt x="45" y="36"/>
                      <a:pt x="46" y="38"/>
                      <a:pt x="47" y="38"/>
                    </a:cubicBezTo>
                    <a:cubicBezTo>
                      <a:pt x="49" y="40"/>
                      <a:pt x="52" y="41"/>
                      <a:pt x="54" y="42"/>
                    </a:cubicBezTo>
                    <a:cubicBezTo>
                      <a:pt x="55" y="43"/>
                      <a:pt x="57" y="43"/>
                      <a:pt x="57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20"/>
            <p:cNvGrpSpPr/>
            <p:nvPr/>
          </p:nvGrpSpPr>
          <p:grpSpPr>
            <a:xfrm>
              <a:off x="7912364" y="1771340"/>
              <a:ext cx="625327" cy="607424"/>
              <a:chOff x="3428938" y="4190009"/>
              <a:chExt cx="469021" cy="455593"/>
            </a:xfrm>
          </p:grpSpPr>
          <p:sp>
            <p:nvSpPr>
              <p:cNvPr id="21" name="Oval 62"/>
              <p:cNvSpPr>
                <a:spLocks noChangeAspect="1"/>
              </p:cNvSpPr>
              <p:nvPr/>
            </p:nvSpPr>
            <p:spPr>
              <a:xfrm>
                <a:off x="3428938" y="4190009"/>
                <a:ext cx="469021" cy="455593"/>
              </a:xfrm>
              <a:prstGeom prst="ellipse">
                <a:avLst/>
              </a:prstGeom>
              <a:solidFill>
                <a:srgbClr val="27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83"/>
              <p:cNvSpPr>
                <a:spLocks noEditPoints="1"/>
              </p:cNvSpPr>
              <p:nvPr/>
            </p:nvSpPr>
            <p:spPr bwMode="auto">
              <a:xfrm>
                <a:off x="3571129" y="4279327"/>
                <a:ext cx="184638" cy="276957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23"/>
            <p:cNvGrpSpPr/>
            <p:nvPr/>
          </p:nvGrpSpPr>
          <p:grpSpPr>
            <a:xfrm>
              <a:off x="7912364" y="2829051"/>
              <a:ext cx="625327" cy="607424"/>
              <a:chOff x="6299532" y="4190009"/>
              <a:chExt cx="469021" cy="455593"/>
            </a:xfrm>
          </p:grpSpPr>
          <p:sp>
            <p:nvSpPr>
              <p:cNvPr id="19" name="Oval 65"/>
              <p:cNvSpPr>
                <a:spLocks noChangeAspect="1"/>
              </p:cNvSpPr>
              <p:nvPr/>
            </p:nvSpPr>
            <p:spPr>
              <a:xfrm>
                <a:off x="6299532" y="4190009"/>
                <a:ext cx="469021" cy="455593"/>
              </a:xfrm>
              <a:prstGeom prst="ellipse">
                <a:avLst/>
              </a:prstGeom>
              <a:solidFill>
                <a:srgbClr val="C7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63"/>
              <p:cNvSpPr>
                <a:spLocks noEditPoints="1"/>
              </p:cNvSpPr>
              <p:nvPr/>
            </p:nvSpPr>
            <p:spPr bwMode="auto">
              <a:xfrm>
                <a:off x="6386874" y="4310694"/>
                <a:ext cx="294337" cy="214222"/>
              </a:xfrm>
              <a:custGeom>
                <a:avLst/>
                <a:gdLst/>
                <a:ahLst/>
                <a:cxnLst>
                  <a:cxn ang="0">
                    <a:pos x="62" y="57"/>
                  </a:cxn>
                  <a:cxn ang="0">
                    <a:pos x="18" y="57"/>
                  </a:cxn>
                  <a:cxn ang="0">
                    <a:pos x="0" y="39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31" y="0"/>
                  </a:cxn>
                  <a:cxn ang="0">
                    <a:pos x="50" y="13"/>
                  </a:cxn>
                  <a:cxn ang="0">
                    <a:pos x="57" y="11"/>
                  </a:cxn>
                  <a:cxn ang="0">
                    <a:pos x="67" y="21"/>
                  </a:cxn>
                  <a:cxn ang="0">
                    <a:pos x="66" y="27"/>
                  </a:cxn>
                  <a:cxn ang="0">
                    <a:pos x="78" y="42"/>
                  </a:cxn>
                  <a:cxn ang="0">
                    <a:pos x="62" y="57"/>
                  </a:cxn>
                  <a:cxn ang="0">
                    <a:pos x="51" y="31"/>
                  </a:cxn>
                  <a:cxn ang="0">
                    <a:pos x="42" y="31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3" y="16"/>
                  </a:cxn>
                  <a:cxn ang="0">
                    <a:pos x="31" y="17"/>
                  </a:cxn>
                  <a:cxn ang="0">
                    <a:pos x="31" y="31"/>
                  </a:cxn>
                  <a:cxn ang="0">
                    <a:pos x="22" y="31"/>
                  </a:cxn>
                  <a:cxn ang="0">
                    <a:pos x="21" y="33"/>
                  </a:cxn>
                  <a:cxn ang="0">
                    <a:pos x="21" y="34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7" y="48"/>
                  </a:cxn>
                  <a:cxn ang="0">
                    <a:pos x="51" y="34"/>
                  </a:cxn>
                  <a:cxn ang="0">
                    <a:pos x="52" y="33"/>
                  </a:cxn>
                  <a:cxn ang="0">
                    <a:pos x="51" y="31"/>
                  </a:cxn>
                </a:cxnLst>
                <a:rect l="0" t="0" r="r" b="b"/>
                <a:pathLst>
                  <a:path w="78" h="57">
                    <a:moveTo>
                      <a:pt x="62" y="57"/>
                    </a:moveTo>
                    <a:cubicBezTo>
                      <a:pt x="18" y="57"/>
                      <a:pt x="18" y="57"/>
                      <a:pt x="18" y="57"/>
                    </a:cubicBezTo>
                    <a:cubicBezTo>
                      <a:pt x="9" y="57"/>
                      <a:pt x="0" y="49"/>
                      <a:pt x="0" y="39"/>
                    </a:cubicBezTo>
                    <a:cubicBezTo>
                      <a:pt x="0" y="32"/>
                      <a:pt x="5" y="26"/>
                      <a:pt x="11" y="23"/>
                    </a:cubicBezTo>
                    <a:cubicBezTo>
                      <a:pt x="11" y="22"/>
                      <a:pt x="11" y="22"/>
                      <a:pt x="11" y="21"/>
                    </a:cubicBezTo>
                    <a:cubicBezTo>
                      <a:pt x="11" y="10"/>
                      <a:pt x="20" y="0"/>
                      <a:pt x="31" y="0"/>
                    </a:cubicBezTo>
                    <a:cubicBezTo>
                      <a:pt x="40" y="0"/>
                      <a:pt x="47" y="6"/>
                      <a:pt x="50" y="13"/>
                    </a:cubicBezTo>
                    <a:cubicBezTo>
                      <a:pt x="52" y="12"/>
                      <a:pt x="55" y="11"/>
                      <a:pt x="57" y="11"/>
                    </a:cubicBezTo>
                    <a:cubicBezTo>
                      <a:pt x="63" y="11"/>
                      <a:pt x="67" y="15"/>
                      <a:pt x="67" y="21"/>
                    </a:cubicBezTo>
                    <a:cubicBezTo>
                      <a:pt x="67" y="23"/>
                      <a:pt x="67" y="25"/>
                      <a:pt x="66" y="27"/>
                    </a:cubicBezTo>
                    <a:cubicBezTo>
                      <a:pt x="73" y="28"/>
                      <a:pt x="78" y="34"/>
                      <a:pt x="78" y="42"/>
                    </a:cubicBezTo>
                    <a:cubicBezTo>
                      <a:pt x="78" y="50"/>
                      <a:pt x="71" y="57"/>
                      <a:pt x="62" y="57"/>
                    </a:cubicBezTo>
                    <a:close/>
                    <a:moveTo>
                      <a:pt x="51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6"/>
                      <a:pt x="41" y="16"/>
                      <a:pt x="40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1" y="16"/>
                      <a:pt x="31" y="17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4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2"/>
                      <a:pt x="51" y="31"/>
                      <a:pt x="51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26"/>
            <p:cNvGrpSpPr/>
            <p:nvPr/>
          </p:nvGrpSpPr>
          <p:grpSpPr>
            <a:xfrm>
              <a:off x="7912364" y="4944475"/>
              <a:ext cx="625327" cy="607424"/>
              <a:chOff x="7501792" y="3621100"/>
              <a:chExt cx="469021" cy="455593"/>
            </a:xfrm>
          </p:grpSpPr>
          <p:sp>
            <p:nvSpPr>
              <p:cNvPr id="17" name="Oval 68"/>
              <p:cNvSpPr>
                <a:spLocks noChangeAspect="1"/>
              </p:cNvSpPr>
              <p:nvPr/>
            </p:nvSpPr>
            <p:spPr>
              <a:xfrm>
                <a:off x="7501792" y="3621100"/>
                <a:ext cx="469021" cy="455593"/>
              </a:xfrm>
              <a:prstGeom prst="ellipse">
                <a:avLst/>
              </a:prstGeom>
              <a:solidFill>
                <a:srgbClr val="C74F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35"/>
              <p:cNvSpPr>
                <a:spLocks noEditPoints="1"/>
              </p:cNvSpPr>
              <p:nvPr/>
            </p:nvSpPr>
            <p:spPr bwMode="auto">
              <a:xfrm>
                <a:off x="7610890" y="3731421"/>
                <a:ext cx="250825" cy="234950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>
              <a:off x="7912364" y="3886763"/>
              <a:ext cx="625327" cy="607424"/>
              <a:chOff x="7501792" y="2878680"/>
              <a:chExt cx="469021" cy="455593"/>
            </a:xfrm>
          </p:grpSpPr>
          <p:sp>
            <p:nvSpPr>
              <p:cNvPr id="15" name="Oval 71"/>
              <p:cNvSpPr>
                <a:spLocks noChangeAspect="1"/>
              </p:cNvSpPr>
              <p:nvPr/>
            </p:nvSpPr>
            <p:spPr>
              <a:xfrm>
                <a:off x="7501792" y="2878680"/>
                <a:ext cx="469021" cy="455593"/>
              </a:xfrm>
              <a:prstGeom prst="ellipse">
                <a:avLst/>
              </a:prstGeom>
              <a:solidFill>
                <a:srgbClr val="27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/>
              <p:nvPr/>
            </p:nvSpPr>
            <p:spPr bwMode="auto">
              <a:xfrm>
                <a:off x="7580281" y="2990787"/>
                <a:ext cx="312043" cy="231379"/>
              </a:xfrm>
              <a:custGeom>
                <a:avLst/>
                <a:gdLst/>
                <a:ahLst/>
                <a:cxnLst>
                  <a:cxn ang="0">
                    <a:pos x="55" y="50"/>
                  </a:cxn>
                  <a:cxn ang="0">
                    <a:pos x="16" y="50"/>
                  </a:cxn>
                  <a:cxn ang="0">
                    <a:pos x="0" y="34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27" y="0"/>
                  </a:cxn>
                  <a:cxn ang="0">
                    <a:pos x="44" y="11"/>
                  </a:cxn>
                  <a:cxn ang="0">
                    <a:pos x="50" y="9"/>
                  </a:cxn>
                  <a:cxn ang="0">
                    <a:pos x="59" y="18"/>
                  </a:cxn>
                  <a:cxn ang="0">
                    <a:pos x="58" y="23"/>
                  </a:cxn>
                  <a:cxn ang="0">
                    <a:pos x="68" y="36"/>
                  </a:cxn>
                  <a:cxn ang="0">
                    <a:pos x="55" y="50"/>
                  </a:cxn>
                </a:cxnLst>
                <a:rect l="0" t="0" r="r" b="b"/>
                <a:pathLst>
                  <a:path w="68" h="50">
                    <a:moveTo>
                      <a:pt x="55" y="50"/>
                    </a:moveTo>
                    <a:cubicBezTo>
                      <a:pt x="16" y="50"/>
                      <a:pt x="16" y="50"/>
                      <a:pt x="16" y="50"/>
                    </a:cubicBezTo>
                    <a:cubicBezTo>
                      <a:pt x="7" y="50"/>
                      <a:pt x="0" y="43"/>
                      <a:pt x="0" y="34"/>
                    </a:cubicBezTo>
                    <a:cubicBezTo>
                      <a:pt x="0" y="28"/>
                      <a:pt x="4" y="22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8"/>
                      <a:pt x="17" y="0"/>
                      <a:pt x="27" y="0"/>
                    </a:cubicBezTo>
                    <a:cubicBezTo>
                      <a:pt x="35" y="0"/>
                      <a:pt x="41" y="5"/>
                      <a:pt x="44" y="11"/>
                    </a:cubicBezTo>
                    <a:cubicBezTo>
                      <a:pt x="46" y="10"/>
                      <a:pt x="48" y="9"/>
                      <a:pt x="50" y="9"/>
                    </a:cubicBezTo>
                    <a:cubicBezTo>
                      <a:pt x="55" y="9"/>
                      <a:pt x="59" y="13"/>
                      <a:pt x="59" y="18"/>
                    </a:cubicBezTo>
                    <a:cubicBezTo>
                      <a:pt x="59" y="20"/>
                      <a:pt x="59" y="22"/>
                      <a:pt x="58" y="23"/>
                    </a:cubicBezTo>
                    <a:cubicBezTo>
                      <a:pt x="64" y="25"/>
                      <a:pt x="68" y="30"/>
                      <a:pt x="68" y="36"/>
                    </a:cubicBezTo>
                    <a:cubicBezTo>
                      <a:pt x="68" y="44"/>
                      <a:pt x="62" y="50"/>
                      <a:pt x="55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919925" y="1438631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4199" y="2027919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2158" y="2654794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6432" y="3244082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049259" y="1438631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043533" y="2027919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51492" y="2654794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45766" y="3244082"/>
            <a:ext cx="1876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6377" y="0"/>
            <a:ext cx="4206816" cy="5219700"/>
          </a:xfrm>
          <a:prstGeom prst="rect">
            <a:avLst/>
          </a:prstGeom>
          <a:solidFill>
            <a:srgbClr val="274536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4421162" y="1437848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3431" y="22620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53277" y="2860465"/>
            <a:ext cx="2730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spc="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024178" y="3181886"/>
            <a:ext cx="3191213" cy="688707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Personality color post competition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PPTPersonality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color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pos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competition PPT</a:t>
            </a:r>
            <a:endParaRPr lang="id-ID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defTabSz="724535">
              <a:defRPr/>
            </a:pPr>
            <a:endParaRPr lang="en-US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3343" y="95751"/>
            <a:ext cx="6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3630" y="95750"/>
            <a:ext cx="2334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characteristics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0" y="1762399"/>
            <a:ext cx="1518509" cy="20246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22" y="1764708"/>
            <a:ext cx="1518509" cy="20246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5153" y="1341914"/>
            <a:ext cx="8778240" cy="29961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78"/>
          <p:cNvSpPr/>
          <p:nvPr/>
        </p:nvSpPr>
        <p:spPr>
          <a:xfrm>
            <a:off x="6083109" y="1448159"/>
            <a:ext cx="1991422" cy="377026"/>
          </a:xfrm>
          <a:prstGeom prst="rect">
            <a:avLst/>
          </a:prstGeom>
          <a:ln w="12700">
            <a:miter lim="400000"/>
          </a:ln>
        </p:spPr>
        <p:txBody>
          <a:bodyPr wrap="square" tIns="34290" bIns="34290">
            <a:spAutoFit/>
          </a:bodyPr>
          <a:lstStyle>
            <a:lvl1pPr>
              <a:defRPr sz="7200">
                <a:solidFill>
                  <a:srgbClr val="80808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点击添加标题</a:t>
            </a:r>
            <a:endParaRPr sz="20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8" name="Group 381"/>
          <p:cNvGrpSpPr/>
          <p:nvPr/>
        </p:nvGrpSpPr>
        <p:grpSpPr>
          <a:xfrm>
            <a:off x="5848019" y="1341914"/>
            <a:ext cx="93664" cy="2996141"/>
            <a:chOff x="0" y="0"/>
            <a:chExt cx="228600" cy="9497194"/>
          </a:xfrm>
        </p:grpSpPr>
        <p:sp>
          <p:nvSpPr>
            <p:cNvPr id="19" name="Shape 379"/>
            <p:cNvSpPr/>
            <p:nvPr/>
          </p:nvSpPr>
          <p:spPr>
            <a:xfrm>
              <a:off x="0" y="-1"/>
              <a:ext cx="228600" cy="3416301"/>
            </a:xfrm>
            <a:prstGeom prst="rect">
              <a:avLst/>
            </a:prstGeom>
            <a:solidFill>
              <a:srgbClr val="C74F25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algn="ctr"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675" dirty="0">
                <a:cs typeface="+mn-ea"/>
                <a:sym typeface="+mn-lt"/>
              </a:endParaRPr>
            </a:p>
          </p:txBody>
        </p:sp>
        <p:sp>
          <p:nvSpPr>
            <p:cNvPr id="20" name="Shape 380"/>
            <p:cNvSpPr/>
            <p:nvPr/>
          </p:nvSpPr>
          <p:spPr>
            <a:xfrm flipH="1">
              <a:off x="12699" y="3416300"/>
              <a:ext cx="2" cy="6080894"/>
            </a:xfrm>
            <a:prstGeom prst="line">
              <a:avLst/>
            </a:prstGeom>
            <a:solidFill>
              <a:srgbClr val="C8C2AC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7145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450">
                <a:cs typeface="+mn-ea"/>
                <a:sym typeface="+mn-lt"/>
              </a:endParaRPr>
            </a:p>
          </p:txBody>
        </p:sp>
      </p:grpSp>
      <p:grpSp>
        <p:nvGrpSpPr>
          <p:cNvPr id="21" name="组合 7"/>
          <p:cNvGrpSpPr/>
          <p:nvPr/>
        </p:nvGrpSpPr>
        <p:grpSpPr bwMode="auto">
          <a:xfrm>
            <a:off x="6083109" y="2183082"/>
            <a:ext cx="2634646" cy="981975"/>
            <a:chOff x="2989865" y="607026"/>
            <a:chExt cx="2633526" cy="982116"/>
          </a:xfrm>
        </p:grpSpPr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2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。</a:t>
              </a:r>
              <a:endParaRPr lang="en-GB" altLang="zh-CN"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71618" cy="26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请替换文字内容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261196" cy="2616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ADD YOUR TITLE HERE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083109" y="3007321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52" y="1755819"/>
            <a:ext cx="1518509" cy="2024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8" grpId="0" animBg="1" advAuto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5751"/>
            <a:ext cx="6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3630" y="95750"/>
            <a:ext cx="2334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characteristics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0d626416-39af-47a5-8149-d69eaff81ad1"/>
          <p:cNvGrpSpPr>
            <a:grpSpLocks noChangeAspect="1"/>
          </p:cNvGrpSpPr>
          <p:nvPr/>
        </p:nvGrpSpPr>
        <p:grpSpPr>
          <a:xfrm>
            <a:off x="620927" y="1537524"/>
            <a:ext cx="7791450" cy="1105719"/>
            <a:chOff x="901700" y="2278744"/>
            <a:chExt cx="10388600" cy="1474292"/>
          </a:xfrm>
        </p:grpSpPr>
        <p:sp>
          <p:nvSpPr>
            <p:cNvPr id="6" name="对角圆角矩形 7"/>
            <p:cNvSpPr/>
            <p:nvPr/>
          </p:nvSpPr>
          <p:spPr>
            <a:xfrm>
              <a:off x="901700" y="2278744"/>
              <a:ext cx="2057400" cy="1474292"/>
            </a:xfrm>
            <a:prstGeom prst="round2DiagRect">
              <a:avLst/>
            </a:prstGeom>
            <a:solidFill>
              <a:srgbClr val="BE3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20" dirty="0">
                <a:cs typeface="+mn-ea"/>
                <a:sym typeface="+mn-lt"/>
              </a:endParaRPr>
            </a:p>
          </p:txBody>
        </p:sp>
        <p:sp>
          <p:nvSpPr>
            <p:cNvPr id="7" name="对角圆角矩形 8"/>
            <p:cNvSpPr/>
            <p:nvPr/>
          </p:nvSpPr>
          <p:spPr>
            <a:xfrm>
              <a:off x="3678767" y="2278744"/>
              <a:ext cx="2057400" cy="1474292"/>
            </a:xfrm>
            <a:prstGeom prst="round2DiagRect">
              <a:avLst/>
            </a:prstGeom>
            <a:solidFill>
              <a:srgbClr val="274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20" dirty="0">
                <a:cs typeface="+mn-ea"/>
                <a:sym typeface="+mn-lt"/>
              </a:endParaRPr>
            </a:p>
          </p:txBody>
        </p:sp>
        <p:sp>
          <p:nvSpPr>
            <p:cNvPr id="8" name="对角圆角矩形 9"/>
            <p:cNvSpPr/>
            <p:nvPr/>
          </p:nvSpPr>
          <p:spPr>
            <a:xfrm>
              <a:off x="6455834" y="2278744"/>
              <a:ext cx="2057400" cy="1474292"/>
            </a:xfrm>
            <a:prstGeom prst="round2DiagRect">
              <a:avLst/>
            </a:prstGeom>
            <a:solidFill>
              <a:srgbClr val="BE3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20" dirty="0">
                <a:cs typeface="+mn-ea"/>
                <a:sym typeface="+mn-lt"/>
              </a:endParaRPr>
            </a:p>
          </p:txBody>
        </p:sp>
        <p:sp>
          <p:nvSpPr>
            <p:cNvPr id="9" name="对角圆角矩形 10"/>
            <p:cNvSpPr/>
            <p:nvPr/>
          </p:nvSpPr>
          <p:spPr>
            <a:xfrm>
              <a:off x="9232900" y="2278744"/>
              <a:ext cx="2057400" cy="1474292"/>
            </a:xfrm>
            <a:prstGeom prst="round2DiagRect">
              <a:avLst/>
            </a:prstGeom>
            <a:solidFill>
              <a:srgbClr val="274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20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13343" y="3332653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20927" y="3050882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64859" y="3332653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772443" y="3050882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75198" y="3332653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882782" y="3050882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26714" y="3332653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34298" y="3050882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五角星 40"/>
          <p:cNvSpPr/>
          <p:nvPr/>
        </p:nvSpPr>
        <p:spPr bwMode="auto">
          <a:xfrm>
            <a:off x="1182455" y="1921620"/>
            <a:ext cx="294049" cy="29785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五角星 40"/>
          <p:cNvSpPr/>
          <p:nvPr/>
        </p:nvSpPr>
        <p:spPr bwMode="auto">
          <a:xfrm>
            <a:off x="3234505" y="1921620"/>
            <a:ext cx="294049" cy="29785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五角星 40"/>
          <p:cNvSpPr/>
          <p:nvPr/>
        </p:nvSpPr>
        <p:spPr bwMode="auto">
          <a:xfrm>
            <a:off x="5432293" y="1921620"/>
            <a:ext cx="294049" cy="29785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五角星 40"/>
          <p:cNvSpPr/>
          <p:nvPr/>
        </p:nvSpPr>
        <p:spPr bwMode="auto">
          <a:xfrm>
            <a:off x="7484343" y="1921620"/>
            <a:ext cx="294049" cy="29785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5751"/>
            <a:ext cx="6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3630" y="95750"/>
            <a:ext cx="2334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characteristics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543490" y="219167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58%</a:t>
            </a:r>
            <a:endParaRPr lang="en-US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ounded Rectangle 25"/>
          <p:cNvSpPr/>
          <p:nvPr/>
        </p:nvSpPr>
        <p:spPr>
          <a:xfrm>
            <a:off x="1639187" y="2630654"/>
            <a:ext cx="1247543" cy="286514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115,52k</a:t>
            </a:r>
            <a:endParaRPr lang="en-US" sz="9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4365826" y="218904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75%</a:t>
            </a:r>
            <a:endParaRPr lang="en-US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30"/>
          <p:cNvSpPr/>
          <p:nvPr/>
        </p:nvSpPr>
        <p:spPr>
          <a:xfrm>
            <a:off x="4461524" y="2628026"/>
            <a:ext cx="1150312" cy="25445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520,57k</a:t>
            </a:r>
            <a:endParaRPr lang="en-US" sz="90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7145995" y="2203870"/>
            <a:ext cx="61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80%</a:t>
            </a:r>
            <a:endParaRPr lang="en-US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35"/>
          <p:cNvSpPr/>
          <p:nvPr/>
        </p:nvSpPr>
        <p:spPr>
          <a:xfrm>
            <a:off x="7241692" y="2642848"/>
            <a:ext cx="1086293" cy="27432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850,04k</a:t>
            </a:r>
            <a:endParaRPr lang="en-US" sz="90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1" name="Straight Connector 49"/>
          <p:cNvCxnSpPr/>
          <p:nvPr/>
        </p:nvCxnSpPr>
        <p:spPr>
          <a:xfrm>
            <a:off x="2485609" y="1655554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3"/>
          <p:cNvCxnSpPr/>
          <p:nvPr/>
        </p:nvCxnSpPr>
        <p:spPr>
          <a:xfrm>
            <a:off x="5611836" y="1643980"/>
            <a:ext cx="0" cy="914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901902" y="1481308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660412" y="1481308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418922" y="1481308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1568" y="359334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83843" y="359334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64128" y="359334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9" name="Teardrop 25"/>
          <p:cNvSpPr/>
          <p:nvPr/>
        </p:nvSpPr>
        <p:spPr>
          <a:xfrm rot="8100000">
            <a:off x="986223" y="2137939"/>
            <a:ext cx="418280" cy="418280"/>
          </a:xfrm>
          <a:prstGeom prst="teardrop">
            <a:avLst>
              <a:gd name="adj" fmla="val 131619"/>
            </a:avLst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61408" y="2242888"/>
            <a:ext cx="257564" cy="25756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21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3" name="Teardrop 25"/>
          <p:cNvSpPr/>
          <p:nvPr/>
        </p:nvSpPr>
        <p:spPr>
          <a:xfrm rot="8100000">
            <a:off x="3741987" y="2134805"/>
            <a:ext cx="418280" cy="418280"/>
          </a:xfrm>
          <a:prstGeom prst="teardrop">
            <a:avLst>
              <a:gd name="adj" fmla="val 131619"/>
            </a:avLst>
          </a:prstGeom>
          <a:solidFill>
            <a:srgbClr val="C7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17172" y="2239754"/>
            <a:ext cx="257564" cy="25756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2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6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7" name="Teardrop 25"/>
          <p:cNvSpPr/>
          <p:nvPr/>
        </p:nvSpPr>
        <p:spPr>
          <a:xfrm rot="8100000">
            <a:off x="6548627" y="2129706"/>
            <a:ext cx="418280" cy="418280"/>
          </a:xfrm>
          <a:prstGeom prst="teardrop">
            <a:avLst>
              <a:gd name="adj" fmla="val 131619"/>
            </a:avLst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23812" y="2234655"/>
            <a:ext cx="257564" cy="25756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29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build="p"/>
      <p:bldP spid="7" grpId="0"/>
      <p:bldP spid="8" grpId="0" animBg="1" build="p"/>
      <p:bldP spid="9" grpId="0"/>
      <p:bldP spid="10" grpId="0" animBg="1" build="p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5751"/>
            <a:ext cx="6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3630" y="95750"/>
            <a:ext cx="2334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characteristics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62156" y="1839315"/>
            <a:ext cx="7723989" cy="802956"/>
            <a:chOff x="0" y="0"/>
            <a:chExt cx="9269983" cy="963299"/>
          </a:xfrm>
        </p:grpSpPr>
        <p:grpSp>
          <p:nvGrpSpPr>
            <p:cNvPr id="6" name="组合 5"/>
            <p:cNvGrpSpPr/>
            <p:nvPr/>
          </p:nvGrpSpPr>
          <p:grpSpPr bwMode="auto">
            <a:xfrm>
              <a:off x="3702140" y="0"/>
              <a:ext cx="1856096" cy="723330"/>
              <a:chOff x="0" y="0"/>
              <a:chExt cx="1569492" cy="723330"/>
            </a:xfrm>
          </p:grpSpPr>
          <p:sp>
            <p:nvSpPr>
              <p:cNvPr id="19" name="矩形 19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27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等腰三角形 20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27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 bwMode="auto">
            <a:xfrm flipV="1">
              <a:off x="1846044" y="239969"/>
              <a:ext cx="1856096" cy="723330"/>
              <a:chOff x="0" y="0"/>
              <a:chExt cx="1569492" cy="723330"/>
            </a:xfrm>
          </p:grpSpPr>
          <p:sp>
            <p:nvSpPr>
              <p:cNvPr id="17" name="矩形 17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C74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等腰三角形 18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C74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 bwMode="auto">
            <a:xfrm>
              <a:off x="0" y="7958"/>
              <a:ext cx="1856096" cy="723330"/>
              <a:chOff x="0" y="0"/>
              <a:chExt cx="1569492" cy="723330"/>
            </a:xfrm>
          </p:grpSpPr>
          <p:sp>
            <p:nvSpPr>
              <p:cNvPr id="15" name="矩形 15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27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等腰三角形 16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27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 bwMode="auto">
            <a:xfrm>
              <a:off x="7413887" y="0"/>
              <a:ext cx="1856096" cy="723330"/>
              <a:chOff x="0" y="0"/>
              <a:chExt cx="1569492" cy="723330"/>
            </a:xfrm>
          </p:grpSpPr>
          <p:sp>
            <p:nvSpPr>
              <p:cNvPr id="13" name="矩形 13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27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等腰三角形 14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27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 bwMode="auto">
            <a:xfrm flipV="1">
              <a:off x="5558235" y="232011"/>
              <a:ext cx="1856096" cy="723330"/>
              <a:chOff x="0" y="0"/>
              <a:chExt cx="1569492" cy="723330"/>
            </a:xfrm>
          </p:grpSpPr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C74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等腰三角形 12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C74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143522" y="206209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30%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81694" y="20554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30%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24860" y="207081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30%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63032" y="206418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30%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64739" y="206418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30%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3927" y="1194250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931511" y="912479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24214" y="3130147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331798" y="2848376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57671" y="1194257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865255" y="912486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91128" y="3127451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5398712" y="2845680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24585" y="1194257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6932169" y="912486"/>
            <a:ext cx="12258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5751"/>
            <a:ext cx="6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3630" y="95750"/>
            <a:ext cx="2334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characteristics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67" y="1221876"/>
            <a:ext cx="3836527" cy="27580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6933" y="1754438"/>
            <a:ext cx="4504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929" y="2123840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6930" y="2502305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6929" y="2850111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6929" y="3240721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739" y="1221877"/>
            <a:ext cx="4922301" cy="27580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6377" y="0"/>
            <a:ext cx="4206816" cy="5219700"/>
          </a:xfrm>
          <a:prstGeom prst="rect">
            <a:avLst/>
          </a:prstGeom>
          <a:solidFill>
            <a:srgbClr val="274536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4421162" y="1437848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3431" y="22620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53277" y="2860465"/>
            <a:ext cx="2730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spc="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024178" y="3181886"/>
            <a:ext cx="3191213" cy="688707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Personality color post competition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PPTPersonality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color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pos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competition PPT</a:t>
            </a:r>
            <a:endParaRPr lang="id-ID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defTabSz="724535">
              <a:defRPr/>
            </a:pPr>
            <a:endParaRPr lang="en-US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51047" y="1528676"/>
            <a:ext cx="4305595" cy="3240429"/>
          </a:xfrm>
          <a:prstGeom prst="rect">
            <a:avLst/>
          </a:prstGeom>
          <a:solidFill>
            <a:srgbClr val="27453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菱形 3"/>
          <p:cNvSpPr/>
          <p:nvPr/>
        </p:nvSpPr>
        <p:spPr>
          <a:xfrm>
            <a:off x="4646119" y="2317524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6808216" y="2336233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669131" y="3339433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08216" y="3338052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3437" y="233623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研发背景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3020" y="336023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成果展示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7634" y="33225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1096" y="233623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新技术展示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03157" y="2728728"/>
            <a:ext cx="1672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77919" y="2728728"/>
            <a:ext cx="2066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cultural background</a:t>
            </a:r>
            <a:endParaRPr lang="en-US" altLang="zh-CN" sz="1000" i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20840" y="3750637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Enterprise characteristics</a:t>
            </a:r>
            <a:endParaRPr lang="en-US" altLang="zh-CN" sz="1000" i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0930" y="3750637"/>
            <a:ext cx="18241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Enterprise prospect</a:t>
            </a:r>
            <a:endParaRPr lang="en-US" altLang="zh-CN" sz="1000" i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/>
          <a:stretch>
            <a:fillRect/>
          </a:stretch>
        </p:blipFill>
        <p:spPr>
          <a:xfrm>
            <a:off x="291959" y="1528675"/>
            <a:ext cx="4155098" cy="32404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8895" y="1435261"/>
            <a:ext cx="8786135" cy="34492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696823" y="3337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latin typeface="Century Gothic" panose="020B0502020202020204" pitchFamily="34" charset="0"/>
                <a:cs typeface="+mn-ea"/>
                <a:sym typeface="+mn-lt"/>
              </a:rPr>
              <a:t>目录</a:t>
            </a:r>
            <a:endParaRPr lang="zh-CN" altLang="en-US" sz="2400" spc="600" dirty="0"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21" name="矩形 2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645649" y="876456"/>
            <a:ext cx="41625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 </a:t>
            </a:r>
            <a:r>
              <a:rPr lang="en-US" altLang="zh-CN" sz="1050" dirty="0" err="1">
                <a:cs typeface="+mn-ea"/>
                <a:sym typeface="+mn-lt"/>
              </a:rPr>
              <a:t>consectetur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adipiscing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elit</a:t>
            </a:r>
            <a:r>
              <a:rPr lang="en-US" altLang="zh-CN" sz="1050" dirty="0">
                <a:cs typeface="+mn-ea"/>
                <a:sym typeface="+mn-lt"/>
              </a:rPr>
              <a:t>. 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3343" y="9259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6780" y="92596"/>
            <a:ext cx="2276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prospect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895" y="1484555"/>
            <a:ext cx="8810737" cy="1520676"/>
            <a:chOff x="850900" y="1701800"/>
            <a:chExt cx="10356850" cy="1787525"/>
          </a:xfrm>
        </p:grpSpPr>
        <p:sp>
          <p:nvSpPr>
            <p:cNvPr id="7" name="任意多边形 31"/>
            <p:cNvSpPr>
              <a:spLocks noChangeArrowheads="1"/>
            </p:cNvSpPr>
            <p:nvPr/>
          </p:nvSpPr>
          <p:spPr bwMode="auto">
            <a:xfrm flipH="1">
              <a:off x="850900" y="2422525"/>
              <a:ext cx="10356850" cy="44450"/>
            </a:xfrm>
            <a:custGeom>
              <a:avLst/>
              <a:gdLst>
                <a:gd name="T0" fmla="*/ 22666457 w 7977051"/>
                <a:gd name="T1" fmla="*/ 0 h 31619"/>
                <a:gd name="T2" fmla="*/ 0 w 7977051"/>
                <a:gd name="T3" fmla="*/ 0 h 31619"/>
                <a:gd name="T4" fmla="*/ 0 w 7977051"/>
                <a:gd name="T5" fmla="*/ 123494 h 31619"/>
                <a:gd name="T6" fmla="*/ 22666457 w 7977051"/>
                <a:gd name="T7" fmla="*/ 123494 h 31619"/>
                <a:gd name="T8" fmla="*/ 22666457 w 7977051"/>
                <a:gd name="T9" fmla="*/ 61748 h 31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77051"/>
                <a:gd name="T16" fmla="*/ 0 h 31619"/>
                <a:gd name="T17" fmla="*/ 7977051 w 7977051"/>
                <a:gd name="T18" fmla="*/ 31619 h 31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77051" h="31619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lnTo>
                    <a:pt x="7977051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Straight Connector 32"/>
            <p:cNvSpPr>
              <a:spLocks noChangeShapeType="1"/>
            </p:cNvSpPr>
            <p:nvPr/>
          </p:nvSpPr>
          <p:spPr bwMode="auto">
            <a:xfrm flipV="1">
              <a:off x="2647950" y="2436813"/>
              <a:ext cx="1588" cy="601662"/>
            </a:xfrm>
            <a:prstGeom prst="lin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traight Connector 32"/>
            <p:cNvSpPr>
              <a:spLocks noChangeShapeType="1"/>
            </p:cNvSpPr>
            <p:nvPr/>
          </p:nvSpPr>
          <p:spPr bwMode="auto">
            <a:xfrm flipV="1">
              <a:off x="4937125" y="2436813"/>
              <a:ext cx="1588" cy="601662"/>
            </a:xfrm>
            <a:prstGeom prst="lin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traight Connector 32"/>
            <p:cNvSpPr>
              <a:spLocks noChangeShapeType="1"/>
            </p:cNvSpPr>
            <p:nvPr/>
          </p:nvSpPr>
          <p:spPr bwMode="auto">
            <a:xfrm flipV="1">
              <a:off x="7258050" y="2436813"/>
              <a:ext cx="0" cy="601662"/>
            </a:xfrm>
            <a:prstGeom prst="lin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圆角矩形 10"/>
            <p:cNvSpPr>
              <a:spLocks noChangeArrowheads="1"/>
            </p:cNvSpPr>
            <p:nvPr/>
          </p:nvSpPr>
          <p:spPr bwMode="auto">
            <a:xfrm>
              <a:off x="1838325" y="3144838"/>
              <a:ext cx="1612900" cy="344487"/>
            </a:xfrm>
            <a:prstGeom prst="roundRect">
              <a:avLst>
                <a:gd name="adj" fmla="val 16667"/>
              </a:avLst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圆角矩形 11"/>
            <p:cNvSpPr>
              <a:spLocks noChangeArrowheads="1"/>
            </p:cNvSpPr>
            <p:nvPr/>
          </p:nvSpPr>
          <p:spPr bwMode="auto">
            <a:xfrm>
              <a:off x="4130675" y="3144838"/>
              <a:ext cx="1612900" cy="344487"/>
            </a:xfrm>
            <a:prstGeom prst="roundRect">
              <a:avLst>
                <a:gd name="adj" fmla="val 16667"/>
              </a:avLst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圆角矩形 12"/>
            <p:cNvSpPr>
              <a:spLocks noChangeArrowheads="1"/>
            </p:cNvSpPr>
            <p:nvPr/>
          </p:nvSpPr>
          <p:spPr bwMode="auto">
            <a:xfrm>
              <a:off x="6426200" y="3144838"/>
              <a:ext cx="1612900" cy="344487"/>
            </a:xfrm>
            <a:prstGeom prst="roundRect">
              <a:avLst>
                <a:gd name="adj" fmla="val 16667"/>
              </a:avLst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Sev01"/>
            <p:cNvSpPr>
              <a:spLocks noChangeAspect="1" noChangeArrowheads="1"/>
            </p:cNvSpPr>
            <p:nvPr/>
          </p:nvSpPr>
          <p:spPr bwMode="auto">
            <a:xfrm>
              <a:off x="6972300" y="1701800"/>
              <a:ext cx="520700" cy="520700"/>
            </a:xfrm>
            <a:prstGeom prst="ellipse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4000">
                <a:solidFill>
                  <a:schemeClr val="bg1"/>
                </a:solidFill>
                <a:latin typeface="FontAwesome"/>
                <a:sym typeface="FontAwesome"/>
              </a:endParaRPr>
            </a:p>
          </p:txBody>
        </p:sp>
        <p:sp>
          <p:nvSpPr>
            <p:cNvPr id="15" name="Freeform 105"/>
            <p:cNvSpPr>
              <a:spLocks noEditPoints="1" noChangeArrowheads="1"/>
            </p:cNvSpPr>
            <p:nvPr/>
          </p:nvSpPr>
          <p:spPr bwMode="auto">
            <a:xfrm>
              <a:off x="7086600" y="1819275"/>
              <a:ext cx="292100" cy="285750"/>
            </a:xfrm>
            <a:custGeom>
              <a:avLst/>
              <a:gdLst>
                <a:gd name="T0" fmla="*/ 2147483647 w 64"/>
                <a:gd name="T1" fmla="*/ 2147483647 h 63"/>
                <a:gd name="T2" fmla="*/ 2147483647 w 64"/>
                <a:gd name="T3" fmla="*/ 2147483647 h 63"/>
                <a:gd name="T4" fmla="*/ 2147483647 w 64"/>
                <a:gd name="T5" fmla="*/ 2147483647 h 63"/>
                <a:gd name="T6" fmla="*/ 2147483647 w 64"/>
                <a:gd name="T7" fmla="*/ 2147483647 h 63"/>
                <a:gd name="T8" fmla="*/ 0 w 64"/>
                <a:gd name="T9" fmla="*/ 2147483647 h 63"/>
                <a:gd name="T10" fmla="*/ 2147483647 w 64"/>
                <a:gd name="T11" fmla="*/ 0 h 63"/>
                <a:gd name="T12" fmla="*/ 2147483647 w 64"/>
                <a:gd name="T13" fmla="*/ 2147483647 h 63"/>
                <a:gd name="T14" fmla="*/ 2147483647 w 64"/>
                <a:gd name="T15" fmla="*/ 2147483647 h 63"/>
                <a:gd name="T16" fmla="*/ 2147483647 w 64"/>
                <a:gd name="T17" fmla="*/ 2147483647 h 63"/>
                <a:gd name="T18" fmla="*/ 2147483647 w 64"/>
                <a:gd name="T19" fmla="*/ 2147483647 h 63"/>
                <a:gd name="T20" fmla="*/ 2147483647 w 64"/>
                <a:gd name="T21" fmla="*/ 2147483647 h 63"/>
                <a:gd name="T22" fmla="*/ 2147483647 w 64"/>
                <a:gd name="T23" fmla="*/ 2147483647 h 63"/>
                <a:gd name="T24" fmla="*/ 2147483647 w 64"/>
                <a:gd name="T25" fmla="*/ 2147483647 h 63"/>
                <a:gd name="T26" fmla="*/ 2147483647 w 64"/>
                <a:gd name="T27" fmla="*/ 2147483647 h 63"/>
                <a:gd name="T28" fmla="*/ 2147483647 w 64"/>
                <a:gd name="T29" fmla="*/ 2147483647 h 63"/>
                <a:gd name="T30" fmla="*/ 2147483647 w 64"/>
                <a:gd name="T31" fmla="*/ 2147483647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3"/>
                <a:gd name="T50" fmla="*/ 64 w 6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Sev01"/>
            <p:cNvSpPr>
              <a:spLocks noChangeAspect="1" noChangeArrowheads="1"/>
            </p:cNvSpPr>
            <p:nvPr/>
          </p:nvSpPr>
          <p:spPr bwMode="auto">
            <a:xfrm>
              <a:off x="2387600" y="1701800"/>
              <a:ext cx="520700" cy="520700"/>
            </a:xfrm>
            <a:prstGeom prst="ellipse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4000">
                <a:solidFill>
                  <a:schemeClr val="bg1"/>
                </a:solidFill>
                <a:latin typeface="FontAwesome"/>
                <a:sym typeface="FontAwesome"/>
              </a:endParaRPr>
            </a:p>
          </p:txBody>
        </p:sp>
        <p:sp>
          <p:nvSpPr>
            <p:cNvPr id="17" name="Freeform 62"/>
            <p:cNvSpPr>
              <a:spLocks noEditPoints="1" noChangeArrowheads="1"/>
            </p:cNvSpPr>
            <p:nvPr/>
          </p:nvSpPr>
          <p:spPr bwMode="auto">
            <a:xfrm>
              <a:off x="2501900" y="1814513"/>
              <a:ext cx="292100" cy="295275"/>
            </a:xfrm>
            <a:custGeom>
              <a:avLst/>
              <a:gdLst>
                <a:gd name="T0" fmla="*/ 2147483647 w 58"/>
                <a:gd name="T1" fmla="*/ 2147483647 h 58"/>
                <a:gd name="T2" fmla="*/ 2147483647 w 58"/>
                <a:gd name="T3" fmla="*/ 2147483647 h 58"/>
                <a:gd name="T4" fmla="*/ 2147483647 w 58"/>
                <a:gd name="T5" fmla="*/ 2147483647 h 58"/>
                <a:gd name="T6" fmla="*/ 2147483647 w 58"/>
                <a:gd name="T7" fmla="*/ 2147483647 h 58"/>
                <a:gd name="T8" fmla="*/ 2147483647 w 58"/>
                <a:gd name="T9" fmla="*/ 2147483647 h 58"/>
                <a:gd name="T10" fmla="*/ 2147483647 w 58"/>
                <a:gd name="T11" fmla="*/ 2147483647 h 58"/>
                <a:gd name="T12" fmla="*/ 2147483647 w 58"/>
                <a:gd name="T13" fmla="*/ 2147483647 h 58"/>
                <a:gd name="T14" fmla="*/ 2147483647 w 58"/>
                <a:gd name="T15" fmla="*/ 2147483647 h 58"/>
                <a:gd name="T16" fmla="*/ 2147483647 w 58"/>
                <a:gd name="T17" fmla="*/ 2147483647 h 58"/>
                <a:gd name="T18" fmla="*/ 2147483647 w 58"/>
                <a:gd name="T19" fmla="*/ 2147483647 h 58"/>
                <a:gd name="T20" fmla="*/ 2147483647 w 58"/>
                <a:gd name="T21" fmla="*/ 2147483647 h 58"/>
                <a:gd name="T22" fmla="*/ 2147483647 w 58"/>
                <a:gd name="T23" fmla="*/ 2147483647 h 58"/>
                <a:gd name="T24" fmla="*/ 2147483647 w 58"/>
                <a:gd name="T25" fmla="*/ 2147483647 h 58"/>
                <a:gd name="T26" fmla="*/ 2147483647 w 58"/>
                <a:gd name="T27" fmla="*/ 2147483647 h 58"/>
                <a:gd name="T28" fmla="*/ 2147483647 w 58"/>
                <a:gd name="T29" fmla="*/ 2147483647 h 58"/>
                <a:gd name="T30" fmla="*/ 2147483647 w 58"/>
                <a:gd name="T31" fmla="*/ 2147483647 h 58"/>
                <a:gd name="T32" fmla="*/ 2147483647 w 58"/>
                <a:gd name="T33" fmla="*/ 2147483647 h 58"/>
                <a:gd name="T34" fmla="*/ 2147483647 w 58"/>
                <a:gd name="T35" fmla="*/ 2147483647 h 58"/>
                <a:gd name="T36" fmla="*/ 2147483647 w 58"/>
                <a:gd name="T37" fmla="*/ 2147483647 h 58"/>
                <a:gd name="T38" fmla="*/ 2147483647 w 58"/>
                <a:gd name="T39" fmla="*/ 2147483647 h 58"/>
                <a:gd name="T40" fmla="*/ 2147483647 w 58"/>
                <a:gd name="T41" fmla="*/ 2147483647 h 58"/>
                <a:gd name="T42" fmla="*/ 2147483647 w 58"/>
                <a:gd name="T43" fmla="*/ 2147483647 h 58"/>
                <a:gd name="T44" fmla="*/ 2147483647 w 58"/>
                <a:gd name="T45" fmla="*/ 2147483647 h 58"/>
                <a:gd name="T46" fmla="*/ 2147483647 w 58"/>
                <a:gd name="T47" fmla="*/ 2147483647 h 58"/>
                <a:gd name="T48" fmla="*/ 2147483647 w 58"/>
                <a:gd name="T49" fmla="*/ 2147483647 h 58"/>
                <a:gd name="T50" fmla="*/ 2147483647 w 58"/>
                <a:gd name="T51" fmla="*/ 2147483647 h 58"/>
                <a:gd name="T52" fmla="*/ 0 w 58"/>
                <a:gd name="T53" fmla="*/ 2147483647 h 58"/>
                <a:gd name="T54" fmla="*/ 0 w 58"/>
                <a:gd name="T55" fmla="*/ 2147483647 h 58"/>
                <a:gd name="T56" fmla="*/ 2147483647 w 58"/>
                <a:gd name="T57" fmla="*/ 2147483647 h 58"/>
                <a:gd name="T58" fmla="*/ 2147483647 w 58"/>
                <a:gd name="T59" fmla="*/ 2147483647 h 58"/>
                <a:gd name="T60" fmla="*/ 2147483647 w 58"/>
                <a:gd name="T61" fmla="*/ 2147483647 h 58"/>
                <a:gd name="T62" fmla="*/ 2147483647 w 58"/>
                <a:gd name="T63" fmla="*/ 2147483647 h 58"/>
                <a:gd name="T64" fmla="*/ 2147483647 w 58"/>
                <a:gd name="T65" fmla="*/ 2147483647 h 58"/>
                <a:gd name="T66" fmla="*/ 2147483647 w 58"/>
                <a:gd name="T67" fmla="*/ 2147483647 h 58"/>
                <a:gd name="T68" fmla="*/ 2147483647 w 58"/>
                <a:gd name="T69" fmla="*/ 2147483647 h 58"/>
                <a:gd name="T70" fmla="*/ 2147483647 w 58"/>
                <a:gd name="T71" fmla="*/ 2147483647 h 58"/>
                <a:gd name="T72" fmla="*/ 2147483647 w 58"/>
                <a:gd name="T73" fmla="*/ 2147483647 h 58"/>
                <a:gd name="T74" fmla="*/ 2147483647 w 58"/>
                <a:gd name="T75" fmla="*/ 2147483647 h 58"/>
                <a:gd name="T76" fmla="*/ 2147483647 w 58"/>
                <a:gd name="T77" fmla="*/ 2147483647 h 58"/>
                <a:gd name="T78" fmla="*/ 2147483647 w 58"/>
                <a:gd name="T79" fmla="*/ 0 h 58"/>
                <a:gd name="T80" fmla="*/ 2147483647 w 58"/>
                <a:gd name="T81" fmla="*/ 0 h 58"/>
                <a:gd name="T82" fmla="*/ 2147483647 w 58"/>
                <a:gd name="T83" fmla="*/ 2147483647 h 58"/>
                <a:gd name="T84" fmla="*/ 2147483647 w 58"/>
                <a:gd name="T85" fmla="*/ 2147483647 h 58"/>
                <a:gd name="T86" fmla="*/ 2147483647 w 58"/>
                <a:gd name="T87" fmla="*/ 2147483647 h 58"/>
                <a:gd name="T88" fmla="*/ 2147483647 w 58"/>
                <a:gd name="T89" fmla="*/ 2147483647 h 58"/>
                <a:gd name="T90" fmla="*/ 2147483647 w 58"/>
                <a:gd name="T91" fmla="*/ 2147483647 h 58"/>
                <a:gd name="T92" fmla="*/ 2147483647 w 58"/>
                <a:gd name="T93" fmla="*/ 2147483647 h 58"/>
                <a:gd name="T94" fmla="*/ 2147483647 w 58"/>
                <a:gd name="T95" fmla="*/ 2147483647 h 58"/>
                <a:gd name="T96" fmla="*/ 2147483647 w 58"/>
                <a:gd name="T97" fmla="*/ 2147483647 h 58"/>
                <a:gd name="T98" fmla="*/ 2147483647 w 58"/>
                <a:gd name="T99" fmla="*/ 2147483647 h 58"/>
                <a:gd name="T100" fmla="*/ 2147483647 w 58"/>
                <a:gd name="T101" fmla="*/ 2147483647 h 58"/>
                <a:gd name="T102" fmla="*/ 2147483647 w 58"/>
                <a:gd name="T103" fmla="*/ 2147483647 h 58"/>
                <a:gd name="T104" fmla="*/ 2147483647 w 58"/>
                <a:gd name="T105" fmla="*/ 2147483647 h 58"/>
                <a:gd name="T106" fmla="*/ 2147483647 w 58"/>
                <a:gd name="T107" fmla="*/ 2147483647 h 58"/>
                <a:gd name="T108" fmla="*/ 2147483647 w 58"/>
                <a:gd name="T109" fmla="*/ 2147483647 h 58"/>
                <a:gd name="T110" fmla="*/ 2147483647 w 58"/>
                <a:gd name="T111" fmla="*/ 2147483647 h 58"/>
                <a:gd name="T112" fmla="*/ 2147483647 w 58"/>
                <a:gd name="T113" fmla="*/ 2147483647 h 58"/>
                <a:gd name="T114" fmla="*/ 2147483647 w 58"/>
                <a:gd name="T115" fmla="*/ 2147483647 h 58"/>
                <a:gd name="T116" fmla="*/ 2147483647 w 58"/>
                <a:gd name="T117" fmla="*/ 2147483647 h 58"/>
                <a:gd name="T118" fmla="*/ 2147483647 w 58"/>
                <a:gd name="T119" fmla="*/ 2147483647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"/>
                <a:gd name="T181" fmla="*/ 0 h 58"/>
                <a:gd name="T182" fmla="*/ 58 w 5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Sev01"/>
            <p:cNvSpPr>
              <a:spLocks noChangeAspect="1" noChangeArrowheads="1"/>
            </p:cNvSpPr>
            <p:nvPr/>
          </p:nvSpPr>
          <p:spPr bwMode="auto">
            <a:xfrm>
              <a:off x="4679950" y="1701800"/>
              <a:ext cx="520700" cy="520700"/>
            </a:xfrm>
            <a:prstGeom prst="ellipse">
              <a:avLst/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4000" dirty="0">
                <a:solidFill>
                  <a:schemeClr val="bg1"/>
                </a:solidFill>
                <a:latin typeface="FontAwesome"/>
                <a:sym typeface="FontAwesome"/>
              </a:endParaRPr>
            </a:p>
          </p:txBody>
        </p:sp>
        <p:sp>
          <p:nvSpPr>
            <p:cNvPr id="19" name="Freeform 135"/>
            <p:cNvSpPr>
              <a:spLocks noEditPoints="1" noChangeArrowheads="1"/>
            </p:cNvSpPr>
            <p:nvPr/>
          </p:nvSpPr>
          <p:spPr bwMode="auto">
            <a:xfrm>
              <a:off x="4784725" y="1816100"/>
              <a:ext cx="311150" cy="292100"/>
            </a:xfrm>
            <a:custGeom>
              <a:avLst/>
              <a:gdLst>
                <a:gd name="T0" fmla="*/ 2147483647 w 73"/>
                <a:gd name="T1" fmla="*/ 2147483647 h 68"/>
                <a:gd name="T2" fmla="*/ 2147483647 w 73"/>
                <a:gd name="T3" fmla="*/ 2147483647 h 68"/>
                <a:gd name="T4" fmla="*/ 0 w 73"/>
                <a:gd name="T5" fmla="*/ 2147483647 h 68"/>
                <a:gd name="T6" fmla="*/ 2147483647 w 73"/>
                <a:gd name="T7" fmla="*/ 2147483647 h 68"/>
                <a:gd name="T8" fmla="*/ 2147483647 w 73"/>
                <a:gd name="T9" fmla="*/ 2147483647 h 68"/>
                <a:gd name="T10" fmla="*/ 2147483647 w 73"/>
                <a:gd name="T11" fmla="*/ 2147483647 h 68"/>
                <a:gd name="T12" fmla="*/ 2147483647 w 73"/>
                <a:gd name="T13" fmla="*/ 2147483647 h 68"/>
                <a:gd name="T14" fmla="*/ 2147483647 w 73"/>
                <a:gd name="T15" fmla="*/ 2147483647 h 68"/>
                <a:gd name="T16" fmla="*/ 2147483647 w 73"/>
                <a:gd name="T17" fmla="*/ 2147483647 h 68"/>
                <a:gd name="T18" fmla="*/ 2147483647 w 73"/>
                <a:gd name="T19" fmla="*/ 2147483647 h 68"/>
                <a:gd name="T20" fmla="*/ 2147483647 w 73"/>
                <a:gd name="T21" fmla="*/ 2147483647 h 68"/>
                <a:gd name="T22" fmla="*/ 2147483647 w 73"/>
                <a:gd name="T23" fmla="*/ 0 h 68"/>
                <a:gd name="T24" fmla="*/ 2147483647 w 73"/>
                <a:gd name="T25" fmla="*/ 2147483647 h 68"/>
                <a:gd name="T26" fmla="*/ 2147483647 w 73"/>
                <a:gd name="T27" fmla="*/ 2147483647 h 68"/>
                <a:gd name="T28" fmla="*/ 2147483647 w 73"/>
                <a:gd name="T29" fmla="*/ 2147483647 h 68"/>
                <a:gd name="T30" fmla="*/ 2147483647 w 73"/>
                <a:gd name="T31" fmla="*/ 2147483647 h 68"/>
                <a:gd name="T32" fmla="*/ 2147483647 w 73"/>
                <a:gd name="T33" fmla="*/ 2147483647 h 68"/>
                <a:gd name="T34" fmla="*/ 2147483647 w 73"/>
                <a:gd name="T35" fmla="*/ 2147483647 h 68"/>
                <a:gd name="T36" fmla="*/ 2147483647 w 73"/>
                <a:gd name="T37" fmla="*/ 2147483647 h 68"/>
                <a:gd name="T38" fmla="*/ 2147483647 w 73"/>
                <a:gd name="T39" fmla="*/ 2147483647 h 68"/>
                <a:gd name="T40" fmla="*/ 2147483647 w 73"/>
                <a:gd name="T41" fmla="*/ 2147483647 h 68"/>
                <a:gd name="T42" fmla="*/ 2147483647 w 73"/>
                <a:gd name="T43" fmla="*/ 2147483647 h 68"/>
                <a:gd name="T44" fmla="*/ 2147483647 w 73"/>
                <a:gd name="T45" fmla="*/ 2147483647 h 68"/>
                <a:gd name="T46" fmla="*/ 2147483647 w 73"/>
                <a:gd name="T47" fmla="*/ 2147483647 h 68"/>
                <a:gd name="T48" fmla="*/ 2147483647 w 73"/>
                <a:gd name="T49" fmla="*/ 2147483647 h 68"/>
                <a:gd name="T50" fmla="*/ 2147483647 w 73"/>
                <a:gd name="T51" fmla="*/ 2147483647 h 68"/>
                <a:gd name="T52" fmla="*/ 2147483647 w 73"/>
                <a:gd name="T53" fmla="*/ 2147483647 h 68"/>
                <a:gd name="T54" fmla="*/ 2147483647 w 73"/>
                <a:gd name="T55" fmla="*/ 2147483647 h 68"/>
                <a:gd name="T56" fmla="*/ 2147483647 w 73"/>
                <a:gd name="T57" fmla="*/ 2147483647 h 68"/>
                <a:gd name="T58" fmla="*/ 2147483647 w 73"/>
                <a:gd name="T59" fmla="*/ 0 h 68"/>
                <a:gd name="T60" fmla="*/ 2147483647 w 73"/>
                <a:gd name="T61" fmla="*/ 2147483647 h 68"/>
                <a:gd name="T62" fmla="*/ 2147483647 w 73"/>
                <a:gd name="T63" fmla="*/ 2147483647 h 68"/>
                <a:gd name="T64" fmla="*/ 2147483647 w 73"/>
                <a:gd name="T65" fmla="*/ 2147483647 h 68"/>
                <a:gd name="T66" fmla="*/ 2147483647 w 73"/>
                <a:gd name="T67" fmla="*/ 2147483647 h 68"/>
                <a:gd name="T68" fmla="*/ 2147483647 w 73"/>
                <a:gd name="T69" fmla="*/ 2147483647 h 68"/>
                <a:gd name="T70" fmla="*/ 2147483647 w 73"/>
                <a:gd name="T71" fmla="*/ 2147483647 h 68"/>
                <a:gd name="T72" fmla="*/ 2147483647 w 73"/>
                <a:gd name="T73" fmla="*/ 2147483647 h 68"/>
                <a:gd name="T74" fmla="*/ 2147483647 w 73"/>
                <a:gd name="T75" fmla="*/ 2147483647 h 68"/>
                <a:gd name="T76" fmla="*/ 2147483647 w 73"/>
                <a:gd name="T77" fmla="*/ 2147483647 h 68"/>
                <a:gd name="T78" fmla="*/ 2147483647 w 73"/>
                <a:gd name="T79" fmla="*/ 2147483647 h 68"/>
                <a:gd name="T80" fmla="*/ 2147483647 w 73"/>
                <a:gd name="T81" fmla="*/ 2147483647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68"/>
                <a:gd name="T125" fmla="*/ 73 w 73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Straight Connector 32"/>
            <p:cNvSpPr>
              <a:spLocks noChangeShapeType="1"/>
            </p:cNvSpPr>
            <p:nvPr/>
          </p:nvSpPr>
          <p:spPr bwMode="auto">
            <a:xfrm flipV="1">
              <a:off x="9601200" y="2436813"/>
              <a:ext cx="1588" cy="601662"/>
            </a:xfrm>
            <a:prstGeom prst="lin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圆角矩形 25"/>
            <p:cNvSpPr>
              <a:spLocks noChangeArrowheads="1"/>
            </p:cNvSpPr>
            <p:nvPr/>
          </p:nvSpPr>
          <p:spPr bwMode="auto">
            <a:xfrm>
              <a:off x="8769350" y="3144838"/>
              <a:ext cx="1612900" cy="344487"/>
            </a:xfrm>
            <a:prstGeom prst="roundRect">
              <a:avLst>
                <a:gd name="adj" fmla="val 16667"/>
              </a:avLst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标题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Sev01"/>
            <p:cNvSpPr>
              <a:spLocks noChangeAspect="1" noChangeArrowheads="1"/>
            </p:cNvSpPr>
            <p:nvPr/>
          </p:nvSpPr>
          <p:spPr bwMode="auto">
            <a:xfrm>
              <a:off x="9315450" y="1701800"/>
              <a:ext cx="520700" cy="520700"/>
            </a:xfrm>
            <a:prstGeom prst="ellipse">
              <a:avLst/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4000">
                <a:solidFill>
                  <a:schemeClr val="bg1"/>
                </a:solidFill>
                <a:latin typeface="FontAwesome"/>
                <a:sym typeface="FontAwesome"/>
              </a:endParaRPr>
            </a:p>
          </p:txBody>
        </p:sp>
        <p:sp>
          <p:nvSpPr>
            <p:cNvPr id="23" name="流程图: 联系 13"/>
            <p:cNvSpPr>
              <a:spLocks noChangeArrowheads="1"/>
            </p:cNvSpPr>
            <p:nvPr/>
          </p:nvSpPr>
          <p:spPr bwMode="auto">
            <a:xfrm>
              <a:off x="9494838" y="2320925"/>
              <a:ext cx="234950" cy="234950"/>
            </a:xfrm>
            <a:prstGeom prst="flowChartConnector">
              <a:avLst/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流程图: 联系 35"/>
            <p:cNvSpPr>
              <a:spLocks noChangeArrowheads="1"/>
            </p:cNvSpPr>
            <p:nvPr/>
          </p:nvSpPr>
          <p:spPr bwMode="auto">
            <a:xfrm>
              <a:off x="7137400" y="2320925"/>
              <a:ext cx="234950" cy="234950"/>
            </a:xfrm>
            <a:prstGeom prst="flowChartConnector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流程图: 联系 36"/>
            <p:cNvSpPr>
              <a:spLocks noChangeArrowheads="1"/>
            </p:cNvSpPr>
            <p:nvPr/>
          </p:nvSpPr>
          <p:spPr bwMode="auto">
            <a:xfrm>
              <a:off x="4832350" y="2320925"/>
              <a:ext cx="234950" cy="234950"/>
            </a:xfrm>
            <a:prstGeom prst="flowChartConnector">
              <a:avLst/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流程图: 联系 37"/>
            <p:cNvSpPr>
              <a:spLocks noChangeArrowheads="1"/>
            </p:cNvSpPr>
            <p:nvPr/>
          </p:nvSpPr>
          <p:spPr bwMode="auto">
            <a:xfrm>
              <a:off x="2547938" y="2336800"/>
              <a:ext cx="234950" cy="234950"/>
            </a:xfrm>
            <a:prstGeom prst="flowChartConnector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KSO_Shape"/>
            <p:cNvSpPr>
              <a:spLocks noChangeArrowheads="1"/>
            </p:cNvSpPr>
            <p:nvPr/>
          </p:nvSpPr>
          <p:spPr bwMode="auto">
            <a:xfrm>
              <a:off x="9447213" y="1790700"/>
              <a:ext cx="258762" cy="352425"/>
            </a:xfrm>
            <a:custGeom>
              <a:avLst/>
              <a:gdLst>
                <a:gd name="T0" fmla="*/ 2147483647 w 4423"/>
                <a:gd name="T1" fmla="*/ 2147483647 h 6016"/>
                <a:gd name="T2" fmla="*/ 2147483647 w 4423"/>
                <a:gd name="T3" fmla="*/ 2147483647 h 6016"/>
                <a:gd name="T4" fmla="*/ 2147483647 w 4423"/>
                <a:gd name="T5" fmla="*/ 2147483647 h 6016"/>
                <a:gd name="T6" fmla="*/ 2147483647 w 4423"/>
                <a:gd name="T7" fmla="*/ 2147483647 h 6016"/>
                <a:gd name="T8" fmla="*/ 2147483647 w 4423"/>
                <a:gd name="T9" fmla="*/ 2147483647 h 6016"/>
                <a:gd name="T10" fmla="*/ 2147483647 w 4423"/>
                <a:gd name="T11" fmla="*/ 2147483647 h 6016"/>
                <a:gd name="T12" fmla="*/ 2147483647 w 4423"/>
                <a:gd name="T13" fmla="*/ 2147483647 h 6016"/>
                <a:gd name="T14" fmla="*/ 2147483647 w 4423"/>
                <a:gd name="T15" fmla="*/ 2147483647 h 6016"/>
                <a:gd name="T16" fmla="*/ 2147483647 w 4423"/>
                <a:gd name="T17" fmla="*/ 2147483647 h 6016"/>
                <a:gd name="T18" fmla="*/ 2147483647 w 4423"/>
                <a:gd name="T19" fmla="*/ 2147483647 h 6016"/>
                <a:gd name="T20" fmla="*/ 2147483647 w 4423"/>
                <a:gd name="T21" fmla="*/ 2147483647 h 6016"/>
                <a:gd name="T22" fmla="*/ 2147483647 w 4423"/>
                <a:gd name="T23" fmla="*/ 2147483647 h 6016"/>
                <a:gd name="T24" fmla="*/ 2147483647 w 4423"/>
                <a:gd name="T25" fmla="*/ 2147483647 h 6016"/>
                <a:gd name="T26" fmla="*/ 2147483647 w 4423"/>
                <a:gd name="T27" fmla="*/ 2147483647 h 6016"/>
                <a:gd name="T28" fmla="*/ 2147483647 w 4423"/>
                <a:gd name="T29" fmla="*/ 2147483647 h 6016"/>
                <a:gd name="T30" fmla="*/ 2147483647 w 4423"/>
                <a:gd name="T31" fmla="*/ 2147483647 h 6016"/>
                <a:gd name="T32" fmla="*/ 2147483647 w 4423"/>
                <a:gd name="T33" fmla="*/ 2147483647 h 6016"/>
                <a:gd name="T34" fmla="*/ 2147483647 w 4423"/>
                <a:gd name="T35" fmla="*/ 2147483647 h 6016"/>
                <a:gd name="T36" fmla="*/ 2147483647 w 4423"/>
                <a:gd name="T37" fmla="*/ 2147483647 h 6016"/>
                <a:gd name="T38" fmla="*/ 2147483647 w 4423"/>
                <a:gd name="T39" fmla="*/ 2147483647 h 6016"/>
                <a:gd name="T40" fmla="*/ 2147483647 w 4423"/>
                <a:gd name="T41" fmla="*/ 2147483647 h 6016"/>
                <a:gd name="T42" fmla="*/ 2147483647 w 4423"/>
                <a:gd name="T43" fmla="*/ 2147483647 h 6016"/>
                <a:gd name="T44" fmla="*/ 2147483647 w 4423"/>
                <a:gd name="T45" fmla="*/ 2147483647 h 6016"/>
                <a:gd name="T46" fmla="*/ 2147483647 w 4423"/>
                <a:gd name="T47" fmla="*/ 2147483647 h 6016"/>
                <a:gd name="T48" fmla="*/ 2147483647 w 4423"/>
                <a:gd name="T49" fmla="*/ 2147483647 h 6016"/>
                <a:gd name="T50" fmla="*/ 2147483647 w 4423"/>
                <a:gd name="T51" fmla="*/ 2147483647 h 6016"/>
                <a:gd name="T52" fmla="*/ 2147483647 w 4423"/>
                <a:gd name="T53" fmla="*/ 2147483647 h 6016"/>
                <a:gd name="T54" fmla="*/ 2147483647 w 4423"/>
                <a:gd name="T55" fmla="*/ 2147483647 h 6016"/>
                <a:gd name="T56" fmla="*/ 2147483647 w 4423"/>
                <a:gd name="T57" fmla="*/ 2147483647 h 6016"/>
                <a:gd name="T58" fmla="*/ 2147483647 w 4423"/>
                <a:gd name="T59" fmla="*/ 2147483647 h 6016"/>
                <a:gd name="T60" fmla="*/ 2147483647 w 4423"/>
                <a:gd name="T61" fmla="*/ 2147483647 h 6016"/>
                <a:gd name="T62" fmla="*/ 2147483647 w 4423"/>
                <a:gd name="T63" fmla="*/ 2147483647 h 6016"/>
                <a:gd name="T64" fmla="*/ 2147483647 w 4423"/>
                <a:gd name="T65" fmla="*/ 2147483647 h 6016"/>
                <a:gd name="T66" fmla="*/ 2147483647 w 4423"/>
                <a:gd name="T67" fmla="*/ 2147483647 h 6016"/>
                <a:gd name="T68" fmla="*/ 2147483647 w 4423"/>
                <a:gd name="T69" fmla="*/ 2147483647 h 6016"/>
                <a:gd name="T70" fmla="*/ 2147483647 w 4423"/>
                <a:gd name="T71" fmla="*/ 2147483647 h 6016"/>
                <a:gd name="T72" fmla="*/ 2147483647 w 4423"/>
                <a:gd name="T73" fmla="*/ 2147483647 h 6016"/>
                <a:gd name="T74" fmla="*/ 2147483647 w 4423"/>
                <a:gd name="T75" fmla="*/ 2147483647 h 6016"/>
                <a:gd name="T76" fmla="*/ 2147483647 w 4423"/>
                <a:gd name="T77" fmla="*/ 2147483647 h 6016"/>
                <a:gd name="T78" fmla="*/ 2147483647 w 4423"/>
                <a:gd name="T79" fmla="*/ 2147483647 h 6016"/>
                <a:gd name="T80" fmla="*/ 2147483647 w 4423"/>
                <a:gd name="T81" fmla="*/ 2147483647 h 6016"/>
                <a:gd name="T82" fmla="*/ 2147483647 w 4423"/>
                <a:gd name="T83" fmla="*/ 2147483647 h 6016"/>
                <a:gd name="T84" fmla="*/ 2147483647 w 4423"/>
                <a:gd name="T85" fmla="*/ 2147483647 h 6016"/>
                <a:gd name="T86" fmla="*/ 2147483647 w 4423"/>
                <a:gd name="T87" fmla="*/ 2147483647 h 6016"/>
                <a:gd name="T88" fmla="*/ 2147483647 w 4423"/>
                <a:gd name="T89" fmla="*/ 2147483647 h 6016"/>
                <a:gd name="T90" fmla="*/ 2147483647 w 4423"/>
                <a:gd name="T91" fmla="*/ 2147483647 h 6016"/>
                <a:gd name="T92" fmla="*/ 2147483647 w 4423"/>
                <a:gd name="T93" fmla="*/ 2147483647 h 6016"/>
                <a:gd name="T94" fmla="*/ 2147483647 w 4423"/>
                <a:gd name="T95" fmla="*/ 2147483647 h 6016"/>
                <a:gd name="T96" fmla="*/ 2147483647 w 4423"/>
                <a:gd name="T97" fmla="*/ 2147483647 h 6016"/>
                <a:gd name="T98" fmla="*/ 2147483647 w 4423"/>
                <a:gd name="T99" fmla="*/ 2147483647 h 6016"/>
                <a:gd name="T100" fmla="*/ 2147483647 w 4423"/>
                <a:gd name="T101" fmla="*/ 2147483647 h 6016"/>
                <a:gd name="T102" fmla="*/ 2147483647 w 4423"/>
                <a:gd name="T103" fmla="*/ 2147483647 h 6016"/>
                <a:gd name="T104" fmla="*/ 2147483647 w 4423"/>
                <a:gd name="T105" fmla="*/ 2147483647 h 6016"/>
                <a:gd name="T106" fmla="*/ 2147483647 w 4423"/>
                <a:gd name="T107" fmla="*/ 2147483647 h 6016"/>
                <a:gd name="T108" fmla="*/ 2147483647 w 4423"/>
                <a:gd name="T109" fmla="*/ 2147483647 h 6016"/>
                <a:gd name="T110" fmla="*/ 2147483647 w 4423"/>
                <a:gd name="T111" fmla="*/ 2147483647 h 6016"/>
                <a:gd name="T112" fmla="*/ 2147483647 w 4423"/>
                <a:gd name="T113" fmla="*/ 2147483647 h 6016"/>
                <a:gd name="T114" fmla="*/ 2147483647 w 4423"/>
                <a:gd name="T115" fmla="*/ 2147483647 h 6016"/>
                <a:gd name="T116" fmla="*/ 2147483647 w 4423"/>
                <a:gd name="T117" fmla="*/ 2147483647 h 6016"/>
                <a:gd name="T118" fmla="*/ 2147483647 w 4423"/>
                <a:gd name="T119" fmla="*/ 2147483647 h 6016"/>
                <a:gd name="T120" fmla="*/ 2147483647 w 4423"/>
                <a:gd name="T121" fmla="*/ 2147483647 h 6016"/>
                <a:gd name="T122" fmla="*/ 2147483647 w 4423"/>
                <a:gd name="T123" fmla="*/ 2147483647 h 6016"/>
                <a:gd name="T124" fmla="*/ 2147483647 w 4423"/>
                <a:gd name="T125" fmla="*/ 2147483647 h 6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23"/>
                <a:gd name="T190" fmla="*/ 0 h 6016"/>
                <a:gd name="T191" fmla="*/ 4423 w 4423"/>
                <a:gd name="T192" fmla="*/ 6016 h 60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23" h="6016">
                  <a:moveTo>
                    <a:pt x="2211" y="0"/>
                  </a:moveTo>
                  <a:lnTo>
                    <a:pt x="2211" y="0"/>
                  </a:lnTo>
                  <a:lnTo>
                    <a:pt x="2268" y="1"/>
                  </a:lnTo>
                  <a:lnTo>
                    <a:pt x="2325" y="4"/>
                  </a:lnTo>
                  <a:lnTo>
                    <a:pt x="2382" y="7"/>
                  </a:lnTo>
                  <a:lnTo>
                    <a:pt x="2437" y="12"/>
                  </a:lnTo>
                  <a:lnTo>
                    <a:pt x="2492" y="18"/>
                  </a:lnTo>
                  <a:lnTo>
                    <a:pt x="2548" y="26"/>
                  </a:lnTo>
                  <a:lnTo>
                    <a:pt x="2603" y="34"/>
                  </a:lnTo>
                  <a:lnTo>
                    <a:pt x="2657" y="45"/>
                  </a:lnTo>
                  <a:lnTo>
                    <a:pt x="2710" y="57"/>
                  </a:lnTo>
                  <a:lnTo>
                    <a:pt x="2764" y="70"/>
                  </a:lnTo>
                  <a:lnTo>
                    <a:pt x="2817" y="84"/>
                  </a:lnTo>
                  <a:lnTo>
                    <a:pt x="2869" y="99"/>
                  </a:lnTo>
                  <a:lnTo>
                    <a:pt x="2920" y="116"/>
                  </a:lnTo>
                  <a:lnTo>
                    <a:pt x="2971" y="134"/>
                  </a:lnTo>
                  <a:lnTo>
                    <a:pt x="3022" y="154"/>
                  </a:lnTo>
                  <a:lnTo>
                    <a:pt x="3072" y="174"/>
                  </a:lnTo>
                  <a:lnTo>
                    <a:pt x="3121" y="195"/>
                  </a:lnTo>
                  <a:lnTo>
                    <a:pt x="3170" y="219"/>
                  </a:lnTo>
                  <a:lnTo>
                    <a:pt x="3218" y="242"/>
                  </a:lnTo>
                  <a:lnTo>
                    <a:pt x="3265" y="267"/>
                  </a:lnTo>
                  <a:lnTo>
                    <a:pt x="3312" y="293"/>
                  </a:lnTo>
                  <a:lnTo>
                    <a:pt x="3357" y="321"/>
                  </a:lnTo>
                  <a:lnTo>
                    <a:pt x="3403" y="348"/>
                  </a:lnTo>
                  <a:lnTo>
                    <a:pt x="3448" y="378"/>
                  </a:lnTo>
                  <a:lnTo>
                    <a:pt x="3492" y="408"/>
                  </a:lnTo>
                  <a:lnTo>
                    <a:pt x="3534" y="440"/>
                  </a:lnTo>
                  <a:lnTo>
                    <a:pt x="3577" y="472"/>
                  </a:lnTo>
                  <a:lnTo>
                    <a:pt x="3618" y="505"/>
                  </a:lnTo>
                  <a:lnTo>
                    <a:pt x="3659" y="540"/>
                  </a:lnTo>
                  <a:lnTo>
                    <a:pt x="3698" y="575"/>
                  </a:lnTo>
                  <a:lnTo>
                    <a:pt x="3736" y="611"/>
                  </a:lnTo>
                  <a:lnTo>
                    <a:pt x="3775" y="649"/>
                  </a:lnTo>
                  <a:lnTo>
                    <a:pt x="3812" y="686"/>
                  </a:lnTo>
                  <a:lnTo>
                    <a:pt x="3848" y="725"/>
                  </a:lnTo>
                  <a:lnTo>
                    <a:pt x="3883" y="765"/>
                  </a:lnTo>
                  <a:lnTo>
                    <a:pt x="3917" y="805"/>
                  </a:lnTo>
                  <a:lnTo>
                    <a:pt x="3951" y="846"/>
                  </a:lnTo>
                  <a:lnTo>
                    <a:pt x="3983" y="889"/>
                  </a:lnTo>
                  <a:lnTo>
                    <a:pt x="4014" y="932"/>
                  </a:lnTo>
                  <a:lnTo>
                    <a:pt x="4045" y="975"/>
                  </a:lnTo>
                  <a:lnTo>
                    <a:pt x="4074" y="1020"/>
                  </a:lnTo>
                  <a:lnTo>
                    <a:pt x="4102" y="1065"/>
                  </a:lnTo>
                  <a:lnTo>
                    <a:pt x="4130" y="1111"/>
                  </a:lnTo>
                  <a:lnTo>
                    <a:pt x="4156" y="1157"/>
                  </a:lnTo>
                  <a:lnTo>
                    <a:pt x="4181" y="1205"/>
                  </a:lnTo>
                  <a:lnTo>
                    <a:pt x="4205" y="1253"/>
                  </a:lnTo>
                  <a:lnTo>
                    <a:pt x="4227" y="1302"/>
                  </a:lnTo>
                  <a:lnTo>
                    <a:pt x="4249" y="1351"/>
                  </a:lnTo>
                  <a:lnTo>
                    <a:pt x="4270" y="1401"/>
                  </a:lnTo>
                  <a:lnTo>
                    <a:pt x="4289" y="1451"/>
                  </a:lnTo>
                  <a:lnTo>
                    <a:pt x="4307" y="1502"/>
                  </a:lnTo>
                  <a:lnTo>
                    <a:pt x="4323" y="1554"/>
                  </a:lnTo>
                  <a:lnTo>
                    <a:pt x="4339" y="1606"/>
                  </a:lnTo>
                  <a:lnTo>
                    <a:pt x="4353" y="1660"/>
                  </a:lnTo>
                  <a:lnTo>
                    <a:pt x="4366" y="1713"/>
                  </a:lnTo>
                  <a:lnTo>
                    <a:pt x="4378" y="1766"/>
                  </a:lnTo>
                  <a:lnTo>
                    <a:pt x="4388" y="1820"/>
                  </a:lnTo>
                  <a:lnTo>
                    <a:pt x="4397" y="1875"/>
                  </a:lnTo>
                  <a:lnTo>
                    <a:pt x="4405" y="1930"/>
                  </a:lnTo>
                  <a:lnTo>
                    <a:pt x="4411" y="1985"/>
                  </a:lnTo>
                  <a:lnTo>
                    <a:pt x="4416" y="2042"/>
                  </a:lnTo>
                  <a:lnTo>
                    <a:pt x="4420" y="2098"/>
                  </a:lnTo>
                  <a:lnTo>
                    <a:pt x="4422" y="2155"/>
                  </a:lnTo>
                  <a:lnTo>
                    <a:pt x="4423" y="2212"/>
                  </a:lnTo>
                  <a:lnTo>
                    <a:pt x="4422" y="2270"/>
                  </a:lnTo>
                  <a:lnTo>
                    <a:pt x="4420" y="2326"/>
                  </a:lnTo>
                  <a:lnTo>
                    <a:pt x="4416" y="2382"/>
                  </a:lnTo>
                  <a:lnTo>
                    <a:pt x="4411" y="2438"/>
                  </a:lnTo>
                  <a:lnTo>
                    <a:pt x="4405" y="2494"/>
                  </a:lnTo>
                  <a:lnTo>
                    <a:pt x="4397" y="2548"/>
                  </a:lnTo>
                  <a:lnTo>
                    <a:pt x="4388" y="2604"/>
                  </a:lnTo>
                  <a:lnTo>
                    <a:pt x="4378" y="2658"/>
                  </a:lnTo>
                  <a:lnTo>
                    <a:pt x="4366" y="2711"/>
                  </a:lnTo>
                  <a:lnTo>
                    <a:pt x="4353" y="2764"/>
                  </a:lnTo>
                  <a:lnTo>
                    <a:pt x="4339" y="2818"/>
                  </a:lnTo>
                  <a:lnTo>
                    <a:pt x="4323" y="2870"/>
                  </a:lnTo>
                  <a:lnTo>
                    <a:pt x="4307" y="2921"/>
                  </a:lnTo>
                  <a:lnTo>
                    <a:pt x="4289" y="2972"/>
                  </a:lnTo>
                  <a:lnTo>
                    <a:pt x="4270" y="3023"/>
                  </a:lnTo>
                  <a:lnTo>
                    <a:pt x="4249" y="3073"/>
                  </a:lnTo>
                  <a:lnTo>
                    <a:pt x="4227" y="3122"/>
                  </a:lnTo>
                  <a:lnTo>
                    <a:pt x="4205" y="3171"/>
                  </a:lnTo>
                  <a:lnTo>
                    <a:pt x="4181" y="3219"/>
                  </a:lnTo>
                  <a:lnTo>
                    <a:pt x="4156" y="3267"/>
                  </a:lnTo>
                  <a:lnTo>
                    <a:pt x="4130" y="3313"/>
                  </a:lnTo>
                  <a:lnTo>
                    <a:pt x="4102" y="3359"/>
                  </a:lnTo>
                  <a:lnTo>
                    <a:pt x="4074" y="3404"/>
                  </a:lnTo>
                  <a:lnTo>
                    <a:pt x="4045" y="3449"/>
                  </a:lnTo>
                  <a:lnTo>
                    <a:pt x="4014" y="3492"/>
                  </a:lnTo>
                  <a:lnTo>
                    <a:pt x="3983" y="3535"/>
                  </a:lnTo>
                  <a:lnTo>
                    <a:pt x="3951" y="3578"/>
                  </a:lnTo>
                  <a:lnTo>
                    <a:pt x="3917" y="3619"/>
                  </a:lnTo>
                  <a:lnTo>
                    <a:pt x="3883" y="3660"/>
                  </a:lnTo>
                  <a:lnTo>
                    <a:pt x="3848" y="3699"/>
                  </a:lnTo>
                  <a:lnTo>
                    <a:pt x="3812" y="3738"/>
                  </a:lnTo>
                  <a:lnTo>
                    <a:pt x="3775" y="3776"/>
                  </a:lnTo>
                  <a:lnTo>
                    <a:pt x="3736" y="3813"/>
                  </a:lnTo>
                  <a:lnTo>
                    <a:pt x="3698" y="3849"/>
                  </a:lnTo>
                  <a:lnTo>
                    <a:pt x="3659" y="3884"/>
                  </a:lnTo>
                  <a:lnTo>
                    <a:pt x="3618" y="3919"/>
                  </a:lnTo>
                  <a:lnTo>
                    <a:pt x="3577" y="3952"/>
                  </a:lnTo>
                  <a:lnTo>
                    <a:pt x="3534" y="3984"/>
                  </a:lnTo>
                  <a:lnTo>
                    <a:pt x="3492" y="4016"/>
                  </a:lnTo>
                  <a:lnTo>
                    <a:pt x="3448" y="4046"/>
                  </a:lnTo>
                  <a:lnTo>
                    <a:pt x="3403" y="4076"/>
                  </a:lnTo>
                  <a:lnTo>
                    <a:pt x="3357" y="4103"/>
                  </a:lnTo>
                  <a:lnTo>
                    <a:pt x="3312" y="4131"/>
                  </a:lnTo>
                  <a:lnTo>
                    <a:pt x="3265" y="4157"/>
                  </a:lnTo>
                  <a:lnTo>
                    <a:pt x="3218" y="4182"/>
                  </a:lnTo>
                  <a:lnTo>
                    <a:pt x="3170" y="4206"/>
                  </a:lnTo>
                  <a:lnTo>
                    <a:pt x="3121" y="4229"/>
                  </a:lnTo>
                  <a:lnTo>
                    <a:pt x="3072" y="4250"/>
                  </a:lnTo>
                  <a:lnTo>
                    <a:pt x="3022" y="4270"/>
                  </a:lnTo>
                  <a:lnTo>
                    <a:pt x="2971" y="4290"/>
                  </a:lnTo>
                  <a:lnTo>
                    <a:pt x="2920" y="4308"/>
                  </a:lnTo>
                  <a:lnTo>
                    <a:pt x="2869" y="4325"/>
                  </a:lnTo>
                  <a:lnTo>
                    <a:pt x="2817" y="4340"/>
                  </a:lnTo>
                  <a:lnTo>
                    <a:pt x="2764" y="4355"/>
                  </a:lnTo>
                  <a:lnTo>
                    <a:pt x="2710" y="4367"/>
                  </a:lnTo>
                  <a:lnTo>
                    <a:pt x="2657" y="4379"/>
                  </a:lnTo>
                  <a:lnTo>
                    <a:pt x="2603" y="4390"/>
                  </a:lnTo>
                  <a:lnTo>
                    <a:pt x="2548" y="4398"/>
                  </a:lnTo>
                  <a:lnTo>
                    <a:pt x="2492" y="4406"/>
                  </a:lnTo>
                  <a:lnTo>
                    <a:pt x="2437" y="4412"/>
                  </a:lnTo>
                  <a:lnTo>
                    <a:pt x="2382" y="4417"/>
                  </a:lnTo>
                  <a:lnTo>
                    <a:pt x="2325" y="4421"/>
                  </a:lnTo>
                  <a:lnTo>
                    <a:pt x="2268" y="4423"/>
                  </a:lnTo>
                  <a:lnTo>
                    <a:pt x="2211" y="4424"/>
                  </a:lnTo>
                  <a:lnTo>
                    <a:pt x="2154" y="4423"/>
                  </a:lnTo>
                  <a:lnTo>
                    <a:pt x="2097" y="4421"/>
                  </a:lnTo>
                  <a:lnTo>
                    <a:pt x="2041" y="4417"/>
                  </a:lnTo>
                  <a:lnTo>
                    <a:pt x="1985" y="4412"/>
                  </a:lnTo>
                  <a:lnTo>
                    <a:pt x="1929" y="4406"/>
                  </a:lnTo>
                  <a:lnTo>
                    <a:pt x="1874" y="4398"/>
                  </a:lnTo>
                  <a:lnTo>
                    <a:pt x="1820" y="4390"/>
                  </a:lnTo>
                  <a:lnTo>
                    <a:pt x="1765" y="4379"/>
                  </a:lnTo>
                  <a:lnTo>
                    <a:pt x="1711" y="4367"/>
                  </a:lnTo>
                  <a:lnTo>
                    <a:pt x="1658" y="4355"/>
                  </a:lnTo>
                  <a:lnTo>
                    <a:pt x="1606" y="4340"/>
                  </a:lnTo>
                  <a:lnTo>
                    <a:pt x="1554" y="4325"/>
                  </a:lnTo>
                  <a:lnTo>
                    <a:pt x="1501" y="4308"/>
                  </a:lnTo>
                  <a:lnTo>
                    <a:pt x="1450" y="4290"/>
                  </a:lnTo>
                  <a:lnTo>
                    <a:pt x="1400" y="4270"/>
                  </a:lnTo>
                  <a:lnTo>
                    <a:pt x="1350" y="4250"/>
                  </a:lnTo>
                  <a:lnTo>
                    <a:pt x="1301" y="4229"/>
                  </a:lnTo>
                  <a:lnTo>
                    <a:pt x="1252" y="4206"/>
                  </a:lnTo>
                  <a:lnTo>
                    <a:pt x="1204" y="4182"/>
                  </a:lnTo>
                  <a:lnTo>
                    <a:pt x="1157" y="4157"/>
                  </a:lnTo>
                  <a:lnTo>
                    <a:pt x="1110" y="4131"/>
                  </a:lnTo>
                  <a:lnTo>
                    <a:pt x="1064" y="4103"/>
                  </a:lnTo>
                  <a:lnTo>
                    <a:pt x="1019" y="4076"/>
                  </a:lnTo>
                  <a:lnTo>
                    <a:pt x="975" y="4046"/>
                  </a:lnTo>
                  <a:lnTo>
                    <a:pt x="931" y="4016"/>
                  </a:lnTo>
                  <a:lnTo>
                    <a:pt x="887" y="3984"/>
                  </a:lnTo>
                  <a:lnTo>
                    <a:pt x="846" y="3952"/>
                  </a:lnTo>
                  <a:lnTo>
                    <a:pt x="804" y="3919"/>
                  </a:lnTo>
                  <a:lnTo>
                    <a:pt x="764" y="3884"/>
                  </a:lnTo>
                  <a:lnTo>
                    <a:pt x="725" y="3849"/>
                  </a:lnTo>
                  <a:lnTo>
                    <a:pt x="685" y="3813"/>
                  </a:lnTo>
                  <a:lnTo>
                    <a:pt x="647" y="3776"/>
                  </a:lnTo>
                  <a:lnTo>
                    <a:pt x="611" y="3738"/>
                  </a:lnTo>
                  <a:lnTo>
                    <a:pt x="574" y="3699"/>
                  </a:lnTo>
                  <a:lnTo>
                    <a:pt x="538" y="3660"/>
                  </a:lnTo>
                  <a:lnTo>
                    <a:pt x="504" y="3619"/>
                  </a:lnTo>
                  <a:lnTo>
                    <a:pt x="471" y="3578"/>
                  </a:lnTo>
                  <a:lnTo>
                    <a:pt x="439" y="3535"/>
                  </a:lnTo>
                  <a:lnTo>
                    <a:pt x="407" y="3492"/>
                  </a:lnTo>
                  <a:lnTo>
                    <a:pt x="378" y="3449"/>
                  </a:lnTo>
                  <a:lnTo>
                    <a:pt x="348" y="3404"/>
                  </a:lnTo>
                  <a:lnTo>
                    <a:pt x="320" y="3359"/>
                  </a:lnTo>
                  <a:lnTo>
                    <a:pt x="292" y="3313"/>
                  </a:lnTo>
                  <a:lnTo>
                    <a:pt x="267" y="3267"/>
                  </a:lnTo>
                  <a:lnTo>
                    <a:pt x="241" y="3219"/>
                  </a:lnTo>
                  <a:lnTo>
                    <a:pt x="218" y="3171"/>
                  </a:lnTo>
                  <a:lnTo>
                    <a:pt x="195" y="3122"/>
                  </a:lnTo>
                  <a:lnTo>
                    <a:pt x="173" y="3073"/>
                  </a:lnTo>
                  <a:lnTo>
                    <a:pt x="153" y="3023"/>
                  </a:lnTo>
                  <a:lnTo>
                    <a:pt x="134" y="2972"/>
                  </a:lnTo>
                  <a:lnTo>
                    <a:pt x="116" y="2921"/>
                  </a:lnTo>
                  <a:lnTo>
                    <a:pt x="99" y="2870"/>
                  </a:lnTo>
                  <a:lnTo>
                    <a:pt x="84" y="2818"/>
                  </a:lnTo>
                  <a:lnTo>
                    <a:pt x="69" y="2764"/>
                  </a:lnTo>
                  <a:lnTo>
                    <a:pt x="56" y="2711"/>
                  </a:lnTo>
                  <a:lnTo>
                    <a:pt x="44" y="2658"/>
                  </a:lnTo>
                  <a:lnTo>
                    <a:pt x="34" y="2604"/>
                  </a:lnTo>
                  <a:lnTo>
                    <a:pt x="25" y="2548"/>
                  </a:lnTo>
                  <a:lnTo>
                    <a:pt x="17" y="2494"/>
                  </a:lnTo>
                  <a:lnTo>
                    <a:pt x="10" y="2438"/>
                  </a:lnTo>
                  <a:lnTo>
                    <a:pt x="6" y="2382"/>
                  </a:lnTo>
                  <a:lnTo>
                    <a:pt x="2" y="2326"/>
                  </a:lnTo>
                  <a:lnTo>
                    <a:pt x="0" y="2270"/>
                  </a:lnTo>
                  <a:lnTo>
                    <a:pt x="0" y="2212"/>
                  </a:lnTo>
                  <a:lnTo>
                    <a:pt x="0" y="2155"/>
                  </a:lnTo>
                  <a:lnTo>
                    <a:pt x="2" y="2098"/>
                  </a:lnTo>
                  <a:lnTo>
                    <a:pt x="6" y="2042"/>
                  </a:lnTo>
                  <a:lnTo>
                    <a:pt x="10" y="1985"/>
                  </a:lnTo>
                  <a:lnTo>
                    <a:pt x="17" y="1930"/>
                  </a:lnTo>
                  <a:lnTo>
                    <a:pt x="25" y="1875"/>
                  </a:lnTo>
                  <a:lnTo>
                    <a:pt x="34" y="1820"/>
                  </a:lnTo>
                  <a:lnTo>
                    <a:pt x="44" y="1766"/>
                  </a:lnTo>
                  <a:lnTo>
                    <a:pt x="56" y="1713"/>
                  </a:lnTo>
                  <a:lnTo>
                    <a:pt x="69" y="1660"/>
                  </a:lnTo>
                  <a:lnTo>
                    <a:pt x="84" y="1606"/>
                  </a:lnTo>
                  <a:lnTo>
                    <a:pt x="99" y="1554"/>
                  </a:lnTo>
                  <a:lnTo>
                    <a:pt x="116" y="1502"/>
                  </a:lnTo>
                  <a:lnTo>
                    <a:pt x="134" y="1451"/>
                  </a:lnTo>
                  <a:lnTo>
                    <a:pt x="153" y="1401"/>
                  </a:lnTo>
                  <a:lnTo>
                    <a:pt x="173" y="1351"/>
                  </a:lnTo>
                  <a:lnTo>
                    <a:pt x="195" y="1302"/>
                  </a:lnTo>
                  <a:lnTo>
                    <a:pt x="218" y="1253"/>
                  </a:lnTo>
                  <a:lnTo>
                    <a:pt x="241" y="1205"/>
                  </a:lnTo>
                  <a:lnTo>
                    <a:pt x="267" y="1157"/>
                  </a:lnTo>
                  <a:lnTo>
                    <a:pt x="292" y="1111"/>
                  </a:lnTo>
                  <a:lnTo>
                    <a:pt x="320" y="1065"/>
                  </a:lnTo>
                  <a:lnTo>
                    <a:pt x="348" y="1020"/>
                  </a:lnTo>
                  <a:lnTo>
                    <a:pt x="378" y="975"/>
                  </a:lnTo>
                  <a:lnTo>
                    <a:pt x="407" y="932"/>
                  </a:lnTo>
                  <a:lnTo>
                    <a:pt x="439" y="889"/>
                  </a:lnTo>
                  <a:lnTo>
                    <a:pt x="471" y="846"/>
                  </a:lnTo>
                  <a:lnTo>
                    <a:pt x="504" y="805"/>
                  </a:lnTo>
                  <a:lnTo>
                    <a:pt x="538" y="765"/>
                  </a:lnTo>
                  <a:lnTo>
                    <a:pt x="574" y="725"/>
                  </a:lnTo>
                  <a:lnTo>
                    <a:pt x="611" y="686"/>
                  </a:lnTo>
                  <a:lnTo>
                    <a:pt x="647" y="649"/>
                  </a:lnTo>
                  <a:lnTo>
                    <a:pt x="685" y="611"/>
                  </a:lnTo>
                  <a:lnTo>
                    <a:pt x="725" y="575"/>
                  </a:lnTo>
                  <a:lnTo>
                    <a:pt x="764" y="540"/>
                  </a:lnTo>
                  <a:lnTo>
                    <a:pt x="804" y="505"/>
                  </a:lnTo>
                  <a:lnTo>
                    <a:pt x="846" y="472"/>
                  </a:lnTo>
                  <a:lnTo>
                    <a:pt x="887" y="440"/>
                  </a:lnTo>
                  <a:lnTo>
                    <a:pt x="931" y="408"/>
                  </a:lnTo>
                  <a:lnTo>
                    <a:pt x="975" y="378"/>
                  </a:lnTo>
                  <a:lnTo>
                    <a:pt x="1019" y="348"/>
                  </a:lnTo>
                  <a:lnTo>
                    <a:pt x="1064" y="321"/>
                  </a:lnTo>
                  <a:lnTo>
                    <a:pt x="1110" y="293"/>
                  </a:lnTo>
                  <a:lnTo>
                    <a:pt x="1157" y="267"/>
                  </a:lnTo>
                  <a:lnTo>
                    <a:pt x="1204" y="242"/>
                  </a:lnTo>
                  <a:lnTo>
                    <a:pt x="1252" y="219"/>
                  </a:lnTo>
                  <a:lnTo>
                    <a:pt x="1301" y="195"/>
                  </a:lnTo>
                  <a:lnTo>
                    <a:pt x="1350" y="174"/>
                  </a:lnTo>
                  <a:lnTo>
                    <a:pt x="1400" y="154"/>
                  </a:lnTo>
                  <a:lnTo>
                    <a:pt x="1450" y="134"/>
                  </a:lnTo>
                  <a:lnTo>
                    <a:pt x="1501" y="116"/>
                  </a:lnTo>
                  <a:lnTo>
                    <a:pt x="1554" y="99"/>
                  </a:lnTo>
                  <a:lnTo>
                    <a:pt x="1606" y="84"/>
                  </a:lnTo>
                  <a:lnTo>
                    <a:pt x="1658" y="70"/>
                  </a:lnTo>
                  <a:lnTo>
                    <a:pt x="1711" y="57"/>
                  </a:lnTo>
                  <a:lnTo>
                    <a:pt x="1765" y="45"/>
                  </a:lnTo>
                  <a:lnTo>
                    <a:pt x="1820" y="34"/>
                  </a:lnTo>
                  <a:lnTo>
                    <a:pt x="1874" y="26"/>
                  </a:lnTo>
                  <a:lnTo>
                    <a:pt x="1929" y="18"/>
                  </a:lnTo>
                  <a:lnTo>
                    <a:pt x="1985" y="12"/>
                  </a:lnTo>
                  <a:lnTo>
                    <a:pt x="2041" y="7"/>
                  </a:lnTo>
                  <a:lnTo>
                    <a:pt x="2097" y="4"/>
                  </a:lnTo>
                  <a:lnTo>
                    <a:pt x="2154" y="1"/>
                  </a:lnTo>
                  <a:lnTo>
                    <a:pt x="2211" y="0"/>
                  </a:lnTo>
                  <a:close/>
                  <a:moveTo>
                    <a:pt x="1730" y="2519"/>
                  </a:moveTo>
                  <a:lnTo>
                    <a:pt x="1730" y="2519"/>
                  </a:lnTo>
                  <a:lnTo>
                    <a:pt x="1753" y="2453"/>
                  </a:lnTo>
                  <a:lnTo>
                    <a:pt x="1776" y="2389"/>
                  </a:lnTo>
                  <a:lnTo>
                    <a:pt x="1802" y="2327"/>
                  </a:lnTo>
                  <a:lnTo>
                    <a:pt x="1814" y="2297"/>
                  </a:lnTo>
                  <a:lnTo>
                    <a:pt x="1828" y="2267"/>
                  </a:lnTo>
                  <a:lnTo>
                    <a:pt x="1843" y="2238"/>
                  </a:lnTo>
                  <a:lnTo>
                    <a:pt x="1858" y="2210"/>
                  </a:lnTo>
                  <a:lnTo>
                    <a:pt x="1874" y="2181"/>
                  </a:lnTo>
                  <a:lnTo>
                    <a:pt x="1890" y="2153"/>
                  </a:lnTo>
                  <a:lnTo>
                    <a:pt x="1907" y="2126"/>
                  </a:lnTo>
                  <a:lnTo>
                    <a:pt x="1924" y="2099"/>
                  </a:lnTo>
                  <a:lnTo>
                    <a:pt x="1942" y="2073"/>
                  </a:lnTo>
                  <a:lnTo>
                    <a:pt x="1961" y="2047"/>
                  </a:lnTo>
                  <a:lnTo>
                    <a:pt x="1981" y="2022"/>
                  </a:lnTo>
                  <a:lnTo>
                    <a:pt x="2002" y="1996"/>
                  </a:lnTo>
                  <a:lnTo>
                    <a:pt x="2023" y="1971"/>
                  </a:lnTo>
                  <a:lnTo>
                    <a:pt x="2045" y="1947"/>
                  </a:lnTo>
                  <a:lnTo>
                    <a:pt x="2069" y="1923"/>
                  </a:lnTo>
                  <a:lnTo>
                    <a:pt x="2093" y="1899"/>
                  </a:lnTo>
                  <a:lnTo>
                    <a:pt x="2118" y="1875"/>
                  </a:lnTo>
                  <a:lnTo>
                    <a:pt x="2144" y="1852"/>
                  </a:lnTo>
                  <a:lnTo>
                    <a:pt x="2171" y="1829"/>
                  </a:lnTo>
                  <a:lnTo>
                    <a:pt x="2198" y="1807"/>
                  </a:lnTo>
                  <a:lnTo>
                    <a:pt x="2228" y="1784"/>
                  </a:lnTo>
                  <a:lnTo>
                    <a:pt x="2258" y="1762"/>
                  </a:lnTo>
                  <a:lnTo>
                    <a:pt x="2290" y="1739"/>
                  </a:lnTo>
                  <a:lnTo>
                    <a:pt x="2322" y="1718"/>
                  </a:lnTo>
                  <a:lnTo>
                    <a:pt x="2356" y="1696"/>
                  </a:lnTo>
                  <a:lnTo>
                    <a:pt x="2391" y="1675"/>
                  </a:lnTo>
                  <a:lnTo>
                    <a:pt x="2372" y="1669"/>
                  </a:lnTo>
                  <a:lnTo>
                    <a:pt x="2353" y="1665"/>
                  </a:lnTo>
                  <a:lnTo>
                    <a:pt x="2334" y="1662"/>
                  </a:lnTo>
                  <a:lnTo>
                    <a:pt x="2314" y="1660"/>
                  </a:lnTo>
                  <a:lnTo>
                    <a:pt x="2295" y="1658"/>
                  </a:lnTo>
                  <a:lnTo>
                    <a:pt x="2276" y="1656"/>
                  </a:lnTo>
                  <a:lnTo>
                    <a:pt x="2256" y="1655"/>
                  </a:lnTo>
                  <a:lnTo>
                    <a:pt x="2237" y="1656"/>
                  </a:lnTo>
                  <a:lnTo>
                    <a:pt x="2218" y="1658"/>
                  </a:lnTo>
                  <a:lnTo>
                    <a:pt x="2198" y="1659"/>
                  </a:lnTo>
                  <a:lnTo>
                    <a:pt x="2180" y="1662"/>
                  </a:lnTo>
                  <a:lnTo>
                    <a:pt x="2161" y="1665"/>
                  </a:lnTo>
                  <a:lnTo>
                    <a:pt x="2142" y="1669"/>
                  </a:lnTo>
                  <a:lnTo>
                    <a:pt x="2124" y="1673"/>
                  </a:lnTo>
                  <a:lnTo>
                    <a:pt x="2105" y="1679"/>
                  </a:lnTo>
                  <a:lnTo>
                    <a:pt x="2087" y="1684"/>
                  </a:lnTo>
                  <a:lnTo>
                    <a:pt x="2069" y="1692"/>
                  </a:lnTo>
                  <a:lnTo>
                    <a:pt x="2051" y="1698"/>
                  </a:lnTo>
                  <a:lnTo>
                    <a:pt x="2032" y="1706"/>
                  </a:lnTo>
                  <a:lnTo>
                    <a:pt x="2015" y="1715"/>
                  </a:lnTo>
                  <a:lnTo>
                    <a:pt x="1997" y="1723"/>
                  </a:lnTo>
                  <a:lnTo>
                    <a:pt x="1980" y="1733"/>
                  </a:lnTo>
                  <a:lnTo>
                    <a:pt x="1947" y="1754"/>
                  </a:lnTo>
                  <a:lnTo>
                    <a:pt x="1915" y="1778"/>
                  </a:lnTo>
                  <a:lnTo>
                    <a:pt x="1885" y="1802"/>
                  </a:lnTo>
                  <a:lnTo>
                    <a:pt x="1856" y="1830"/>
                  </a:lnTo>
                  <a:lnTo>
                    <a:pt x="1842" y="1845"/>
                  </a:lnTo>
                  <a:lnTo>
                    <a:pt x="1828" y="1860"/>
                  </a:lnTo>
                  <a:lnTo>
                    <a:pt x="1815" y="1875"/>
                  </a:lnTo>
                  <a:lnTo>
                    <a:pt x="1803" y="1891"/>
                  </a:lnTo>
                  <a:lnTo>
                    <a:pt x="1791" y="1907"/>
                  </a:lnTo>
                  <a:lnTo>
                    <a:pt x="1779" y="1924"/>
                  </a:lnTo>
                  <a:lnTo>
                    <a:pt x="1769" y="1941"/>
                  </a:lnTo>
                  <a:lnTo>
                    <a:pt x="1758" y="1958"/>
                  </a:lnTo>
                  <a:lnTo>
                    <a:pt x="1748" y="1976"/>
                  </a:lnTo>
                  <a:lnTo>
                    <a:pt x="1739" y="1994"/>
                  </a:lnTo>
                  <a:lnTo>
                    <a:pt x="1730" y="2013"/>
                  </a:lnTo>
                  <a:lnTo>
                    <a:pt x="1722" y="2032"/>
                  </a:lnTo>
                  <a:lnTo>
                    <a:pt x="1714" y="2051"/>
                  </a:lnTo>
                  <a:lnTo>
                    <a:pt x="1708" y="2070"/>
                  </a:lnTo>
                  <a:lnTo>
                    <a:pt x="1701" y="2091"/>
                  </a:lnTo>
                  <a:lnTo>
                    <a:pt x="1695" y="2111"/>
                  </a:lnTo>
                  <a:lnTo>
                    <a:pt x="1691" y="2132"/>
                  </a:lnTo>
                  <a:lnTo>
                    <a:pt x="1687" y="2152"/>
                  </a:lnTo>
                  <a:lnTo>
                    <a:pt x="1683" y="2174"/>
                  </a:lnTo>
                  <a:lnTo>
                    <a:pt x="1680" y="2195"/>
                  </a:lnTo>
                  <a:lnTo>
                    <a:pt x="1678" y="2217"/>
                  </a:lnTo>
                  <a:lnTo>
                    <a:pt x="1677" y="2240"/>
                  </a:lnTo>
                  <a:lnTo>
                    <a:pt x="1677" y="2261"/>
                  </a:lnTo>
                  <a:lnTo>
                    <a:pt x="1677" y="2284"/>
                  </a:lnTo>
                  <a:lnTo>
                    <a:pt x="1679" y="2307"/>
                  </a:lnTo>
                  <a:lnTo>
                    <a:pt x="1680" y="2329"/>
                  </a:lnTo>
                  <a:lnTo>
                    <a:pt x="1683" y="2353"/>
                  </a:lnTo>
                  <a:lnTo>
                    <a:pt x="1688" y="2376"/>
                  </a:lnTo>
                  <a:lnTo>
                    <a:pt x="1692" y="2399"/>
                  </a:lnTo>
                  <a:lnTo>
                    <a:pt x="1698" y="2423"/>
                  </a:lnTo>
                  <a:lnTo>
                    <a:pt x="1705" y="2446"/>
                  </a:lnTo>
                  <a:lnTo>
                    <a:pt x="1712" y="2471"/>
                  </a:lnTo>
                  <a:lnTo>
                    <a:pt x="1721" y="2494"/>
                  </a:lnTo>
                  <a:lnTo>
                    <a:pt x="1730" y="2519"/>
                  </a:lnTo>
                  <a:close/>
                  <a:moveTo>
                    <a:pt x="2609" y="4676"/>
                  </a:moveTo>
                  <a:lnTo>
                    <a:pt x="2609" y="5036"/>
                  </a:lnTo>
                  <a:lnTo>
                    <a:pt x="3991" y="5281"/>
                  </a:lnTo>
                  <a:lnTo>
                    <a:pt x="3991" y="6016"/>
                  </a:lnTo>
                  <a:lnTo>
                    <a:pt x="501" y="6016"/>
                  </a:lnTo>
                  <a:lnTo>
                    <a:pt x="501" y="5281"/>
                  </a:lnTo>
                  <a:lnTo>
                    <a:pt x="1813" y="5036"/>
                  </a:lnTo>
                  <a:lnTo>
                    <a:pt x="1813" y="4676"/>
                  </a:lnTo>
                  <a:lnTo>
                    <a:pt x="1861" y="4686"/>
                  </a:lnTo>
                  <a:lnTo>
                    <a:pt x="1910" y="4695"/>
                  </a:lnTo>
                  <a:lnTo>
                    <a:pt x="1959" y="4703"/>
                  </a:lnTo>
                  <a:lnTo>
                    <a:pt x="2009" y="4709"/>
                  </a:lnTo>
                  <a:lnTo>
                    <a:pt x="2059" y="4713"/>
                  </a:lnTo>
                  <a:lnTo>
                    <a:pt x="2109" y="4717"/>
                  </a:lnTo>
                  <a:lnTo>
                    <a:pt x="2160" y="4720"/>
                  </a:lnTo>
                  <a:lnTo>
                    <a:pt x="2211" y="4720"/>
                  </a:lnTo>
                  <a:lnTo>
                    <a:pt x="2262" y="4720"/>
                  </a:lnTo>
                  <a:lnTo>
                    <a:pt x="2312" y="4717"/>
                  </a:lnTo>
                  <a:lnTo>
                    <a:pt x="2363" y="4713"/>
                  </a:lnTo>
                  <a:lnTo>
                    <a:pt x="2413" y="4709"/>
                  </a:lnTo>
                  <a:lnTo>
                    <a:pt x="2462" y="4703"/>
                  </a:lnTo>
                  <a:lnTo>
                    <a:pt x="2511" y="4695"/>
                  </a:lnTo>
                  <a:lnTo>
                    <a:pt x="2560" y="4686"/>
                  </a:lnTo>
                  <a:lnTo>
                    <a:pt x="2609" y="4676"/>
                  </a:lnTo>
                  <a:close/>
                  <a:moveTo>
                    <a:pt x="2211" y="1201"/>
                  </a:moveTo>
                  <a:lnTo>
                    <a:pt x="2211" y="1201"/>
                  </a:lnTo>
                  <a:lnTo>
                    <a:pt x="2185" y="1201"/>
                  </a:lnTo>
                  <a:lnTo>
                    <a:pt x="2159" y="1202"/>
                  </a:lnTo>
                  <a:lnTo>
                    <a:pt x="2134" y="1204"/>
                  </a:lnTo>
                  <a:lnTo>
                    <a:pt x="2108" y="1206"/>
                  </a:lnTo>
                  <a:lnTo>
                    <a:pt x="2082" y="1209"/>
                  </a:lnTo>
                  <a:lnTo>
                    <a:pt x="2057" y="1213"/>
                  </a:lnTo>
                  <a:lnTo>
                    <a:pt x="2007" y="1221"/>
                  </a:lnTo>
                  <a:lnTo>
                    <a:pt x="1958" y="1233"/>
                  </a:lnTo>
                  <a:lnTo>
                    <a:pt x="1910" y="1247"/>
                  </a:lnTo>
                  <a:lnTo>
                    <a:pt x="1863" y="1263"/>
                  </a:lnTo>
                  <a:lnTo>
                    <a:pt x="1817" y="1281"/>
                  </a:lnTo>
                  <a:lnTo>
                    <a:pt x="1773" y="1301"/>
                  </a:lnTo>
                  <a:lnTo>
                    <a:pt x="1729" y="1323"/>
                  </a:lnTo>
                  <a:lnTo>
                    <a:pt x="1687" y="1347"/>
                  </a:lnTo>
                  <a:lnTo>
                    <a:pt x="1646" y="1373"/>
                  </a:lnTo>
                  <a:lnTo>
                    <a:pt x="1606" y="1402"/>
                  </a:lnTo>
                  <a:lnTo>
                    <a:pt x="1567" y="1432"/>
                  </a:lnTo>
                  <a:lnTo>
                    <a:pt x="1531" y="1464"/>
                  </a:lnTo>
                  <a:lnTo>
                    <a:pt x="1496" y="1497"/>
                  </a:lnTo>
                  <a:lnTo>
                    <a:pt x="1463" y="1532"/>
                  </a:lnTo>
                  <a:lnTo>
                    <a:pt x="1431" y="1569"/>
                  </a:lnTo>
                  <a:lnTo>
                    <a:pt x="1400" y="1607"/>
                  </a:lnTo>
                  <a:lnTo>
                    <a:pt x="1373" y="1647"/>
                  </a:lnTo>
                  <a:lnTo>
                    <a:pt x="1346" y="1687"/>
                  </a:lnTo>
                  <a:lnTo>
                    <a:pt x="1322" y="1730"/>
                  </a:lnTo>
                  <a:lnTo>
                    <a:pt x="1299" y="1774"/>
                  </a:lnTo>
                  <a:lnTo>
                    <a:pt x="1279" y="1818"/>
                  </a:lnTo>
                  <a:lnTo>
                    <a:pt x="1261" y="1864"/>
                  </a:lnTo>
                  <a:lnTo>
                    <a:pt x="1245" y="1911"/>
                  </a:lnTo>
                  <a:lnTo>
                    <a:pt x="1232" y="1960"/>
                  </a:lnTo>
                  <a:lnTo>
                    <a:pt x="1220" y="2009"/>
                  </a:lnTo>
                  <a:lnTo>
                    <a:pt x="1212" y="2058"/>
                  </a:lnTo>
                  <a:lnTo>
                    <a:pt x="1208" y="2083"/>
                  </a:lnTo>
                  <a:lnTo>
                    <a:pt x="1206" y="2109"/>
                  </a:lnTo>
                  <a:lnTo>
                    <a:pt x="1202" y="2134"/>
                  </a:lnTo>
                  <a:lnTo>
                    <a:pt x="1201" y="2160"/>
                  </a:lnTo>
                  <a:lnTo>
                    <a:pt x="1200" y="2185"/>
                  </a:lnTo>
                  <a:lnTo>
                    <a:pt x="1200" y="2212"/>
                  </a:lnTo>
                  <a:lnTo>
                    <a:pt x="1200" y="2238"/>
                  </a:lnTo>
                  <a:lnTo>
                    <a:pt x="1201" y="2264"/>
                  </a:lnTo>
                  <a:lnTo>
                    <a:pt x="1202" y="2290"/>
                  </a:lnTo>
                  <a:lnTo>
                    <a:pt x="1206" y="2315"/>
                  </a:lnTo>
                  <a:lnTo>
                    <a:pt x="1208" y="2341"/>
                  </a:lnTo>
                  <a:lnTo>
                    <a:pt x="1212" y="2366"/>
                  </a:lnTo>
                  <a:lnTo>
                    <a:pt x="1220" y="2415"/>
                  </a:lnTo>
                  <a:lnTo>
                    <a:pt x="1232" y="2464"/>
                  </a:lnTo>
                  <a:lnTo>
                    <a:pt x="1245" y="2512"/>
                  </a:lnTo>
                  <a:lnTo>
                    <a:pt x="1261" y="2560"/>
                  </a:lnTo>
                  <a:lnTo>
                    <a:pt x="1279" y="2606"/>
                  </a:lnTo>
                  <a:lnTo>
                    <a:pt x="1299" y="2651"/>
                  </a:lnTo>
                  <a:lnTo>
                    <a:pt x="1322" y="2694"/>
                  </a:lnTo>
                  <a:lnTo>
                    <a:pt x="1346" y="2737"/>
                  </a:lnTo>
                  <a:lnTo>
                    <a:pt x="1373" y="2777"/>
                  </a:lnTo>
                  <a:lnTo>
                    <a:pt x="1400" y="2817"/>
                  </a:lnTo>
                  <a:lnTo>
                    <a:pt x="1431" y="2855"/>
                  </a:lnTo>
                  <a:lnTo>
                    <a:pt x="1463" y="2892"/>
                  </a:lnTo>
                  <a:lnTo>
                    <a:pt x="1496" y="2927"/>
                  </a:lnTo>
                  <a:lnTo>
                    <a:pt x="1531" y="2960"/>
                  </a:lnTo>
                  <a:lnTo>
                    <a:pt x="1567" y="2992"/>
                  </a:lnTo>
                  <a:lnTo>
                    <a:pt x="1606" y="3022"/>
                  </a:lnTo>
                  <a:lnTo>
                    <a:pt x="1646" y="3051"/>
                  </a:lnTo>
                  <a:lnTo>
                    <a:pt x="1687" y="3077"/>
                  </a:lnTo>
                  <a:lnTo>
                    <a:pt x="1729" y="3101"/>
                  </a:lnTo>
                  <a:lnTo>
                    <a:pt x="1773" y="3123"/>
                  </a:lnTo>
                  <a:lnTo>
                    <a:pt x="1817" y="3143"/>
                  </a:lnTo>
                  <a:lnTo>
                    <a:pt x="1863" y="3161"/>
                  </a:lnTo>
                  <a:lnTo>
                    <a:pt x="1910" y="3177"/>
                  </a:lnTo>
                  <a:lnTo>
                    <a:pt x="1958" y="3191"/>
                  </a:lnTo>
                  <a:lnTo>
                    <a:pt x="2007" y="3203"/>
                  </a:lnTo>
                  <a:lnTo>
                    <a:pt x="2057" y="3211"/>
                  </a:lnTo>
                  <a:lnTo>
                    <a:pt x="2082" y="3215"/>
                  </a:lnTo>
                  <a:lnTo>
                    <a:pt x="2108" y="3218"/>
                  </a:lnTo>
                  <a:lnTo>
                    <a:pt x="2134" y="3220"/>
                  </a:lnTo>
                  <a:lnTo>
                    <a:pt x="2159" y="3222"/>
                  </a:lnTo>
                  <a:lnTo>
                    <a:pt x="2185" y="3223"/>
                  </a:lnTo>
                  <a:lnTo>
                    <a:pt x="2211" y="3223"/>
                  </a:lnTo>
                  <a:lnTo>
                    <a:pt x="2237" y="3223"/>
                  </a:lnTo>
                  <a:lnTo>
                    <a:pt x="2263" y="3222"/>
                  </a:lnTo>
                  <a:lnTo>
                    <a:pt x="2289" y="3220"/>
                  </a:lnTo>
                  <a:lnTo>
                    <a:pt x="2314" y="3218"/>
                  </a:lnTo>
                  <a:lnTo>
                    <a:pt x="2340" y="3215"/>
                  </a:lnTo>
                  <a:lnTo>
                    <a:pt x="2365" y="3211"/>
                  </a:lnTo>
                  <a:lnTo>
                    <a:pt x="2415" y="3203"/>
                  </a:lnTo>
                  <a:lnTo>
                    <a:pt x="2463" y="3191"/>
                  </a:lnTo>
                  <a:lnTo>
                    <a:pt x="2511" y="3177"/>
                  </a:lnTo>
                  <a:lnTo>
                    <a:pt x="2558" y="3161"/>
                  </a:lnTo>
                  <a:lnTo>
                    <a:pt x="2605" y="3143"/>
                  </a:lnTo>
                  <a:lnTo>
                    <a:pt x="2650" y="3123"/>
                  </a:lnTo>
                  <a:lnTo>
                    <a:pt x="2693" y="3101"/>
                  </a:lnTo>
                  <a:lnTo>
                    <a:pt x="2735" y="3077"/>
                  </a:lnTo>
                  <a:lnTo>
                    <a:pt x="2776" y="3051"/>
                  </a:lnTo>
                  <a:lnTo>
                    <a:pt x="2816" y="3022"/>
                  </a:lnTo>
                  <a:lnTo>
                    <a:pt x="2854" y="2992"/>
                  </a:lnTo>
                  <a:lnTo>
                    <a:pt x="2891" y="2960"/>
                  </a:lnTo>
                  <a:lnTo>
                    <a:pt x="2926" y="2927"/>
                  </a:lnTo>
                  <a:lnTo>
                    <a:pt x="2959" y="2892"/>
                  </a:lnTo>
                  <a:lnTo>
                    <a:pt x="2991" y="2855"/>
                  </a:lnTo>
                  <a:lnTo>
                    <a:pt x="3021" y="2817"/>
                  </a:lnTo>
                  <a:lnTo>
                    <a:pt x="3050" y="2777"/>
                  </a:lnTo>
                  <a:lnTo>
                    <a:pt x="3075" y="2737"/>
                  </a:lnTo>
                  <a:lnTo>
                    <a:pt x="3100" y="2694"/>
                  </a:lnTo>
                  <a:lnTo>
                    <a:pt x="3122" y="2651"/>
                  </a:lnTo>
                  <a:lnTo>
                    <a:pt x="3142" y="2606"/>
                  </a:lnTo>
                  <a:lnTo>
                    <a:pt x="3161" y="2560"/>
                  </a:lnTo>
                  <a:lnTo>
                    <a:pt x="3177" y="2512"/>
                  </a:lnTo>
                  <a:lnTo>
                    <a:pt x="3190" y="2464"/>
                  </a:lnTo>
                  <a:lnTo>
                    <a:pt x="3202" y="2415"/>
                  </a:lnTo>
                  <a:lnTo>
                    <a:pt x="3211" y="2366"/>
                  </a:lnTo>
                  <a:lnTo>
                    <a:pt x="3214" y="2341"/>
                  </a:lnTo>
                  <a:lnTo>
                    <a:pt x="3217" y="2315"/>
                  </a:lnTo>
                  <a:lnTo>
                    <a:pt x="3219" y="2290"/>
                  </a:lnTo>
                  <a:lnTo>
                    <a:pt x="3221" y="2264"/>
                  </a:lnTo>
                  <a:lnTo>
                    <a:pt x="3221" y="2238"/>
                  </a:lnTo>
                  <a:lnTo>
                    <a:pt x="3222" y="2212"/>
                  </a:lnTo>
                  <a:lnTo>
                    <a:pt x="3221" y="2185"/>
                  </a:lnTo>
                  <a:lnTo>
                    <a:pt x="3221" y="2160"/>
                  </a:lnTo>
                  <a:lnTo>
                    <a:pt x="3219" y="2134"/>
                  </a:lnTo>
                  <a:lnTo>
                    <a:pt x="3217" y="2109"/>
                  </a:lnTo>
                  <a:lnTo>
                    <a:pt x="3214" y="2083"/>
                  </a:lnTo>
                  <a:lnTo>
                    <a:pt x="3211" y="2058"/>
                  </a:lnTo>
                  <a:lnTo>
                    <a:pt x="3202" y="2009"/>
                  </a:lnTo>
                  <a:lnTo>
                    <a:pt x="3190" y="1960"/>
                  </a:lnTo>
                  <a:lnTo>
                    <a:pt x="3177" y="1911"/>
                  </a:lnTo>
                  <a:lnTo>
                    <a:pt x="3161" y="1864"/>
                  </a:lnTo>
                  <a:lnTo>
                    <a:pt x="3142" y="1818"/>
                  </a:lnTo>
                  <a:lnTo>
                    <a:pt x="3122" y="1774"/>
                  </a:lnTo>
                  <a:lnTo>
                    <a:pt x="3100" y="1730"/>
                  </a:lnTo>
                  <a:lnTo>
                    <a:pt x="3075" y="1687"/>
                  </a:lnTo>
                  <a:lnTo>
                    <a:pt x="3050" y="1647"/>
                  </a:lnTo>
                  <a:lnTo>
                    <a:pt x="3021" y="1607"/>
                  </a:lnTo>
                  <a:lnTo>
                    <a:pt x="2991" y="1569"/>
                  </a:lnTo>
                  <a:lnTo>
                    <a:pt x="2959" y="1532"/>
                  </a:lnTo>
                  <a:lnTo>
                    <a:pt x="2926" y="1497"/>
                  </a:lnTo>
                  <a:lnTo>
                    <a:pt x="2891" y="1464"/>
                  </a:lnTo>
                  <a:lnTo>
                    <a:pt x="2854" y="1432"/>
                  </a:lnTo>
                  <a:lnTo>
                    <a:pt x="2816" y="1402"/>
                  </a:lnTo>
                  <a:lnTo>
                    <a:pt x="2776" y="1373"/>
                  </a:lnTo>
                  <a:lnTo>
                    <a:pt x="2735" y="1347"/>
                  </a:lnTo>
                  <a:lnTo>
                    <a:pt x="2693" y="1323"/>
                  </a:lnTo>
                  <a:lnTo>
                    <a:pt x="2650" y="1301"/>
                  </a:lnTo>
                  <a:lnTo>
                    <a:pt x="2605" y="1281"/>
                  </a:lnTo>
                  <a:lnTo>
                    <a:pt x="2558" y="1263"/>
                  </a:lnTo>
                  <a:lnTo>
                    <a:pt x="2511" y="1247"/>
                  </a:lnTo>
                  <a:lnTo>
                    <a:pt x="2463" y="1233"/>
                  </a:lnTo>
                  <a:lnTo>
                    <a:pt x="2415" y="1221"/>
                  </a:lnTo>
                  <a:lnTo>
                    <a:pt x="2365" y="1213"/>
                  </a:lnTo>
                  <a:lnTo>
                    <a:pt x="2340" y="1209"/>
                  </a:lnTo>
                  <a:lnTo>
                    <a:pt x="2314" y="1206"/>
                  </a:lnTo>
                  <a:lnTo>
                    <a:pt x="2289" y="1204"/>
                  </a:lnTo>
                  <a:lnTo>
                    <a:pt x="2263" y="1202"/>
                  </a:lnTo>
                  <a:lnTo>
                    <a:pt x="2237" y="1201"/>
                  </a:lnTo>
                  <a:lnTo>
                    <a:pt x="2211" y="1201"/>
                  </a:lnTo>
                  <a:close/>
                  <a:moveTo>
                    <a:pt x="2706" y="1717"/>
                  </a:moveTo>
                  <a:lnTo>
                    <a:pt x="2706" y="1717"/>
                  </a:lnTo>
                  <a:lnTo>
                    <a:pt x="2682" y="1694"/>
                  </a:lnTo>
                  <a:lnTo>
                    <a:pt x="2656" y="1672"/>
                  </a:lnTo>
                  <a:lnTo>
                    <a:pt x="2630" y="1651"/>
                  </a:lnTo>
                  <a:lnTo>
                    <a:pt x="2602" y="1632"/>
                  </a:lnTo>
                  <a:lnTo>
                    <a:pt x="2574" y="1614"/>
                  </a:lnTo>
                  <a:lnTo>
                    <a:pt x="2544" y="1597"/>
                  </a:lnTo>
                  <a:lnTo>
                    <a:pt x="2515" y="1581"/>
                  </a:lnTo>
                  <a:lnTo>
                    <a:pt x="2484" y="1567"/>
                  </a:lnTo>
                  <a:lnTo>
                    <a:pt x="2452" y="1554"/>
                  </a:lnTo>
                  <a:lnTo>
                    <a:pt x="2419" y="1544"/>
                  </a:lnTo>
                  <a:lnTo>
                    <a:pt x="2386" y="1534"/>
                  </a:lnTo>
                  <a:lnTo>
                    <a:pt x="2352" y="1527"/>
                  </a:lnTo>
                  <a:lnTo>
                    <a:pt x="2318" y="1520"/>
                  </a:lnTo>
                  <a:lnTo>
                    <a:pt x="2283" y="1516"/>
                  </a:lnTo>
                  <a:lnTo>
                    <a:pt x="2247" y="1513"/>
                  </a:lnTo>
                  <a:lnTo>
                    <a:pt x="2211" y="1513"/>
                  </a:lnTo>
                  <a:lnTo>
                    <a:pt x="2175" y="1513"/>
                  </a:lnTo>
                  <a:lnTo>
                    <a:pt x="2140" y="1516"/>
                  </a:lnTo>
                  <a:lnTo>
                    <a:pt x="2105" y="1520"/>
                  </a:lnTo>
                  <a:lnTo>
                    <a:pt x="2070" y="1527"/>
                  </a:lnTo>
                  <a:lnTo>
                    <a:pt x="2036" y="1534"/>
                  </a:lnTo>
                  <a:lnTo>
                    <a:pt x="2003" y="1544"/>
                  </a:lnTo>
                  <a:lnTo>
                    <a:pt x="1971" y="1554"/>
                  </a:lnTo>
                  <a:lnTo>
                    <a:pt x="1939" y="1567"/>
                  </a:lnTo>
                  <a:lnTo>
                    <a:pt x="1908" y="1581"/>
                  </a:lnTo>
                  <a:lnTo>
                    <a:pt x="1877" y="1597"/>
                  </a:lnTo>
                  <a:lnTo>
                    <a:pt x="1848" y="1614"/>
                  </a:lnTo>
                  <a:lnTo>
                    <a:pt x="1820" y="1632"/>
                  </a:lnTo>
                  <a:lnTo>
                    <a:pt x="1792" y="1651"/>
                  </a:lnTo>
                  <a:lnTo>
                    <a:pt x="1766" y="1672"/>
                  </a:lnTo>
                  <a:lnTo>
                    <a:pt x="1741" y="1694"/>
                  </a:lnTo>
                  <a:lnTo>
                    <a:pt x="1716" y="1717"/>
                  </a:lnTo>
                  <a:lnTo>
                    <a:pt x="1693" y="1742"/>
                  </a:lnTo>
                  <a:lnTo>
                    <a:pt x="1671" y="1767"/>
                  </a:lnTo>
                  <a:lnTo>
                    <a:pt x="1650" y="1794"/>
                  </a:lnTo>
                  <a:lnTo>
                    <a:pt x="1631" y="1820"/>
                  </a:lnTo>
                  <a:lnTo>
                    <a:pt x="1613" y="1849"/>
                  </a:lnTo>
                  <a:lnTo>
                    <a:pt x="1596" y="1879"/>
                  </a:lnTo>
                  <a:lnTo>
                    <a:pt x="1580" y="1909"/>
                  </a:lnTo>
                  <a:lnTo>
                    <a:pt x="1566" y="1940"/>
                  </a:lnTo>
                  <a:lnTo>
                    <a:pt x="1554" y="1971"/>
                  </a:lnTo>
                  <a:lnTo>
                    <a:pt x="1543" y="2003"/>
                  </a:lnTo>
                  <a:lnTo>
                    <a:pt x="1533" y="2037"/>
                  </a:lnTo>
                  <a:lnTo>
                    <a:pt x="1526" y="2070"/>
                  </a:lnTo>
                  <a:lnTo>
                    <a:pt x="1520" y="2106"/>
                  </a:lnTo>
                  <a:lnTo>
                    <a:pt x="1515" y="2141"/>
                  </a:lnTo>
                  <a:lnTo>
                    <a:pt x="1512" y="2176"/>
                  </a:lnTo>
                  <a:lnTo>
                    <a:pt x="1511" y="2212"/>
                  </a:lnTo>
                  <a:lnTo>
                    <a:pt x="1512" y="2248"/>
                  </a:lnTo>
                  <a:lnTo>
                    <a:pt x="1515" y="2283"/>
                  </a:lnTo>
                  <a:lnTo>
                    <a:pt x="1520" y="2318"/>
                  </a:lnTo>
                  <a:lnTo>
                    <a:pt x="1526" y="2353"/>
                  </a:lnTo>
                  <a:lnTo>
                    <a:pt x="1533" y="2387"/>
                  </a:lnTo>
                  <a:lnTo>
                    <a:pt x="1543" y="2420"/>
                  </a:lnTo>
                  <a:lnTo>
                    <a:pt x="1554" y="2453"/>
                  </a:lnTo>
                  <a:lnTo>
                    <a:pt x="1566" y="2485"/>
                  </a:lnTo>
                  <a:lnTo>
                    <a:pt x="1580" y="2515"/>
                  </a:lnTo>
                  <a:lnTo>
                    <a:pt x="1596" y="2545"/>
                  </a:lnTo>
                  <a:lnTo>
                    <a:pt x="1613" y="2575"/>
                  </a:lnTo>
                  <a:lnTo>
                    <a:pt x="1631" y="2604"/>
                  </a:lnTo>
                  <a:lnTo>
                    <a:pt x="1650" y="2630"/>
                  </a:lnTo>
                  <a:lnTo>
                    <a:pt x="1671" y="2657"/>
                  </a:lnTo>
                  <a:lnTo>
                    <a:pt x="1693" y="2682"/>
                  </a:lnTo>
                  <a:lnTo>
                    <a:pt x="1716" y="2707"/>
                  </a:lnTo>
                  <a:lnTo>
                    <a:pt x="1741" y="2730"/>
                  </a:lnTo>
                  <a:lnTo>
                    <a:pt x="1766" y="2752"/>
                  </a:lnTo>
                  <a:lnTo>
                    <a:pt x="1792" y="2773"/>
                  </a:lnTo>
                  <a:lnTo>
                    <a:pt x="1820" y="2792"/>
                  </a:lnTo>
                  <a:lnTo>
                    <a:pt x="1848" y="2810"/>
                  </a:lnTo>
                  <a:lnTo>
                    <a:pt x="1877" y="2827"/>
                  </a:lnTo>
                  <a:lnTo>
                    <a:pt x="1908" y="2843"/>
                  </a:lnTo>
                  <a:lnTo>
                    <a:pt x="1939" y="2857"/>
                  </a:lnTo>
                  <a:lnTo>
                    <a:pt x="1971" y="2870"/>
                  </a:lnTo>
                  <a:lnTo>
                    <a:pt x="2003" y="2880"/>
                  </a:lnTo>
                  <a:lnTo>
                    <a:pt x="2036" y="2890"/>
                  </a:lnTo>
                  <a:lnTo>
                    <a:pt x="2070" y="2897"/>
                  </a:lnTo>
                  <a:lnTo>
                    <a:pt x="2105" y="2904"/>
                  </a:lnTo>
                  <a:lnTo>
                    <a:pt x="2140" y="2908"/>
                  </a:lnTo>
                  <a:lnTo>
                    <a:pt x="2175" y="2911"/>
                  </a:lnTo>
                  <a:lnTo>
                    <a:pt x="2211" y="2911"/>
                  </a:lnTo>
                  <a:lnTo>
                    <a:pt x="2247" y="2911"/>
                  </a:lnTo>
                  <a:lnTo>
                    <a:pt x="2283" y="2908"/>
                  </a:lnTo>
                  <a:lnTo>
                    <a:pt x="2318" y="2904"/>
                  </a:lnTo>
                  <a:lnTo>
                    <a:pt x="2352" y="2897"/>
                  </a:lnTo>
                  <a:lnTo>
                    <a:pt x="2386" y="2890"/>
                  </a:lnTo>
                  <a:lnTo>
                    <a:pt x="2419" y="2880"/>
                  </a:lnTo>
                  <a:lnTo>
                    <a:pt x="2452" y="2870"/>
                  </a:lnTo>
                  <a:lnTo>
                    <a:pt x="2484" y="2857"/>
                  </a:lnTo>
                  <a:lnTo>
                    <a:pt x="2515" y="2843"/>
                  </a:lnTo>
                  <a:lnTo>
                    <a:pt x="2544" y="2827"/>
                  </a:lnTo>
                  <a:lnTo>
                    <a:pt x="2574" y="2810"/>
                  </a:lnTo>
                  <a:lnTo>
                    <a:pt x="2602" y="2792"/>
                  </a:lnTo>
                  <a:lnTo>
                    <a:pt x="2630" y="2773"/>
                  </a:lnTo>
                  <a:lnTo>
                    <a:pt x="2656" y="2752"/>
                  </a:lnTo>
                  <a:lnTo>
                    <a:pt x="2682" y="2730"/>
                  </a:lnTo>
                  <a:lnTo>
                    <a:pt x="2706" y="2707"/>
                  </a:lnTo>
                  <a:lnTo>
                    <a:pt x="2728" y="2682"/>
                  </a:lnTo>
                  <a:lnTo>
                    <a:pt x="2751" y="2657"/>
                  </a:lnTo>
                  <a:lnTo>
                    <a:pt x="2772" y="2630"/>
                  </a:lnTo>
                  <a:lnTo>
                    <a:pt x="2791" y="2604"/>
                  </a:lnTo>
                  <a:lnTo>
                    <a:pt x="2809" y="2575"/>
                  </a:lnTo>
                  <a:lnTo>
                    <a:pt x="2826" y="2545"/>
                  </a:lnTo>
                  <a:lnTo>
                    <a:pt x="2841" y="2515"/>
                  </a:lnTo>
                  <a:lnTo>
                    <a:pt x="2856" y="2485"/>
                  </a:lnTo>
                  <a:lnTo>
                    <a:pt x="2868" y="2453"/>
                  </a:lnTo>
                  <a:lnTo>
                    <a:pt x="2880" y="2420"/>
                  </a:lnTo>
                  <a:lnTo>
                    <a:pt x="2888" y="2387"/>
                  </a:lnTo>
                  <a:lnTo>
                    <a:pt x="2897" y="2353"/>
                  </a:lnTo>
                  <a:lnTo>
                    <a:pt x="2903" y="2318"/>
                  </a:lnTo>
                  <a:lnTo>
                    <a:pt x="2907" y="2283"/>
                  </a:lnTo>
                  <a:lnTo>
                    <a:pt x="2909" y="2248"/>
                  </a:lnTo>
                  <a:lnTo>
                    <a:pt x="2910" y="2212"/>
                  </a:lnTo>
                  <a:lnTo>
                    <a:pt x="2909" y="2176"/>
                  </a:lnTo>
                  <a:lnTo>
                    <a:pt x="2907" y="2141"/>
                  </a:lnTo>
                  <a:lnTo>
                    <a:pt x="2903" y="2106"/>
                  </a:lnTo>
                  <a:lnTo>
                    <a:pt x="2897" y="2070"/>
                  </a:lnTo>
                  <a:lnTo>
                    <a:pt x="2888" y="2037"/>
                  </a:lnTo>
                  <a:lnTo>
                    <a:pt x="2880" y="2003"/>
                  </a:lnTo>
                  <a:lnTo>
                    <a:pt x="2868" y="1971"/>
                  </a:lnTo>
                  <a:lnTo>
                    <a:pt x="2856" y="1940"/>
                  </a:lnTo>
                  <a:lnTo>
                    <a:pt x="2841" y="1909"/>
                  </a:lnTo>
                  <a:lnTo>
                    <a:pt x="2826" y="1879"/>
                  </a:lnTo>
                  <a:lnTo>
                    <a:pt x="2809" y="1849"/>
                  </a:lnTo>
                  <a:lnTo>
                    <a:pt x="2791" y="1820"/>
                  </a:lnTo>
                  <a:lnTo>
                    <a:pt x="2772" y="1794"/>
                  </a:lnTo>
                  <a:lnTo>
                    <a:pt x="2751" y="1767"/>
                  </a:lnTo>
                  <a:lnTo>
                    <a:pt x="2728" y="1742"/>
                  </a:lnTo>
                  <a:lnTo>
                    <a:pt x="2706" y="1717"/>
                  </a:lnTo>
                  <a:close/>
                  <a:moveTo>
                    <a:pt x="3187" y="1235"/>
                  </a:moveTo>
                  <a:lnTo>
                    <a:pt x="3187" y="1235"/>
                  </a:lnTo>
                  <a:lnTo>
                    <a:pt x="3164" y="1213"/>
                  </a:lnTo>
                  <a:lnTo>
                    <a:pt x="3139" y="1189"/>
                  </a:lnTo>
                  <a:lnTo>
                    <a:pt x="3115" y="1168"/>
                  </a:lnTo>
                  <a:lnTo>
                    <a:pt x="3089" y="1147"/>
                  </a:lnTo>
                  <a:lnTo>
                    <a:pt x="3064" y="1125"/>
                  </a:lnTo>
                  <a:lnTo>
                    <a:pt x="3037" y="1105"/>
                  </a:lnTo>
                  <a:lnTo>
                    <a:pt x="3011" y="1086"/>
                  </a:lnTo>
                  <a:lnTo>
                    <a:pt x="2983" y="1067"/>
                  </a:lnTo>
                  <a:lnTo>
                    <a:pt x="2955" y="1049"/>
                  </a:lnTo>
                  <a:lnTo>
                    <a:pt x="2927" y="1031"/>
                  </a:lnTo>
                  <a:lnTo>
                    <a:pt x="2899" y="1014"/>
                  </a:lnTo>
                  <a:lnTo>
                    <a:pt x="2869" y="998"/>
                  </a:lnTo>
                  <a:lnTo>
                    <a:pt x="2840" y="982"/>
                  </a:lnTo>
                  <a:lnTo>
                    <a:pt x="2809" y="967"/>
                  </a:lnTo>
                  <a:lnTo>
                    <a:pt x="2780" y="953"/>
                  </a:lnTo>
                  <a:lnTo>
                    <a:pt x="2749" y="939"/>
                  </a:lnTo>
                  <a:lnTo>
                    <a:pt x="2718" y="926"/>
                  </a:lnTo>
                  <a:lnTo>
                    <a:pt x="2686" y="915"/>
                  </a:lnTo>
                  <a:lnTo>
                    <a:pt x="2654" y="904"/>
                  </a:lnTo>
                  <a:lnTo>
                    <a:pt x="2622" y="893"/>
                  </a:lnTo>
                  <a:lnTo>
                    <a:pt x="2589" y="884"/>
                  </a:lnTo>
                  <a:lnTo>
                    <a:pt x="2556" y="874"/>
                  </a:lnTo>
                  <a:lnTo>
                    <a:pt x="2523" y="867"/>
                  </a:lnTo>
                  <a:lnTo>
                    <a:pt x="2489" y="859"/>
                  </a:lnTo>
                  <a:lnTo>
                    <a:pt x="2455" y="853"/>
                  </a:lnTo>
                  <a:lnTo>
                    <a:pt x="2421" y="846"/>
                  </a:lnTo>
                  <a:lnTo>
                    <a:pt x="2387" y="842"/>
                  </a:lnTo>
                  <a:lnTo>
                    <a:pt x="2352" y="838"/>
                  </a:lnTo>
                  <a:lnTo>
                    <a:pt x="2318" y="835"/>
                  </a:lnTo>
                  <a:lnTo>
                    <a:pt x="2283" y="833"/>
                  </a:lnTo>
                  <a:lnTo>
                    <a:pt x="2246" y="832"/>
                  </a:lnTo>
                  <a:lnTo>
                    <a:pt x="2211" y="831"/>
                  </a:lnTo>
                  <a:lnTo>
                    <a:pt x="2175" y="832"/>
                  </a:lnTo>
                  <a:lnTo>
                    <a:pt x="2140" y="833"/>
                  </a:lnTo>
                  <a:lnTo>
                    <a:pt x="2105" y="835"/>
                  </a:lnTo>
                  <a:lnTo>
                    <a:pt x="2070" y="838"/>
                  </a:lnTo>
                  <a:lnTo>
                    <a:pt x="2035" y="842"/>
                  </a:lnTo>
                  <a:lnTo>
                    <a:pt x="2001" y="846"/>
                  </a:lnTo>
                  <a:lnTo>
                    <a:pt x="1966" y="853"/>
                  </a:lnTo>
                  <a:lnTo>
                    <a:pt x="1932" y="859"/>
                  </a:lnTo>
                  <a:lnTo>
                    <a:pt x="1899" y="867"/>
                  </a:lnTo>
                  <a:lnTo>
                    <a:pt x="1865" y="874"/>
                  </a:lnTo>
                  <a:lnTo>
                    <a:pt x="1832" y="884"/>
                  </a:lnTo>
                  <a:lnTo>
                    <a:pt x="1800" y="893"/>
                  </a:lnTo>
                  <a:lnTo>
                    <a:pt x="1769" y="904"/>
                  </a:lnTo>
                  <a:lnTo>
                    <a:pt x="1737" y="915"/>
                  </a:lnTo>
                  <a:lnTo>
                    <a:pt x="1705" y="926"/>
                  </a:lnTo>
                  <a:lnTo>
                    <a:pt x="1674" y="939"/>
                  </a:lnTo>
                  <a:lnTo>
                    <a:pt x="1643" y="953"/>
                  </a:lnTo>
                  <a:lnTo>
                    <a:pt x="1612" y="967"/>
                  </a:lnTo>
                  <a:lnTo>
                    <a:pt x="1582" y="982"/>
                  </a:lnTo>
                  <a:lnTo>
                    <a:pt x="1552" y="998"/>
                  </a:lnTo>
                  <a:lnTo>
                    <a:pt x="1524" y="1014"/>
                  </a:lnTo>
                  <a:lnTo>
                    <a:pt x="1495" y="1031"/>
                  </a:lnTo>
                  <a:lnTo>
                    <a:pt x="1466" y="1049"/>
                  </a:lnTo>
                  <a:lnTo>
                    <a:pt x="1439" y="1067"/>
                  </a:lnTo>
                  <a:lnTo>
                    <a:pt x="1411" y="1086"/>
                  </a:lnTo>
                  <a:lnTo>
                    <a:pt x="1384" y="1105"/>
                  </a:lnTo>
                  <a:lnTo>
                    <a:pt x="1359" y="1125"/>
                  </a:lnTo>
                  <a:lnTo>
                    <a:pt x="1332" y="1147"/>
                  </a:lnTo>
                  <a:lnTo>
                    <a:pt x="1307" y="1168"/>
                  </a:lnTo>
                  <a:lnTo>
                    <a:pt x="1282" y="1189"/>
                  </a:lnTo>
                  <a:lnTo>
                    <a:pt x="1258" y="1213"/>
                  </a:lnTo>
                  <a:lnTo>
                    <a:pt x="1234" y="1235"/>
                  </a:lnTo>
                  <a:lnTo>
                    <a:pt x="1211" y="1259"/>
                  </a:lnTo>
                  <a:lnTo>
                    <a:pt x="1189" y="1283"/>
                  </a:lnTo>
                  <a:lnTo>
                    <a:pt x="1167" y="1308"/>
                  </a:lnTo>
                  <a:lnTo>
                    <a:pt x="1145" y="1334"/>
                  </a:lnTo>
                  <a:lnTo>
                    <a:pt x="1125" y="1359"/>
                  </a:lnTo>
                  <a:lnTo>
                    <a:pt x="1104" y="1386"/>
                  </a:lnTo>
                  <a:lnTo>
                    <a:pt x="1084" y="1413"/>
                  </a:lnTo>
                  <a:lnTo>
                    <a:pt x="1066" y="1439"/>
                  </a:lnTo>
                  <a:lnTo>
                    <a:pt x="1048" y="1468"/>
                  </a:lnTo>
                  <a:lnTo>
                    <a:pt x="1030" y="1496"/>
                  </a:lnTo>
                  <a:lnTo>
                    <a:pt x="1013" y="1524"/>
                  </a:lnTo>
                  <a:lnTo>
                    <a:pt x="997" y="1553"/>
                  </a:lnTo>
                  <a:lnTo>
                    <a:pt x="981" y="1583"/>
                  </a:lnTo>
                  <a:lnTo>
                    <a:pt x="966" y="1613"/>
                  </a:lnTo>
                  <a:lnTo>
                    <a:pt x="952" y="1644"/>
                  </a:lnTo>
                  <a:lnTo>
                    <a:pt x="938" y="1675"/>
                  </a:lnTo>
                  <a:lnTo>
                    <a:pt x="926" y="1705"/>
                  </a:lnTo>
                  <a:lnTo>
                    <a:pt x="914" y="1737"/>
                  </a:lnTo>
                  <a:lnTo>
                    <a:pt x="902" y="1769"/>
                  </a:lnTo>
                  <a:lnTo>
                    <a:pt x="892" y="1801"/>
                  </a:lnTo>
                  <a:lnTo>
                    <a:pt x="882" y="1834"/>
                  </a:lnTo>
                  <a:lnTo>
                    <a:pt x="874" y="1867"/>
                  </a:lnTo>
                  <a:lnTo>
                    <a:pt x="865" y="1900"/>
                  </a:lnTo>
                  <a:lnTo>
                    <a:pt x="859" y="1933"/>
                  </a:lnTo>
                  <a:lnTo>
                    <a:pt x="851" y="1967"/>
                  </a:lnTo>
                  <a:lnTo>
                    <a:pt x="846" y="2001"/>
                  </a:lnTo>
                  <a:lnTo>
                    <a:pt x="842" y="2036"/>
                  </a:lnTo>
                  <a:lnTo>
                    <a:pt x="837" y="2070"/>
                  </a:lnTo>
                  <a:lnTo>
                    <a:pt x="834" y="2106"/>
                  </a:lnTo>
                  <a:lnTo>
                    <a:pt x="832" y="2141"/>
                  </a:lnTo>
                  <a:lnTo>
                    <a:pt x="831" y="2176"/>
                  </a:lnTo>
                  <a:lnTo>
                    <a:pt x="830" y="2212"/>
                  </a:lnTo>
                  <a:lnTo>
                    <a:pt x="831" y="2247"/>
                  </a:lnTo>
                  <a:lnTo>
                    <a:pt x="832" y="2283"/>
                  </a:lnTo>
                  <a:lnTo>
                    <a:pt x="834" y="2318"/>
                  </a:lnTo>
                  <a:lnTo>
                    <a:pt x="837" y="2354"/>
                  </a:lnTo>
                  <a:lnTo>
                    <a:pt x="842" y="2388"/>
                  </a:lnTo>
                  <a:lnTo>
                    <a:pt x="846" y="2423"/>
                  </a:lnTo>
                  <a:lnTo>
                    <a:pt x="851" y="2457"/>
                  </a:lnTo>
                  <a:lnTo>
                    <a:pt x="859" y="2491"/>
                  </a:lnTo>
                  <a:lnTo>
                    <a:pt x="865" y="2524"/>
                  </a:lnTo>
                  <a:lnTo>
                    <a:pt x="874" y="2557"/>
                  </a:lnTo>
                  <a:lnTo>
                    <a:pt x="882" y="2590"/>
                  </a:lnTo>
                  <a:lnTo>
                    <a:pt x="892" y="2623"/>
                  </a:lnTo>
                  <a:lnTo>
                    <a:pt x="902" y="2655"/>
                  </a:lnTo>
                  <a:lnTo>
                    <a:pt x="914" y="2687"/>
                  </a:lnTo>
                  <a:lnTo>
                    <a:pt x="926" y="2719"/>
                  </a:lnTo>
                  <a:lnTo>
                    <a:pt x="938" y="2750"/>
                  </a:lnTo>
                  <a:lnTo>
                    <a:pt x="952" y="2780"/>
                  </a:lnTo>
                  <a:lnTo>
                    <a:pt x="966" y="2811"/>
                  </a:lnTo>
                  <a:lnTo>
                    <a:pt x="981" y="2841"/>
                  </a:lnTo>
                  <a:lnTo>
                    <a:pt x="997" y="2871"/>
                  </a:lnTo>
                  <a:lnTo>
                    <a:pt x="1013" y="2900"/>
                  </a:lnTo>
                  <a:lnTo>
                    <a:pt x="1030" y="2928"/>
                  </a:lnTo>
                  <a:lnTo>
                    <a:pt x="1048" y="2956"/>
                  </a:lnTo>
                  <a:lnTo>
                    <a:pt x="1066" y="2985"/>
                  </a:lnTo>
                  <a:lnTo>
                    <a:pt x="1084" y="3011"/>
                  </a:lnTo>
                  <a:lnTo>
                    <a:pt x="1104" y="3038"/>
                  </a:lnTo>
                  <a:lnTo>
                    <a:pt x="1125" y="3065"/>
                  </a:lnTo>
                  <a:lnTo>
                    <a:pt x="1145" y="3090"/>
                  </a:lnTo>
                  <a:lnTo>
                    <a:pt x="1167" y="3116"/>
                  </a:lnTo>
                  <a:lnTo>
                    <a:pt x="1189" y="3141"/>
                  </a:lnTo>
                  <a:lnTo>
                    <a:pt x="1211" y="3165"/>
                  </a:lnTo>
                  <a:lnTo>
                    <a:pt x="1234" y="3189"/>
                  </a:lnTo>
                  <a:lnTo>
                    <a:pt x="1258" y="3211"/>
                  </a:lnTo>
                  <a:lnTo>
                    <a:pt x="1282" y="3235"/>
                  </a:lnTo>
                  <a:lnTo>
                    <a:pt x="1307" y="3256"/>
                  </a:lnTo>
                  <a:lnTo>
                    <a:pt x="1332" y="3277"/>
                  </a:lnTo>
                  <a:lnTo>
                    <a:pt x="1359" y="3299"/>
                  </a:lnTo>
                  <a:lnTo>
                    <a:pt x="1384" y="3319"/>
                  </a:lnTo>
                  <a:lnTo>
                    <a:pt x="1411" y="3338"/>
                  </a:lnTo>
                  <a:lnTo>
                    <a:pt x="1439" y="3357"/>
                  </a:lnTo>
                  <a:lnTo>
                    <a:pt x="1466" y="3375"/>
                  </a:lnTo>
                  <a:lnTo>
                    <a:pt x="1495" y="3393"/>
                  </a:lnTo>
                  <a:lnTo>
                    <a:pt x="1524" y="3410"/>
                  </a:lnTo>
                  <a:lnTo>
                    <a:pt x="1552" y="3426"/>
                  </a:lnTo>
                  <a:lnTo>
                    <a:pt x="1582" y="3442"/>
                  </a:lnTo>
                  <a:lnTo>
                    <a:pt x="1612" y="3457"/>
                  </a:lnTo>
                  <a:lnTo>
                    <a:pt x="1643" y="3471"/>
                  </a:lnTo>
                  <a:lnTo>
                    <a:pt x="1674" y="3485"/>
                  </a:lnTo>
                  <a:lnTo>
                    <a:pt x="1705" y="3498"/>
                  </a:lnTo>
                  <a:lnTo>
                    <a:pt x="1737" y="3509"/>
                  </a:lnTo>
                  <a:lnTo>
                    <a:pt x="1769" y="3520"/>
                  </a:lnTo>
                  <a:lnTo>
                    <a:pt x="1800" y="3531"/>
                  </a:lnTo>
                  <a:lnTo>
                    <a:pt x="1832" y="3540"/>
                  </a:lnTo>
                  <a:lnTo>
                    <a:pt x="1865" y="3550"/>
                  </a:lnTo>
                  <a:lnTo>
                    <a:pt x="1899" y="3557"/>
                  </a:lnTo>
                  <a:lnTo>
                    <a:pt x="1932" y="3565"/>
                  </a:lnTo>
                  <a:lnTo>
                    <a:pt x="1966" y="3571"/>
                  </a:lnTo>
                  <a:lnTo>
                    <a:pt x="2001" y="3578"/>
                  </a:lnTo>
                  <a:lnTo>
                    <a:pt x="2035" y="3582"/>
                  </a:lnTo>
                  <a:lnTo>
                    <a:pt x="2070" y="3586"/>
                  </a:lnTo>
                  <a:lnTo>
                    <a:pt x="2105" y="3589"/>
                  </a:lnTo>
                  <a:lnTo>
                    <a:pt x="2140" y="3591"/>
                  </a:lnTo>
                  <a:lnTo>
                    <a:pt x="2175" y="3592"/>
                  </a:lnTo>
                  <a:lnTo>
                    <a:pt x="2211" y="3594"/>
                  </a:lnTo>
                  <a:lnTo>
                    <a:pt x="2246" y="3592"/>
                  </a:lnTo>
                  <a:lnTo>
                    <a:pt x="2283" y="3591"/>
                  </a:lnTo>
                  <a:lnTo>
                    <a:pt x="2318" y="3589"/>
                  </a:lnTo>
                  <a:lnTo>
                    <a:pt x="2352" y="3586"/>
                  </a:lnTo>
                  <a:lnTo>
                    <a:pt x="2387" y="3582"/>
                  </a:lnTo>
                  <a:lnTo>
                    <a:pt x="2421" y="3578"/>
                  </a:lnTo>
                  <a:lnTo>
                    <a:pt x="2455" y="3571"/>
                  </a:lnTo>
                  <a:lnTo>
                    <a:pt x="2489" y="3565"/>
                  </a:lnTo>
                  <a:lnTo>
                    <a:pt x="2523" y="3557"/>
                  </a:lnTo>
                  <a:lnTo>
                    <a:pt x="2556" y="3550"/>
                  </a:lnTo>
                  <a:lnTo>
                    <a:pt x="2589" y="3540"/>
                  </a:lnTo>
                  <a:lnTo>
                    <a:pt x="2622" y="3531"/>
                  </a:lnTo>
                  <a:lnTo>
                    <a:pt x="2654" y="3520"/>
                  </a:lnTo>
                  <a:lnTo>
                    <a:pt x="2686" y="3509"/>
                  </a:lnTo>
                  <a:lnTo>
                    <a:pt x="2718" y="3498"/>
                  </a:lnTo>
                  <a:lnTo>
                    <a:pt x="2749" y="3485"/>
                  </a:lnTo>
                  <a:lnTo>
                    <a:pt x="2780" y="3471"/>
                  </a:lnTo>
                  <a:lnTo>
                    <a:pt x="2809" y="3457"/>
                  </a:lnTo>
                  <a:lnTo>
                    <a:pt x="2840" y="3442"/>
                  </a:lnTo>
                  <a:lnTo>
                    <a:pt x="2869" y="3426"/>
                  </a:lnTo>
                  <a:lnTo>
                    <a:pt x="2899" y="3410"/>
                  </a:lnTo>
                  <a:lnTo>
                    <a:pt x="2927" y="3393"/>
                  </a:lnTo>
                  <a:lnTo>
                    <a:pt x="2955" y="3375"/>
                  </a:lnTo>
                  <a:lnTo>
                    <a:pt x="2983" y="3357"/>
                  </a:lnTo>
                  <a:lnTo>
                    <a:pt x="3011" y="3338"/>
                  </a:lnTo>
                  <a:lnTo>
                    <a:pt x="3037" y="3319"/>
                  </a:lnTo>
                  <a:lnTo>
                    <a:pt x="3064" y="3299"/>
                  </a:lnTo>
                  <a:lnTo>
                    <a:pt x="3089" y="3277"/>
                  </a:lnTo>
                  <a:lnTo>
                    <a:pt x="3115" y="3256"/>
                  </a:lnTo>
                  <a:lnTo>
                    <a:pt x="3139" y="3235"/>
                  </a:lnTo>
                  <a:lnTo>
                    <a:pt x="3164" y="3211"/>
                  </a:lnTo>
                  <a:lnTo>
                    <a:pt x="3187" y="3189"/>
                  </a:lnTo>
                  <a:lnTo>
                    <a:pt x="3211" y="3165"/>
                  </a:lnTo>
                  <a:lnTo>
                    <a:pt x="3233" y="3141"/>
                  </a:lnTo>
                  <a:lnTo>
                    <a:pt x="3255" y="3116"/>
                  </a:lnTo>
                  <a:lnTo>
                    <a:pt x="3277" y="3090"/>
                  </a:lnTo>
                  <a:lnTo>
                    <a:pt x="3298" y="3065"/>
                  </a:lnTo>
                  <a:lnTo>
                    <a:pt x="3318" y="3038"/>
                  </a:lnTo>
                  <a:lnTo>
                    <a:pt x="3337" y="3011"/>
                  </a:lnTo>
                  <a:lnTo>
                    <a:pt x="3356" y="2985"/>
                  </a:lnTo>
                  <a:lnTo>
                    <a:pt x="3374" y="2956"/>
                  </a:lnTo>
                  <a:lnTo>
                    <a:pt x="3393" y="2928"/>
                  </a:lnTo>
                  <a:lnTo>
                    <a:pt x="3409" y="2900"/>
                  </a:lnTo>
                  <a:lnTo>
                    <a:pt x="3426" y="2871"/>
                  </a:lnTo>
                  <a:lnTo>
                    <a:pt x="3440" y="2841"/>
                  </a:lnTo>
                  <a:lnTo>
                    <a:pt x="3455" y="2811"/>
                  </a:lnTo>
                  <a:lnTo>
                    <a:pt x="3470" y="2780"/>
                  </a:lnTo>
                  <a:lnTo>
                    <a:pt x="3483" y="2750"/>
                  </a:lnTo>
                  <a:lnTo>
                    <a:pt x="3496" y="2719"/>
                  </a:lnTo>
                  <a:lnTo>
                    <a:pt x="3509" y="2687"/>
                  </a:lnTo>
                  <a:lnTo>
                    <a:pt x="3519" y="2655"/>
                  </a:lnTo>
                  <a:lnTo>
                    <a:pt x="3530" y="2623"/>
                  </a:lnTo>
                  <a:lnTo>
                    <a:pt x="3539" y="2590"/>
                  </a:lnTo>
                  <a:lnTo>
                    <a:pt x="3549" y="2557"/>
                  </a:lnTo>
                  <a:lnTo>
                    <a:pt x="3556" y="2524"/>
                  </a:lnTo>
                  <a:lnTo>
                    <a:pt x="3564" y="2491"/>
                  </a:lnTo>
                  <a:lnTo>
                    <a:pt x="3570" y="2457"/>
                  </a:lnTo>
                  <a:lnTo>
                    <a:pt x="3576" y="2423"/>
                  </a:lnTo>
                  <a:lnTo>
                    <a:pt x="3581" y="2388"/>
                  </a:lnTo>
                  <a:lnTo>
                    <a:pt x="3585" y="2354"/>
                  </a:lnTo>
                  <a:lnTo>
                    <a:pt x="3588" y="2318"/>
                  </a:lnTo>
                  <a:lnTo>
                    <a:pt x="3591" y="2283"/>
                  </a:lnTo>
                  <a:lnTo>
                    <a:pt x="3592" y="2247"/>
                  </a:lnTo>
                  <a:lnTo>
                    <a:pt x="3592" y="2212"/>
                  </a:lnTo>
                  <a:lnTo>
                    <a:pt x="3592" y="2176"/>
                  </a:lnTo>
                  <a:lnTo>
                    <a:pt x="3591" y="2141"/>
                  </a:lnTo>
                  <a:lnTo>
                    <a:pt x="3588" y="2106"/>
                  </a:lnTo>
                  <a:lnTo>
                    <a:pt x="3585" y="2070"/>
                  </a:lnTo>
                  <a:lnTo>
                    <a:pt x="3581" y="2036"/>
                  </a:lnTo>
                  <a:lnTo>
                    <a:pt x="3576" y="2001"/>
                  </a:lnTo>
                  <a:lnTo>
                    <a:pt x="3570" y="1967"/>
                  </a:lnTo>
                  <a:lnTo>
                    <a:pt x="3564" y="1933"/>
                  </a:lnTo>
                  <a:lnTo>
                    <a:pt x="3556" y="1900"/>
                  </a:lnTo>
                  <a:lnTo>
                    <a:pt x="3549" y="1867"/>
                  </a:lnTo>
                  <a:lnTo>
                    <a:pt x="3539" y="1834"/>
                  </a:lnTo>
                  <a:lnTo>
                    <a:pt x="3530" y="1801"/>
                  </a:lnTo>
                  <a:lnTo>
                    <a:pt x="3519" y="1769"/>
                  </a:lnTo>
                  <a:lnTo>
                    <a:pt x="3509" y="1737"/>
                  </a:lnTo>
                  <a:lnTo>
                    <a:pt x="3496" y="1705"/>
                  </a:lnTo>
                  <a:lnTo>
                    <a:pt x="3483" y="1675"/>
                  </a:lnTo>
                  <a:lnTo>
                    <a:pt x="3470" y="1644"/>
                  </a:lnTo>
                  <a:lnTo>
                    <a:pt x="3455" y="1613"/>
                  </a:lnTo>
                  <a:lnTo>
                    <a:pt x="3440" y="1583"/>
                  </a:lnTo>
                  <a:lnTo>
                    <a:pt x="3426" y="1553"/>
                  </a:lnTo>
                  <a:lnTo>
                    <a:pt x="3409" y="1524"/>
                  </a:lnTo>
                  <a:lnTo>
                    <a:pt x="3393" y="1496"/>
                  </a:lnTo>
                  <a:lnTo>
                    <a:pt x="3374" y="1468"/>
                  </a:lnTo>
                  <a:lnTo>
                    <a:pt x="3356" y="1439"/>
                  </a:lnTo>
                  <a:lnTo>
                    <a:pt x="3337" y="1413"/>
                  </a:lnTo>
                  <a:lnTo>
                    <a:pt x="3318" y="1386"/>
                  </a:lnTo>
                  <a:lnTo>
                    <a:pt x="3298" y="1359"/>
                  </a:lnTo>
                  <a:lnTo>
                    <a:pt x="3277" y="1334"/>
                  </a:lnTo>
                  <a:lnTo>
                    <a:pt x="3255" y="1308"/>
                  </a:lnTo>
                  <a:lnTo>
                    <a:pt x="3233" y="1283"/>
                  </a:lnTo>
                  <a:lnTo>
                    <a:pt x="3211" y="1259"/>
                  </a:lnTo>
                  <a:lnTo>
                    <a:pt x="3187" y="12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44271" y="3343373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55756" y="3350629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47249" y="3350629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71667" y="3350629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259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780" y="92596"/>
            <a:ext cx="2276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prospect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1118384"/>
            <a:ext cx="9144002" cy="2173744"/>
          </a:xfrm>
          <a:prstGeom prst="rect">
            <a:avLst/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9" name="is1ide-Freeform: Shape 34"/>
          <p:cNvSpPr>
            <a:spLocks noChangeAspect="1"/>
          </p:cNvSpPr>
          <p:nvPr/>
        </p:nvSpPr>
        <p:spPr bwMode="auto">
          <a:xfrm>
            <a:off x="813541" y="1600283"/>
            <a:ext cx="254162" cy="306575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20" name="is1ide-Freeform: Shape 34"/>
          <p:cNvSpPr>
            <a:spLocks noChangeAspect="1"/>
          </p:cNvSpPr>
          <p:nvPr/>
        </p:nvSpPr>
        <p:spPr bwMode="auto">
          <a:xfrm>
            <a:off x="2616639" y="1600283"/>
            <a:ext cx="254162" cy="306575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21" name="is1ide-Freeform: Shape 34"/>
          <p:cNvSpPr>
            <a:spLocks noChangeAspect="1"/>
          </p:cNvSpPr>
          <p:nvPr/>
        </p:nvSpPr>
        <p:spPr bwMode="auto">
          <a:xfrm>
            <a:off x="4277854" y="1600283"/>
            <a:ext cx="254162" cy="306575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22" name="is1ide-Freeform: Shape 34"/>
          <p:cNvSpPr>
            <a:spLocks noChangeAspect="1"/>
          </p:cNvSpPr>
          <p:nvPr/>
        </p:nvSpPr>
        <p:spPr bwMode="auto">
          <a:xfrm>
            <a:off x="6080952" y="1600283"/>
            <a:ext cx="254162" cy="306575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23" name="is1ide-Freeform: Shape 34"/>
          <p:cNvSpPr>
            <a:spLocks noChangeAspect="1"/>
          </p:cNvSpPr>
          <p:nvPr/>
        </p:nvSpPr>
        <p:spPr bwMode="auto">
          <a:xfrm>
            <a:off x="7756969" y="1600283"/>
            <a:ext cx="254162" cy="306575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24" name="文本框 23"/>
          <p:cNvSpPr txBox="1"/>
          <p:nvPr/>
        </p:nvSpPr>
        <p:spPr>
          <a:xfrm>
            <a:off x="0" y="2360966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56937" y="2360966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45233" y="2360966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33278" y="2360966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24348" y="2360966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259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780" y="92596"/>
            <a:ext cx="2276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prospect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95985" y="731520"/>
            <a:ext cx="7574952" cy="3649532"/>
            <a:chOff x="1550988" y="1141413"/>
            <a:chExt cx="9492917" cy="4573587"/>
          </a:xfrm>
        </p:grpSpPr>
        <p:sp>
          <p:nvSpPr>
            <p:cNvPr id="5" name="等腰三角形 7"/>
            <p:cNvSpPr>
              <a:spLocks noChangeArrowheads="1"/>
            </p:cNvSpPr>
            <p:nvPr/>
          </p:nvSpPr>
          <p:spPr bwMode="auto">
            <a:xfrm rot="5400000" flipH="1">
              <a:off x="1859756" y="2623344"/>
              <a:ext cx="327025" cy="268288"/>
            </a:xfrm>
            <a:custGeom>
              <a:avLst/>
              <a:gdLst>
                <a:gd name="T0" fmla="*/ 0 w 328844"/>
                <a:gd name="T1" fmla="*/ 266913 h 268748"/>
                <a:gd name="T2" fmla="*/ 180612 w 328844"/>
                <a:gd name="T3" fmla="*/ 0 h 268748"/>
                <a:gd name="T4" fmla="*/ 321628 w 328844"/>
                <a:gd name="T5" fmla="*/ 266913 h 268748"/>
                <a:gd name="T6" fmla="*/ 0 w 328844"/>
                <a:gd name="T7" fmla="*/ 266913 h 2687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844"/>
                <a:gd name="T13" fmla="*/ 0 h 268748"/>
                <a:gd name="T14" fmla="*/ 328844 w 328844"/>
                <a:gd name="T15" fmla="*/ 268748 h 2687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844" h="268748">
                  <a:moveTo>
                    <a:pt x="0" y="268748"/>
                  </a:moveTo>
                  <a:lnTo>
                    <a:pt x="184664" y="0"/>
                  </a:lnTo>
                  <a:lnTo>
                    <a:pt x="328844" y="268748"/>
                  </a:lnTo>
                  <a:lnTo>
                    <a:pt x="0" y="268748"/>
                  </a:lnTo>
                  <a:close/>
                </a:path>
              </a:pathLst>
            </a:custGeom>
            <a:solidFill>
              <a:srgbClr val="364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6" name="图片 1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19" t="22713" r="2956" b="25211"/>
            <a:stretch>
              <a:fillRect/>
            </a:stretch>
          </p:blipFill>
          <p:spPr bwMode="auto">
            <a:xfrm>
              <a:off x="1892300" y="1816100"/>
              <a:ext cx="104775" cy="389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" name="直角三角形 6"/>
            <p:cNvSpPr>
              <a:spLocks noChangeArrowheads="1"/>
            </p:cNvSpPr>
            <p:nvPr/>
          </p:nvSpPr>
          <p:spPr bwMode="auto">
            <a:xfrm flipH="1">
              <a:off x="1655763" y="2736850"/>
              <a:ext cx="503237" cy="32385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平行四边形 15"/>
            <p:cNvSpPr>
              <a:spLocks noChangeArrowheads="1"/>
            </p:cNvSpPr>
            <p:nvPr/>
          </p:nvSpPr>
          <p:spPr bwMode="auto">
            <a:xfrm>
              <a:off x="1655762" y="3060700"/>
              <a:ext cx="2750807" cy="1165225"/>
            </a:xfrm>
            <a:custGeom>
              <a:avLst/>
              <a:gdLst>
                <a:gd name="T0" fmla="*/ 0 w 1872208"/>
                <a:gd name="T1" fmla="*/ 0 h 2088232"/>
                <a:gd name="T2" fmla="*/ 1470008 w 1872208"/>
                <a:gd name="T3" fmla="*/ 0 h 2088232"/>
                <a:gd name="T4" fmla="*/ 1060102 w 1872208"/>
                <a:gd name="T5" fmla="*/ 362804 h 2088232"/>
                <a:gd name="T6" fmla="*/ 0 w 1872208"/>
                <a:gd name="T7" fmla="*/ 362804 h 2088232"/>
                <a:gd name="T8" fmla="*/ 0 w 1872208"/>
                <a:gd name="T9" fmla="*/ 0 h 2088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208"/>
                <a:gd name="T16" fmla="*/ 0 h 2088232"/>
                <a:gd name="T17" fmla="*/ 1872208 w 1872208"/>
                <a:gd name="T18" fmla="*/ 2088232 h 2088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208" h="2088232">
                  <a:moveTo>
                    <a:pt x="0" y="0"/>
                  </a:moveTo>
                  <a:lnTo>
                    <a:pt x="1872208" y="0"/>
                  </a:lnTo>
                  <a:lnTo>
                    <a:pt x="1350150" y="2088232"/>
                  </a:lnTo>
                  <a:lnTo>
                    <a:pt x="0" y="208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324000" bIns="0" anchor="ctr"/>
            <a:lstStyle/>
            <a:p>
              <a:endParaRPr lang="zh-CN" altLang="en-US"/>
            </a:p>
          </p:txBody>
        </p:sp>
        <p:sp>
          <p:nvSpPr>
            <p:cNvPr id="9" name="等腰三角形 7"/>
            <p:cNvSpPr>
              <a:spLocks noChangeArrowheads="1"/>
            </p:cNvSpPr>
            <p:nvPr/>
          </p:nvSpPr>
          <p:spPr bwMode="auto">
            <a:xfrm rot="5400000" flipH="1">
              <a:off x="5172869" y="2623344"/>
              <a:ext cx="327025" cy="268287"/>
            </a:xfrm>
            <a:custGeom>
              <a:avLst/>
              <a:gdLst>
                <a:gd name="T0" fmla="*/ 0 w 328844"/>
                <a:gd name="T1" fmla="*/ 266909 h 268748"/>
                <a:gd name="T2" fmla="*/ 180612 w 328844"/>
                <a:gd name="T3" fmla="*/ 0 h 268748"/>
                <a:gd name="T4" fmla="*/ 321628 w 328844"/>
                <a:gd name="T5" fmla="*/ 266909 h 268748"/>
                <a:gd name="T6" fmla="*/ 0 w 328844"/>
                <a:gd name="T7" fmla="*/ 266909 h 2687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844"/>
                <a:gd name="T13" fmla="*/ 0 h 268748"/>
                <a:gd name="T14" fmla="*/ 328844 w 328844"/>
                <a:gd name="T15" fmla="*/ 268748 h 2687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844" h="268748">
                  <a:moveTo>
                    <a:pt x="0" y="268748"/>
                  </a:moveTo>
                  <a:lnTo>
                    <a:pt x="184664" y="0"/>
                  </a:lnTo>
                  <a:lnTo>
                    <a:pt x="328844" y="268748"/>
                  </a:lnTo>
                  <a:lnTo>
                    <a:pt x="0" y="2687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0" name="图片 3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19" t="22713" r="2956" b="25211"/>
            <a:stretch>
              <a:fillRect/>
            </a:stretch>
          </p:blipFill>
          <p:spPr bwMode="auto">
            <a:xfrm>
              <a:off x="5205413" y="1816100"/>
              <a:ext cx="103187" cy="389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1" name="直角三角形 35"/>
            <p:cNvSpPr>
              <a:spLocks noChangeArrowheads="1"/>
            </p:cNvSpPr>
            <p:nvPr/>
          </p:nvSpPr>
          <p:spPr bwMode="auto">
            <a:xfrm flipH="1">
              <a:off x="4968875" y="2736850"/>
              <a:ext cx="504825" cy="323850"/>
            </a:xfrm>
            <a:prstGeom prst="rtTriangle">
              <a:avLst/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平行四边形 15"/>
            <p:cNvSpPr>
              <a:spLocks noChangeArrowheads="1"/>
            </p:cNvSpPr>
            <p:nvPr/>
          </p:nvSpPr>
          <p:spPr bwMode="auto">
            <a:xfrm>
              <a:off x="4968873" y="3060700"/>
              <a:ext cx="2866695" cy="1165225"/>
            </a:xfrm>
            <a:custGeom>
              <a:avLst/>
              <a:gdLst>
                <a:gd name="T0" fmla="*/ 0 w 1872208"/>
                <a:gd name="T1" fmla="*/ 0 h 2088232"/>
                <a:gd name="T2" fmla="*/ 1470008 w 1872208"/>
                <a:gd name="T3" fmla="*/ 0 h 2088232"/>
                <a:gd name="T4" fmla="*/ 1060102 w 1872208"/>
                <a:gd name="T5" fmla="*/ 362804 h 2088232"/>
                <a:gd name="T6" fmla="*/ 0 w 1872208"/>
                <a:gd name="T7" fmla="*/ 362804 h 2088232"/>
                <a:gd name="T8" fmla="*/ 0 w 1872208"/>
                <a:gd name="T9" fmla="*/ 0 h 2088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208"/>
                <a:gd name="T16" fmla="*/ 0 h 2088232"/>
                <a:gd name="T17" fmla="*/ 1872208 w 1872208"/>
                <a:gd name="T18" fmla="*/ 2088232 h 2088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208" h="2088232">
                  <a:moveTo>
                    <a:pt x="0" y="0"/>
                  </a:moveTo>
                  <a:lnTo>
                    <a:pt x="1872208" y="0"/>
                  </a:lnTo>
                  <a:lnTo>
                    <a:pt x="1350150" y="2088232"/>
                  </a:lnTo>
                  <a:lnTo>
                    <a:pt x="0" y="208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324000" bIns="0" anchor="ctr"/>
            <a:lstStyle/>
            <a:p>
              <a:endParaRPr lang="zh-CN" altLang="en-US"/>
            </a:p>
          </p:txBody>
        </p:sp>
        <p:sp>
          <p:nvSpPr>
            <p:cNvPr id="15" name="等腰三角形 7"/>
            <p:cNvSpPr>
              <a:spLocks noChangeArrowheads="1"/>
            </p:cNvSpPr>
            <p:nvPr/>
          </p:nvSpPr>
          <p:spPr bwMode="auto">
            <a:xfrm rot="5400000" flipH="1">
              <a:off x="8601869" y="2623344"/>
              <a:ext cx="327025" cy="268287"/>
            </a:xfrm>
            <a:custGeom>
              <a:avLst/>
              <a:gdLst>
                <a:gd name="T0" fmla="*/ 0 w 328844"/>
                <a:gd name="T1" fmla="*/ 266909 h 268748"/>
                <a:gd name="T2" fmla="*/ 180612 w 328844"/>
                <a:gd name="T3" fmla="*/ 0 h 268748"/>
                <a:gd name="T4" fmla="*/ 321628 w 328844"/>
                <a:gd name="T5" fmla="*/ 266909 h 268748"/>
                <a:gd name="T6" fmla="*/ 0 w 328844"/>
                <a:gd name="T7" fmla="*/ 266909 h 2687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844"/>
                <a:gd name="T13" fmla="*/ 0 h 268748"/>
                <a:gd name="T14" fmla="*/ 328844 w 328844"/>
                <a:gd name="T15" fmla="*/ 268748 h 2687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844" h="268748">
                  <a:moveTo>
                    <a:pt x="0" y="268748"/>
                  </a:moveTo>
                  <a:lnTo>
                    <a:pt x="184664" y="0"/>
                  </a:lnTo>
                  <a:lnTo>
                    <a:pt x="328844" y="268748"/>
                  </a:lnTo>
                  <a:lnTo>
                    <a:pt x="0" y="268748"/>
                  </a:lnTo>
                  <a:close/>
                </a:path>
              </a:pathLst>
            </a:cu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6" name="图片 3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19" t="22713" r="2956" b="25211"/>
            <a:stretch>
              <a:fillRect/>
            </a:stretch>
          </p:blipFill>
          <p:spPr bwMode="auto">
            <a:xfrm>
              <a:off x="8634413" y="1816100"/>
              <a:ext cx="103187" cy="389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7" name="直角三角形 16"/>
            <p:cNvSpPr>
              <a:spLocks noChangeArrowheads="1"/>
            </p:cNvSpPr>
            <p:nvPr/>
          </p:nvSpPr>
          <p:spPr bwMode="auto">
            <a:xfrm flipH="1">
              <a:off x="8397875" y="2736850"/>
              <a:ext cx="503238" cy="323850"/>
            </a:xfrm>
            <a:prstGeom prst="rtTriangle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平行四边形 15"/>
            <p:cNvSpPr>
              <a:spLocks noChangeArrowheads="1"/>
            </p:cNvSpPr>
            <p:nvPr/>
          </p:nvSpPr>
          <p:spPr bwMode="auto">
            <a:xfrm>
              <a:off x="8397873" y="3060700"/>
              <a:ext cx="2646032" cy="1165225"/>
            </a:xfrm>
            <a:custGeom>
              <a:avLst/>
              <a:gdLst>
                <a:gd name="T0" fmla="*/ 0 w 1872208"/>
                <a:gd name="T1" fmla="*/ 0 h 2088232"/>
                <a:gd name="T2" fmla="*/ 1470008 w 1872208"/>
                <a:gd name="T3" fmla="*/ 0 h 2088232"/>
                <a:gd name="T4" fmla="*/ 1060102 w 1872208"/>
                <a:gd name="T5" fmla="*/ 362804 h 2088232"/>
                <a:gd name="T6" fmla="*/ 0 w 1872208"/>
                <a:gd name="T7" fmla="*/ 362804 h 2088232"/>
                <a:gd name="T8" fmla="*/ 0 w 1872208"/>
                <a:gd name="T9" fmla="*/ 0 h 2088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208"/>
                <a:gd name="T16" fmla="*/ 0 h 2088232"/>
                <a:gd name="T17" fmla="*/ 1872208 w 1872208"/>
                <a:gd name="T18" fmla="*/ 2088232 h 2088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208" h="2088232">
                  <a:moveTo>
                    <a:pt x="0" y="0"/>
                  </a:moveTo>
                  <a:lnTo>
                    <a:pt x="1872208" y="0"/>
                  </a:lnTo>
                  <a:lnTo>
                    <a:pt x="1350150" y="2088232"/>
                  </a:lnTo>
                  <a:lnTo>
                    <a:pt x="0" y="208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4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324000" bIns="0" anchor="ctr"/>
            <a:lstStyle/>
            <a:p>
              <a:endParaRPr lang="zh-CN" altLang="en-US" dirty="0"/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1550988" y="1157289"/>
              <a:ext cx="658813" cy="658813"/>
            </a:xfrm>
            <a:prstGeom prst="ellipse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891089" y="1157289"/>
              <a:ext cx="658813" cy="658813"/>
            </a:xfrm>
            <a:prstGeom prst="ellipse">
              <a:avLst/>
            </a:prstGeom>
            <a:solidFill>
              <a:srgbClr val="C7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5D5D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椭圆 29"/>
            <p:cNvSpPr>
              <a:spLocks noChangeArrowheads="1"/>
            </p:cNvSpPr>
            <p:nvPr/>
          </p:nvSpPr>
          <p:spPr bwMode="auto">
            <a:xfrm>
              <a:off x="8342313" y="1141413"/>
              <a:ext cx="658813" cy="658813"/>
            </a:xfrm>
            <a:prstGeom prst="ellipse">
              <a:avLst/>
            </a:prstGeom>
            <a:solidFill>
              <a:srgbClr val="27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5D5D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is1ide-Freeform: Shape 34"/>
          <p:cNvSpPr>
            <a:spLocks noChangeAspect="1"/>
          </p:cNvSpPr>
          <p:nvPr/>
        </p:nvSpPr>
        <p:spPr bwMode="auto">
          <a:xfrm>
            <a:off x="1377263" y="934088"/>
            <a:ext cx="134047" cy="161690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34" name="is1ide-Freeform: Shape 34"/>
          <p:cNvSpPr>
            <a:spLocks noChangeAspect="1"/>
          </p:cNvSpPr>
          <p:nvPr/>
        </p:nvSpPr>
        <p:spPr bwMode="auto">
          <a:xfrm>
            <a:off x="4057074" y="926195"/>
            <a:ext cx="134047" cy="161690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35" name="is1ide-Freeform: Shape 34"/>
          <p:cNvSpPr>
            <a:spLocks noChangeAspect="1"/>
          </p:cNvSpPr>
          <p:nvPr/>
        </p:nvSpPr>
        <p:spPr bwMode="auto">
          <a:xfrm>
            <a:off x="6778705" y="926236"/>
            <a:ext cx="134047" cy="161690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36" name="文本框 35"/>
          <p:cNvSpPr txBox="1"/>
          <p:nvPr/>
        </p:nvSpPr>
        <p:spPr>
          <a:xfrm>
            <a:off x="1220609" y="2401040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79142" y="2404829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67041" y="2404829"/>
            <a:ext cx="1919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343" y="9259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780" y="92596"/>
            <a:ext cx="2276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 prospect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6097" y="1313491"/>
            <a:ext cx="8185391" cy="2481582"/>
          </a:xfrm>
          <a:prstGeom prst="rect">
            <a:avLst/>
          </a:prstGeom>
          <a:solidFill>
            <a:srgbClr val="2745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6" name="矩形: 圆角 25"/>
          <p:cNvSpPr/>
          <p:nvPr/>
        </p:nvSpPr>
        <p:spPr>
          <a:xfrm>
            <a:off x="6787243" y="3985227"/>
            <a:ext cx="326571" cy="326571"/>
          </a:xfrm>
          <a:prstGeom prst="roundRect">
            <a:avLst/>
          </a:prstGeom>
          <a:solidFill>
            <a:srgbClr val="C74F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椭圆 4"/>
          <p:cNvSpPr/>
          <p:nvPr/>
        </p:nvSpPr>
        <p:spPr>
          <a:xfrm>
            <a:off x="6862252" y="4060237"/>
            <a:ext cx="176552" cy="176551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28" name="矩形: 圆角 27"/>
          <p:cNvSpPr/>
          <p:nvPr/>
        </p:nvSpPr>
        <p:spPr>
          <a:xfrm>
            <a:off x="7174230" y="3985227"/>
            <a:ext cx="326571" cy="326571"/>
          </a:xfrm>
          <a:prstGeom prst="roundRect">
            <a:avLst/>
          </a:prstGeom>
          <a:solidFill>
            <a:srgbClr val="2745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椭圆 8"/>
          <p:cNvSpPr/>
          <p:nvPr/>
        </p:nvSpPr>
        <p:spPr>
          <a:xfrm>
            <a:off x="7249240" y="4060237"/>
            <a:ext cx="176552" cy="17655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sp>
        <p:nvSpPr>
          <p:cNvPr id="30" name="矩形: 圆角 29"/>
          <p:cNvSpPr/>
          <p:nvPr/>
        </p:nvSpPr>
        <p:spPr>
          <a:xfrm>
            <a:off x="7561217" y="3985227"/>
            <a:ext cx="326571" cy="326571"/>
          </a:xfrm>
          <a:prstGeom prst="roundRect">
            <a:avLst/>
          </a:prstGeom>
          <a:solidFill>
            <a:srgbClr val="C74F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椭圆 11"/>
          <p:cNvSpPr/>
          <p:nvPr/>
        </p:nvSpPr>
        <p:spPr>
          <a:xfrm>
            <a:off x="7636227" y="4061082"/>
            <a:ext cx="176552" cy="174862"/>
          </a:xfrm>
          <a:custGeom>
            <a:avLst/>
            <a:gdLst>
              <a:gd name="connsiteX0" fmla="*/ 292147 w 331788"/>
              <a:gd name="connsiteY0" fmla="*/ 109538 h 328613"/>
              <a:gd name="connsiteX1" fmla="*/ 327025 w 331788"/>
              <a:gd name="connsiteY1" fmla="*/ 145621 h 328613"/>
              <a:gd name="connsiteX2" fmla="*/ 327025 w 331788"/>
              <a:gd name="connsiteY2" fmla="*/ 229385 h 328613"/>
              <a:gd name="connsiteX3" fmla="*/ 293438 w 331788"/>
              <a:gd name="connsiteY3" fmla="*/ 264179 h 328613"/>
              <a:gd name="connsiteX4" fmla="*/ 252101 w 331788"/>
              <a:gd name="connsiteY4" fmla="*/ 264179 h 328613"/>
              <a:gd name="connsiteX5" fmla="*/ 252101 w 331788"/>
              <a:gd name="connsiteY5" fmla="*/ 319593 h 328613"/>
              <a:gd name="connsiteX6" fmla="*/ 243059 w 331788"/>
              <a:gd name="connsiteY6" fmla="*/ 328613 h 328613"/>
              <a:gd name="connsiteX7" fmla="*/ 205596 w 331788"/>
              <a:gd name="connsiteY7" fmla="*/ 328613 h 328613"/>
              <a:gd name="connsiteX8" fmla="*/ 195262 w 331788"/>
              <a:gd name="connsiteY8" fmla="*/ 319593 h 328613"/>
              <a:gd name="connsiteX9" fmla="*/ 195262 w 331788"/>
              <a:gd name="connsiteY9" fmla="*/ 235829 h 328613"/>
              <a:gd name="connsiteX10" fmla="*/ 224973 w 331788"/>
              <a:gd name="connsiteY10" fmla="*/ 207478 h 328613"/>
              <a:gd name="connsiteX11" fmla="*/ 255976 w 331788"/>
              <a:gd name="connsiteY11" fmla="*/ 207478 h 328613"/>
              <a:gd name="connsiteX12" fmla="*/ 255976 w 331788"/>
              <a:gd name="connsiteY12" fmla="*/ 145621 h 328613"/>
              <a:gd name="connsiteX13" fmla="*/ 292147 w 331788"/>
              <a:gd name="connsiteY13" fmla="*/ 109538 h 328613"/>
              <a:gd name="connsiteX14" fmla="*/ 38473 w 331788"/>
              <a:gd name="connsiteY14" fmla="*/ 109538 h 328613"/>
              <a:gd name="connsiteX15" fmla="*/ 75079 w 331788"/>
              <a:gd name="connsiteY15" fmla="*/ 145621 h 328613"/>
              <a:gd name="connsiteX16" fmla="*/ 75079 w 331788"/>
              <a:gd name="connsiteY16" fmla="*/ 207478 h 328613"/>
              <a:gd name="connsiteX17" fmla="*/ 106456 w 331788"/>
              <a:gd name="connsiteY17" fmla="*/ 207478 h 328613"/>
              <a:gd name="connsiteX18" fmla="*/ 136525 w 331788"/>
              <a:gd name="connsiteY18" fmla="*/ 235829 h 328613"/>
              <a:gd name="connsiteX19" fmla="*/ 136525 w 331788"/>
              <a:gd name="connsiteY19" fmla="*/ 319593 h 328613"/>
              <a:gd name="connsiteX20" fmla="*/ 126066 w 331788"/>
              <a:gd name="connsiteY20" fmla="*/ 328613 h 328613"/>
              <a:gd name="connsiteX21" fmla="*/ 88153 w 331788"/>
              <a:gd name="connsiteY21" fmla="*/ 328613 h 328613"/>
              <a:gd name="connsiteX22" fmla="*/ 79001 w 331788"/>
              <a:gd name="connsiteY22" fmla="*/ 319593 h 328613"/>
              <a:gd name="connsiteX23" fmla="*/ 79001 w 331788"/>
              <a:gd name="connsiteY23" fmla="*/ 264179 h 328613"/>
              <a:gd name="connsiteX24" fmla="*/ 37166 w 331788"/>
              <a:gd name="connsiteY24" fmla="*/ 264179 h 328613"/>
              <a:gd name="connsiteX25" fmla="*/ 3175 w 331788"/>
              <a:gd name="connsiteY25" fmla="*/ 229385 h 328613"/>
              <a:gd name="connsiteX26" fmla="*/ 3175 w 331788"/>
              <a:gd name="connsiteY26" fmla="*/ 145621 h 328613"/>
              <a:gd name="connsiteX27" fmla="*/ 38473 w 331788"/>
              <a:gd name="connsiteY27" fmla="*/ 109538 h 328613"/>
              <a:gd name="connsiteX28" fmla="*/ 160734 w 331788"/>
              <a:gd name="connsiteY28" fmla="*/ 88900 h 328613"/>
              <a:gd name="connsiteX29" fmla="*/ 171053 w 331788"/>
              <a:gd name="connsiteY29" fmla="*/ 88900 h 328613"/>
              <a:gd name="connsiteX30" fmla="*/ 173633 w 331788"/>
              <a:gd name="connsiteY30" fmla="*/ 90195 h 328613"/>
              <a:gd name="connsiteX31" fmla="*/ 174923 w 331788"/>
              <a:gd name="connsiteY31" fmla="*/ 95375 h 328613"/>
              <a:gd name="connsiteX32" fmla="*/ 169763 w 331788"/>
              <a:gd name="connsiteY32" fmla="*/ 103146 h 328613"/>
              <a:gd name="connsiteX33" fmla="*/ 172343 w 331788"/>
              <a:gd name="connsiteY33" fmla="*/ 123867 h 328613"/>
              <a:gd name="connsiteX34" fmla="*/ 167184 w 331788"/>
              <a:gd name="connsiteY34" fmla="*/ 136818 h 328613"/>
              <a:gd name="connsiteX35" fmla="*/ 164604 w 331788"/>
              <a:gd name="connsiteY35" fmla="*/ 136818 h 328613"/>
              <a:gd name="connsiteX36" fmla="*/ 159444 w 331788"/>
              <a:gd name="connsiteY36" fmla="*/ 123867 h 328613"/>
              <a:gd name="connsiteX37" fmla="*/ 162024 w 331788"/>
              <a:gd name="connsiteY37" fmla="*/ 103146 h 328613"/>
              <a:gd name="connsiteX38" fmla="*/ 156865 w 331788"/>
              <a:gd name="connsiteY38" fmla="*/ 95375 h 328613"/>
              <a:gd name="connsiteX39" fmla="*/ 158155 w 331788"/>
              <a:gd name="connsiteY39" fmla="*/ 90195 h 328613"/>
              <a:gd name="connsiteX40" fmla="*/ 160734 w 331788"/>
              <a:gd name="connsiteY40" fmla="*/ 88900 h 328613"/>
              <a:gd name="connsiteX41" fmla="*/ 136182 w 331788"/>
              <a:gd name="connsiteY41" fmla="*/ 88900 h 328613"/>
              <a:gd name="connsiteX42" fmla="*/ 138766 w 331788"/>
              <a:gd name="connsiteY42" fmla="*/ 91502 h 328613"/>
              <a:gd name="connsiteX43" fmla="*/ 165893 w 331788"/>
              <a:gd name="connsiteY43" fmla="*/ 165652 h 328613"/>
              <a:gd name="connsiteX44" fmla="*/ 193021 w 331788"/>
              <a:gd name="connsiteY44" fmla="*/ 91502 h 328613"/>
              <a:gd name="connsiteX45" fmla="*/ 196897 w 331788"/>
              <a:gd name="connsiteY45" fmla="*/ 90201 h 328613"/>
              <a:gd name="connsiteX46" fmla="*/ 208523 w 331788"/>
              <a:gd name="connsiteY46" fmla="*/ 92802 h 328613"/>
              <a:gd name="connsiteX47" fmla="*/ 231775 w 331788"/>
              <a:gd name="connsiteY47" fmla="*/ 125325 h 328613"/>
              <a:gd name="connsiteX48" fmla="*/ 231775 w 331788"/>
              <a:gd name="connsiteY48" fmla="*/ 176059 h 328613"/>
              <a:gd name="connsiteX49" fmla="*/ 226608 w 331788"/>
              <a:gd name="connsiteY49" fmla="*/ 182563 h 328613"/>
              <a:gd name="connsiteX50" fmla="*/ 105179 w 331788"/>
              <a:gd name="connsiteY50" fmla="*/ 182563 h 328613"/>
              <a:gd name="connsiteX51" fmla="*/ 100012 w 331788"/>
              <a:gd name="connsiteY51" fmla="*/ 176059 h 328613"/>
              <a:gd name="connsiteX52" fmla="*/ 100012 w 331788"/>
              <a:gd name="connsiteY52" fmla="*/ 125325 h 328613"/>
              <a:gd name="connsiteX53" fmla="*/ 123264 w 331788"/>
              <a:gd name="connsiteY53" fmla="*/ 92802 h 328613"/>
              <a:gd name="connsiteX54" fmla="*/ 134890 w 331788"/>
              <a:gd name="connsiteY54" fmla="*/ 90201 h 328613"/>
              <a:gd name="connsiteX55" fmla="*/ 136182 w 331788"/>
              <a:gd name="connsiteY55" fmla="*/ 88900 h 328613"/>
              <a:gd name="connsiteX56" fmla="*/ 292100 w 331788"/>
              <a:gd name="connsiteY56" fmla="*/ 19050 h 328613"/>
              <a:gd name="connsiteX57" fmla="*/ 331788 w 331788"/>
              <a:gd name="connsiteY57" fmla="*/ 58738 h 328613"/>
              <a:gd name="connsiteX58" fmla="*/ 292100 w 331788"/>
              <a:gd name="connsiteY58" fmla="*/ 98426 h 328613"/>
              <a:gd name="connsiteX59" fmla="*/ 252412 w 331788"/>
              <a:gd name="connsiteY59" fmla="*/ 58738 h 328613"/>
              <a:gd name="connsiteX60" fmla="*/ 292100 w 331788"/>
              <a:gd name="connsiteY60" fmla="*/ 19050 h 328613"/>
              <a:gd name="connsiteX61" fmla="*/ 39688 w 331788"/>
              <a:gd name="connsiteY61" fmla="*/ 19050 h 328613"/>
              <a:gd name="connsiteX62" fmla="*/ 79376 w 331788"/>
              <a:gd name="connsiteY62" fmla="*/ 58738 h 328613"/>
              <a:gd name="connsiteX63" fmla="*/ 39688 w 331788"/>
              <a:gd name="connsiteY63" fmla="*/ 98426 h 328613"/>
              <a:gd name="connsiteX64" fmla="*/ 0 w 331788"/>
              <a:gd name="connsiteY64" fmla="*/ 58738 h 328613"/>
              <a:gd name="connsiteX65" fmla="*/ 39688 w 331788"/>
              <a:gd name="connsiteY65" fmla="*/ 19050 h 328613"/>
              <a:gd name="connsiteX66" fmla="*/ 165894 w 331788"/>
              <a:gd name="connsiteY66" fmla="*/ 0 h 328613"/>
              <a:gd name="connsiteX67" fmla="*/ 204788 w 331788"/>
              <a:gd name="connsiteY67" fmla="*/ 39688 h 328613"/>
              <a:gd name="connsiteX68" fmla="*/ 165894 w 331788"/>
              <a:gd name="connsiteY68" fmla="*/ 79376 h 328613"/>
              <a:gd name="connsiteX69" fmla="*/ 127000 w 331788"/>
              <a:gd name="connsiteY69" fmla="*/ 39688 h 328613"/>
              <a:gd name="connsiteX70" fmla="*/ 165894 w 331788"/>
              <a:gd name="connsiteY70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28613">
                <a:moveTo>
                  <a:pt x="292147" y="109538"/>
                </a:moveTo>
                <a:cubicBezTo>
                  <a:pt x="311524" y="109538"/>
                  <a:pt x="327025" y="126291"/>
                  <a:pt x="327025" y="145621"/>
                </a:cubicBezTo>
                <a:cubicBezTo>
                  <a:pt x="327025" y="145621"/>
                  <a:pt x="327025" y="145621"/>
                  <a:pt x="327025" y="229385"/>
                </a:cubicBezTo>
                <a:cubicBezTo>
                  <a:pt x="327025" y="248715"/>
                  <a:pt x="311524" y="264179"/>
                  <a:pt x="293438" y="264179"/>
                </a:cubicBezTo>
                <a:cubicBezTo>
                  <a:pt x="293438" y="264179"/>
                  <a:pt x="293438" y="264179"/>
                  <a:pt x="252101" y="264179"/>
                </a:cubicBezTo>
                <a:cubicBezTo>
                  <a:pt x="252101" y="264179"/>
                  <a:pt x="252101" y="264179"/>
                  <a:pt x="252101" y="319593"/>
                </a:cubicBezTo>
                <a:cubicBezTo>
                  <a:pt x="252101" y="324747"/>
                  <a:pt x="248226" y="328613"/>
                  <a:pt x="243059" y="328613"/>
                </a:cubicBezTo>
                <a:cubicBezTo>
                  <a:pt x="243059" y="328613"/>
                  <a:pt x="243059" y="328613"/>
                  <a:pt x="205596" y="328613"/>
                </a:cubicBezTo>
                <a:cubicBezTo>
                  <a:pt x="199138" y="328613"/>
                  <a:pt x="195262" y="324747"/>
                  <a:pt x="195262" y="319593"/>
                </a:cubicBezTo>
                <a:cubicBezTo>
                  <a:pt x="195262" y="319593"/>
                  <a:pt x="195262" y="319593"/>
                  <a:pt x="195262" y="235829"/>
                </a:cubicBezTo>
                <a:cubicBezTo>
                  <a:pt x="195262" y="220364"/>
                  <a:pt x="208180" y="207478"/>
                  <a:pt x="224973" y="207478"/>
                </a:cubicBezTo>
                <a:cubicBezTo>
                  <a:pt x="224973" y="207478"/>
                  <a:pt x="224973" y="207478"/>
                  <a:pt x="255976" y="207478"/>
                </a:cubicBezTo>
                <a:cubicBezTo>
                  <a:pt x="255976" y="207478"/>
                  <a:pt x="255976" y="207478"/>
                  <a:pt x="255976" y="145621"/>
                </a:cubicBezTo>
                <a:cubicBezTo>
                  <a:pt x="255976" y="126291"/>
                  <a:pt x="271478" y="109538"/>
                  <a:pt x="292147" y="109538"/>
                </a:cubicBezTo>
                <a:close/>
                <a:moveTo>
                  <a:pt x="38473" y="109538"/>
                </a:moveTo>
                <a:cubicBezTo>
                  <a:pt x="59391" y="109538"/>
                  <a:pt x="75079" y="126291"/>
                  <a:pt x="75079" y="145621"/>
                </a:cubicBezTo>
                <a:cubicBezTo>
                  <a:pt x="75079" y="145621"/>
                  <a:pt x="75079" y="145621"/>
                  <a:pt x="75079" y="207478"/>
                </a:cubicBezTo>
                <a:cubicBezTo>
                  <a:pt x="75079" y="207478"/>
                  <a:pt x="75079" y="207478"/>
                  <a:pt x="106456" y="207478"/>
                </a:cubicBezTo>
                <a:cubicBezTo>
                  <a:pt x="123451" y="207478"/>
                  <a:pt x="136525" y="220364"/>
                  <a:pt x="136525" y="235829"/>
                </a:cubicBezTo>
                <a:cubicBezTo>
                  <a:pt x="136525" y="235829"/>
                  <a:pt x="136525" y="235829"/>
                  <a:pt x="136525" y="319593"/>
                </a:cubicBezTo>
                <a:cubicBezTo>
                  <a:pt x="136525" y="324747"/>
                  <a:pt x="132603" y="328613"/>
                  <a:pt x="126066" y="328613"/>
                </a:cubicBezTo>
                <a:cubicBezTo>
                  <a:pt x="126066" y="328613"/>
                  <a:pt x="126066" y="328613"/>
                  <a:pt x="88153" y="328613"/>
                </a:cubicBezTo>
                <a:cubicBezTo>
                  <a:pt x="82923" y="328613"/>
                  <a:pt x="79001" y="324747"/>
                  <a:pt x="79001" y="319593"/>
                </a:cubicBezTo>
                <a:cubicBezTo>
                  <a:pt x="79001" y="319593"/>
                  <a:pt x="79001" y="319593"/>
                  <a:pt x="79001" y="264179"/>
                </a:cubicBezTo>
                <a:cubicBezTo>
                  <a:pt x="79001" y="264179"/>
                  <a:pt x="79001" y="264179"/>
                  <a:pt x="37166" y="264179"/>
                </a:cubicBezTo>
                <a:cubicBezTo>
                  <a:pt x="18863" y="264179"/>
                  <a:pt x="3175" y="248715"/>
                  <a:pt x="3175" y="229385"/>
                </a:cubicBezTo>
                <a:cubicBezTo>
                  <a:pt x="3175" y="229385"/>
                  <a:pt x="3175" y="229385"/>
                  <a:pt x="3175" y="145621"/>
                </a:cubicBezTo>
                <a:cubicBezTo>
                  <a:pt x="3175" y="126291"/>
                  <a:pt x="18863" y="109538"/>
                  <a:pt x="38473" y="109538"/>
                </a:cubicBezTo>
                <a:close/>
                <a:moveTo>
                  <a:pt x="160734" y="88900"/>
                </a:moveTo>
                <a:cubicBezTo>
                  <a:pt x="160734" y="88900"/>
                  <a:pt x="160734" y="88900"/>
                  <a:pt x="171053" y="88900"/>
                </a:cubicBezTo>
                <a:cubicBezTo>
                  <a:pt x="172343" y="88900"/>
                  <a:pt x="173633" y="90195"/>
                  <a:pt x="173633" y="90195"/>
                </a:cubicBezTo>
                <a:cubicBezTo>
                  <a:pt x="174923" y="92785"/>
                  <a:pt x="176213" y="94080"/>
                  <a:pt x="174923" y="95375"/>
                </a:cubicBezTo>
                <a:cubicBezTo>
                  <a:pt x="174923" y="95375"/>
                  <a:pt x="174923" y="95375"/>
                  <a:pt x="169763" y="103146"/>
                </a:cubicBezTo>
                <a:cubicBezTo>
                  <a:pt x="169763" y="103146"/>
                  <a:pt x="169763" y="103146"/>
                  <a:pt x="172343" y="123867"/>
                </a:cubicBezTo>
                <a:cubicBezTo>
                  <a:pt x="172343" y="123867"/>
                  <a:pt x="172343" y="123867"/>
                  <a:pt x="167184" y="136818"/>
                </a:cubicBezTo>
                <a:cubicBezTo>
                  <a:pt x="167184" y="138113"/>
                  <a:pt x="164604" y="138113"/>
                  <a:pt x="164604" y="136818"/>
                </a:cubicBezTo>
                <a:cubicBezTo>
                  <a:pt x="164604" y="136818"/>
                  <a:pt x="164604" y="136818"/>
                  <a:pt x="159444" y="123867"/>
                </a:cubicBezTo>
                <a:cubicBezTo>
                  <a:pt x="159444" y="123867"/>
                  <a:pt x="159444" y="123867"/>
                  <a:pt x="162024" y="103146"/>
                </a:cubicBezTo>
                <a:cubicBezTo>
                  <a:pt x="162024" y="103146"/>
                  <a:pt x="162024" y="103146"/>
                  <a:pt x="156865" y="95375"/>
                </a:cubicBezTo>
                <a:cubicBezTo>
                  <a:pt x="155575" y="94080"/>
                  <a:pt x="156865" y="92785"/>
                  <a:pt x="158155" y="90195"/>
                </a:cubicBezTo>
                <a:cubicBezTo>
                  <a:pt x="158155" y="90195"/>
                  <a:pt x="159444" y="88900"/>
                  <a:pt x="160734" y="88900"/>
                </a:cubicBezTo>
                <a:close/>
                <a:moveTo>
                  <a:pt x="136182" y="88900"/>
                </a:moveTo>
                <a:cubicBezTo>
                  <a:pt x="137474" y="88900"/>
                  <a:pt x="138766" y="90201"/>
                  <a:pt x="138766" y="91502"/>
                </a:cubicBezTo>
                <a:cubicBezTo>
                  <a:pt x="138766" y="91502"/>
                  <a:pt x="138766" y="91502"/>
                  <a:pt x="165893" y="165652"/>
                </a:cubicBezTo>
                <a:cubicBezTo>
                  <a:pt x="165893" y="165652"/>
                  <a:pt x="165893" y="165652"/>
                  <a:pt x="193021" y="91502"/>
                </a:cubicBezTo>
                <a:cubicBezTo>
                  <a:pt x="193021" y="90201"/>
                  <a:pt x="195605" y="88900"/>
                  <a:pt x="196897" y="90201"/>
                </a:cubicBezTo>
                <a:cubicBezTo>
                  <a:pt x="196897" y="90201"/>
                  <a:pt x="196897" y="90201"/>
                  <a:pt x="208523" y="92802"/>
                </a:cubicBezTo>
                <a:cubicBezTo>
                  <a:pt x="222733" y="98006"/>
                  <a:pt x="231775" y="111015"/>
                  <a:pt x="231775" y="125325"/>
                </a:cubicBezTo>
                <a:cubicBezTo>
                  <a:pt x="231775" y="125325"/>
                  <a:pt x="231775" y="125325"/>
                  <a:pt x="231775" y="176059"/>
                </a:cubicBezTo>
                <a:cubicBezTo>
                  <a:pt x="231775" y="179961"/>
                  <a:pt x="229192" y="182563"/>
                  <a:pt x="226608" y="182563"/>
                </a:cubicBezTo>
                <a:cubicBezTo>
                  <a:pt x="226608" y="182563"/>
                  <a:pt x="226608" y="182563"/>
                  <a:pt x="105179" y="182563"/>
                </a:cubicBezTo>
                <a:cubicBezTo>
                  <a:pt x="102595" y="182563"/>
                  <a:pt x="100012" y="179961"/>
                  <a:pt x="100012" y="176059"/>
                </a:cubicBezTo>
                <a:cubicBezTo>
                  <a:pt x="100012" y="176059"/>
                  <a:pt x="100012" y="176059"/>
                  <a:pt x="100012" y="125325"/>
                </a:cubicBezTo>
                <a:cubicBezTo>
                  <a:pt x="100012" y="111015"/>
                  <a:pt x="109054" y="98006"/>
                  <a:pt x="123264" y="92802"/>
                </a:cubicBezTo>
                <a:cubicBezTo>
                  <a:pt x="123264" y="92802"/>
                  <a:pt x="123264" y="92802"/>
                  <a:pt x="134890" y="90201"/>
                </a:cubicBezTo>
                <a:cubicBezTo>
                  <a:pt x="134890" y="88900"/>
                  <a:pt x="134890" y="88900"/>
                  <a:pt x="136182" y="88900"/>
                </a:cubicBezTo>
                <a:close/>
                <a:moveTo>
                  <a:pt x="292100" y="19050"/>
                </a:moveTo>
                <a:cubicBezTo>
                  <a:pt x="314019" y="19050"/>
                  <a:pt x="331788" y="36819"/>
                  <a:pt x="331788" y="58738"/>
                </a:cubicBezTo>
                <a:cubicBezTo>
                  <a:pt x="331788" y="80657"/>
                  <a:pt x="314019" y="98426"/>
                  <a:pt x="292100" y="98426"/>
                </a:cubicBezTo>
                <a:cubicBezTo>
                  <a:pt x="270181" y="98426"/>
                  <a:pt x="252412" y="80657"/>
                  <a:pt x="252412" y="58738"/>
                </a:cubicBezTo>
                <a:cubicBezTo>
                  <a:pt x="252412" y="36819"/>
                  <a:pt x="270181" y="19050"/>
                  <a:pt x="292100" y="19050"/>
                </a:cubicBezTo>
                <a:close/>
                <a:moveTo>
                  <a:pt x="39688" y="19050"/>
                </a:moveTo>
                <a:cubicBezTo>
                  <a:pt x="61607" y="19050"/>
                  <a:pt x="79376" y="36819"/>
                  <a:pt x="79376" y="58738"/>
                </a:cubicBezTo>
                <a:cubicBezTo>
                  <a:pt x="79376" y="80657"/>
                  <a:pt x="61607" y="98426"/>
                  <a:pt x="39688" y="98426"/>
                </a:cubicBezTo>
                <a:cubicBezTo>
                  <a:pt x="17769" y="98426"/>
                  <a:pt x="0" y="80657"/>
                  <a:pt x="0" y="58738"/>
                </a:cubicBezTo>
                <a:cubicBezTo>
                  <a:pt x="0" y="36819"/>
                  <a:pt x="17769" y="19050"/>
                  <a:pt x="39688" y="19050"/>
                </a:cubicBezTo>
                <a:close/>
                <a:moveTo>
                  <a:pt x="165894" y="0"/>
                </a:moveTo>
                <a:cubicBezTo>
                  <a:pt x="187375" y="0"/>
                  <a:pt x="204788" y="17769"/>
                  <a:pt x="204788" y="39688"/>
                </a:cubicBezTo>
                <a:cubicBezTo>
                  <a:pt x="204788" y="61607"/>
                  <a:pt x="187375" y="79376"/>
                  <a:pt x="165894" y="79376"/>
                </a:cubicBezTo>
                <a:cubicBezTo>
                  <a:pt x="144413" y="79376"/>
                  <a:pt x="127000" y="61607"/>
                  <a:pt x="127000" y="39688"/>
                </a:cubicBezTo>
                <a:cubicBezTo>
                  <a:pt x="127000" y="17769"/>
                  <a:pt x="14441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32" name="矩形: 圆角 31"/>
          <p:cNvSpPr/>
          <p:nvPr/>
        </p:nvSpPr>
        <p:spPr>
          <a:xfrm>
            <a:off x="7948205" y="3985227"/>
            <a:ext cx="326571" cy="326571"/>
          </a:xfrm>
          <a:prstGeom prst="roundRect">
            <a:avLst/>
          </a:prstGeom>
          <a:solidFill>
            <a:srgbClr val="2745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椭圆 14"/>
          <p:cNvSpPr/>
          <p:nvPr/>
        </p:nvSpPr>
        <p:spPr>
          <a:xfrm>
            <a:off x="8037576" y="4060237"/>
            <a:ext cx="147830" cy="176552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6400256" y="3985227"/>
            <a:ext cx="326571" cy="326571"/>
            <a:chOff x="8533674" y="5262836"/>
            <a:chExt cx="435428" cy="435428"/>
          </a:xfrm>
          <a:solidFill>
            <a:srgbClr val="274536"/>
          </a:solidFill>
        </p:grpSpPr>
        <p:sp>
          <p:nvSpPr>
            <p:cNvPr id="35" name="矩形: 圆角 34"/>
            <p:cNvSpPr/>
            <p:nvPr/>
          </p:nvSpPr>
          <p:spPr>
            <a:xfrm>
              <a:off x="8533674" y="5262836"/>
              <a:ext cx="435428" cy="43542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  <p:sp>
          <p:nvSpPr>
            <p:cNvPr id="36" name="椭圆 17"/>
            <p:cNvSpPr/>
            <p:nvPr/>
          </p:nvSpPr>
          <p:spPr>
            <a:xfrm>
              <a:off x="8641423" y="5362849"/>
              <a:ext cx="219929" cy="235402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4469093" y="1977210"/>
            <a:ext cx="1833325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15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8" name="图片占位符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2" y="1628249"/>
            <a:ext cx="3287486" cy="197906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469093" y="2300375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3113590"/>
            <a:ext cx="9144000" cy="2106109"/>
          </a:xfrm>
          <a:prstGeom prst="rect">
            <a:avLst/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4482" y="3567952"/>
            <a:ext cx="44710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演 讲 结 束，谢 谢 观 看 ！</a:t>
            </a:r>
            <a:endParaRPr lang="zh-CN" altLang="en-US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4482" y="4351081"/>
            <a:ext cx="588837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lnSpc>
                <a:spcPct val="125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user can demonstrate on a projector or computer, or print the presentation and make it into a film to be used in a wider field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51880" y="3696205"/>
            <a:ext cx="172339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202X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842" y="4221126"/>
            <a:ext cx="42718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3024488"/>
            <a:ext cx="9144000" cy="76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8457" y="0"/>
            <a:ext cx="4294209" cy="5219700"/>
          </a:xfrm>
          <a:prstGeom prst="rect">
            <a:avLst/>
          </a:prstGeom>
          <a:solidFill>
            <a:srgbClr val="274536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4351713" y="1217929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3982" y="2042126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 发 背 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83828" y="2640546"/>
            <a:ext cx="2730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spc="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980210" y="3043105"/>
            <a:ext cx="3318749" cy="688707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Personality color post competition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PPTPersonality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color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pos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competition PPT</a:t>
            </a:r>
            <a:endParaRPr lang="id-ID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defTabSz="724535">
              <a:defRPr/>
            </a:pPr>
            <a:endParaRPr lang="en-US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343" y="926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研发背景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5205" y="92599"/>
            <a:ext cx="1672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78195" y="1703956"/>
            <a:ext cx="4576619" cy="1745622"/>
            <a:chOff x="2583" y="3465"/>
            <a:chExt cx="9635" cy="3675"/>
          </a:xfrm>
        </p:grpSpPr>
        <p:sp>
          <p:nvSpPr>
            <p:cNvPr id="6" name="矩形 5"/>
            <p:cNvSpPr/>
            <p:nvPr/>
          </p:nvSpPr>
          <p:spPr>
            <a:xfrm>
              <a:off x="2583" y="5790"/>
              <a:ext cx="1350" cy="1350"/>
            </a:xfrm>
            <a:prstGeom prst="rect">
              <a:avLst/>
            </a:prstGeom>
            <a:solidFill>
              <a:srgbClr val="274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2583" y="3465"/>
              <a:ext cx="1350" cy="1350"/>
            </a:xfrm>
            <a:prstGeom prst="rect">
              <a:avLst/>
            </a:prstGeom>
            <a:solidFill>
              <a:srgbClr val="274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 20"/>
            <p:cNvSpPr>
              <a:spLocks noChangeAspect="1"/>
            </p:cNvSpPr>
            <p:nvPr/>
          </p:nvSpPr>
          <p:spPr>
            <a:xfrm>
              <a:off x="2932" y="3857"/>
              <a:ext cx="651" cy="567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任意多边形 21"/>
            <p:cNvSpPr>
              <a:spLocks noChangeAspect="1"/>
            </p:cNvSpPr>
            <p:nvPr/>
          </p:nvSpPr>
          <p:spPr>
            <a:xfrm>
              <a:off x="2959" y="6182"/>
              <a:ext cx="574" cy="567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868" y="5790"/>
              <a:ext cx="1350" cy="1350"/>
            </a:xfrm>
            <a:prstGeom prst="rect">
              <a:avLst/>
            </a:prstGeom>
            <a:solidFill>
              <a:srgbClr val="C74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868" y="3465"/>
              <a:ext cx="1350" cy="1350"/>
            </a:xfrm>
            <a:prstGeom prst="rect">
              <a:avLst/>
            </a:prstGeom>
            <a:solidFill>
              <a:srgbClr val="C74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 28"/>
            <p:cNvSpPr>
              <a:spLocks noChangeAspect="1"/>
            </p:cNvSpPr>
            <p:nvPr/>
          </p:nvSpPr>
          <p:spPr>
            <a:xfrm>
              <a:off x="11281" y="3848"/>
              <a:ext cx="551" cy="567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任意多边形 29"/>
            <p:cNvSpPr>
              <a:spLocks noChangeAspect="1"/>
            </p:cNvSpPr>
            <p:nvPr/>
          </p:nvSpPr>
          <p:spPr>
            <a:xfrm>
              <a:off x="11281" y="6178"/>
              <a:ext cx="568" cy="567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3869" y="1575231"/>
            <a:ext cx="942874" cy="307800"/>
            <a:chOff x="3499" y="3371"/>
            <a:chExt cx="1985" cy="648"/>
          </a:xfrm>
        </p:grpSpPr>
        <p:sp>
          <p:nvSpPr>
            <p:cNvPr id="19" name="淘宝店chenying0907出品 44"/>
            <p:cNvSpPr/>
            <p:nvPr/>
          </p:nvSpPr>
          <p:spPr>
            <a:xfrm>
              <a:off x="3499" y="3371"/>
              <a:ext cx="1985" cy="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  <a:endParaRPr lang="en-US" altLang="zh-CN" sz="1400" b="1" dirty="0">
                <a:solidFill>
                  <a:schemeClr val="tx1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3695" y="3880"/>
              <a:ext cx="533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rgbClr val="F392A9"/>
            </a:lnRef>
            <a:fillRef idx="0">
              <a:srgbClr val="F392A9"/>
            </a:fillRef>
            <a:effectRef idx="0">
              <a:srgbClr val="F392A9"/>
            </a:effectRef>
            <a:fontRef idx="minor">
              <a:sysClr val="windowText" lastClr="000000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728694" y="2719029"/>
            <a:ext cx="942874" cy="307800"/>
            <a:chOff x="3499" y="3371"/>
            <a:chExt cx="1985" cy="648"/>
          </a:xfrm>
        </p:grpSpPr>
        <p:sp>
          <p:nvSpPr>
            <p:cNvPr id="24" name="淘宝店chenying0907出品 44"/>
            <p:cNvSpPr/>
            <p:nvPr/>
          </p:nvSpPr>
          <p:spPr>
            <a:xfrm>
              <a:off x="3499" y="3371"/>
              <a:ext cx="1985" cy="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  <a:endParaRPr lang="en-US" altLang="zh-CN" sz="1400" b="1" dirty="0">
                <a:solidFill>
                  <a:schemeClr val="tx1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3695" y="3880"/>
              <a:ext cx="533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rgbClr val="F392A9"/>
            </a:lnRef>
            <a:fillRef idx="0">
              <a:srgbClr val="F392A9"/>
            </a:fillRef>
            <a:effectRef idx="0">
              <a:srgbClr val="F392A9"/>
            </a:effectRef>
            <a:fontRef idx="minor">
              <a:sysClr val="windowText" lastClr="000000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638414" y="1575231"/>
            <a:ext cx="942874" cy="307800"/>
            <a:chOff x="3499" y="3371"/>
            <a:chExt cx="1985" cy="648"/>
          </a:xfrm>
        </p:grpSpPr>
        <p:sp>
          <p:nvSpPr>
            <p:cNvPr id="29" name="淘宝店chenying0907出品 44"/>
            <p:cNvSpPr/>
            <p:nvPr/>
          </p:nvSpPr>
          <p:spPr>
            <a:xfrm>
              <a:off x="3499" y="3371"/>
              <a:ext cx="1985" cy="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  <a:endParaRPr lang="en-US" altLang="zh-CN" sz="1400" b="1" dirty="0">
                <a:solidFill>
                  <a:schemeClr val="tx1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3695" y="3880"/>
              <a:ext cx="533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rgbClr val="F392A9"/>
            </a:lnRef>
            <a:fillRef idx="0">
              <a:srgbClr val="F392A9"/>
            </a:fillRef>
            <a:effectRef idx="0">
              <a:srgbClr val="F392A9"/>
            </a:effectRef>
            <a:fontRef idx="minor">
              <a:sysClr val="windowText" lastClr="000000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638414" y="2719029"/>
            <a:ext cx="942874" cy="307800"/>
            <a:chOff x="3499" y="3371"/>
            <a:chExt cx="1985" cy="648"/>
          </a:xfrm>
        </p:grpSpPr>
        <p:sp>
          <p:nvSpPr>
            <p:cNvPr id="34" name="淘宝店chenying0907出品 44"/>
            <p:cNvSpPr/>
            <p:nvPr/>
          </p:nvSpPr>
          <p:spPr>
            <a:xfrm>
              <a:off x="3499" y="3371"/>
              <a:ext cx="1985" cy="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输入标题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+mn-lt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  <a:endParaRPr lang="en-US" altLang="zh-CN" sz="1400" b="1" dirty="0">
                <a:solidFill>
                  <a:schemeClr val="tx1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3695" y="3880"/>
              <a:ext cx="533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rgbClr val="F392A9"/>
            </a:lnRef>
            <a:fillRef idx="0">
              <a:srgbClr val="F392A9"/>
            </a:fillRef>
            <a:effectRef idx="0">
              <a:srgbClr val="F392A9"/>
            </a:effectRef>
            <a:fontRef idx="minor">
              <a:sysClr val="windowText" lastClr="000000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761199" y="1832681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53869" y="2976479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72741" y="1832681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65411" y="2976479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内容输入替换输入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343" y="926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研发背景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5205" y="92599"/>
            <a:ext cx="1672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7081" y="3007926"/>
            <a:ext cx="7843015" cy="9343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user can demonstrate on a projector or computer, or print the presentation and make it into a film to be used in a wider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field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35405" y="2381273"/>
            <a:ext cx="8009267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087369" y="2028938"/>
            <a:ext cx="443774" cy="443775"/>
            <a:chOff x="2752422" y="1545638"/>
            <a:chExt cx="874030" cy="874032"/>
          </a:xfrm>
        </p:grpSpPr>
        <p:sp>
          <p:nvSpPr>
            <p:cNvPr id="8" name="Freeform: Shape 2"/>
            <p:cNvSpPr/>
            <p:nvPr/>
          </p:nvSpPr>
          <p:spPr bwMode="auto">
            <a:xfrm>
              <a:off x="3024681" y="2335617"/>
              <a:ext cx="58167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2752422" y="1545638"/>
              <a:ext cx="874030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rgbClr val="27453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3090461" y="1856879"/>
              <a:ext cx="197951" cy="2521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399" y="13966"/>
                  </a:moveTo>
                  <a:cubicBezTo>
                    <a:pt x="13339" y="14096"/>
                    <a:pt x="13959" y="14194"/>
                    <a:pt x="13959" y="14876"/>
                  </a:cubicBezTo>
                  <a:cubicBezTo>
                    <a:pt x="13959" y="15655"/>
                    <a:pt x="13174" y="16143"/>
                    <a:pt x="11399" y="16338"/>
                  </a:cubicBezTo>
                  <a:cubicBezTo>
                    <a:pt x="11399" y="16338"/>
                    <a:pt x="11399" y="13966"/>
                    <a:pt x="11399" y="13966"/>
                  </a:cubicBezTo>
                  <a:close/>
                  <a:moveTo>
                    <a:pt x="9994" y="9452"/>
                  </a:moveTo>
                  <a:lnTo>
                    <a:pt x="9994" y="11660"/>
                  </a:lnTo>
                  <a:cubicBezTo>
                    <a:pt x="8342" y="11530"/>
                    <a:pt x="7516" y="11433"/>
                    <a:pt x="7516" y="10653"/>
                  </a:cubicBezTo>
                  <a:cubicBezTo>
                    <a:pt x="7516" y="10458"/>
                    <a:pt x="7599" y="10264"/>
                    <a:pt x="7847" y="10069"/>
                  </a:cubicBezTo>
                  <a:cubicBezTo>
                    <a:pt x="8302" y="9646"/>
                    <a:pt x="9003" y="9516"/>
                    <a:pt x="9994" y="9452"/>
                  </a:cubicBezTo>
                  <a:close/>
                  <a:moveTo>
                    <a:pt x="14910" y="10978"/>
                  </a:moveTo>
                  <a:lnTo>
                    <a:pt x="15157" y="11076"/>
                  </a:lnTo>
                  <a:lnTo>
                    <a:pt x="16643" y="8737"/>
                  </a:lnTo>
                  <a:lnTo>
                    <a:pt x="16437" y="8607"/>
                  </a:lnTo>
                  <a:cubicBezTo>
                    <a:pt x="16231" y="8737"/>
                    <a:pt x="16107" y="8802"/>
                    <a:pt x="15983" y="8802"/>
                  </a:cubicBezTo>
                  <a:cubicBezTo>
                    <a:pt x="15859" y="8802"/>
                    <a:pt x="15736" y="8802"/>
                    <a:pt x="15571" y="8704"/>
                  </a:cubicBezTo>
                  <a:cubicBezTo>
                    <a:pt x="13546" y="8087"/>
                    <a:pt x="12597" y="7795"/>
                    <a:pt x="11399" y="7795"/>
                  </a:cubicBezTo>
                  <a:lnTo>
                    <a:pt x="11399" y="7340"/>
                  </a:lnTo>
                  <a:cubicBezTo>
                    <a:pt x="11399" y="7113"/>
                    <a:pt x="11564" y="6950"/>
                    <a:pt x="12059" y="6853"/>
                  </a:cubicBezTo>
                  <a:lnTo>
                    <a:pt x="12059" y="6626"/>
                  </a:lnTo>
                  <a:lnTo>
                    <a:pt x="9458" y="6626"/>
                  </a:lnTo>
                  <a:lnTo>
                    <a:pt x="9458" y="6853"/>
                  </a:lnTo>
                  <a:cubicBezTo>
                    <a:pt x="9912" y="6950"/>
                    <a:pt x="9994" y="7145"/>
                    <a:pt x="9994" y="7340"/>
                  </a:cubicBezTo>
                  <a:lnTo>
                    <a:pt x="9994" y="7730"/>
                  </a:lnTo>
                  <a:cubicBezTo>
                    <a:pt x="6815" y="7827"/>
                    <a:pt x="4956" y="9029"/>
                    <a:pt x="4956" y="10913"/>
                  </a:cubicBezTo>
                  <a:cubicBezTo>
                    <a:pt x="4956" y="12830"/>
                    <a:pt x="6277" y="13512"/>
                    <a:pt x="9994" y="13772"/>
                  </a:cubicBezTo>
                  <a:lnTo>
                    <a:pt x="9994" y="16273"/>
                  </a:lnTo>
                  <a:cubicBezTo>
                    <a:pt x="7434" y="16078"/>
                    <a:pt x="6154" y="15298"/>
                    <a:pt x="6154" y="14616"/>
                  </a:cubicBezTo>
                  <a:lnTo>
                    <a:pt x="5905" y="14519"/>
                  </a:lnTo>
                  <a:lnTo>
                    <a:pt x="4543" y="16955"/>
                  </a:lnTo>
                  <a:lnTo>
                    <a:pt x="4749" y="17052"/>
                  </a:lnTo>
                  <a:cubicBezTo>
                    <a:pt x="4956" y="16955"/>
                    <a:pt x="5038" y="16922"/>
                    <a:pt x="5163" y="16922"/>
                  </a:cubicBezTo>
                  <a:cubicBezTo>
                    <a:pt x="5203" y="16922"/>
                    <a:pt x="5369" y="16922"/>
                    <a:pt x="5451" y="16987"/>
                  </a:cubicBezTo>
                  <a:cubicBezTo>
                    <a:pt x="7021" y="17604"/>
                    <a:pt x="8548" y="17962"/>
                    <a:pt x="9994" y="18027"/>
                  </a:cubicBezTo>
                  <a:lnTo>
                    <a:pt x="9994" y="18514"/>
                  </a:lnTo>
                  <a:cubicBezTo>
                    <a:pt x="9994" y="18774"/>
                    <a:pt x="9912" y="18936"/>
                    <a:pt x="9458" y="19033"/>
                  </a:cubicBezTo>
                  <a:lnTo>
                    <a:pt x="9458" y="19261"/>
                  </a:lnTo>
                  <a:lnTo>
                    <a:pt x="12059" y="19261"/>
                  </a:lnTo>
                  <a:lnTo>
                    <a:pt x="12059" y="19033"/>
                  </a:lnTo>
                  <a:cubicBezTo>
                    <a:pt x="11564" y="18936"/>
                    <a:pt x="11399" y="18806"/>
                    <a:pt x="11399" y="18514"/>
                  </a:cubicBezTo>
                  <a:lnTo>
                    <a:pt x="11399" y="18027"/>
                  </a:lnTo>
                  <a:cubicBezTo>
                    <a:pt x="14579" y="17897"/>
                    <a:pt x="16643" y="16630"/>
                    <a:pt x="16643" y="14746"/>
                  </a:cubicBezTo>
                  <a:cubicBezTo>
                    <a:pt x="16643" y="12927"/>
                    <a:pt x="14910" y="11985"/>
                    <a:pt x="11729" y="11758"/>
                  </a:cubicBezTo>
                  <a:lnTo>
                    <a:pt x="11399" y="11758"/>
                  </a:lnTo>
                  <a:lnTo>
                    <a:pt x="11399" y="9484"/>
                  </a:lnTo>
                  <a:cubicBezTo>
                    <a:pt x="12142" y="9516"/>
                    <a:pt x="12927" y="9679"/>
                    <a:pt x="13711" y="10004"/>
                  </a:cubicBezTo>
                  <a:cubicBezTo>
                    <a:pt x="14703" y="10426"/>
                    <a:pt x="14910" y="10621"/>
                    <a:pt x="14910" y="10978"/>
                  </a:cubicBezTo>
                  <a:close/>
                  <a:moveTo>
                    <a:pt x="21599" y="13089"/>
                  </a:moveTo>
                  <a:cubicBezTo>
                    <a:pt x="21599" y="17799"/>
                    <a:pt x="16768" y="21600"/>
                    <a:pt x="10820" y="21600"/>
                  </a:cubicBezTo>
                  <a:cubicBezTo>
                    <a:pt x="4832" y="21600"/>
                    <a:pt x="0" y="17799"/>
                    <a:pt x="0" y="13089"/>
                  </a:cubicBezTo>
                  <a:cubicBezTo>
                    <a:pt x="0" y="9581"/>
                    <a:pt x="2685" y="6593"/>
                    <a:pt x="6525" y="5294"/>
                  </a:cubicBezTo>
                  <a:lnTo>
                    <a:pt x="3841" y="649"/>
                  </a:lnTo>
                  <a:cubicBezTo>
                    <a:pt x="3841" y="194"/>
                    <a:pt x="4212" y="0"/>
                    <a:pt x="4749" y="0"/>
                  </a:cubicBezTo>
                  <a:lnTo>
                    <a:pt x="16850" y="0"/>
                  </a:lnTo>
                  <a:cubicBezTo>
                    <a:pt x="17388" y="0"/>
                    <a:pt x="17759" y="162"/>
                    <a:pt x="17759" y="649"/>
                  </a:cubicBezTo>
                  <a:lnTo>
                    <a:pt x="15075" y="5294"/>
                  </a:lnTo>
                  <a:cubicBezTo>
                    <a:pt x="18915" y="6593"/>
                    <a:pt x="21599" y="9581"/>
                    <a:pt x="21599" y="130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40186" y="2028938"/>
            <a:ext cx="453979" cy="443775"/>
            <a:chOff x="6805240" y="1545638"/>
            <a:chExt cx="894130" cy="874032"/>
          </a:xfrm>
          <a:solidFill>
            <a:srgbClr val="472B24"/>
          </a:solidFill>
        </p:grpSpPr>
        <p:sp>
          <p:nvSpPr>
            <p:cNvPr id="12" name="Freeform: Shape 3"/>
            <p:cNvSpPr/>
            <p:nvPr/>
          </p:nvSpPr>
          <p:spPr bwMode="auto">
            <a:xfrm>
              <a:off x="7118308" y="2335617"/>
              <a:ext cx="58106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Freeform: Shape 9"/>
            <p:cNvSpPr/>
            <p:nvPr/>
          </p:nvSpPr>
          <p:spPr bwMode="auto">
            <a:xfrm>
              <a:off x="6805240" y="1545638"/>
              <a:ext cx="873421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rgbClr val="27453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Freeform: Shape 11"/>
            <p:cNvSpPr/>
            <p:nvPr/>
          </p:nvSpPr>
          <p:spPr bwMode="auto">
            <a:xfrm>
              <a:off x="7118308" y="1836170"/>
              <a:ext cx="247286" cy="292968"/>
            </a:xfrm>
            <a:custGeom>
              <a:avLst/>
              <a:gdLst>
                <a:gd name="T0" fmla="+- 0 10878 157"/>
                <a:gd name="T1" fmla="*/ T0 w 21443"/>
                <a:gd name="T2" fmla="+- 0 10790 113"/>
                <a:gd name="T3" fmla="*/ 10790 h 21354"/>
                <a:gd name="T4" fmla="+- 0 10878 157"/>
                <a:gd name="T5" fmla="*/ T4 w 21443"/>
                <a:gd name="T6" fmla="+- 0 10790 113"/>
                <a:gd name="T7" fmla="*/ 10790 h 21354"/>
                <a:gd name="T8" fmla="+- 0 10878 157"/>
                <a:gd name="T9" fmla="*/ T8 w 21443"/>
                <a:gd name="T10" fmla="+- 0 10790 113"/>
                <a:gd name="T11" fmla="*/ 10790 h 21354"/>
                <a:gd name="T12" fmla="+- 0 10878 157"/>
                <a:gd name="T13" fmla="*/ T12 w 21443"/>
                <a:gd name="T14" fmla="+- 0 10790 113"/>
                <a:gd name="T15" fmla="*/ 10790 h 21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43" h="21354">
                  <a:moveTo>
                    <a:pt x="14943" y="4112"/>
                  </a:moveTo>
                  <a:cubicBezTo>
                    <a:pt x="14943" y="4251"/>
                    <a:pt x="14910" y="4333"/>
                    <a:pt x="14877" y="4444"/>
                  </a:cubicBezTo>
                  <a:cubicBezTo>
                    <a:pt x="14844" y="4582"/>
                    <a:pt x="14877" y="4665"/>
                    <a:pt x="14812" y="4831"/>
                  </a:cubicBezTo>
                  <a:cubicBezTo>
                    <a:pt x="15402" y="4500"/>
                    <a:pt x="16026" y="4472"/>
                    <a:pt x="16814" y="4416"/>
                  </a:cubicBezTo>
                  <a:cubicBezTo>
                    <a:pt x="17602" y="4333"/>
                    <a:pt x="18521" y="4223"/>
                    <a:pt x="19506" y="3837"/>
                  </a:cubicBezTo>
                  <a:cubicBezTo>
                    <a:pt x="20425" y="3505"/>
                    <a:pt x="20885" y="3007"/>
                    <a:pt x="20917" y="2455"/>
                  </a:cubicBezTo>
                  <a:cubicBezTo>
                    <a:pt x="20917" y="1820"/>
                    <a:pt x="20360" y="1157"/>
                    <a:pt x="19539" y="770"/>
                  </a:cubicBezTo>
                  <a:cubicBezTo>
                    <a:pt x="19506" y="743"/>
                    <a:pt x="19440" y="715"/>
                    <a:pt x="19375" y="687"/>
                  </a:cubicBezTo>
                  <a:cubicBezTo>
                    <a:pt x="18587" y="356"/>
                    <a:pt x="17799" y="356"/>
                    <a:pt x="17208" y="743"/>
                  </a:cubicBezTo>
                  <a:cubicBezTo>
                    <a:pt x="15370" y="1930"/>
                    <a:pt x="15107" y="3284"/>
                    <a:pt x="14943" y="4112"/>
                  </a:cubicBezTo>
                  <a:close/>
                  <a:moveTo>
                    <a:pt x="14648" y="8863"/>
                  </a:moveTo>
                  <a:cubicBezTo>
                    <a:pt x="15173" y="8118"/>
                    <a:pt x="15008" y="7206"/>
                    <a:pt x="14385" y="6599"/>
                  </a:cubicBezTo>
                  <a:lnTo>
                    <a:pt x="13269" y="6018"/>
                  </a:lnTo>
                  <a:cubicBezTo>
                    <a:pt x="12284" y="5742"/>
                    <a:pt x="11168" y="6101"/>
                    <a:pt x="10610" y="6902"/>
                  </a:cubicBezTo>
                  <a:cubicBezTo>
                    <a:pt x="9986" y="7841"/>
                    <a:pt x="10347" y="9030"/>
                    <a:pt x="11463" y="9582"/>
                  </a:cubicBezTo>
                  <a:cubicBezTo>
                    <a:pt x="12580" y="10106"/>
                    <a:pt x="14024" y="9803"/>
                    <a:pt x="14648" y="8863"/>
                  </a:cubicBezTo>
                  <a:close/>
                  <a:moveTo>
                    <a:pt x="17208" y="11598"/>
                  </a:moveTo>
                  <a:lnTo>
                    <a:pt x="10839" y="20879"/>
                  </a:lnTo>
                  <a:cubicBezTo>
                    <a:pt x="10544" y="21321"/>
                    <a:pt x="9887" y="21487"/>
                    <a:pt x="9395" y="21238"/>
                  </a:cubicBezTo>
                  <a:lnTo>
                    <a:pt x="564" y="16929"/>
                  </a:lnTo>
                  <a:cubicBezTo>
                    <a:pt x="39" y="16680"/>
                    <a:pt x="-157" y="16128"/>
                    <a:pt x="138" y="15686"/>
                  </a:cubicBezTo>
                  <a:lnTo>
                    <a:pt x="6506" y="6405"/>
                  </a:lnTo>
                  <a:lnTo>
                    <a:pt x="11693" y="3670"/>
                  </a:lnTo>
                  <a:lnTo>
                    <a:pt x="14188" y="4858"/>
                  </a:lnTo>
                  <a:cubicBezTo>
                    <a:pt x="14352" y="4472"/>
                    <a:pt x="14319" y="4444"/>
                    <a:pt x="14418" y="4058"/>
                  </a:cubicBezTo>
                  <a:cubicBezTo>
                    <a:pt x="14648" y="3201"/>
                    <a:pt x="14877" y="1682"/>
                    <a:pt x="16913" y="384"/>
                  </a:cubicBezTo>
                  <a:cubicBezTo>
                    <a:pt x="17602" y="-113"/>
                    <a:pt x="18653" y="-113"/>
                    <a:pt x="19604" y="301"/>
                  </a:cubicBezTo>
                  <a:cubicBezTo>
                    <a:pt x="20129" y="494"/>
                    <a:pt x="20590" y="826"/>
                    <a:pt x="20917" y="1185"/>
                  </a:cubicBezTo>
                  <a:cubicBezTo>
                    <a:pt x="21246" y="1599"/>
                    <a:pt x="21410" y="2041"/>
                    <a:pt x="21442" y="2455"/>
                  </a:cubicBezTo>
                  <a:cubicBezTo>
                    <a:pt x="21410" y="2980"/>
                    <a:pt x="21115" y="3698"/>
                    <a:pt x="19735" y="4251"/>
                  </a:cubicBezTo>
                  <a:cubicBezTo>
                    <a:pt x="18653" y="4665"/>
                    <a:pt x="17733" y="4775"/>
                    <a:pt x="16880" y="4858"/>
                  </a:cubicBezTo>
                  <a:cubicBezTo>
                    <a:pt x="16125" y="4942"/>
                    <a:pt x="15533" y="4996"/>
                    <a:pt x="15041" y="5273"/>
                  </a:cubicBezTo>
                  <a:lnTo>
                    <a:pt x="17471" y="6460"/>
                  </a:lnTo>
                  <a:cubicBezTo>
                    <a:pt x="17471" y="6460"/>
                    <a:pt x="17208" y="11598"/>
                    <a:pt x="17208" y="115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60960" y="2028938"/>
            <a:ext cx="443774" cy="443775"/>
            <a:chOff x="726013" y="1545638"/>
            <a:chExt cx="874030" cy="874032"/>
          </a:xfrm>
        </p:grpSpPr>
        <p:sp>
          <p:nvSpPr>
            <p:cNvPr id="16" name="Freeform: Shape 5"/>
            <p:cNvSpPr/>
            <p:nvPr/>
          </p:nvSpPr>
          <p:spPr bwMode="auto">
            <a:xfrm>
              <a:off x="1018371" y="2335617"/>
              <a:ext cx="58167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Freeform: Shape 12"/>
            <p:cNvSpPr/>
            <p:nvPr/>
          </p:nvSpPr>
          <p:spPr bwMode="auto">
            <a:xfrm>
              <a:off x="726013" y="1545638"/>
              <a:ext cx="874030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rgbClr val="C74F2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Freeform: Shape 14"/>
            <p:cNvSpPr/>
            <p:nvPr/>
          </p:nvSpPr>
          <p:spPr bwMode="auto">
            <a:xfrm>
              <a:off x="1028726" y="1888551"/>
              <a:ext cx="268604" cy="1882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13778" y="2028938"/>
            <a:ext cx="443774" cy="443775"/>
            <a:chOff x="4778831" y="1545638"/>
            <a:chExt cx="874030" cy="874032"/>
          </a:xfrm>
        </p:grpSpPr>
        <p:sp>
          <p:nvSpPr>
            <p:cNvPr id="20" name="Freeform: Shape 4"/>
            <p:cNvSpPr/>
            <p:nvPr/>
          </p:nvSpPr>
          <p:spPr bwMode="auto">
            <a:xfrm>
              <a:off x="5048654" y="2335617"/>
              <a:ext cx="581062" cy="8405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Freeform: Shape 15"/>
            <p:cNvSpPr/>
            <p:nvPr/>
          </p:nvSpPr>
          <p:spPr bwMode="auto">
            <a:xfrm>
              <a:off x="4778831" y="1545638"/>
              <a:ext cx="874030" cy="874032"/>
            </a:xfrm>
            <a:custGeom>
              <a:avLst/>
              <a:gdLst>
                <a:gd name="T0" fmla="+- 0 11026 981"/>
                <a:gd name="T1" fmla="*/ T0 w 20090"/>
                <a:gd name="T2" fmla="*/ 10297 h 20595"/>
                <a:gd name="T3" fmla="+- 0 11026 981"/>
                <a:gd name="T4" fmla="*/ T3 w 20090"/>
                <a:gd name="T5" fmla="*/ 10297 h 20595"/>
                <a:gd name="T6" fmla="+- 0 11026 981"/>
                <a:gd name="T7" fmla="*/ T6 w 20090"/>
                <a:gd name="T8" fmla="*/ 10297 h 20595"/>
                <a:gd name="T9" fmla="+- 0 11026 981"/>
                <a:gd name="T10" fmla="*/ T9 w 20090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090" h="20595">
                  <a:moveTo>
                    <a:pt x="10048" y="0"/>
                  </a:moveTo>
                  <a:cubicBezTo>
                    <a:pt x="7476" y="0"/>
                    <a:pt x="4905" y="1002"/>
                    <a:pt x="2943" y="3012"/>
                  </a:cubicBezTo>
                  <a:cubicBezTo>
                    <a:pt x="-981" y="7034"/>
                    <a:pt x="-981" y="13557"/>
                    <a:pt x="2943" y="17578"/>
                  </a:cubicBezTo>
                  <a:cubicBezTo>
                    <a:pt x="6867" y="21599"/>
                    <a:pt x="13229" y="21599"/>
                    <a:pt x="17153" y="17578"/>
                  </a:cubicBezTo>
                  <a:cubicBezTo>
                    <a:pt x="19748" y="14919"/>
                    <a:pt x="20618" y="11168"/>
                    <a:pt x="19782" y="7768"/>
                  </a:cubicBezTo>
                  <a:cubicBezTo>
                    <a:pt x="18191" y="8614"/>
                    <a:pt x="16192" y="8372"/>
                    <a:pt x="14857" y="7004"/>
                  </a:cubicBezTo>
                  <a:cubicBezTo>
                    <a:pt x="13287" y="5395"/>
                    <a:pt x="13228" y="2841"/>
                    <a:pt x="14647" y="1140"/>
                  </a:cubicBezTo>
                  <a:cubicBezTo>
                    <a:pt x="13208" y="380"/>
                    <a:pt x="11629" y="0"/>
                    <a:pt x="10048" y="0"/>
                  </a:cubicBezTo>
                  <a:close/>
                </a:path>
              </a:pathLst>
            </a:custGeom>
            <a:solidFill>
              <a:srgbClr val="C74F2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Freeform: Shape 17"/>
            <p:cNvSpPr/>
            <p:nvPr/>
          </p:nvSpPr>
          <p:spPr bwMode="auto">
            <a:xfrm>
              <a:off x="5093726" y="1869060"/>
              <a:ext cx="244241" cy="2271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2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76619" y="2473196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输入标题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728808" y="2472713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输入标题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781470" y="2472713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输入标题 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817222" y="2473196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输入标题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343" y="926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研发背景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5205" y="92599"/>
            <a:ext cx="1672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121290" y="1484897"/>
            <a:ext cx="2999173" cy="2591503"/>
            <a:chOff x="4018989" y="2166425"/>
            <a:chExt cx="4059014" cy="3507282"/>
          </a:xfrm>
        </p:grpSpPr>
        <p:sp>
          <p:nvSpPr>
            <p:cNvPr id="6" name="Freeform 6"/>
            <p:cNvSpPr/>
            <p:nvPr/>
          </p:nvSpPr>
          <p:spPr bwMode="auto">
            <a:xfrm>
              <a:off x="4018989" y="2212212"/>
              <a:ext cx="2548046" cy="1570493"/>
            </a:xfrm>
            <a:custGeom>
              <a:avLst/>
              <a:gdLst>
                <a:gd name="T0" fmla="*/ 328 w 591"/>
                <a:gd name="T1" fmla="*/ 111 h 364"/>
                <a:gd name="T2" fmla="*/ 277 w 591"/>
                <a:gd name="T3" fmla="*/ 187 h 364"/>
                <a:gd name="T4" fmla="*/ 423 w 591"/>
                <a:gd name="T5" fmla="*/ 295 h 364"/>
                <a:gd name="T6" fmla="*/ 591 w 591"/>
                <a:gd name="T7" fmla="*/ 351 h 364"/>
                <a:gd name="T8" fmla="*/ 589 w 591"/>
                <a:gd name="T9" fmla="*/ 364 h 364"/>
                <a:gd name="T10" fmla="*/ 381 w 591"/>
                <a:gd name="T11" fmla="*/ 325 h 364"/>
                <a:gd name="T12" fmla="*/ 69 w 591"/>
                <a:gd name="T13" fmla="*/ 131 h 364"/>
                <a:gd name="T14" fmla="*/ 0 w 591"/>
                <a:gd name="T15" fmla="*/ 96 h 364"/>
                <a:gd name="T16" fmla="*/ 140 w 591"/>
                <a:gd name="T17" fmla="*/ 5 h 364"/>
                <a:gd name="T18" fmla="*/ 177 w 591"/>
                <a:gd name="T19" fmla="*/ 9 h 364"/>
                <a:gd name="T20" fmla="*/ 328 w 591"/>
                <a:gd name="T21" fmla="*/ 11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364">
                  <a:moveTo>
                    <a:pt x="328" y="111"/>
                  </a:moveTo>
                  <a:cubicBezTo>
                    <a:pt x="259" y="119"/>
                    <a:pt x="242" y="150"/>
                    <a:pt x="277" y="187"/>
                  </a:cubicBezTo>
                  <a:cubicBezTo>
                    <a:pt x="319" y="230"/>
                    <a:pt x="370" y="267"/>
                    <a:pt x="423" y="295"/>
                  </a:cubicBezTo>
                  <a:cubicBezTo>
                    <a:pt x="475" y="322"/>
                    <a:pt x="535" y="333"/>
                    <a:pt x="591" y="351"/>
                  </a:cubicBezTo>
                  <a:cubicBezTo>
                    <a:pt x="591" y="355"/>
                    <a:pt x="590" y="360"/>
                    <a:pt x="589" y="364"/>
                  </a:cubicBezTo>
                  <a:cubicBezTo>
                    <a:pt x="520" y="351"/>
                    <a:pt x="449" y="345"/>
                    <a:pt x="381" y="325"/>
                  </a:cubicBezTo>
                  <a:cubicBezTo>
                    <a:pt x="260" y="291"/>
                    <a:pt x="149" y="236"/>
                    <a:pt x="69" y="131"/>
                  </a:cubicBezTo>
                  <a:cubicBezTo>
                    <a:pt x="56" y="115"/>
                    <a:pt x="28" y="110"/>
                    <a:pt x="0" y="96"/>
                  </a:cubicBezTo>
                  <a:cubicBezTo>
                    <a:pt x="47" y="65"/>
                    <a:pt x="93" y="33"/>
                    <a:pt x="140" y="5"/>
                  </a:cubicBezTo>
                  <a:cubicBezTo>
                    <a:pt x="149" y="0"/>
                    <a:pt x="168" y="3"/>
                    <a:pt x="177" y="9"/>
                  </a:cubicBezTo>
                  <a:cubicBezTo>
                    <a:pt x="224" y="39"/>
                    <a:pt x="270" y="71"/>
                    <a:pt x="328" y="111"/>
                  </a:cubicBezTo>
                  <a:close/>
                </a:path>
              </a:pathLst>
            </a:custGeom>
            <a:solidFill>
              <a:srgbClr val="274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73569" y="2491348"/>
              <a:ext cx="61287" cy="175106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804680" y="2166425"/>
              <a:ext cx="1240827" cy="1103466"/>
            </a:xfrm>
            <a:custGeom>
              <a:avLst/>
              <a:gdLst>
                <a:gd name="T0" fmla="*/ 288 w 288"/>
                <a:gd name="T1" fmla="*/ 122 h 256"/>
                <a:gd name="T2" fmla="*/ 179 w 288"/>
                <a:gd name="T3" fmla="*/ 120 h 256"/>
                <a:gd name="T4" fmla="*/ 84 w 288"/>
                <a:gd name="T5" fmla="*/ 100 h 256"/>
                <a:gd name="T6" fmla="*/ 33 w 288"/>
                <a:gd name="T7" fmla="*/ 177 h 256"/>
                <a:gd name="T8" fmla="*/ 22 w 288"/>
                <a:gd name="T9" fmla="*/ 256 h 256"/>
                <a:gd name="T10" fmla="*/ 1 w 288"/>
                <a:gd name="T11" fmla="*/ 117 h 256"/>
                <a:gd name="T12" fmla="*/ 146 w 288"/>
                <a:gd name="T13" fmla="*/ 31 h 256"/>
                <a:gd name="T14" fmla="*/ 288 w 288"/>
                <a:gd name="T15" fmla="*/ 12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6">
                  <a:moveTo>
                    <a:pt x="288" y="122"/>
                  </a:moveTo>
                  <a:cubicBezTo>
                    <a:pt x="241" y="135"/>
                    <a:pt x="215" y="160"/>
                    <a:pt x="179" y="120"/>
                  </a:cubicBezTo>
                  <a:cubicBezTo>
                    <a:pt x="160" y="99"/>
                    <a:pt x="111" y="91"/>
                    <a:pt x="84" y="100"/>
                  </a:cubicBezTo>
                  <a:cubicBezTo>
                    <a:pt x="61" y="108"/>
                    <a:pt x="44" y="148"/>
                    <a:pt x="33" y="177"/>
                  </a:cubicBezTo>
                  <a:cubicBezTo>
                    <a:pt x="25" y="200"/>
                    <a:pt x="32" y="228"/>
                    <a:pt x="22" y="256"/>
                  </a:cubicBezTo>
                  <a:cubicBezTo>
                    <a:pt x="14" y="209"/>
                    <a:pt x="0" y="163"/>
                    <a:pt x="1" y="117"/>
                  </a:cubicBezTo>
                  <a:cubicBezTo>
                    <a:pt x="3" y="42"/>
                    <a:pt x="73" y="0"/>
                    <a:pt x="146" y="31"/>
                  </a:cubicBezTo>
                  <a:cubicBezTo>
                    <a:pt x="193" y="50"/>
                    <a:pt x="234" y="86"/>
                    <a:pt x="288" y="122"/>
                  </a:cubicBezTo>
                  <a:close/>
                </a:path>
              </a:pathLst>
            </a:custGeom>
            <a:solidFill>
              <a:srgbClr val="BE3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10286" y="2578765"/>
              <a:ext cx="85332" cy="127998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303758" y="2919621"/>
              <a:ext cx="1774245" cy="1934500"/>
            </a:xfrm>
            <a:custGeom>
              <a:avLst/>
              <a:gdLst>
                <a:gd name="T0" fmla="*/ 358 w 411"/>
                <a:gd name="T1" fmla="*/ 449 h 449"/>
                <a:gd name="T2" fmla="*/ 229 w 411"/>
                <a:gd name="T3" fmla="*/ 251 h 449"/>
                <a:gd name="T4" fmla="*/ 250 w 411"/>
                <a:gd name="T5" fmla="*/ 191 h 449"/>
                <a:gd name="T6" fmla="*/ 63 w 411"/>
                <a:gd name="T7" fmla="*/ 28 h 449"/>
                <a:gd name="T8" fmla="*/ 0 w 411"/>
                <a:gd name="T9" fmla="*/ 0 h 449"/>
                <a:gd name="T10" fmla="*/ 274 w 411"/>
                <a:gd name="T11" fmla="*/ 139 h 449"/>
                <a:gd name="T12" fmla="*/ 396 w 411"/>
                <a:gd name="T13" fmla="*/ 312 h 449"/>
                <a:gd name="T14" fmla="*/ 376 w 411"/>
                <a:gd name="T15" fmla="*/ 449 h 449"/>
                <a:gd name="T16" fmla="*/ 358 w 411"/>
                <a:gd name="T1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49">
                  <a:moveTo>
                    <a:pt x="358" y="449"/>
                  </a:moveTo>
                  <a:cubicBezTo>
                    <a:pt x="316" y="385"/>
                    <a:pt x="274" y="320"/>
                    <a:pt x="229" y="251"/>
                  </a:cubicBezTo>
                  <a:cubicBezTo>
                    <a:pt x="272" y="244"/>
                    <a:pt x="262" y="217"/>
                    <a:pt x="250" y="191"/>
                  </a:cubicBezTo>
                  <a:cubicBezTo>
                    <a:pt x="212" y="109"/>
                    <a:pt x="142" y="63"/>
                    <a:pt x="63" y="28"/>
                  </a:cubicBezTo>
                  <a:cubicBezTo>
                    <a:pt x="42" y="19"/>
                    <a:pt x="20" y="12"/>
                    <a:pt x="0" y="0"/>
                  </a:cubicBezTo>
                  <a:cubicBezTo>
                    <a:pt x="108" y="12"/>
                    <a:pt x="201" y="60"/>
                    <a:pt x="274" y="139"/>
                  </a:cubicBezTo>
                  <a:cubicBezTo>
                    <a:pt x="321" y="191"/>
                    <a:pt x="369" y="248"/>
                    <a:pt x="396" y="312"/>
                  </a:cubicBezTo>
                  <a:cubicBezTo>
                    <a:pt x="411" y="348"/>
                    <a:pt x="384" y="403"/>
                    <a:pt x="376" y="449"/>
                  </a:cubicBezTo>
                  <a:cubicBezTo>
                    <a:pt x="370" y="449"/>
                    <a:pt x="364" y="449"/>
                    <a:pt x="358" y="449"/>
                  </a:cubicBezTo>
                  <a:close/>
                </a:path>
              </a:pathLst>
            </a:custGeom>
            <a:solidFill>
              <a:srgbClr val="274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73934" y="4118313"/>
              <a:ext cx="118683" cy="177197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4946176" y="3489668"/>
              <a:ext cx="2126805" cy="2184039"/>
            </a:xfrm>
            <a:custGeom>
              <a:avLst/>
              <a:gdLst>
                <a:gd name="T0" fmla="*/ 242 w 493"/>
                <a:gd name="T1" fmla="*/ 505 h 507"/>
                <a:gd name="T2" fmla="*/ 0 w 493"/>
                <a:gd name="T3" fmla="*/ 303 h 507"/>
                <a:gd name="T4" fmla="*/ 230 w 493"/>
                <a:gd name="T5" fmla="*/ 129 h 507"/>
                <a:gd name="T6" fmla="*/ 314 w 493"/>
                <a:gd name="T7" fmla="*/ 211 h 507"/>
                <a:gd name="T8" fmla="*/ 421 w 493"/>
                <a:gd name="T9" fmla="*/ 129 h 507"/>
                <a:gd name="T10" fmla="*/ 443 w 493"/>
                <a:gd name="T11" fmla="*/ 0 h 507"/>
                <a:gd name="T12" fmla="*/ 418 w 493"/>
                <a:gd name="T13" fmla="*/ 311 h 507"/>
                <a:gd name="T14" fmla="*/ 329 w 493"/>
                <a:gd name="T15" fmla="*/ 397 h 507"/>
                <a:gd name="T16" fmla="*/ 258 w 493"/>
                <a:gd name="T17" fmla="*/ 507 h 507"/>
                <a:gd name="T18" fmla="*/ 242 w 493"/>
                <a:gd name="T19" fmla="*/ 50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507">
                  <a:moveTo>
                    <a:pt x="242" y="505"/>
                  </a:moveTo>
                  <a:cubicBezTo>
                    <a:pt x="164" y="440"/>
                    <a:pt x="85" y="375"/>
                    <a:pt x="0" y="303"/>
                  </a:cubicBezTo>
                  <a:cubicBezTo>
                    <a:pt x="79" y="244"/>
                    <a:pt x="150" y="189"/>
                    <a:pt x="230" y="129"/>
                  </a:cubicBezTo>
                  <a:cubicBezTo>
                    <a:pt x="234" y="190"/>
                    <a:pt x="263" y="214"/>
                    <a:pt x="314" y="211"/>
                  </a:cubicBezTo>
                  <a:cubicBezTo>
                    <a:pt x="369" y="209"/>
                    <a:pt x="405" y="177"/>
                    <a:pt x="421" y="129"/>
                  </a:cubicBezTo>
                  <a:cubicBezTo>
                    <a:pt x="434" y="87"/>
                    <a:pt x="436" y="42"/>
                    <a:pt x="443" y="0"/>
                  </a:cubicBezTo>
                  <a:cubicBezTo>
                    <a:pt x="493" y="74"/>
                    <a:pt x="484" y="220"/>
                    <a:pt x="418" y="311"/>
                  </a:cubicBezTo>
                  <a:cubicBezTo>
                    <a:pt x="394" y="344"/>
                    <a:pt x="363" y="374"/>
                    <a:pt x="329" y="397"/>
                  </a:cubicBezTo>
                  <a:cubicBezTo>
                    <a:pt x="289" y="423"/>
                    <a:pt x="241" y="438"/>
                    <a:pt x="258" y="507"/>
                  </a:cubicBezTo>
                  <a:cubicBezTo>
                    <a:pt x="252" y="506"/>
                    <a:pt x="247" y="506"/>
                    <a:pt x="242" y="505"/>
                  </a:cubicBezTo>
                  <a:close/>
                </a:path>
              </a:pathLst>
            </a:custGeom>
            <a:solidFill>
              <a:srgbClr val="BE3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40290" y="4741572"/>
              <a:ext cx="120629" cy="174133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86316" y="135867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641110" y="1152716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31231" y="169640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686025" y="1490449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42537" y="3470815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197331" y="3264861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33256" y="319357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6288050" y="2987623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343" y="926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研发背景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5205" y="92599"/>
            <a:ext cx="1672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287" y="2900235"/>
            <a:ext cx="9144000" cy="2157420"/>
            <a:chOff x="-41636" y="3058951"/>
            <a:chExt cx="12277258" cy="2960849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-41636" y="3058951"/>
              <a:ext cx="12277258" cy="621915"/>
            </a:xfrm>
            <a:prstGeom prst="rect">
              <a:avLst/>
            </a:prstGeom>
            <a:solidFill>
              <a:srgbClr val="274536"/>
            </a:solidFill>
            <a:ln>
              <a:noFill/>
            </a:ln>
          </p:spPr>
          <p:txBody>
            <a:bodyPr anchor="ctr"/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22"/>
            <p:cNvCxnSpPr>
              <a:cxnSpLocks noChangeShapeType="1"/>
            </p:cNvCxnSpPr>
            <p:nvPr/>
          </p:nvCxnSpPr>
          <p:spPr bwMode="auto">
            <a:xfrm>
              <a:off x="4264025" y="4651375"/>
              <a:ext cx="0" cy="1349375"/>
            </a:xfrm>
            <a:prstGeom prst="line">
              <a:avLst/>
            </a:prstGeom>
            <a:noFill/>
            <a:ln w="635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23"/>
            <p:cNvCxnSpPr>
              <a:cxnSpLocks noChangeShapeType="1"/>
            </p:cNvCxnSpPr>
            <p:nvPr/>
          </p:nvCxnSpPr>
          <p:spPr bwMode="auto">
            <a:xfrm>
              <a:off x="7937500" y="4651375"/>
              <a:ext cx="0" cy="1368425"/>
            </a:xfrm>
            <a:prstGeom prst="line">
              <a:avLst/>
            </a:prstGeom>
            <a:noFill/>
            <a:ln w="635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" name="组合 9"/>
            <p:cNvGrpSpPr/>
            <p:nvPr/>
          </p:nvGrpSpPr>
          <p:grpSpPr bwMode="auto">
            <a:xfrm>
              <a:off x="2274306" y="3218584"/>
              <a:ext cx="282575" cy="770804"/>
              <a:chOff x="-57746" y="-349387"/>
              <a:chExt cx="282644" cy="769199"/>
            </a:xfrm>
          </p:grpSpPr>
          <p:sp>
            <p:nvSpPr>
              <p:cNvPr id="19" name="Freeform 306"/>
              <p:cNvSpPr/>
              <p:nvPr/>
            </p:nvSpPr>
            <p:spPr bwMode="auto">
              <a:xfrm>
                <a:off x="88325" y="407342"/>
                <a:ext cx="108071" cy="12470"/>
              </a:xfrm>
              <a:custGeom>
                <a:avLst/>
                <a:gdLst>
                  <a:gd name="T0" fmla="*/ 2147483647 w 44"/>
                  <a:gd name="T1" fmla="*/ 0 h 5"/>
                  <a:gd name="T2" fmla="*/ 2147483647 w 44"/>
                  <a:gd name="T3" fmla="*/ 0 h 5"/>
                  <a:gd name="T4" fmla="*/ 0 w 44"/>
                  <a:gd name="T5" fmla="*/ 2147483647 h 5"/>
                  <a:gd name="T6" fmla="*/ 2147483647 w 44"/>
                  <a:gd name="T7" fmla="*/ 2147483647 h 5"/>
                  <a:gd name="T8" fmla="*/ 2147483647 w 44"/>
                  <a:gd name="T9" fmla="*/ 2147483647 h 5"/>
                  <a:gd name="T10" fmla="*/ 2147483647 w 44"/>
                  <a:gd name="T11" fmla="*/ 2147483647 h 5"/>
                  <a:gd name="T12" fmla="*/ 2147483647 w 44"/>
                  <a:gd name="T13" fmla="*/ 2147483647 h 5"/>
                  <a:gd name="T14" fmla="*/ 2147483647 w 44"/>
                  <a:gd name="T15" fmla="*/ 2147483647 h 5"/>
                  <a:gd name="T16" fmla="*/ 2147483647 w 44"/>
                  <a:gd name="T17" fmla="*/ 2147483647 h 5"/>
                  <a:gd name="T18" fmla="*/ 2147483647 w 4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5">
                    <a:moveTo>
                      <a:pt x="4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3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4" y="4"/>
                      <a:pt x="44" y="3"/>
                    </a:cubicBezTo>
                    <a:cubicBezTo>
                      <a:pt x="44" y="1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307"/>
              <p:cNvSpPr/>
              <p:nvPr/>
            </p:nvSpPr>
            <p:spPr bwMode="auto">
              <a:xfrm>
                <a:off x="83131" y="392795"/>
                <a:ext cx="118463" cy="12470"/>
              </a:xfrm>
              <a:custGeom>
                <a:avLst/>
                <a:gdLst>
                  <a:gd name="T0" fmla="*/ 2147483647 w 48"/>
                  <a:gd name="T1" fmla="*/ 0 h 5"/>
                  <a:gd name="T2" fmla="*/ 2147483647 w 48"/>
                  <a:gd name="T3" fmla="*/ 0 h 5"/>
                  <a:gd name="T4" fmla="*/ 0 w 48"/>
                  <a:gd name="T5" fmla="*/ 2147483647 h 5"/>
                  <a:gd name="T6" fmla="*/ 2147483647 w 48"/>
                  <a:gd name="T7" fmla="*/ 2147483647 h 5"/>
                  <a:gd name="T8" fmla="*/ 2147483647 w 48"/>
                  <a:gd name="T9" fmla="*/ 2147483647 h 5"/>
                  <a:gd name="T10" fmla="*/ 2147483647 w 48"/>
                  <a:gd name="T11" fmla="*/ 2147483647 h 5"/>
                  <a:gd name="T12" fmla="*/ 2147483647 w 48"/>
                  <a:gd name="T13" fmla="*/ 2147483647 h 5"/>
                  <a:gd name="T14" fmla="*/ 2147483647 w 48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">
                    <a:moveTo>
                      <a:pt x="4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4" y="4"/>
                      <a:pt x="4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8" y="4"/>
                      <a:pt x="48" y="2"/>
                    </a:cubicBezTo>
                    <a:cubicBezTo>
                      <a:pt x="48" y="0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308"/>
              <p:cNvSpPr/>
              <p:nvPr/>
            </p:nvSpPr>
            <p:spPr bwMode="auto">
              <a:xfrm>
                <a:off x="83131" y="358502"/>
                <a:ext cx="118463" cy="9353"/>
              </a:xfrm>
              <a:custGeom>
                <a:avLst/>
                <a:gdLst>
                  <a:gd name="T0" fmla="*/ 2147483647 w 48"/>
                  <a:gd name="T1" fmla="*/ 0 h 4"/>
                  <a:gd name="T2" fmla="*/ 2147483647 w 48"/>
                  <a:gd name="T3" fmla="*/ 0 h 4"/>
                  <a:gd name="T4" fmla="*/ 0 w 48"/>
                  <a:gd name="T5" fmla="*/ 2147483647 h 4"/>
                  <a:gd name="T6" fmla="*/ 2147483647 w 48"/>
                  <a:gd name="T7" fmla="*/ 2147483647 h 4"/>
                  <a:gd name="T8" fmla="*/ 2147483647 w 48"/>
                  <a:gd name="T9" fmla="*/ 2147483647 h 4"/>
                  <a:gd name="T10" fmla="*/ 2147483647 w 48"/>
                  <a:gd name="T11" fmla="*/ 2147483647 h 4"/>
                  <a:gd name="T12" fmla="*/ 2147483647 w 4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2"/>
                    </a:cubicBezTo>
                    <a:cubicBezTo>
                      <a:pt x="48" y="0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309"/>
              <p:cNvSpPr/>
              <p:nvPr/>
            </p:nvSpPr>
            <p:spPr bwMode="auto">
              <a:xfrm>
                <a:off x="83131" y="376170"/>
                <a:ext cx="118463" cy="9353"/>
              </a:xfrm>
              <a:custGeom>
                <a:avLst/>
                <a:gdLst>
                  <a:gd name="T0" fmla="*/ 2147483647 w 48"/>
                  <a:gd name="T1" fmla="*/ 0 h 4"/>
                  <a:gd name="T2" fmla="*/ 2147483647 w 48"/>
                  <a:gd name="T3" fmla="*/ 0 h 4"/>
                  <a:gd name="T4" fmla="*/ 0 w 48"/>
                  <a:gd name="T5" fmla="*/ 2147483647 h 4"/>
                  <a:gd name="T6" fmla="*/ 2147483647 w 48"/>
                  <a:gd name="T7" fmla="*/ 2147483647 h 4"/>
                  <a:gd name="T8" fmla="*/ 2147483647 w 48"/>
                  <a:gd name="T9" fmla="*/ 2147483647 h 4"/>
                  <a:gd name="T10" fmla="*/ 2147483647 w 48"/>
                  <a:gd name="T11" fmla="*/ 2147483647 h 4"/>
                  <a:gd name="T12" fmla="*/ 2147483647 w 4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8" y="4"/>
                      <a:pt x="48" y="2"/>
                    </a:cubicBezTo>
                    <a:cubicBezTo>
                      <a:pt x="48" y="0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310"/>
              <p:cNvSpPr>
                <a:spLocks noEditPoints="1"/>
              </p:cNvSpPr>
              <p:nvPr/>
            </p:nvSpPr>
            <p:spPr bwMode="auto">
              <a:xfrm>
                <a:off x="-57746" y="-349387"/>
                <a:ext cx="282644" cy="351228"/>
              </a:xfrm>
              <a:custGeom>
                <a:avLst/>
                <a:gdLst>
                  <a:gd name="T0" fmla="*/ 2147483647 w 115"/>
                  <a:gd name="T1" fmla="*/ 0 h 143"/>
                  <a:gd name="T2" fmla="*/ 2147483647 w 115"/>
                  <a:gd name="T3" fmla="*/ 0 h 143"/>
                  <a:gd name="T4" fmla="*/ 2147483647 w 115"/>
                  <a:gd name="T5" fmla="*/ 2147483647 h 143"/>
                  <a:gd name="T6" fmla="*/ 0 w 115"/>
                  <a:gd name="T7" fmla="*/ 2147483647 h 143"/>
                  <a:gd name="T8" fmla="*/ 2147483647 w 115"/>
                  <a:gd name="T9" fmla="*/ 2147483647 h 143"/>
                  <a:gd name="T10" fmla="*/ 2147483647 w 115"/>
                  <a:gd name="T11" fmla="*/ 2147483647 h 143"/>
                  <a:gd name="T12" fmla="*/ 2147483647 w 115"/>
                  <a:gd name="T13" fmla="*/ 2147483647 h 143"/>
                  <a:gd name="T14" fmla="*/ 2147483647 w 115"/>
                  <a:gd name="T15" fmla="*/ 2147483647 h 143"/>
                  <a:gd name="T16" fmla="*/ 2147483647 w 115"/>
                  <a:gd name="T17" fmla="*/ 2147483647 h 143"/>
                  <a:gd name="T18" fmla="*/ 2147483647 w 115"/>
                  <a:gd name="T19" fmla="*/ 2147483647 h 143"/>
                  <a:gd name="T20" fmla="*/ 2147483647 w 115"/>
                  <a:gd name="T21" fmla="*/ 2147483647 h 143"/>
                  <a:gd name="T22" fmla="*/ 2147483647 w 115"/>
                  <a:gd name="T23" fmla="*/ 2147483647 h 143"/>
                  <a:gd name="T24" fmla="*/ 2147483647 w 115"/>
                  <a:gd name="T25" fmla="*/ 2147483647 h 143"/>
                  <a:gd name="T26" fmla="*/ 2147483647 w 115"/>
                  <a:gd name="T27" fmla="*/ 2147483647 h 143"/>
                  <a:gd name="T28" fmla="*/ 2147483647 w 115"/>
                  <a:gd name="T29" fmla="*/ 2147483647 h 143"/>
                  <a:gd name="T30" fmla="*/ 2147483647 w 115"/>
                  <a:gd name="T31" fmla="*/ 2147483647 h 143"/>
                  <a:gd name="T32" fmla="*/ 2147483647 w 115"/>
                  <a:gd name="T33" fmla="*/ 2147483647 h 143"/>
                  <a:gd name="T34" fmla="*/ 2147483647 w 115"/>
                  <a:gd name="T35" fmla="*/ 2147483647 h 143"/>
                  <a:gd name="T36" fmla="*/ 2147483647 w 115"/>
                  <a:gd name="T37" fmla="*/ 2147483647 h 143"/>
                  <a:gd name="T38" fmla="*/ 2147483647 w 115"/>
                  <a:gd name="T39" fmla="*/ 2147483647 h 143"/>
                  <a:gd name="T40" fmla="*/ 2147483647 w 115"/>
                  <a:gd name="T41" fmla="*/ 2147483647 h 143"/>
                  <a:gd name="T42" fmla="*/ 2147483647 w 115"/>
                  <a:gd name="T43" fmla="*/ 2147483647 h 143"/>
                  <a:gd name="T44" fmla="*/ 2147483647 w 115"/>
                  <a:gd name="T45" fmla="*/ 2147483647 h 143"/>
                  <a:gd name="T46" fmla="*/ 2147483647 w 115"/>
                  <a:gd name="T47" fmla="*/ 2147483647 h 143"/>
                  <a:gd name="T48" fmla="*/ 2147483647 w 115"/>
                  <a:gd name="T49" fmla="*/ 2147483647 h 143"/>
                  <a:gd name="T50" fmla="*/ 2147483647 w 115"/>
                  <a:gd name="T51" fmla="*/ 2147483647 h 143"/>
                  <a:gd name="T52" fmla="*/ 2147483647 w 115"/>
                  <a:gd name="T53" fmla="*/ 2147483647 h 143"/>
                  <a:gd name="T54" fmla="*/ 2147483647 w 115"/>
                  <a:gd name="T55" fmla="*/ 2147483647 h 143"/>
                  <a:gd name="T56" fmla="*/ 2147483647 w 115"/>
                  <a:gd name="T57" fmla="*/ 2147483647 h 143"/>
                  <a:gd name="T58" fmla="*/ 2147483647 w 115"/>
                  <a:gd name="T59" fmla="*/ 2147483647 h 143"/>
                  <a:gd name="T60" fmla="*/ 2147483647 w 115"/>
                  <a:gd name="T61" fmla="*/ 2147483647 h 143"/>
                  <a:gd name="T62" fmla="*/ 2147483647 w 115"/>
                  <a:gd name="T63" fmla="*/ 2147483647 h 143"/>
                  <a:gd name="T64" fmla="*/ 2147483647 w 115"/>
                  <a:gd name="T65" fmla="*/ 2147483647 h 143"/>
                  <a:gd name="T66" fmla="*/ 2147483647 w 115"/>
                  <a:gd name="T67" fmla="*/ 2147483647 h 143"/>
                  <a:gd name="T68" fmla="*/ 2147483647 w 115"/>
                  <a:gd name="T69" fmla="*/ 2147483647 h 143"/>
                  <a:gd name="T70" fmla="*/ 2147483647 w 115"/>
                  <a:gd name="T71" fmla="*/ 2147483647 h 143"/>
                  <a:gd name="T72" fmla="*/ 2147483647 w 115"/>
                  <a:gd name="T73" fmla="*/ 2147483647 h 143"/>
                  <a:gd name="T74" fmla="*/ 2147483647 w 115"/>
                  <a:gd name="T75" fmla="*/ 2147483647 h 14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5" h="143">
                    <a:moveTo>
                      <a:pt x="98" y="16"/>
                    </a:moveTo>
                    <a:cubicBezTo>
                      <a:pt x="88" y="6"/>
                      <a:pt x="75" y="0"/>
                      <a:pt x="59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0" y="0"/>
                      <a:pt x="28" y="6"/>
                      <a:pt x="17" y="16"/>
                    </a:cubicBezTo>
                    <a:cubicBezTo>
                      <a:pt x="13" y="20"/>
                      <a:pt x="9" y="25"/>
                      <a:pt x="5" y="32"/>
                    </a:cubicBezTo>
                    <a:cubicBezTo>
                      <a:pt x="2" y="39"/>
                      <a:pt x="1" y="46"/>
                      <a:pt x="0" y="5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68"/>
                      <a:pt x="3" y="76"/>
                      <a:pt x="6" y="82"/>
                    </a:cubicBezTo>
                    <a:cubicBezTo>
                      <a:pt x="9" y="88"/>
                      <a:pt x="12" y="94"/>
                      <a:pt x="15" y="99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4"/>
                      <a:pt x="18" y="105"/>
                    </a:cubicBezTo>
                    <a:cubicBezTo>
                      <a:pt x="21" y="110"/>
                      <a:pt x="24" y="114"/>
                      <a:pt x="25" y="120"/>
                    </a:cubicBezTo>
                    <a:cubicBezTo>
                      <a:pt x="26" y="122"/>
                      <a:pt x="26" y="125"/>
                      <a:pt x="26" y="128"/>
                    </a:cubicBezTo>
                    <a:cubicBezTo>
                      <a:pt x="26" y="129"/>
                      <a:pt x="27" y="131"/>
                      <a:pt x="27" y="132"/>
                    </a:cubicBezTo>
                    <a:cubicBezTo>
                      <a:pt x="28" y="137"/>
                      <a:pt x="31" y="140"/>
                      <a:pt x="33" y="142"/>
                    </a:cubicBezTo>
                    <a:cubicBezTo>
                      <a:pt x="33" y="143"/>
                      <a:pt x="34" y="143"/>
                      <a:pt x="35" y="143"/>
                    </a:cubicBezTo>
                    <a:cubicBezTo>
                      <a:pt x="81" y="143"/>
                      <a:pt x="81" y="143"/>
                      <a:pt x="81" y="143"/>
                    </a:cubicBezTo>
                    <a:cubicBezTo>
                      <a:pt x="82" y="143"/>
                      <a:pt x="83" y="143"/>
                      <a:pt x="83" y="142"/>
                    </a:cubicBezTo>
                    <a:cubicBezTo>
                      <a:pt x="87" y="138"/>
                      <a:pt x="88" y="133"/>
                      <a:pt x="89" y="127"/>
                    </a:cubicBezTo>
                    <a:cubicBezTo>
                      <a:pt x="89" y="125"/>
                      <a:pt x="90" y="122"/>
                      <a:pt x="90" y="120"/>
                    </a:cubicBezTo>
                    <a:cubicBezTo>
                      <a:pt x="92" y="115"/>
                      <a:pt x="95" y="110"/>
                      <a:pt x="98" y="105"/>
                    </a:cubicBezTo>
                    <a:cubicBezTo>
                      <a:pt x="98" y="103"/>
                      <a:pt x="99" y="102"/>
                      <a:pt x="100" y="101"/>
                    </a:cubicBezTo>
                    <a:cubicBezTo>
                      <a:pt x="100" y="99"/>
                      <a:pt x="101" y="98"/>
                      <a:pt x="102" y="96"/>
                    </a:cubicBezTo>
                    <a:cubicBezTo>
                      <a:pt x="108" y="85"/>
                      <a:pt x="114" y="74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40"/>
                      <a:pt x="109" y="27"/>
                      <a:pt x="98" y="16"/>
                    </a:cubicBezTo>
                    <a:close/>
                    <a:moveTo>
                      <a:pt x="109" y="57"/>
                    </a:moveTo>
                    <a:cubicBezTo>
                      <a:pt x="109" y="72"/>
                      <a:pt x="103" y="82"/>
                      <a:pt x="97" y="93"/>
                    </a:cubicBezTo>
                    <a:cubicBezTo>
                      <a:pt x="96" y="95"/>
                      <a:pt x="96" y="96"/>
                      <a:pt x="95" y="98"/>
                    </a:cubicBezTo>
                    <a:cubicBezTo>
                      <a:pt x="95" y="91"/>
                      <a:pt x="94" y="79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89" y="75"/>
                      <a:pt x="88" y="75"/>
                      <a:pt x="88" y="75"/>
                    </a:cubicBezTo>
                    <a:cubicBezTo>
                      <a:pt x="87" y="73"/>
                      <a:pt x="73" y="69"/>
                      <a:pt x="73" y="69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9"/>
                      <a:pt x="63" y="85"/>
                      <a:pt x="63" y="85"/>
                    </a:cubicBezTo>
                    <a:cubicBezTo>
                      <a:pt x="63" y="83"/>
                      <a:pt x="60" y="77"/>
                      <a:pt x="60" y="77"/>
                    </a:cubicBezTo>
                    <a:cubicBezTo>
                      <a:pt x="60" y="76"/>
                      <a:pt x="61" y="73"/>
                      <a:pt x="61" y="73"/>
                    </a:cubicBezTo>
                    <a:cubicBezTo>
                      <a:pt x="57" y="68"/>
                      <a:pt x="54" y="73"/>
                      <a:pt x="54" y="73"/>
                    </a:cubicBezTo>
                    <a:cubicBezTo>
                      <a:pt x="53" y="75"/>
                      <a:pt x="56" y="78"/>
                      <a:pt x="56" y="78"/>
                    </a:cubicBezTo>
                    <a:cubicBezTo>
                      <a:pt x="55" y="79"/>
                      <a:pt x="55" y="82"/>
                      <a:pt x="55" y="82"/>
                    </a:cubicBezTo>
                    <a:cubicBezTo>
                      <a:pt x="54" y="84"/>
                      <a:pt x="53" y="88"/>
                      <a:pt x="53" y="88"/>
                    </a:cubicBezTo>
                    <a:cubicBezTo>
                      <a:pt x="50" y="79"/>
                      <a:pt x="49" y="64"/>
                      <a:pt x="49" y="64"/>
                    </a:cubicBezTo>
                    <a:cubicBezTo>
                      <a:pt x="48" y="63"/>
                      <a:pt x="50" y="63"/>
                      <a:pt x="50" y="63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7"/>
                      <a:pt x="58" y="70"/>
                      <a:pt x="58" y="70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7" y="65"/>
                      <a:pt x="67" y="62"/>
                      <a:pt x="67" y="62"/>
                    </a:cubicBezTo>
                    <a:cubicBezTo>
                      <a:pt x="66" y="62"/>
                      <a:pt x="66" y="58"/>
                      <a:pt x="66" y="58"/>
                    </a:cubicBezTo>
                    <a:cubicBezTo>
                      <a:pt x="67" y="57"/>
                      <a:pt x="69" y="53"/>
                      <a:pt x="69" y="53"/>
                    </a:cubicBezTo>
                    <a:cubicBezTo>
                      <a:pt x="71" y="50"/>
                      <a:pt x="71" y="44"/>
                      <a:pt x="71" y="44"/>
                    </a:cubicBezTo>
                    <a:cubicBezTo>
                      <a:pt x="74" y="25"/>
                      <a:pt x="57" y="27"/>
                      <a:pt x="57" y="27"/>
                    </a:cubicBezTo>
                    <a:cubicBezTo>
                      <a:pt x="44" y="29"/>
                      <a:pt x="47" y="45"/>
                      <a:pt x="47" y="45"/>
                    </a:cubicBezTo>
                    <a:cubicBezTo>
                      <a:pt x="45" y="45"/>
                      <a:pt x="48" y="52"/>
                      <a:pt x="48" y="52"/>
                    </a:cubicBezTo>
                    <a:cubicBezTo>
                      <a:pt x="48" y="52"/>
                      <a:pt x="50" y="57"/>
                      <a:pt x="50" y="57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5" y="68"/>
                      <a:pt x="45" y="68"/>
                    </a:cubicBezTo>
                    <a:cubicBezTo>
                      <a:pt x="37" y="68"/>
                      <a:pt x="29" y="74"/>
                      <a:pt x="29" y="74"/>
                    </a:cubicBezTo>
                    <a:cubicBezTo>
                      <a:pt x="28" y="74"/>
                      <a:pt x="27" y="74"/>
                      <a:pt x="27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6"/>
                      <a:pt x="26" y="77"/>
                    </a:cubicBezTo>
                    <a:cubicBezTo>
                      <a:pt x="25" y="82"/>
                      <a:pt x="21" y="92"/>
                      <a:pt x="20" y="97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17" y="91"/>
                      <a:pt x="14" y="86"/>
                      <a:pt x="11" y="80"/>
                    </a:cubicBezTo>
                    <a:cubicBezTo>
                      <a:pt x="8" y="74"/>
                      <a:pt x="7" y="67"/>
                      <a:pt x="6" y="57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47"/>
                      <a:pt x="8" y="40"/>
                      <a:pt x="11" y="34"/>
                    </a:cubicBezTo>
                    <a:cubicBezTo>
                      <a:pt x="13" y="28"/>
                      <a:pt x="17" y="24"/>
                      <a:pt x="21" y="20"/>
                    </a:cubicBezTo>
                    <a:cubicBezTo>
                      <a:pt x="30" y="11"/>
                      <a:pt x="41" y="6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73" y="6"/>
                      <a:pt x="85" y="11"/>
                      <a:pt x="94" y="20"/>
                    </a:cubicBezTo>
                    <a:cubicBezTo>
                      <a:pt x="104" y="30"/>
                      <a:pt x="109" y="41"/>
                      <a:pt x="109" y="56"/>
                    </a:cubicBezTo>
                    <a:lnTo>
                      <a:pt x="109" y="57"/>
                    </a:ln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15"/>
            <p:cNvGrpSpPr/>
            <p:nvPr/>
          </p:nvGrpSpPr>
          <p:grpSpPr bwMode="auto">
            <a:xfrm>
              <a:off x="5871650" y="3210754"/>
              <a:ext cx="431800" cy="361950"/>
              <a:chOff x="-3693" y="-406787"/>
              <a:chExt cx="432281" cy="361620"/>
            </a:xfrm>
          </p:grpSpPr>
          <p:sp>
            <p:nvSpPr>
              <p:cNvPr id="17" name="Freeform 313"/>
              <p:cNvSpPr>
                <a:spLocks noEditPoints="1"/>
              </p:cNvSpPr>
              <p:nvPr/>
            </p:nvSpPr>
            <p:spPr bwMode="auto">
              <a:xfrm>
                <a:off x="-3693" y="-406787"/>
                <a:ext cx="432281" cy="361620"/>
              </a:xfrm>
              <a:custGeom>
                <a:avLst/>
                <a:gdLst>
                  <a:gd name="T0" fmla="*/ 2147483647 w 176"/>
                  <a:gd name="T1" fmla="*/ 2147483647 h 147"/>
                  <a:gd name="T2" fmla="*/ 2147483647 w 176"/>
                  <a:gd name="T3" fmla="*/ 2147483647 h 147"/>
                  <a:gd name="T4" fmla="*/ 2147483647 w 176"/>
                  <a:gd name="T5" fmla="*/ 2147483647 h 147"/>
                  <a:gd name="T6" fmla="*/ 2147483647 w 176"/>
                  <a:gd name="T7" fmla="*/ 2147483647 h 147"/>
                  <a:gd name="T8" fmla="*/ 2147483647 w 176"/>
                  <a:gd name="T9" fmla="*/ 2147483647 h 147"/>
                  <a:gd name="T10" fmla="*/ 2147483647 w 176"/>
                  <a:gd name="T11" fmla="*/ 0 h 147"/>
                  <a:gd name="T12" fmla="*/ 2147483647 w 176"/>
                  <a:gd name="T13" fmla="*/ 2147483647 h 147"/>
                  <a:gd name="T14" fmla="*/ 2147483647 w 176"/>
                  <a:gd name="T15" fmla="*/ 2147483647 h 147"/>
                  <a:gd name="T16" fmla="*/ 2147483647 w 176"/>
                  <a:gd name="T17" fmla="*/ 2147483647 h 147"/>
                  <a:gd name="T18" fmla="*/ 0 w 176"/>
                  <a:gd name="T19" fmla="*/ 2147483647 h 147"/>
                  <a:gd name="T20" fmla="*/ 0 w 176"/>
                  <a:gd name="T21" fmla="*/ 2147483647 h 147"/>
                  <a:gd name="T22" fmla="*/ 2147483647 w 176"/>
                  <a:gd name="T23" fmla="*/ 2147483647 h 147"/>
                  <a:gd name="T24" fmla="*/ 2147483647 w 176"/>
                  <a:gd name="T25" fmla="*/ 2147483647 h 147"/>
                  <a:gd name="T26" fmla="*/ 2147483647 w 176"/>
                  <a:gd name="T27" fmla="*/ 2147483647 h 147"/>
                  <a:gd name="T28" fmla="*/ 2147483647 w 176"/>
                  <a:gd name="T29" fmla="*/ 2147483647 h 147"/>
                  <a:gd name="T30" fmla="*/ 2147483647 w 176"/>
                  <a:gd name="T31" fmla="*/ 2147483647 h 147"/>
                  <a:gd name="T32" fmla="*/ 2147483647 w 176"/>
                  <a:gd name="T33" fmla="*/ 2147483647 h 147"/>
                  <a:gd name="T34" fmla="*/ 2147483647 w 176"/>
                  <a:gd name="T35" fmla="*/ 2147483647 h 147"/>
                  <a:gd name="T36" fmla="*/ 2147483647 w 176"/>
                  <a:gd name="T37" fmla="*/ 2147483647 h 147"/>
                  <a:gd name="T38" fmla="*/ 2147483647 w 176"/>
                  <a:gd name="T39" fmla="*/ 2147483647 h 147"/>
                  <a:gd name="T40" fmla="*/ 2147483647 w 176"/>
                  <a:gd name="T41" fmla="*/ 2147483647 h 147"/>
                  <a:gd name="T42" fmla="*/ 0 w 176"/>
                  <a:gd name="T43" fmla="*/ 2147483647 h 147"/>
                  <a:gd name="T44" fmla="*/ 0 w 176"/>
                  <a:gd name="T45" fmla="*/ 2147483647 h 147"/>
                  <a:gd name="T46" fmla="*/ 2147483647 w 176"/>
                  <a:gd name="T47" fmla="*/ 2147483647 h 147"/>
                  <a:gd name="T48" fmla="*/ 2147483647 w 176"/>
                  <a:gd name="T49" fmla="*/ 2147483647 h 147"/>
                  <a:gd name="T50" fmla="*/ 2147483647 w 176"/>
                  <a:gd name="T51" fmla="*/ 2147483647 h 147"/>
                  <a:gd name="T52" fmla="*/ 2147483647 w 176"/>
                  <a:gd name="T53" fmla="*/ 2147483647 h 147"/>
                  <a:gd name="T54" fmla="*/ 2147483647 w 176"/>
                  <a:gd name="T55" fmla="*/ 2147483647 h 147"/>
                  <a:gd name="T56" fmla="*/ 2147483647 w 176"/>
                  <a:gd name="T57" fmla="*/ 2147483647 h 147"/>
                  <a:gd name="T58" fmla="*/ 2147483647 w 176"/>
                  <a:gd name="T59" fmla="*/ 2147483647 h 147"/>
                  <a:gd name="T60" fmla="*/ 2147483647 w 176"/>
                  <a:gd name="T61" fmla="*/ 2147483647 h 147"/>
                  <a:gd name="T62" fmla="*/ 2147483647 w 176"/>
                  <a:gd name="T63" fmla="*/ 2147483647 h 147"/>
                  <a:gd name="T64" fmla="*/ 2147483647 w 176"/>
                  <a:gd name="T65" fmla="*/ 2147483647 h 147"/>
                  <a:gd name="T66" fmla="*/ 2147483647 w 176"/>
                  <a:gd name="T67" fmla="*/ 2147483647 h 147"/>
                  <a:gd name="T68" fmla="*/ 2147483647 w 176"/>
                  <a:gd name="T69" fmla="*/ 2147483647 h 147"/>
                  <a:gd name="T70" fmla="*/ 2147483647 w 176"/>
                  <a:gd name="T71" fmla="*/ 2147483647 h 147"/>
                  <a:gd name="T72" fmla="*/ 2147483647 w 176"/>
                  <a:gd name="T73" fmla="*/ 2147483647 h 147"/>
                  <a:gd name="T74" fmla="*/ 2147483647 w 176"/>
                  <a:gd name="T75" fmla="*/ 2147483647 h 147"/>
                  <a:gd name="T76" fmla="*/ 2147483647 w 176"/>
                  <a:gd name="T77" fmla="*/ 2147483647 h 147"/>
                  <a:gd name="T78" fmla="*/ 2147483647 w 176"/>
                  <a:gd name="T79" fmla="*/ 2147483647 h 147"/>
                  <a:gd name="T80" fmla="*/ 2147483647 w 176"/>
                  <a:gd name="T81" fmla="*/ 2147483647 h 147"/>
                  <a:gd name="T82" fmla="*/ 2147483647 w 176"/>
                  <a:gd name="T83" fmla="*/ 2147483647 h 1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6" h="147">
                    <a:moveTo>
                      <a:pt x="154" y="48"/>
                    </a:moveTo>
                    <a:cubicBezTo>
                      <a:pt x="154" y="26"/>
                      <a:pt x="154" y="26"/>
                      <a:pt x="154" y="26"/>
                    </a:cubicBezTo>
                    <a:cubicBezTo>
                      <a:pt x="154" y="23"/>
                      <a:pt x="151" y="20"/>
                      <a:pt x="148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6"/>
                      <a:pt x="92" y="10"/>
                      <a:pt x="89" y="6"/>
                    </a:cubicBezTo>
                    <a:cubicBezTo>
                      <a:pt x="85" y="2"/>
                      <a:pt x="80" y="0"/>
                      <a:pt x="74" y="0"/>
                    </a:cubicBezTo>
                    <a:cubicBezTo>
                      <a:pt x="67" y="0"/>
                      <a:pt x="62" y="2"/>
                      <a:pt x="58" y="7"/>
                    </a:cubicBezTo>
                    <a:cubicBezTo>
                      <a:pt x="54" y="11"/>
                      <a:pt x="53" y="16"/>
                      <a:pt x="53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23"/>
                      <a:pt x="0" y="2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5"/>
                      <a:pt x="32" y="64"/>
                      <a:pt x="34" y="64"/>
                    </a:cubicBezTo>
                    <a:cubicBezTo>
                      <a:pt x="35" y="64"/>
                      <a:pt x="37" y="65"/>
                      <a:pt x="37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0" y="68"/>
                      <a:pt x="69" y="69"/>
                      <a:pt x="69" y="71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7"/>
                      <a:pt x="36" y="79"/>
                      <a:pt x="34" y="79"/>
                    </a:cubicBezTo>
                    <a:cubicBezTo>
                      <a:pt x="32" y="79"/>
                      <a:pt x="30" y="77"/>
                      <a:pt x="30" y="75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9"/>
                      <a:pt x="2" y="132"/>
                      <a:pt x="5" y="132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91" y="141"/>
                      <a:pt x="105" y="147"/>
                      <a:pt x="120" y="147"/>
                    </a:cubicBezTo>
                    <a:cubicBezTo>
                      <a:pt x="151" y="147"/>
                      <a:pt x="176" y="123"/>
                      <a:pt x="176" y="92"/>
                    </a:cubicBezTo>
                    <a:cubicBezTo>
                      <a:pt x="176" y="74"/>
                      <a:pt x="167" y="58"/>
                      <a:pt x="154" y="48"/>
                    </a:cubicBezTo>
                    <a:close/>
                    <a:moveTo>
                      <a:pt x="64" y="12"/>
                    </a:moveTo>
                    <a:cubicBezTo>
                      <a:pt x="66" y="9"/>
                      <a:pt x="69" y="8"/>
                      <a:pt x="74" y="8"/>
                    </a:cubicBezTo>
                    <a:cubicBezTo>
                      <a:pt x="78" y="8"/>
                      <a:pt x="81" y="9"/>
                      <a:pt x="83" y="11"/>
                    </a:cubicBezTo>
                    <a:cubicBezTo>
                      <a:pt x="85" y="14"/>
                      <a:pt x="85" y="17"/>
                      <a:pt x="86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17"/>
                      <a:pt x="62" y="14"/>
                      <a:pt x="64" y="12"/>
                    </a:cubicBezTo>
                    <a:close/>
                    <a:moveTo>
                      <a:pt x="120" y="136"/>
                    </a:moveTo>
                    <a:cubicBezTo>
                      <a:pt x="96" y="136"/>
                      <a:pt x="76" y="116"/>
                      <a:pt x="76" y="92"/>
                    </a:cubicBezTo>
                    <a:cubicBezTo>
                      <a:pt x="76" y="80"/>
                      <a:pt x="81" y="70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7" y="54"/>
                      <a:pt x="108" y="49"/>
                      <a:pt x="120" y="49"/>
                    </a:cubicBezTo>
                    <a:cubicBezTo>
                      <a:pt x="145" y="49"/>
                      <a:pt x="164" y="68"/>
                      <a:pt x="164" y="92"/>
                    </a:cubicBezTo>
                    <a:cubicBezTo>
                      <a:pt x="164" y="116"/>
                      <a:pt x="145" y="136"/>
                      <a:pt x="120" y="136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314"/>
              <p:cNvSpPr>
                <a:spLocks noEditPoints="1"/>
              </p:cNvSpPr>
              <p:nvPr/>
            </p:nvSpPr>
            <p:spPr bwMode="auto">
              <a:xfrm>
                <a:off x="248820" y="-259229"/>
                <a:ext cx="86250" cy="162105"/>
              </a:xfrm>
              <a:custGeom>
                <a:avLst/>
                <a:gdLst>
                  <a:gd name="T0" fmla="*/ 2147483647 w 35"/>
                  <a:gd name="T1" fmla="*/ 2147483647 h 66"/>
                  <a:gd name="T2" fmla="*/ 2147483647 w 35"/>
                  <a:gd name="T3" fmla="*/ 2147483647 h 66"/>
                  <a:gd name="T4" fmla="*/ 2147483647 w 35"/>
                  <a:gd name="T5" fmla="*/ 2147483647 h 66"/>
                  <a:gd name="T6" fmla="*/ 2147483647 w 35"/>
                  <a:gd name="T7" fmla="*/ 2147483647 h 66"/>
                  <a:gd name="T8" fmla="*/ 2147483647 w 35"/>
                  <a:gd name="T9" fmla="*/ 2147483647 h 66"/>
                  <a:gd name="T10" fmla="*/ 2147483647 w 35"/>
                  <a:gd name="T11" fmla="*/ 2147483647 h 66"/>
                  <a:gd name="T12" fmla="*/ 2147483647 w 35"/>
                  <a:gd name="T13" fmla="*/ 2147483647 h 66"/>
                  <a:gd name="T14" fmla="*/ 2147483647 w 35"/>
                  <a:gd name="T15" fmla="*/ 2147483647 h 66"/>
                  <a:gd name="T16" fmla="*/ 2147483647 w 35"/>
                  <a:gd name="T17" fmla="*/ 2147483647 h 66"/>
                  <a:gd name="T18" fmla="*/ 2147483647 w 35"/>
                  <a:gd name="T19" fmla="*/ 0 h 66"/>
                  <a:gd name="T20" fmla="*/ 2147483647 w 35"/>
                  <a:gd name="T21" fmla="*/ 0 h 66"/>
                  <a:gd name="T22" fmla="*/ 2147483647 w 35"/>
                  <a:gd name="T23" fmla="*/ 2147483647 h 66"/>
                  <a:gd name="T24" fmla="*/ 2147483647 w 35"/>
                  <a:gd name="T25" fmla="*/ 2147483647 h 66"/>
                  <a:gd name="T26" fmla="*/ 2147483647 w 35"/>
                  <a:gd name="T27" fmla="*/ 2147483647 h 66"/>
                  <a:gd name="T28" fmla="*/ 2147483647 w 35"/>
                  <a:gd name="T29" fmla="*/ 2147483647 h 66"/>
                  <a:gd name="T30" fmla="*/ 2147483647 w 35"/>
                  <a:gd name="T31" fmla="*/ 2147483647 h 66"/>
                  <a:gd name="T32" fmla="*/ 2147483647 w 35"/>
                  <a:gd name="T33" fmla="*/ 2147483647 h 66"/>
                  <a:gd name="T34" fmla="*/ 2147483647 w 35"/>
                  <a:gd name="T35" fmla="*/ 2147483647 h 66"/>
                  <a:gd name="T36" fmla="*/ 2147483647 w 35"/>
                  <a:gd name="T37" fmla="*/ 2147483647 h 66"/>
                  <a:gd name="T38" fmla="*/ 2147483647 w 35"/>
                  <a:gd name="T39" fmla="*/ 2147483647 h 66"/>
                  <a:gd name="T40" fmla="*/ 0 w 35"/>
                  <a:gd name="T41" fmla="*/ 2147483647 h 66"/>
                  <a:gd name="T42" fmla="*/ 2147483647 w 35"/>
                  <a:gd name="T43" fmla="*/ 2147483647 h 66"/>
                  <a:gd name="T44" fmla="*/ 2147483647 w 35"/>
                  <a:gd name="T45" fmla="*/ 2147483647 h 66"/>
                  <a:gd name="T46" fmla="*/ 2147483647 w 35"/>
                  <a:gd name="T47" fmla="*/ 2147483647 h 66"/>
                  <a:gd name="T48" fmla="*/ 2147483647 w 35"/>
                  <a:gd name="T49" fmla="*/ 2147483647 h 66"/>
                  <a:gd name="T50" fmla="*/ 2147483647 w 35"/>
                  <a:gd name="T51" fmla="*/ 2147483647 h 66"/>
                  <a:gd name="T52" fmla="*/ 2147483647 w 35"/>
                  <a:gd name="T53" fmla="*/ 2147483647 h 66"/>
                  <a:gd name="T54" fmla="*/ 2147483647 w 35"/>
                  <a:gd name="T55" fmla="*/ 2147483647 h 66"/>
                  <a:gd name="T56" fmla="*/ 2147483647 w 35"/>
                  <a:gd name="T57" fmla="*/ 2147483647 h 66"/>
                  <a:gd name="T58" fmla="*/ 2147483647 w 35"/>
                  <a:gd name="T59" fmla="*/ 2147483647 h 66"/>
                  <a:gd name="T60" fmla="*/ 2147483647 w 35"/>
                  <a:gd name="T61" fmla="*/ 2147483647 h 66"/>
                  <a:gd name="T62" fmla="*/ 2147483647 w 35"/>
                  <a:gd name="T63" fmla="*/ 2147483647 h 66"/>
                  <a:gd name="T64" fmla="*/ 2147483647 w 35"/>
                  <a:gd name="T65" fmla="*/ 2147483647 h 66"/>
                  <a:gd name="T66" fmla="*/ 2147483647 w 35"/>
                  <a:gd name="T67" fmla="*/ 2147483647 h 66"/>
                  <a:gd name="T68" fmla="*/ 2147483647 w 35"/>
                  <a:gd name="T69" fmla="*/ 2147483647 h 66"/>
                  <a:gd name="T70" fmla="*/ 2147483647 w 35"/>
                  <a:gd name="T71" fmla="*/ 2147483647 h 66"/>
                  <a:gd name="T72" fmla="*/ 2147483647 w 35"/>
                  <a:gd name="T73" fmla="*/ 2147483647 h 66"/>
                  <a:gd name="T74" fmla="*/ 2147483647 w 35"/>
                  <a:gd name="T75" fmla="*/ 2147483647 h 66"/>
                  <a:gd name="T76" fmla="*/ 2147483647 w 35"/>
                  <a:gd name="T77" fmla="*/ 2147483647 h 66"/>
                  <a:gd name="T78" fmla="*/ 2147483647 w 35"/>
                  <a:gd name="T79" fmla="*/ 2147483647 h 66"/>
                  <a:gd name="T80" fmla="*/ 2147483647 w 35"/>
                  <a:gd name="T81" fmla="*/ 2147483647 h 66"/>
                  <a:gd name="T82" fmla="*/ 2147483647 w 35"/>
                  <a:gd name="T83" fmla="*/ 2147483647 h 66"/>
                  <a:gd name="T84" fmla="*/ 2147483647 w 35"/>
                  <a:gd name="T85" fmla="*/ 2147483647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5" h="66">
                    <a:moveTo>
                      <a:pt x="31" y="33"/>
                    </a:moveTo>
                    <a:cubicBezTo>
                      <a:pt x="30" y="31"/>
                      <a:pt x="28" y="30"/>
                      <a:pt x="26" y="29"/>
                    </a:cubicBezTo>
                    <a:cubicBezTo>
                      <a:pt x="25" y="29"/>
                      <a:pt x="23" y="28"/>
                      <a:pt x="20" y="2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10"/>
                      <a:pt x="25" y="12"/>
                    </a:cubicBezTo>
                    <a:cubicBezTo>
                      <a:pt x="26" y="13"/>
                      <a:pt x="27" y="15"/>
                      <a:pt x="27" y="17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2"/>
                      <a:pt x="32" y="9"/>
                      <a:pt x="29" y="7"/>
                    </a:cubicBezTo>
                    <a:cubicBezTo>
                      <a:pt x="27" y="5"/>
                      <a:pt x="24" y="4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2" y="4"/>
                      <a:pt x="8" y="5"/>
                      <a:pt x="6" y="7"/>
                    </a:cubicBezTo>
                    <a:cubicBezTo>
                      <a:pt x="3" y="10"/>
                      <a:pt x="1" y="13"/>
                      <a:pt x="1" y="18"/>
                    </a:cubicBezTo>
                    <a:cubicBezTo>
                      <a:pt x="1" y="21"/>
                      <a:pt x="2" y="23"/>
                      <a:pt x="3" y="25"/>
                    </a:cubicBezTo>
                    <a:cubicBezTo>
                      <a:pt x="4" y="27"/>
                      <a:pt x="6" y="29"/>
                      <a:pt x="8" y="30"/>
                    </a:cubicBezTo>
                    <a:cubicBezTo>
                      <a:pt x="10" y="31"/>
                      <a:pt x="13" y="32"/>
                      <a:pt x="16" y="33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3" y="53"/>
                      <a:pt x="11" y="52"/>
                      <a:pt x="9" y="50"/>
                    </a:cubicBezTo>
                    <a:cubicBezTo>
                      <a:pt x="8" y="48"/>
                      <a:pt x="7" y="46"/>
                      <a:pt x="7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7"/>
                      <a:pt x="1" y="50"/>
                      <a:pt x="3" y="52"/>
                    </a:cubicBezTo>
                    <a:cubicBezTo>
                      <a:pt x="4" y="54"/>
                      <a:pt x="6" y="56"/>
                      <a:pt x="8" y="57"/>
                    </a:cubicBezTo>
                    <a:cubicBezTo>
                      <a:pt x="10" y="58"/>
                      <a:pt x="13" y="59"/>
                      <a:pt x="16" y="59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4" y="59"/>
                      <a:pt x="28" y="57"/>
                      <a:pt x="31" y="54"/>
                    </a:cubicBezTo>
                    <a:cubicBezTo>
                      <a:pt x="34" y="51"/>
                      <a:pt x="35" y="47"/>
                      <a:pt x="35" y="43"/>
                    </a:cubicBezTo>
                    <a:cubicBezTo>
                      <a:pt x="35" y="41"/>
                      <a:pt x="35" y="39"/>
                      <a:pt x="34" y="37"/>
                    </a:cubicBezTo>
                    <a:cubicBezTo>
                      <a:pt x="34" y="35"/>
                      <a:pt x="33" y="34"/>
                      <a:pt x="31" y="33"/>
                    </a:cubicBezTo>
                    <a:close/>
                    <a:moveTo>
                      <a:pt x="16" y="27"/>
                    </a:moveTo>
                    <a:cubicBezTo>
                      <a:pt x="13" y="26"/>
                      <a:pt x="11" y="25"/>
                      <a:pt x="10" y="23"/>
                    </a:cubicBezTo>
                    <a:cubicBezTo>
                      <a:pt x="8" y="22"/>
                      <a:pt x="8" y="20"/>
                      <a:pt x="8" y="18"/>
                    </a:cubicBezTo>
                    <a:cubicBezTo>
                      <a:pt x="8" y="15"/>
                      <a:pt x="8" y="13"/>
                      <a:pt x="10" y="12"/>
                    </a:cubicBezTo>
                    <a:cubicBezTo>
                      <a:pt x="11" y="10"/>
                      <a:pt x="13" y="9"/>
                      <a:pt x="16" y="9"/>
                    </a:cubicBezTo>
                    <a:lnTo>
                      <a:pt x="16" y="27"/>
                    </a:lnTo>
                    <a:close/>
                    <a:moveTo>
                      <a:pt x="26" y="50"/>
                    </a:moveTo>
                    <a:cubicBezTo>
                      <a:pt x="24" y="52"/>
                      <a:pt x="22" y="53"/>
                      <a:pt x="20" y="5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5"/>
                      <a:pt x="26" y="36"/>
                      <a:pt x="27" y="38"/>
                    </a:cubicBezTo>
                    <a:cubicBezTo>
                      <a:pt x="28" y="39"/>
                      <a:pt x="29" y="41"/>
                      <a:pt x="29" y="43"/>
                    </a:cubicBezTo>
                    <a:cubicBezTo>
                      <a:pt x="29" y="46"/>
                      <a:pt x="28" y="48"/>
                      <a:pt x="26" y="50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 bwMode="auto">
            <a:xfrm>
              <a:off x="9567863" y="3176717"/>
              <a:ext cx="580214" cy="831721"/>
              <a:chOff x="0" y="-390669"/>
              <a:chExt cx="579838" cy="832302"/>
            </a:xfrm>
          </p:grpSpPr>
          <p:sp>
            <p:nvSpPr>
              <p:cNvPr id="12" name="Freeform 317"/>
              <p:cNvSpPr>
                <a:spLocks noEditPoints="1"/>
              </p:cNvSpPr>
              <p:nvPr/>
            </p:nvSpPr>
            <p:spPr bwMode="auto">
              <a:xfrm>
                <a:off x="214063" y="-390669"/>
                <a:ext cx="365775" cy="434360"/>
              </a:xfrm>
              <a:custGeom>
                <a:avLst/>
                <a:gdLst>
                  <a:gd name="T0" fmla="*/ 2147483647 w 149"/>
                  <a:gd name="T1" fmla="*/ 2147483647 h 177"/>
                  <a:gd name="T2" fmla="*/ 2147483647 w 149"/>
                  <a:gd name="T3" fmla="*/ 2147483647 h 177"/>
                  <a:gd name="T4" fmla="*/ 2147483647 w 149"/>
                  <a:gd name="T5" fmla="*/ 2147483647 h 177"/>
                  <a:gd name="T6" fmla="*/ 2147483647 w 149"/>
                  <a:gd name="T7" fmla="*/ 2147483647 h 177"/>
                  <a:gd name="T8" fmla="*/ 2147483647 w 149"/>
                  <a:gd name="T9" fmla="*/ 2147483647 h 177"/>
                  <a:gd name="T10" fmla="*/ 2147483647 w 149"/>
                  <a:gd name="T11" fmla="*/ 2147483647 h 177"/>
                  <a:gd name="T12" fmla="*/ 2147483647 w 149"/>
                  <a:gd name="T13" fmla="*/ 2147483647 h 177"/>
                  <a:gd name="T14" fmla="*/ 2147483647 w 149"/>
                  <a:gd name="T15" fmla="*/ 2147483647 h 177"/>
                  <a:gd name="T16" fmla="*/ 2147483647 w 149"/>
                  <a:gd name="T17" fmla="*/ 2147483647 h 177"/>
                  <a:gd name="T18" fmla="*/ 2147483647 w 149"/>
                  <a:gd name="T19" fmla="*/ 2147483647 h 177"/>
                  <a:gd name="T20" fmla="*/ 2147483647 w 149"/>
                  <a:gd name="T21" fmla="*/ 2147483647 h 177"/>
                  <a:gd name="T22" fmla="*/ 2147483647 w 149"/>
                  <a:gd name="T23" fmla="*/ 2147483647 h 177"/>
                  <a:gd name="T24" fmla="*/ 2147483647 w 149"/>
                  <a:gd name="T25" fmla="*/ 2147483647 h 177"/>
                  <a:gd name="T26" fmla="*/ 2147483647 w 149"/>
                  <a:gd name="T27" fmla="*/ 2147483647 h 177"/>
                  <a:gd name="T28" fmla="*/ 2147483647 w 149"/>
                  <a:gd name="T29" fmla="*/ 2147483647 h 177"/>
                  <a:gd name="T30" fmla="*/ 2147483647 w 149"/>
                  <a:gd name="T31" fmla="*/ 2147483647 h 1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9" h="177">
                    <a:moveTo>
                      <a:pt x="146" y="162"/>
                    </a:move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05" y="108"/>
                      <a:pt x="105" y="108"/>
                      <a:pt x="104" y="107"/>
                    </a:cubicBezTo>
                    <a:cubicBezTo>
                      <a:pt x="125" y="87"/>
                      <a:pt x="128" y="54"/>
                      <a:pt x="110" y="31"/>
                    </a:cubicBezTo>
                    <a:cubicBezTo>
                      <a:pt x="91" y="5"/>
                      <a:pt x="55" y="0"/>
                      <a:pt x="30" y="20"/>
                    </a:cubicBezTo>
                    <a:cubicBezTo>
                      <a:pt x="5" y="39"/>
                      <a:pt x="0" y="75"/>
                      <a:pt x="19" y="101"/>
                    </a:cubicBezTo>
                    <a:cubicBezTo>
                      <a:pt x="37" y="123"/>
                      <a:pt x="67" y="130"/>
                      <a:pt x="91" y="117"/>
                    </a:cubicBezTo>
                    <a:cubicBezTo>
                      <a:pt x="91" y="117"/>
                      <a:pt x="92" y="118"/>
                      <a:pt x="92" y="119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35" y="176"/>
                      <a:pt x="140" y="177"/>
                      <a:pt x="144" y="174"/>
                    </a:cubicBezTo>
                    <a:cubicBezTo>
                      <a:pt x="148" y="171"/>
                      <a:pt x="149" y="166"/>
                      <a:pt x="146" y="162"/>
                    </a:cubicBezTo>
                    <a:close/>
                    <a:moveTo>
                      <a:pt x="28" y="94"/>
                    </a:moveTo>
                    <a:cubicBezTo>
                      <a:pt x="13" y="73"/>
                      <a:pt x="16" y="44"/>
                      <a:pt x="37" y="28"/>
                    </a:cubicBezTo>
                    <a:cubicBezTo>
                      <a:pt x="57" y="13"/>
                      <a:pt x="86" y="17"/>
                      <a:pt x="101" y="37"/>
                    </a:cubicBezTo>
                    <a:cubicBezTo>
                      <a:pt x="117" y="58"/>
                      <a:pt x="113" y="87"/>
                      <a:pt x="93" y="103"/>
                    </a:cubicBezTo>
                    <a:cubicBezTo>
                      <a:pt x="72" y="119"/>
                      <a:pt x="43" y="115"/>
                      <a:pt x="28" y="94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318"/>
              <p:cNvSpPr/>
              <p:nvPr/>
            </p:nvSpPr>
            <p:spPr bwMode="auto">
              <a:xfrm>
                <a:off x="214063" y="58192"/>
                <a:ext cx="73780" cy="51957"/>
              </a:xfrm>
              <a:custGeom>
                <a:avLst/>
                <a:gdLst>
                  <a:gd name="T0" fmla="*/ 2147483647 w 30"/>
                  <a:gd name="T1" fmla="*/ 2147483647 h 21"/>
                  <a:gd name="T2" fmla="*/ 2147483647 w 30"/>
                  <a:gd name="T3" fmla="*/ 2147483647 h 21"/>
                  <a:gd name="T4" fmla="*/ 2147483647 w 30"/>
                  <a:gd name="T5" fmla="*/ 0 h 21"/>
                  <a:gd name="T6" fmla="*/ 2147483647 w 30"/>
                  <a:gd name="T7" fmla="*/ 0 h 21"/>
                  <a:gd name="T8" fmla="*/ 2147483647 w 30"/>
                  <a:gd name="T9" fmla="*/ 2147483647 h 21"/>
                  <a:gd name="T10" fmla="*/ 2147483647 w 30"/>
                  <a:gd name="T11" fmla="*/ 2147483647 h 21"/>
                  <a:gd name="T12" fmla="*/ 2147483647 w 30"/>
                  <a:gd name="T13" fmla="*/ 2147483647 h 21"/>
                  <a:gd name="T14" fmla="*/ 2147483647 w 30"/>
                  <a:gd name="T15" fmla="*/ 214748364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1"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3" y="7"/>
                      <a:pt x="1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"/>
                      <a:pt x="4" y="7"/>
                    </a:cubicBezTo>
                    <a:cubicBezTo>
                      <a:pt x="11" y="9"/>
                      <a:pt x="18" y="13"/>
                      <a:pt x="23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30" y="21"/>
                      <a:pt x="29" y="15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319"/>
              <p:cNvSpPr/>
              <p:nvPr/>
            </p:nvSpPr>
            <p:spPr bwMode="auto">
              <a:xfrm>
                <a:off x="0" y="333562"/>
                <a:ext cx="62349" cy="108071"/>
              </a:xfrm>
              <a:custGeom>
                <a:avLst/>
                <a:gdLst>
                  <a:gd name="T0" fmla="*/ 2147483647 w 25"/>
                  <a:gd name="T1" fmla="*/ 2147483647 h 44"/>
                  <a:gd name="T2" fmla="*/ 2147483647 w 25"/>
                  <a:gd name="T3" fmla="*/ 2147483647 h 44"/>
                  <a:gd name="T4" fmla="*/ 2147483647 w 25"/>
                  <a:gd name="T5" fmla="*/ 2147483647 h 44"/>
                  <a:gd name="T6" fmla="*/ 2147483647 w 25"/>
                  <a:gd name="T7" fmla="*/ 2147483647 h 44"/>
                  <a:gd name="T8" fmla="*/ 2147483647 w 25"/>
                  <a:gd name="T9" fmla="*/ 2147483647 h 44"/>
                  <a:gd name="T10" fmla="*/ 2147483647 w 25"/>
                  <a:gd name="T11" fmla="*/ 2147483647 h 44"/>
                  <a:gd name="T12" fmla="*/ 2147483647 w 25"/>
                  <a:gd name="T13" fmla="*/ 2147483647 h 44"/>
                  <a:gd name="T14" fmla="*/ 2147483647 w 25"/>
                  <a:gd name="T15" fmla="*/ 2147483647 h 44"/>
                  <a:gd name="T16" fmla="*/ 0 w 25"/>
                  <a:gd name="T17" fmla="*/ 2147483647 h 44"/>
                  <a:gd name="T18" fmla="*/ 2147483647 w 25"/>
                  <a:gd name="T19" fmla="*/ 2147483647 h 44"/>
                  <a:gd name="T20" fmla="*/ 2147483647 w 25"/>
                  <a:gd name="T21" fmla="*/ 2147483647 h 44"/>
                  <a:gd name="T22" fmla="*/ 2147483647 w 25"/>
                  <a:gd name="T23" fmla="*/ 2147483647 h 44"/>
                  <a:gd name="T24" fmla="*/ 2147483647 w 25"/>
                  <a:gd name="T25" fmla="*/ 2147483647 h 44"/>
                  <a:gd name="T26" fmla="*/ 2147483647 w 25"/>
                  <a:gd name="T27" fmla="*/ 2147483647 h 44"/>
                  <a:gd name="T28" fmla="*/ 2147483647 w 25"/>
                  <a:gd name="T29" fmla="*/ 0 h 44"/>
                  <a:gd name="T30" fmla="*/ 2147483647 w 25"/>
                  <a:gd name="T31" fmla="*/ 0 h 44"/>
                  <a:gd name="T32" fmla="*/ 2147483647 w 25"/>
                  <a:gd name="T33" fmla="*/ 2147483647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44">
                    <a:moveTo>
                      <a:pt x="18" y="29"/>
                    </a:moveTo>
                    <a:cubicBezTo>
                      <a:pt x="18" y="32"/>
                      <a:pt x="17" y="33"/>
                      <a:pt x="17" y="34"/>
                    </a:cubicBezTo>
                    <a:cubicBezTo>
                      <a:pt x="17" y="35"/>
                      <a:pt x="16" y="36"/>
                      <a:pt x="15" y="36"/>
                    </a:cubicBezTo>
                    <a:cubicBezTo>
                      <a:pt x="15" y="37"/>
                      <a:pt x="14" y="37"/>
                      <a:pt x="12" y="37"/>
                    </a:cubicBezTo>
                    <a:cubicBezTo>
                      <a:pt x="11" y="37"/>
                      <a:pt x="10" y="36"/>
                      <a:pt x="9" y="36"/>
                    </a:cubicBezTo>
                    <a:cubicBezTo>
                      <a:pt x="8" y="35"/>
                      <a:pt x="8" y="33"/>
                      <a:pt x="7" y="3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1" y="38"/>
                      <a:pt x="4" y="40"/>
                    </a:cubicBezTo>
                    <a:cubicBezTo>
                      <a:pt x="6" y="43"/>
                      <a:pt x="9" y="44"/>
                      <a:pt x="13" y="44"/>
                    </a:cubicBezTo>
                    <a:cubicBezTo>
                      <a:pt x="15" y="44"/>
                      <a:pt x="17" y="43"/>
                      <a:pt x="19" y="42"/>
                    </a:cubicBezTo>
                    <a:cubicBezTo>
                      <a:pt x="21" y="41"/>
                      <a:pt x="23" y="40"/>
                      <a:pt x="24" y="37"/>
                    </a:cubicBezTo>
                    <a:cubicBezTo>
                      <a:pt x="25" y="35"/>
                      <a:pt x="25" y="33"/>
                      <a:pt x="25" y="2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320"/>
              <p:cNvSpPr>
                <a:spLocks noEditPoints="1"/>
              </p:cNvSpPr>
              <p:nvPr/>
            </p:nvSpPr>
            <p:spPr bwMode="auto">
              <a:xfrm>
                <a:off x="73778" y="331485"/>
                <a:ext cx="100797" cy="110148"/>
              </a:xfrm>
              <a:custGeom>
                <a:avLst/>
                <a:gdLst>
                  <a:gd name="T0" fmla="*/ 2147483647 w 41"/>
                  <a:gd name="T1" fmla="*/ 2147483647 h 45"/>
                  <a:gd name="T2" fmla="*/ 2147483647 w 41"/>
                  <a:gd name="T3" fmla="*/ 0 h 45"/>
                  <a:gd name="T4" fmla="*/ 2147483647 w 41"/>
                  <a:gd name="T5" fmla="*/ 2147483647 h 45"/>
                  <a:gd name="T6" fmla="*/ 0 w 41"/>
                  <a:gd name="T7" fmla="*/ 2147483647 h 45"/>
                  <a:gd name="T8" fmla="*/ 2147483647 w 41"/>
                  <a:gd name="T9" fmla="*/ 2147483647 h 45"/>
                  <a:gd name="T10" fmla="*/ 2147483647 w 41"/>
                  <a:gd name="T11" fmla="*/ 2147483647 h 45"/>
                  <a:gd name="T12" fmla="*/ 2147483647 w 41"/>
                  <a:gd name="T13" fmla="*/ 2147483647 h 45"/>
                  <a:gd name="T14" fmla="*/ 2147483647 w 41"/>
                  <a:gd name="T15" fmla="*/ 2147483647 h 45"/>
                  <a:gd name="T16" fmla="*/ 2147483647 w 41"/>
                  <a:gd name="T17" fmla="*/ 2147483647 h 45"/>
                  <a:gd name="T18" fmla="*/ 2147483647 w 41"/>
                  <a:gd name="T19" fmla="*/ 2147483647 h 45"/>
                  <a:gd name="T20" fmla="*/ 2147483647 w 41"/>
                  <a:gd name="T21" fmla="*/ 2147483647 h 45"/>
                  <a:gd name="T22" fmla="*/ 2147483647 w 41"/>
                  <a:gd name="T23" fmla="*/ 2147483647 h 45"/>
                  <a:gd name="T24" fmla="*/ 2147483647 w 41"/>
                  <a:gd name="T25" fmla="*/ 2147483647 h 45"/>
                  <a:gd name="T26" fmla="*/ 2147483647 w 41"/>
                  <a:gd name="T27" fmla="*/ 2147483647 h 45"/>
                  <a:gd name="T28" fmla="*/ 2147483647 w 41"/>
                  <a:gd name="T29" fmla="*/ 2147483647 h 45"/>
                  <a:gd name="T30" fmla="*/ 2147483647 w 41"/>
                  <a:gd name="T31" fmla="*/ 2147483647 h 45"/>
                  <a:gd name="T32" fmla="*/ 2147483647 w 41"/>
                  <a:gd name="T33" fmla="*/ 2147483647 h 45"/>
                  <a:gd name="T34" fmla="*/ 2147483647 w 41"/>
                  <a:gd name="T35" fmla="*/ 2147483647 h 45"/>
                  <a:gd name="T36" fmla="*/ 2147483647 w 41"/>
                  <a:gd name="T37" fmla="*/ 2147483647 h 45"/>
                  <a:gd name="T38" fmla="*/ 2147483647 w 41"/>
                  <a:gd name="T39" fmla="*/ 2147483647 h 45"/>
                  <a:gd name="T40" fmla="*/ 2147483647 w 41"/>
                  <a:gd name="T41" fmla="*/ 2147483647 h 45"/>
                  <a:gd name="T42" fmla="*/ 2147483647 w 41"/>
                  <a:gd name="T43" fmla="*/ 2147483647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1" h="45">
                    <a:moveTo>
                      <a:pt x="32" y="3"/>
                    </a:moveTo>
                    <a:cubicBezTo>
                      <a:pt x="28" y="1"/>
                      <a:pt x="25" y="0"/>
                      <a:pt x="21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27"/>
                      <a:pt x="1" y="30"/>
                      <a:pt x="3" y="34"/>
                    </a:cubicBezTo>
                    <a:cubicBezTo>
                      <a:pt x="4" y="37"/>
                      <a:pt x="7" y="40"/>
                      <a:pt x="10" y="42"/>
                    </a:cubicBezTo>
                    <a:cubicBezTo>
                      <a:pt x="13" y="44"/>
                      <a:pt x="17" y="45"/>
                      <a:pt x="21" y="45"/>
                    </a:cubicBezTo>
                    <a:cubicBezTo>
                      <a:pt x="24" y="45"/>
                      <a:pt x="28" y="44"/>
                      <a:pt x="31" y="42"/>
                    </a:cubicBezTo>
                    <a:cubicBezTo>
                      <a:pt x="34" y="40"/>
                      <a:pt x="37" y="38"/>
                      <a:pt x="39" y="34"/>
                    </a:cubicBezTo>
                    <a:cubicBezTo>
                      <a:pt x="40" y="31"/>
                      <a:pt x="41" y="27"/>
                      <a:pt x="41" y="22"/>
                    </a:cubicBezTo>
                    <a:cubicBezTo>
                      <a:pt x="41" y="18"/>
                      <a:pt x="41" y="14"/>
                      <a:pt x="39" y="11"/>
                    </a:cubicBezTo>
                    <a:cubicBezTo>
                      <a:pt x="37" y="7"/>
                      <a:pt x="35" y="5"/>
                      <a:pt x="32" y="3"/>
                    </a:cubicBezTo>
                    <a:close/>
                    <a:moveTo>
                      <a:pt x="30" y="34"/>
                    </a:moveTo>
                    <a:cubicBezTo>
                      <a:pt x="28" y="37"/>
                      <a:pt x="25" y="38"/>
                      <a:pt x="21" y="38"/>
                    </a:cubicBezTo>
                    <a:cubicBezTo>
                      <a:pt x="17" y="38"/>
                      <a:pt x="14" y="37"/>
                      <a:pt x="12" y="34"/>
                    </a:cubicBezTo>
                    <a:cubicBezTo>
                      <a:pt x="9" y="31"/>
                      <a:pt x="8" y="28"/>
                      <a:pt x="8" y="23"/>
                    </a:cubicBezTo>
                    <a:cubicBezTo>
                      <a:pt x="8" y="17"/>
                      <a:pt x="9" y="13"/>
                      <a:pt x="12" y="10"/>
                    </a:cubicBezTo>
                    <a:cubicBezTo>
                      <a:pt x="14" y="8"/>
                      <a:pt x="17" y="7"/>
                      <a:pt x="21" y="7"/>
                    </a:cubicBezTo>
                    <a:cubicBezTo>
                      <a:pt x="23" y="7"/>
                      <a:pt x="26" y="7"/>
                      <a:pt x="28" y="9"/>
                    </a:cubicBezTo>
                    <a:cubicBezTo>
                      <a:pt x="30" y="10"/>
                      <a:pt x="31" y="12"/>
                      <a:pt x="32" y="14"/>
                    </a:cubicBezTo>
                    <a:cubicBezTo>
                      <a:pt x="33" y="16"/>
                      <a:pt x="34" y="19"/>
                      <a:pt x="34" y="22"/>
                    </a:cubicBezTo>
                    <a:cubicBezTo>
                      <a:pt x="34" y="27"/>
                      <a:pt x="32" y="31"/>
                      <a:pt x="30" y="34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321"/>
              <p:cNvSpPr>
                <a:spLocks noEditPoints="1"/>
              </p:cNvSpPr>
              <p:nvPr/>
            </p:nvSpPr>
            <p:spPr bwMode="auto">
              <a:xfrm>
                <a:off x="187044" y="333562"/>
                <a:ext cx="81054" cy="105993"/>
              </a:xfrm>
              <a:custGeom>
                <a:avLst/>
                <a:gdLst>
                  <a:gd name="T0" fmla="*/ 2147483647 w 33"/>
                  <a:gd name="T1" fmla="*/ 2147483647 h 43"/>
                  <a:gd name="T2" fmla="*/ 2147483647 w 33"/>
                  <a:gd name="T3" fmla="*/ 2147483647 h 43"/>
                  <a:gd name="T4" fmla="*/ 2147483647 w 33"/>
                  <a:gd name="T5" fmla="*/ 2147483647 h 43"/>
                  <a:gd name="T6" fmla="*/ 2147483647 w 33"/>
                  <a:gd name="T7" fmla="*/ 2147483647 h 43"/>
                  <a:gd name="T8" fmla="*/ 2147483647 w 33"/>
                  <a:gd name="T9" fmla="*/ 2147483647 h 43"/>
                  <a:gd name="T10" fmla="*/ 2147483647 w 33"/>
                  <a:gd name="T11" fmla="*/ 0 h 43"/>
                  <a:gd name="T12" fmla="*/ 0 w 33"/>
                  <a:gd name="T13" fmla="*/ 0 h 43"/>
                  <a:gd name="T14" fmla="*/ 0 w 33"/>
                  <a:gd name="T15" fmla="*/ 2147483647 h 43"/>
                  <a:gd name="T16" fmla="*/ 2147483647 w 33"/>
                  <a:gd name="T17" fmla="*/ 2147483647 h 43"/>
                  <a:gd name="T18" fmla="*/ 2147483647 w 33"/>
                  <a:gd name="T19" fmla="*/ 2147483647 h 43"/>
                  <a:gd name="T20" fmla="*/ 2147483647 w 33"/>
                  <a:gd name="T21" fmla="*/ 2147483647 h 43"/>
                  <a:gd name="T22" fmla="*/ 2147483647 w 33"/>
                  <a:gd name="T23" fmla="*/ 2147483647 h 43"/>
                  <a:gd name="T24" fmla="*/ 2147483647 w 33"/>
                  <a:gd name="T25" fmla="*/ 2147483647 h 43"/>
                  <a:gd name="T26" fmla="*/ 2147483647 w 33"/>
                  <a:gd name="T27" fmla="*/ 2147483647 h 43"/>
                  <a:gd name="T28" fmla="*/ 2147483647 w 33"/>
                  <a:gd name="T29" fmla="*/ 2147483647 h 43"/>
                  <a:gd name="T30" fmla="*/ 2147483647 w 33"/>
                  <a:gd name="T31" fmla="*/ 2147483647 h 43"/>
                  <a:gd name="T32" fmla="*/ 2147483647 w 33"/>
                  <a:gd name="T33" fmla="*/ 2147483647 h 43"/>
                  <a:gd name="T34" fmla="*/ 2147483647 w 33"/>
                  <a:gd name="T35" fmla="*/ 2147483647 h 43"/>
                  <a:gd name="T36" fmla="*/ 2147483647 w 33"/>
                  <a:gd name="T37" fmla="*/ 2147483647 h 43"/>
                  <a:gd name="T38" fmla="*/ 2147483647 w 33"/>
                  <a:gd name="T39" fmla="*/ 2147483647 h 43"/>
                  <a:gd name="T40" fmla="*/ 2147483647 w 33"/>
                  <a:gd name="T41" fmla="*/ 2147483647 h 43"/>
                  <a:gd name="T42" fmla="*/ 2147483647 w 33"/>
                  <a:gd name="T43" fmla="*/ 2147483647 h 43"/>
                  <a:gd name="T44" fmla="*/ 2147483647 w 33"/>
                  <a:gd name="T45" fmla="*/ 2147483647 h 43"/>
                  <a:gd name="T46" fmla="*/ 2147483647 w 33"/>
                  <a:gd name="T47" fmla="*/ 2147483647 h 43"/>
                  <a:gd name="T48" fmla="*/ 2147483647 w 33"/>
                  <a:gd name="T49" fmla="*/ 2147483647 h 43"/>
                  <a:gd name="T50" fmla="*/ 2147483647 w 33"/>
                  <a:gd name="T51" fmla="*/ 2147483647 h 43"/>
                  <a:gd name="T52" fmla="*/ 2147483647 w 33"/>
                  <a:gd name="T53" fmla="*/ 2147483647 h 43"/>
                  <a:gd name="T54" fmla="*/ 2147483647 w 33"/>
                  <a:gd name="T55" fmla="*/ 2147483647 h 43"/>
                  <a:gd name="T56" fmla="*/ 2147483647 w 33"/>
                  <a:gd name="T57" fmla="*/ 2147483647 h 43"/>
                  <a:gd name="T58" fmla="*/ 2147483647 w 33"/>
                  <a:gd name="T59" fmla="*/ 2147483647 h 43"/>
                  <a:gd name="T60" fmla="*/ 2147483647 w 33"/>
                  <a:gd name="T61" fmla="*/ 2147483647 h 43"/>
                  <a:gd name="T62" fmla="*/ 2147483647 w 33"/>
                  <a:gd name="T63" fmla="*/ 2147483647 h 43"/>
                  <a:gd name="T64" fmla="*/ 2147483647 w 33"/>
                  <a:gd name="T65" fmla="*/ 2147483647 h 43"/>
                  <a:gd name="T66" fmla="*/ 2147483647 w 33"/>
                  <a:gd name="T67" fmla="*/ 2147483647 h 43"/>
                  <a:gd name="T68" fmla="*/ 2147483647 w 33"/>
                  <a:gd name="T69" fmla="*/ 2147483647 h 43"/>
                  <a:gd name="T70" fmla="*/ 2147483647 w 33"/>
                  <a:gd name="T71" fmla="*/ 2147483647 h 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43">
                    <a:moveTo>
                      <a:pt x="27" y="20"/>
                    </a:moveTo>
                    <a:cubicBezTo>
                      <a:pt x="28" y="19"/>
                      <a:pt x="29" y="18"/>
                      <a:pt x="29" y="17"/>
                    </a:cubicBezTo>
                    <a:cubicBezTo>
                      <a:pt x="30" y="15"/>
                      <a:pt x="31" y="13"/>
                      <a:pt x="31" y="11"/>
                    </a:cubicBezTo>
                    <a:cubicBezTo>
                      <a:pt x="31" y="9"/>
                      <a:pt x="30" y="7"/>
                      <a:pt x="29" y="5"/>
                    </a:cubicBezTo>
                    <a:cubicBezTo>
                      <a:pt x="28" y="3"/>
                      <a:pt x="26" y="2"/>
                      <a:pt x="24" y="1"/>
                    </a:cubicBezTo>
                    <a:cubicBezTo>
                      <a:pt x="22" y="0"/>
                      <a:pt x="20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9" y="43"/>
                      <a:pt x="22" y="43"/>
                      <a:pt x="23" y="42"/>
                    </a:cubicBezTo>
                    <a:cubicBezTo>
                      <a:pt x="25" y="42"/>
                      <a:pt x="27" y="41"/>
                      <a:pt x="28" y="40"/>
                    </a:cubicBezTo>
                    <a:cubicBezTo>
                      <a:pt x="30" y="39"/>
                      <a:pt x="31" y="38"/>
                      <a:pt x="32" y="36"/>
                    </a:cubicBezTo>
                    <a:cubicBezTo>
                      <a:pt x="33" y="34"/>
                      <a:pt x="33" y="32"/>
                      <a:pt x="33" y="30"/>
                    </a:cubicBezTo>
                    <a:cubicBezTo>
                      <a:pt x="33" y="27"/>
                      <a:pt x="32" y="25"/>
                      <a:pt x="31" y="23"/>
                    </a:cubicBezTo>
                    <a:cubicBezTo>
                      <a:pt x="30" y="22"/>
                      <a:pt x="28" y="21"/>
                      <a:pt x="27" y="20"/>
                    </a:cubicBezTo>
                    <a:close/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7" y="7"/>
                      <a:pt x="19" y="7"/>
                      <a:pt x="21" y="7"/>
                    </a:cubicBezTo>
                    <a:cubicBezTo>
                      <a:pt x="22" y="7"/>
                      <a:pt x="22" y="8"/>
                      <a:pt x="23" y="9"/>
                    </a:cubicBezTo>
                    <a:cubicBezTo>
                      <a:pt x="23" y="10"/>
                      <a:pt x="24" y="11"/>
                      <a:pt x="24" y="12"/>
                    </a:cubicBezTo>
                    <a:cubicBezTo>
                      <a:pt x="24" y="13"/>
                      <a:pt x="23" y="14"/>
                      <a:pt x="23" y="15"/>
                    </a:cubicBezTo>
                    <a:cubicBezTo>
                      <a:pt x="22" y="16"/>
                      <a:pt x="21" y="16"/>
                      <a:pt x="20" y="17"/>
                    </a:cubicBezTo>
                    <a:cubicBezTo>
                      <a:pt x="19" y="17"/>
                      <a:pt x="18" y="17"/>
                      <a:pt x="15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7"/>
                    </a:lnTo>
                    <a:close/>
                    <a:moveTo>
                      <a:pt x="25" y="33"/>
                    </a:moveTo>
                    <a:cubicBezTo>
                      <a:pt x="24" y="34"/>
                      <a:pt x="24" y="35"/>
                      <a:pt x="23" y="35"/>
                    </a:cubicBezTo>
                    <a:cubicBezTo>
                      <a:pt x="22" y="35"/>
                      <a:pt x="21" y="36"/>
                      <a:pt x="20" y="36"/>
                    </a:cubicBezTo>
                    <a:cubicBezTo>
                      <a:pt x="19" y="36"/>
                      <a:pt x="18" y="36"/>
                      <a:pt x="1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4"/>
                      <a:pt x="20" y="24"/>
                      <a:pt x="22" y="25"/>
                    </a:cubicBezTo>
                    <a:cubicBezTo>
                      <a:pt x="23" y="25"/>
                      <a:pt x="24" y="26"/>
                      <a:pt x="24" y="27"/>
                    </a:cubicBezTo>
                    <a:cubicBezTo>
                      <a:pt x="25" y="28"/>
                      <a:pt x="25" y="29"/>
                      <a:pt x="25" y="30"/>
                    </a:cubicBezTo>
                    <a:cubicBezTo>
                      <a:pt x="25" y="31"/>
                      <a:pt x="25" y="32"/>
                      <a:pt x="25" y="33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818461" y="427846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78318" y="4072127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54434" y="427846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814291" y="4072127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17421" y="427846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777278" y="4072127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78441" r="-2598" b="-67"/>
          <a:stretch>
            <a:fillRect/>
          </a:stretch>
        </p:blipFill>
        <p:spPr>
          <a:xfrm>
            <a:off x="4287" y="1"/>
            <a:ext cx="9387139" cy="2913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6377" y="0"/>
            <a:ext cx="4206816" cy="5219700"/>
          </a:xfrm>
          <a:prstGeom prst="rect">
            <a:avLst/>
          </a:prstGeom>
          <a:solidFill>
            <a:srgbClr val="274536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4421162" y="1437848"/>
            <a:ext cx="397247" cy="397247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3431" y="226204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新技术展示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53277" y="2860465"/>
            <a:ext cx="2730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en-US" altLang="zh-CN" sz="1000" i="0" spc="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024178" y="3181886"/>
            <a:ext cx="3191213" cy="688707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Personality color post competition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PPTPersonality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color </a:t>
            </a:r>
            <a:r>
              <a:rPr lang="en-US" altLang="zh-CN" sz="1000" kern="0" spc="300" dirty="0" err="1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pos</a:t>
            </a:r>
            <a:r>
              <a:rPr lang="en-US" altLang="zh-CN" sz="1000" kern="0" spc="3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charset="-122"/>
                <a:sym typeface="微软雅黑" panose="020B0503020204020204" charset="-122"/>
              </a:rPr>
              <a:t> competition PPT</a:t>
            </a:r>
            <a:endParaRPr lang="id-ID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defTabSz="724535">
              <a:defRPr/>
            </a:pPr>
            <a:endParaRPr lang="en-US" altLang="zh-CN" sz="1000" kern="0" spc="300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77895" y="157835"/>
            <a:ext cx="235448" cy="115747"/>
          </a:xfrm>
          <a:prstGeom prst="roundRect">
            <a:avLst/>
          </a:prstGeom>
          <a:solidFill>
            <a:srgbClr val="BE3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3343" y="925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新技术展示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7291" y="92596"/>
            <a:ext cx="2066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cultural background</a:t>
            </a:r>
            <a:endParaRPr lang="en-US" altLang="zh-CN" sz="1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31172" y="1086522"/>
            <a:ext cx="2901598" cy="1934399"/>
            <a:chOff x="4227310" y="2019667"/>
            <a:chExt cx="3737376" cy="2491584"/>
          </a:xfrm>
        </p:grpSpPr>
        <p:grpSp>
          <p:nvGrpSpPr>
            <p:cNvPr id="8" name="组合 7"/>
            <p:cNvGrpSpPr/>
            <p:nvPr/>
          </p:nvGrpSpPr>
          <p:grpSpPr>
            <a:xfrm>
              <a:off x="4227310" y="2019667"/>
              <a:ext cx="3737376" cy="2491584"/>
              <a:chOff x="6401235" y="2849697"/>
              <a:chExt cx="3737376" cy="2491584"/>
            </a:xfrm>
          </p:grpSpPr>
          <p:graphicFrame>
            <p:nvGraphicFramePr>
              <p:cNvPr id="10" name="图表 9"/>
              <p:cNvGraphicFramePr/>
              <p:nvPr/>
            </p:nvGraphicFramePr>
            <p:xfrm>
              <a:off x="6401235" y="2849697"/>
              <a:ext cx="3737376" cy="24915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1" name="椭圆 10"/>
              <p:cNvSpPr/>
              <p:nvPr/>
            </p:nvSpPr>
            <p:spPr>
              <a:xfrm>
                <a:off x="7263399" y="3088965"/>
                <a:ext cx="2013049" cy="2013049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pic>
          <p:nvPicPr>
            <p:cNvPr id="9" name="图片 8"/>
            <p:cNvPicPr preferRelativeResize="0"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780" y="2460678"/>
              <a:ext cx="1661460" cy="1644915"/>
            </a:xfrm>
            <a:prstGeom prst="ellipse">
              <a:avLst/>
            </a:prstGeom>
          </p:spPr>
        </p:pic>
      </p:grpSp>
      <p:sp>
        <p:nvSpPr>
          <p:cNvPr id="15" name="椭圆 14"/>
          <p:cNvSpPr/>
          <p:nvPr/>
        </p:nvSpPr>
        <p:spPr>
          <a:xfrm>
            <a:off x="1139210" y="1998542"/>
            <a:ext cx="211729" cy="211729"/>
          </a:xfrm>
          <a:prstGeom prst="ellipse">
            <a:avLst/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59040" y="1998542"/>
            <a:ext cx="211729" cy="211729"/>
          </a:xfrm>
          <a:prstGeom prst="ellipse">
            <a:avLst/>
          </a:prstGeom>
          <a:solidFill>
            <a:srgbClr val="C7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832770" y="1998542"/>
            <a:ext cx="211729" cy="211729"/>
          </a:xfrm>
          <a:prstGeom prst="ellipse">
            <a:avLst/>
          </a:prstGeom>
          <a:solidFill>
            <a:srgbClr val="C7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452600" y="1998542"/>
            <a:ext cx="211729" cy="211729"/>
          </a:xfrm>
          <a:prstGeom prst="ellipse">
            <a:avLst/>
          </a:prstGeom>
          <a:solidFill>
            <a:srgbClr val="27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8596" y="3402817"/>
            <a:ext cx="7843015" cy="9343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user can demonstrate on a projector or computer, or print the presentation and make it into a film to be used in a wider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field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p="http://schemas.openxmlformats.org/presentationml/2006/main">
  <p:tag name="ISPRING_PRESENTATION_TITLE" val="极简彩色油画工作汇报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2914</Words>
  <Application>WPS 演示</Application>
  <PresentationFormat>自定义</PresentationFormat>
  <Paragraphs>432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宋体</vt:lpstr>
      <vt:lpstr>Wingdings</vt:lpstr>
      <vt:lpstr>Arial</vt:lpstr>
      <vt:lpstr>微软雅黑</vt:lpstr>
      <vt:lpstr>Impact</vt:lpstr>
      <vt:lpstr>Century Gothic</vt:lpstr>
      <vt:lpstr>Cambria</vt:lpstr>
      <vt:lpstr>Hiragino Sans GB W3</vt:lpstr>
      <vt:lpstr>Calibri</vt:lpstr>
      <vt:lpstr>Agency FB</vt:lpstr>
      <vt:lpstr>等线</vt:lpstr>
      <vt:lpstr>Arial Unicode MS</vt:lpstr>
      <vt:lpstr>等线 Light</vt:lpstr>
      <vt:lpstr>Calibri Light</vt:lpstr>
      <vt:lpstr>Trebuchet MS</vt:lpstr>
      <vt:lpstr>Helvetica</vt:lpstr>
      <vt:lpstr>Simply City Light</vt:lpstr>
      <vt:lpstr>DejaVu Math TeX Gyre</vt:lpstr>
      <vt:lpstr>SimSun-ExtB</vt:lpstr>
      <vt:lpstr>Roboto</vt:lpstr>
      <vt:lpstr>Vrinda</vt:lpstr>
      <vt:lpstr>FontAwesome</vt:lpstr>
      <vt:lpstr>EngraversGothic BT</vt:lpstr>
      <vt:lpstr>Segoe Print</vt:lpstr>
      <vt:lpstr>Trebuchet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极简彩色油画工作汇报PPT模板</dc:title>
  <dc:creator>樊婷婷</dc:creator>
  <cp:lastModifiedBy>南蛮姑娘</cp:lastModifiedBy>
  <cp:revision>17</cp:revision>
  <dcterms:created xsi:type="dcterms:W3CDTF">2017-11-03T11:19:00Z</dcterms:created>
  <dcterms:modified xsi:type="dcterms:W3CDTF">2021-09-12T03:49:48Z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620EDDF7DDAB40128C48D1CE7D608D9F</vt:lpwstr>
  </property>
  <property fmtid="{D5CDD505-2E9C-101B-9397-08002B2CF9AE}" pid="3" name="KSOProductBuildVer">
    <vt:lpwstr>2052-11.1.0.10700</vt:lpwstr>
  </property>
</Properties>
</file>