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81" r:id="rId6"/>
    <p:sldId id="267" r:id="rId7"/>
    <p:sldId id="265" r:id="rId8"/>
    <p:sldId id="271" r:id="rId9"/>
    <p:sldId id="266" r:id="rId10"/>
    <p:sldId id="270" r:id="rId11"/>
    <p:sldId id="287" r:id="rId12"/>
    <p:sldId id="274" r:id="rId13"/>
    <p:sldId id="261" r:id="rId14"/>
    <p:sldId id="273" r:id="rId15"/>
    <p:sldId id="263" r:id="rId16"/>
    <p:sldId id="288" r:id="rId17"/>
    <p:sldId id="277" r:id="rId18"/>
    <p:sldId id="268" r:id="rId19"/>
    <p:sldId id="278" r:id="rId20"/>
    <p:sldId id="280" r:id="rId21"/>
    <p:sldId id="289" r:id="rId22"/>
    <p:sldId id="276" r:id="rId23"/>
    <p:sldId id="272" r:id="rId24"/>
    <p:sldId id="260" r:id="rId25"/>
    <p:sldId id="262" r:id="rId26"/>
    <p:sldId id="279" r:id="rId27"/>
    <p:sldId id="285"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8" autoAdjust="0"/>
    <p:restoredTop sz="94660"/>
  </p:normalViewPr>
  <p:slideViewPr>
    <p:cSldViewPr snapToGrid="0">
      <p:cViewPr varScale="1">
        <p:scale>
          <a:sx n="89" d="100"/>
          <a:sy n="89" d="100"/>
        </p:scale>
        <p:origin x="3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系列 2</c:v>
                </c:pt>
              </c:strCache>
            </c:strRef>
          </c:tx>
          <c:spPr>
            <a:solidFill>
              <a:schemeClr val="bg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1"/>
          <c:tx>
            <c:strRef>
              <c:f>Sheet1!$D$1</c:f>
              <c:strCache>
                <c:ptCount val="1"/>
                <c:pt idx="0">
                  <c:v>系列 3</c:v>
                </c:pt>
              </c:strCache>
            </c:strRef>
          </c:tx>
          <c:spPr>
            <a:solidFill>
              <a:srgbClr val="F0DDA9"/>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82"/>
        <c:axId val="462566896"/>
        <c:axId val="462561016"/>
      </c:barChart>
      <c:catAx>
        <c:axId val="462566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ea"/>
                <a:sym typeface="+mn-lt"/>
              </a:defRPr>
            </a:pPr>
          </a:p>
        </c:txPr>
        <c:crossAx val="462561016"/>
        <c:crosses val="autoZero"/>
        <c:auto val="1"/>
        <c:lblAlgn val="ctr"/>
        <c:lblOffset val="100"/>
        <c:noMultiLvlLbl val="0"/>
      </c:catAx>
      <c:valAx>
        <c:axId val="46256101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46256689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2DCD2-338E-48A9-9146-11AB077954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CD25C-792E-4AA8-B4B2-78AB5E5A1CA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B1F43-157D-4A76-8B36-592A0D72B1D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B1F43-157D-4A76-8B36-592A0D72B1D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20AE76-05A6-4F43-A3F7-15C00685F10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F806D6D-2042-4A3B-B20F-0D8FD06876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20AE76-05A6-4F43-A3F7-15C00685F10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20AE76-05A6-4F43-A3F7-15C00685F10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B1F43-157D-4A76-8B36-592A0D72B1D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20AE76-05A6-4F43-A3F7-15C00685F10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68F1ADB-5708-424B-B98F-4FE8806552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D6163D-2FD6-4054-A0BA-384A60758B8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4D2A3BEA-586D-4989-B3C2-FD529D8316F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F53A6F-94D7-44D7-A3AE-0767A0DD1F1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71B3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A3BEA-586D-4989-B3C2-FD529D8316F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53A6F-94D7-44D7-A3AE-0767A0DD1F1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000"/>
          </a:xfrm>
          <a:prstGeom prst="rect">
            <a:avLst/>
          </a:prstGeom>
        </p:spPr>
      </p:pic>
      <p:sp>
        <p:nvSpPr>
          <p:cNvPr id="22" name="椭圆 21"/>
          <p:cNvSpPr/>
          <p:nvPr/>
        </p:nvSpPr>
        <p:spPr>
          <a:xfrm>
            <a:off x="3235960" y="523240"/>
            <a:ext cx="5083175" cy="508889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pic>
        <p:nvPicPr>
          <p:cNvPr id="40" name="图片 39"/>
          <p:cNvPicPr>
            <a:picLocks noChangeAspect="1"/>
          </p:cNvPicPr>
          <p:nvPr/>
        </p:nvPicPr>
        <p:blipFill>
          <a:blip r:embed="rId2"/>
          <a:stretch>
            <a:fillRect/>
          </a:stretch>
        </p:blipFill>
        <p:spPr>
          <a:xfrm>
            <a:off x="6096000" y="1013768"/>
            <a:ext cx="1655581" cy="737285"/>
          </a:xfrm>
          <a:prstGeom prst="rect">
            <a:avLst/>
          </a:prstGeom>
          <a:effectLst/>
        </p:spPr>
      </p:pic>
      <p:pic>
        <p:nvPicPr>
          <p:cNvPr id="45" name="图片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689" y="4325751"/>
            <a:ext cx="1788262" cy="432873"/>
          </a:xfrm>
          <a:prstGeom prst="rect">
            <a:avLst/>
          </a:prstGeom>
          <a:effectLst/>
        </p:spPr>
      </p:pic>
      <p:pic>
        <p:nvPicPr>
          <p:cNvPr id="19" name="图片 18"/>
          <p:cNvPicPr>
            <a:picLocks noChangeAspect="1"/>
          </p:cNvPicPr>
          <p:nvPr/>
        </p:nvPicPr>
        <p:blipFill rotWithShape="1">
          <a:blip r:embed="rId4"/>
          <a:srcRect/>
          <a:stretch>
            <a:fillRect/>
          </a:stretch>
        </p:blipFill>
        <p:spPr>
          <a:xfrm>
            <a:off x="7252690" y="1382410"/>
            <a:ext cx="655360" cy="1167120"/>
          </a:xfrm>
          <a:prstGeom prst="rect">
            <a:avLst/>
          </a:prstGeom>
        </p:spPr>
      </p:pic>
      <p:pic>
        <p:nvPicPr>
          <p:cNvPr id="4" name="图片 3"/>
          <p:cNvPicPr>
            <a:picLocks noChangeAspect="1"/>
          </p:cNvPicPr>
          <p:nvPr/>
        </p:nvPicPr>
        <p:blipFill rotWithShape="1">
          <a:blip r:embed="rId5"/>
          <a:srcRect/>
          <a:stretch>
            <a:fillRect/>
          </a:stretch>
        </p:blipFill>
        <p:spPr>
          <a:xfrm>
            <a:off x="3809997" y="1382411"/>
            <a:ext cx="3814276" cy="38142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2" presetClass="entr" presetSubtype="2" fill="hold" nodeType="withEffect">
                                  <p:stCondLst>
                                    <p:cond delay="75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750"/>
                                        <p:tgtEl>
                                          <p:spTgt spid="40"/>
                                        </p:tgtEl>
                                        <p:attrNameLst>
                                          <p:attrName>ppt_x</p:attrName>
                                        </p:attrNameLst>
                                      </p:cBhvr>
                                      <p:tavLst>
                                        <p:tav tm="0">
                                          <p:val>
                                            <p:strVal val="#ppt_x+#ppt_w*1.125000"/>
                                          </p:val>
                                        </p:tav>
                                        <p:tav tm="100000">
                                          <p:val>
                                            <p:strVal val="#ppt_x"/>
                                          </p:val>
                                        </p:tav>
                                      </p:tavLst>
                                    </p:anim>
                                    <p:animEffect transition="in" filter="wipe(left)">
                                      <p:cBhvr>
                                        <p:cTn id="13" dur="750"/>
                                        <p:tgtEl>
                                          <p:spTgt spid="40"/>
                                        </p:tgtEl>
                                      </p:cBhvr>
                                    </p:animEffect>
                                  </p:childTnLst>
                                </p:cTn>
                              </p:par>
                              <p:par>
                                <p:cTn id="14" presetID="12" presetClass="entr" presetSubtype="8" fill="hold" nodeType="withEffect">
                                  <p:stCondLst>
                                    <p:cond delay="75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750"/>
                                        <p:tgtEl>
                                          <p:spTgt spid="45"/>
                                        </p:tgtEl>
                                        <p:attrNameLst>
                                          <p:attrName>ppt_x</p:attrName>
                                        </p:attrNameLst>
                                      </p:cBhvr>
                                      <p:tavLst>
                                        <p:tav tm="0">
                                          <p:val>
                                            <p:strVal val="#ppt_x-#ppt_w*1.125000"/>
                                          </p:val>
                                        </p:tav>
                                        <p:tav tm="100000">
                                          <p:val>
                                            <p:strVal val="#ppt_x"/>
                                          </p:val>
                                        </p:tav>
                                      </p:tavLst>
                                    </p:anim>
                                    <p:animEffect transition="in" filter="wipe(right)">
                                      <p:cBhvr>
                                        <p:cTn id="17" dur="75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7"/>
          <p:cNvSpPr txBox="1"/>
          <p:nvPr/>
        </p:nvSpPr>
        <p:spPr>
          <a:xfrm>
            <a:off x="1327228" y="2049106"/>
            <a:ext cx="3936365"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fontAlgn="auto">
              <a:lnSpc>
                <a:spcPct val="150000"/>
              </a:lnSpc>
              <a:buNone/>
            </a:pPr>
            <a:r>
              <a:rPr lang="zh-CN" altLang="en-US" sz="1200" dirty="0">
                <a:solidFill>
                  <a:srgbClr val="DDE7F0"/>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请在此处添加详细描述文本，尽量与标题文本语言风格相符合，语言描述尽量简洁生动。请在此处添加详细描述文本，尽量与标题文本语言风格相符合，语言描述尽量简洁生动。</a:t>
            </a:r>
            <a:endParaRPr lang="en-US" altLang="zh-CN" sz="1200" dirty="0">
              <a:solidFill>
                <a:srgbClr val="DDE7F0"/>
              </a:solidFill>
              <a:latin typeface="微软雅黑" panose="020B0503020204020204" charset="-122"/>
              <a:ea typeface="微软雅黑" panose="020B0503020204020204" charset="-122"/>
            </a:endParaRPr>
          </a:p>
        </p:txBody>
      </p:sp>
      <p:sp>
        <p:nvSpPr>
          <p:cNvPr id="11" name="矩形 18"/>
          <p:cNvSpPr/>
          <p:nvPr/>
        </p:nvSpPr>
        <p:spPr>
          <a:xfrm>
            <a:off x="1327228" y="1729701"/>
            <a:ext cx="1838325" cy="3371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600" b="1" dirty="0">
                <a:solidFill>
                  <a:schemeClr val="bg1"/>
                </a:solidFill>
                <a:latin typeface="汉仪全唐诗简" panose="00020600040101010101" charset="-122"/>
                <a:ea typeface="汉仪全唐诗简" panose="00020600040101010101" charset="-122"/>
              </a:rPr>
              <a:t>单击此处添加标题</a:t>
            </a:r>
            <a:endParaRPr lang="zh-CN" altLang="en-US" sz="1600" b="1" dirty="0">
              <a:solidFill>
                <a:schemeClr val="bg1"/>
              </a:solidFill>
              <a:latin typeface="汉仪全唐诗简" panose="00020600040101010101" charset="-122"/>
              <a:ea typeface="汉仪全唐诗简" panose="00020600040101010101" charset="-122"/>
            </a:endParaRPr>
          </a:p>
        </p:txBody>
      </p:sp>
      <p:sp>
        <p:nvSpPr>
          <p:cNvPr id="12" name="文本框 47"/>
          <p:cNvSpPr txBox="1"/>
          <p:nvPr/>
        </p:nvSpPr>
        <p:spPr>
          <a:xfrm>
            <a:off x="1327228" y="3888701"/>
            <a:ext cx="3936365" cy="1200329"/>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fontAlgn="auto">
              <a:lnSpc>
                <a:spcPct val="150000"/>
              </a:lnSpc>
              <a:buNone/>
            </a:pPr>
            <a:r>
              <a:rPr lang="zh-CN" altLang="en-US" sz="1200" dirty="0">
                <a:solidFill>
                  <a:srgbClr val="DDE7F0"/>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请在此处添加详细描述文本，尽量与标题文本语言风格相符合，语言描述尽量简洁生动。请在此处添加详细描述文本，尽量与标题文本语言风格相符合，语言描述尽量简洁生动。</a:t>
            </a:r>
            <a:endParaRPr lang="en-US" altLang="zh-CN" sz="1200" dirty="0">
              <a:solidFill>
                <a:srgbClr val="DDE7F0"/>
              </a:solidFill>
              <a:latin typeface="微软雅黑" panose="020B0503020204020204" charset="-122"/>
              <a:ea typeface="微软雅黑" panose="020B0503020204020204" charset="-122"/>
            </a:endParaRPr>
          </a:p>
        </p:txBody>
      </p:sp>
      <p:sp>
        <p:nvSpPr>
          <p:cNvPr id="13" name="矩形 18"/>
          <p:cNvSpPr/>
          <p:nvPr/>
        </p:nvSpPr>
        <p:spPr>
          <a:xfrm>
            <a:off x="1327228" y="3569296"/>
            <a:ext cx="1838325" cy="33718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stStyle>
          <a:p>
            <a:pPr marL="0" lvl="0" indent="0" algn="l" eaLnBrk="1" hangingPunct="1">
              <a:spcBef>
                <a:spcPct val="0"/>
              </a:spcBef>
              <a:buNone/>
            </a:pPr>
            <a:r>
              <a:rPr lang="zh-CN" altLang="en-US" sz="1600" b="1" dirty="0">
                <a:solidFill>
                  <a:schemeClr val="bg1"/>
                </a:solidFill>
                <a:latin typeface="汉仪全唐诗简" panose="00020600040101010101" charset="-122"/>
                <a:ea typeface="汉仪全唐诗简" panose="00020600040101010101" charset="-122"/>
              </a:rPr>
              <a:t>单击此处添加标题</a:t>
            </a:r>
            <a:endParaRPr lang="zh-CN" altLang="en-US" sz="1600" b="1" dirty="0">
              <a:solidFill>
                <a:schemeClr val="bg1"/>
              </a:solidFill>
              <a:latin typeface="汉仪全唐诗简" panose="00020600040101010101" charset="-122"/>
              <a:ea typeface="汉仪全唐诗简" panose="00020600040101010101" charset="-122"/>
            </a:endParaRPr>
          </a:p>
        </p:txBody>
      </p:sp>
      <p:cxnSp>
        <p:nvCxnSpPr>
          <p:cNvPr id="14" name="直接连接符 13"/>
          <p:cNvCxnSpPr/>
          <p:nvPr/>
        </p:nvCxnSpPr>
        <p:spPr>
          <a:xfrm>
            <a:off x="5887098" y="1675270"/>
            <a:ext cx="0" cy="3413760"/>
          </a:xfrm>
          <a:prstGeom prst="line">
            <a:avLst/>
          </a:prstGeom>
          <a:ln w="12700">
            <a:solidFill>
              <a:srgbClr val="DDE7F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
          <a:stretch>
            <a:fillRect/>
          </a:stretch>
        </p:blipFill>
        <p:spPr>
          <a:xfrm>
            <a:off x="6629400" y="1367116"/>
            <a:ext cx="4404360" cy="4404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up)">
                                      <p:cBhvr>
                                        <p:cTn id="21" dur="500"/>
                                        <p:tgtEl>
                                          <p:spTgt spid="1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9"/>
          <p:cNvSpPr>
            <a:spLocks noChangeArrowheads="1"/>
          </p:cNvSpPr>
          <p:nvPr/>
        </p:nvSpPr>
        <p:spPr bwMode="auto">
          <a:xfrm>
            <a:off x="2965240" y="2084839"/>
            <a:ext cx="6727385"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200000"/>
              </a:lnSpc>
            </a:pPr>
            <a:r>
              <a:rPr lang="zh-CN" altLang="en-US" sz="1200" dirty="0">
                <a:solidFill>
                  <a:schemeClr val="bg1"/>
                </a:solidFill>
                <a:latin typeface="+mn-lt"/>
                <a:ea typeface="+mn-ea"/>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endParaRPr lang="zh-CN" altLang="en-US" sz="1200" dirty="0">
              <a:solidFill>
                <a:schemeClr val="bg1"/>
              </a:solidFill>
              <a:latin typeface="+mn-lt"/>
              <a:ea typeface="+mn-ea"/>
              <a:cs typeface="+mn-ea"/>
              <a:sym typeface="+mn-lt"/>
            </a:endParaRPr>
          </a:p>
        </p:txBody>
      </p:sp>
      <p:sp>
        <p:nvSpPr>
          <p:cNvPr id="7" name="文本框 6"/>
          <p:cNvSpPr txBox="1"/>
          <p:nvPr/>
        </p:nvSpPr>
        <p:spPr>
          <a:xfrm>
            <a:off x="3046810" y="1619497"/>
            <a:ext cx="2329542" cy="400110"/>
          </a:xfrm>
          <a:prstGeom prst="rect">
            <a:avLst/>
          </a:prstGeom>
          <a:noFill/>
        </p:spPr>
        <p:txBody>
          <a:bodyPr wrap="square" rtlCol="0">
            <a:spAutoFit/>
          </a:bodyPr>
          <a:lstStyle/>
          <a:p>
            <a:pPr algn="dist"/>
            <a:r>
              <a:rPr lang="zh-CN" altLang="en-US" sz="2000" b="1" dirty="0">
                <a:solidFill>
                  <a:schemeClr val="bg1"/>
                </a:solidFill>
                <a:cs typeface="+mn-ea"/>
                <a:sym typeface="+mn-lt"/>
              </a:rPr>
              <a:t>输入标题内容</a:t>
            </a:r>
            <a:endParaRPr lang="zh-CN" altLang="en-US" sz="2000" b="1" dirty="0">
              <a:solidFill>
                <a:schemeClr val="bg1"/>
              </a:solidFill>
              <a:cs typeface="+mn-ea"/>
              <a:sym typeface="+mn-lt"/>
            </a:endParaRPr>
          </a:p>
        </p:txBody>
      </p:sp>
      <p:sp>
        <p:nvSpPr>
          <p:cNvPr id="8" name="矩形 9"/>
          <p:cNvSpPr>
            <a:spLocks noChangeArrowheads="1"/>
          </p:cNvSpPr>
          <p:nvPr/>
        </p:nvSpPr>
        <p:spPr bwMode="auto">
          <a:xfrm>
            <a:off x="3046810" y="4702104"/>
            <a:ext cx="6727385"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200000"/>
              </a:lnSpc>
            </a:pPr>
            <a:r>
              <a:rPr lang="zh-CN" altLang="en-US" sz="1200" dirty="0">
                <a:solidFill>
                  <a:schemeClr val="bg1"/>
                </a:solidFill>
                <a:latin typeface="+mn-lt"/>
                <a:ea typeface="+mn-ea"/>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endParaRPr lang="zh-CN" altLang="en-US" sz="1200" dirty="0">
              <a:solidFill>
                <a:schemeClr val="bg1"/>
              </a:solidFill>
              <a:latin typeface="+mn-lt"/>
              <a:ea typeface="+mn-ea"/>
              <a:cs typeface="+mn-ea"/>
              <a:sym typeface="+mn-lt"/>
            </a:endParaRPr>
          </a:p>
        </p:txBody>
      </p:sp>
      <p:sp>
        <p:nvSpPr>
          <p:cNvPr id="9" name="文本框 8"/>
          <p:cNvSpPr txBox="1"/>
          <p:nvPr/>
        </p:nvSpPr>
        <p:spPr>
          <a:xfrm>
            <a:off x="3128380" y="4236762"/>
            <a:ext cx="2329542" cy="400110"/>
          </a:xfrm>
          <a:prstGeom prst="rect">
            <a:avLst/>
          </a:prstGeom>
          <a:noFill/>
        </p:spPr>
        <p:txBody>
          <a:bodyPr wrap="square" rtlCol="0">
            <a:spAutoFit/>
          </a:bodyPr>
          <a:lstStyle/>
          <a:p>
            <a:pPr algn="dist"/>
            <a:r>
              <a:rPr lang="zh-CN" altLang="en-US" sz="2000" b="1" dirty="0">
                <a:solidFill>
                  <a:schemeClr val="bg1"/>
                </a:solidFill>
                <a:cs typeface="+mn-ea"/>
                <a:sym typeface="+mn-lt"/>
              </a:rPr>
              <a:t>输入标题内容</a:t>
            </a:r>
            <a:endParaRPr lang="zh-CN" altLang="en-US" sz="2000" b="1" dirty="0">
              <a:solidFill>
                <a:schemeClr val="bg1"/>
              </a:solidFill>
              <a:cs typeface="+mn-ea"/>
              <a:sym typeface="+mn-lt"/>
            </a:endParaRPr>
          </a:p>
        </p:txBody>
      </p:sp>
      <p:grpSp>
        <p:nvGrpSpPr>
          <p:cNvPr id="11" name="组合 10"/>
          <p:cNvGrpSpPr/>
          <p:nvPr/>
        </p:nvGrpSpPr>
        <p:grpSpPr>
          <a:xfrm>
            <a:off x="1310126" y="3567807"/>
            <a:ext cx="8543971" cy="231839"/>
            <a:chOff x="3927709" y="2941164"/>
            <a:chExt cx="8870753" cy="320513"/>
          </a:xfrm>
        </p:grpSpPr>
        <p:pic>
          <p:nvPicPr>
            <p:cNvPr id="12" name="图片 11" descr="图片包含 书籍&#10;&#10;已生成极高可信度的说明"/>
            <p:cNvPicPr>
              <a:picLocks noChangeAspect="1"/>
            </p:cNvPicPr>
            <p:nvPr/>
          </p:nvPicPr>
          <p:blipFill rotWithShape="1">
            <a:blip r:embed="rId1"/>
            <a:srcRect/>
            <a:stretch>
              <a:fillRect/>
            </a:stretch>
          </p:blipFill>
          <p:spPr>
            <a:xfrm rot="5400000">
              <a:off x="5538119" y="1330754"/>
              <a:ext cx="320513" cy="3541334"/>
            </a:xfrm>
            <a:prstGeom prst="rect">
              <a:avLst/>
            </a:prstGeom>
          </p:spPr>
        </p:pic>
        <p:pic>
          <p:nvPicPr>
            <p:cNvPr id="13" name="图片 12" descr="图片包含 书籍&#10;&#10;已生成极高可信度的说明"/>
            <p:cNvPicPr>
              <a:picLocks noChangeAspect="1"/>
            </p:cNvPicPr>
            <p:nvPr/>
          </p:nvPicPr>
          <p:blipFill rotWithShape="1">
            <a:blip r:embed="rId1"/>
            <a:srcRect/>
            <a:stretch>
              <a:fillRect/>
            </a:stretch>
          </p:blipFill>
          <p:spPr>
            <a:xfrm rot="16200000">
              <a:off x="10867538" y="1330754"/>
              <a:ext cx="320513" cy="3541334"/>
            </a:xfrm>
            <a:prstGeom prst="rect">
              <a:avLst/>
            </a:prstGeom>
          </p:spPr>
        </p:pic>
        <p:pic>
          <p:nvPicPr>
            <p:cNvPr id="14" name="图片 13" descr="图片包含 书籍&#10;&#10;已生成极高可信度的说明"/>
            <p:cNvPicPr>
              <a:picLocks noChangeAspect="1"/>
            </p:cNvPicPr>
            <p:nvPr/>
          </p:nvPicPr>
          <p:blipFill rotWithShape="1">
            <a:blip r:embed="rId2"/>
            <a:srcRect/>
            <a:stretch>
              <a:fillRect/>
            </a:stretch>
          </p:blipFill>
          <p:spPr>
            <a:xfrm rot="16200000">
              <a:off x="8202828" y="2207380"/>
              <a:ext cx="320513" cy="178808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62264" y="5250180"/>
            <a:ext cx="2866066" cy="997968"/>
            <a:chOff x="1477496" y="3017520"/>
            <a:chExt cx="2866066" cy="997968"/>
          </a:xfrm>
        </p:grpSpPr>
        <p:sp>
          <p:nvSpPr>
            <p:cNvPr id="7" name="Title 3"/>
            <p:cNvSpPr txBox="1"/>
            <p:nvPr/>
          </p:nvSpPr>
          <p:spPr>
            <a:xfrm>
              <a:off x="1542189" y="3500743"/>
              <a:ext cx="280137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600" b="0" i="0" u="none" strike="noStrike" kern="1200" cap="none" spc="0" normalizeH="0" baseline="0" noProof="0" dirty="0">
                  <a:ln>
                    <a:noFill/>
                  </a:ln>
                  <a:solidFill>
                    <a:schemeClr val="bg1"/>
                  </a:solidFill>
                  <a:effectLst/>
                  <a:uLnTx/>
                  <a:uFillTx/>
                  <a:latin typeface="Roboto Light" charset="0"/>
                  <a:ea typeface="Roboto Light" charset="0"/>
                  <a:cs typeface="Roboto Light" charset="0"/>
                </a:rPr>
                <a:t>Product Title Here</a:t>
              </a:r>
              <a:endParaRPr kumimoji="0" lang="en-US" sz="800" b="0" i="0" u="none" strike="noStrike" kern="1200" cap="none" spc="0" normalizeH="0" baseline="0" noProof="0" dirty="0">
                <a:ln>
                  <a:noFill/>
                </a:ln>
                <a:solidFill>
                  <a:schemeClr val="bg1"/>
                </a:solidFill>
                <a:effectLst/>
                <a:uLnTx/>
                <a:uFillTx/>
                <a:latin typeface="Roboto Light" charset="0"/>
                <a:ea typeface="Roboto Light" charset="0"/>
                <a:cs typeface="Roboto Light" charset="0"/>
              </a:endParaRPr>
            </a:p>
          </p:txBody>
        </p:sp>
        <p:sp>
          <p:nvSpPr>
            <p:cNvPr id="8" name="Title 3"/>
            <p:cNvSpPr txBox="1"/>
            <p:nvPr/>
          </p:nvSpPr>
          <p:spPr>
            <a:xfrm>
              <a:off x="1542189" y="3751446"/>
              <a:ext cx="2801373"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900" b="0" i="0" u="none" strike="noStrike" kern="1200" cap="none" spc="0" normalizeH="0" baseline="0" noProof="0" dirty="0">
                  <a:ln>
                    <a:noFill/>
                  </a:ln>
                  <a:solidFill>
                    <a:schemeClr val="bg1"/>
                  </a:solidFill>
                  <a:effectLst/>
                  <a:uLnTx/>
                  <a:uFillTx/>
                  <a:latin typeface="Roboto Light" charset="0"/>
                  <a:ea typeface="Roboto Light" charset="0"/>
                  <a:cs typeface="Roboto Light" charset="0"/>
                </a:rPr>
                <a:t>Photography</a:t>
              </a:r>
              <a:endParaRPr kumimoji="0" lang="en-US" sz="200" b="0" i="0" u="none" strike="noStrike" kern="1200" cap="none" spc="0" normalizeH="0" baseline="0" noProof="0" dirty="0">
                <a:ln>
                  <a:noFill/>
                </a:ln>
                <a:solidFill>
                  <a:schemeClr val="bg1"/>
                </a:solidFill>
                <a:effectLst/>
                <a:uLnTx/>
                <a:uFillTx/>
                <a:latin typeface="Roboto Light" charset="0"/>
                <a:ea typeface="Roboto Light" charset="0"/>
                <a:cs typeface="Roboto Light" charset="0"/>
              </a:endParaRPr>
            </a:p>
          </p:txBody>
        </p:sp>
        <p:cxnSp>
          <p:nvCxnSpPr>
            <p:cNvPr id="9" name="Straight Connector 8"/>
            <p:cNvCxnSpPr/>
            <p:nvPr/>
          </p:nvCxnSpPr>
          <p:spPr>
            <a:xfrm>
              <a:off x="1477496" y="3017520"/>
              <a:ext cx="0" cy="873442"/>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646684" y="5250180"/>
            <a:ext cx="2866066" cy="997968"/>
            <a:chOff x="1477496" y="3017520"/>
            <a:chExt cx="2866066" cy="997968"/>
          </a:xfrm>
        </p:grpSpPr>
        <p:sp>
          <p:nvSpPr>
            <p:cNvPr id="13" name="Title 3"/>
            <p:cNvSpPr txBox="1"/>
            <p:nvPr/>
          </p:nvSpPr>
          <p:spPr>
            <a:xfrm>
              <a:off x="1542189" y="3500743"/>
              <a:ext cx="2801373" cy="340607"/>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600" b="0" i="0" u="none" strike="noStrike" kern="1200" cap="none" spc="0" normalizeH="0" baseline="0" noProof="0" dirty="0">
                  <a:ln>
                    <a:noFill/>
                  </a:ln>
                  <a:solidFill>
                    <a:schemeClr val="bg1"/>
                  </a:solidFill>
                  <a:effectLst/>
                  <a:uLnTx/>
                  <a:uFillTx/>
                  <a:latin typeface="Roboto Light" charset="0"/>
                  <a:ea typeface="Roboto Light" charset="0"/>
                  <a:cs typeface="Roboto Light" charset="0"/>
                </a:rPr>
                <a:t>Product Title Here</a:t>
              </a:r>
              <a:endParaRPr kumimoji="0" lang="en-US" sz="800" b="0" i="0" u="none" strike="noStrike" kern="1200" cap="none" spc="0" normalizeH="0" baseline="0" noProof="0" dirty="0">
                <a:ln>
                  <a:noFill/>
                </a:ln>
                <a:solidFill>
                  <a:schemeClr val="bg1"/>
                </a:solidFill>
                <a:effectLst/>
                <a:uLnTx/>
                <a:uFillTx/>
                <a:latin typeface="Roboto Light" charset="0"/>
                <a:ea typeface="Roboto Light" charset="0"/>
                <a:cs typeface="Roboto Light" charset="0"/>
              </a:endParaRPr>
            </a:p>
          </p:txBody>
        </p:sp>
        <p:sp>
          <p:nvSpPr>
            <p:cNvPr id="14" name="Title 3"/>
            <p:cNvSpPr txBox="1"/>
            <p:nvPr/>
          </p:nvSpPr>
          <p:spPr>
            <a:xfrm>
              <a:off x="1542189" y="3751446"/>
              <a:ext cx="2801373"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900" b="0" i="0" u="none" strike="noStrike" kern="1200" cap="none" spc="0" normalizeH="0" baseline="0" noProof="0" dirty="0">
                  <a:ln>
                    <a:noFill/>
                  </a:ln>
                  <a:solidFill>
                    <a:schemeClr val="bg1"/>
                  </a:solidFill>
                  <a:effectLst/>
                  <a:uLnTx/>
                  <a:uFillTx/>
                  <a:latin typeface="Roboto Light" charset="0"/>
                  <a:ea typeface="Roboto Light" charset="0"/>
                  <a:cs typeface="Roboto Light" charset="0"/>
                </a:rPr>
                <a:t>Photography</a:t>
              </a:r>
              <a:endParaRPr kumimoji="0" lang="en-US" sz="200" b="0" i="0" u="none" strike="noStrike" kern="1200" cap="none" spc="0" normalizeH="0" baseline="0" noProof="0" dirty="0">
                <a:ln>
                  <a:noFill/>
                </a:ln>
                <a:solidFill>
                  <a:schemeClr val="bg1"/>
                </a:solidFill>
                <a:effectLst/>
                <a:uLnTx/>
                <a:uFillTx/>
                <a:latin typeface="Roboto Light" charset="0"/>
                <a:ea typeface="Roboto Light" charset="0"/>
                <a:cs typeface="Roboto Light" charset="0"/>
              </a:endParaRPr>
            </a:p>
          </p:txBody>
        </p:sp>
        <p:cxnSp>
          <p:nvCxnSpPr>
            <p:cNvPr id="15" name="Straight Connector 14"/>
            <p:cNvCxnSpPr/>
            <p:nvPr/>
          </p:nvCxnSpPr>
          <p:spPr>
            <a:xfrm>
              <a:off x="1477496" y="3017520"/>
              <a:ext cx="0" cy="873442"/>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1"/>
          <a:stretch>
            <a:fillRect/>
          </a:stretch>
        </p:blipFill>
        <p:spPr>
          <a:xfrm>
            <a:off x="6326644" y="1950721"/>
            <a:ext cx="4357417" cy="2720834"/>
          </a:xfrm>
          <a:prstGeom prst="rect">
            <a:avLst/>
          </a:prstGeom>
        </p:spPr>
      </p:pic>
      <p:pic>
        <p:nvPicPr>
          <p:cNvPr id="16" name="图片 15"/>
          <p:cNvPicPr>
            <a:picLocks noChangeAspect="1"/>
          </p:cNvPicPr>
          <p:nvPr/>
        </p:nvPicPr>
        <p:blipFill>
          <a:blip r:embed="rId1"/>
          <a:stretch>
            <a:fillRect/>
          </a:stretch>
        </p:blipFill>
        <p:spPr>
          <a:xfrm>
            <a:off x="1442224" y="1950721"/>
            <a:ext cx="4357417" cy="27208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79536" y="1846006"/>
            <a:ext cx="8409683" cy="610936"/>
          </a:xfrm>
          <a:prstGeom prst="rect">
            <a:avLst/>
          </a:prstGeom>
          <a:noFill/>
        </p:spPr>
        <p:txBody>
          <a:bodyPr wrap="square" rtlCol="0">
            <a:spAutoFit/>
          </a:bodyPr>
          <a:lstStyle/>
          <a:p>
            <a:pPr>
              <a:lnSpc>
                <a:spcPct val="150000"/>
              </a:lnSpc>
            </a:pPr>
            <a:r>
              <a:rPr lang="zh-CN" altLang="en-US" sz="1200" dirty="0">
                <a:solidFill>
                  <a:schemeClr val="bg1"/>
                </a:solidFill>
                <a:cs typeface="+mn-ea"/>
                <a:sym typeface="+mn-lt"/>
              </a:rPr>
              <a:t>单击此处输入文本内容，单击此处输入文本内容，单击此处输入文本内容，单击此处输入文本内容，单击此处输入文本内容，单击此处输入文本内容，单击此处输入文本内容</a:t>
            </a:r>
            <a:endParaRPr lang="zh-CN" altLang="en-US" sz="1200" dirty="0">
              <a:solidFill>
                <a:schemeClr val="bg1"/>
              </a:solidFill>
              <a:cs typeface="+mn-ea"/>
              <a:sym typeface="+mn-lt"/>
            </a:endParaRPr>
          </a:p>
        </p:txBody>
      </p:sp>
      <p:sp>
        <p:nvSpPr>
          <p:cNvPr id="4" name="文本框 3"/>
          <p:cNvSpPr txBox="1"/>
          <p:nvPr/>
        </p:nvSpPr>
        <p:spPr>
          <a:xfrm>
            <a:off x="1879536" y="1364313"/>
            <a:ext cx="2598211" cy="461665"/>
          </a:xfrm>
          <a:prstGeom prst="rect">
            <a:avLst/>
          </a:prstGeom>
          <a:noFill/>
        </p:spPr>
        <p:txBody>
          <a:bodyPr wrap="square" rtlCol="0">
            <a:spAutoFit/>
          </a:bodyPr>
          <a:lstStyle/>
          <a:p>
            <a:pPr algn="dist"/>
            <a:r>
              <a:rPr lang="zh-CN" altLang="en-US" sz="2400" b="1" dirty="0">
                <a:solidFill>
                  <a:schemeClr val="bg1"/>
                </a:solidFill>
                <a:cs typeface="+mn-ea"/>
                <a:sym typeface="+mn-lt"/>
              </a:rPr>
              <a:t>输入标题内容</a:t>
            </a:r>
            <a:endParaRPr lang="zh-CN" altLang="en-US" sz="2400" b="1" dirty="0">
              <a:solidFill>
                <a:schemeClr val="bg1"/>
              </a:solidFill>
              <a:cs typeface="+mn-ea"/>
              <a:sym typeface="+mn-lt"/>
            </a:endParaRPr>
          </a:p>
        </p:txBody>
      </p:sp>
      <p:sp>
        <p:nvSpPr>
          <p:cNvPr id="5" name="文本框 4"/>
          <p:cNvSpPr txBox="1"/>
          <p:nvPr/>
        </p:nvSpPr>
        <p:spPr>
          <a:xfrm>
            <a:off x="6152751" y="3042801"/>
            <a:ext cx="3954498" cy="546112"/>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单击此处输入文本内容，单击此处输入文本内容，单击此处输入文本内容，单击此处输入文本内容</a:t>
            </a:r>
            <a:endParaRPr lang="zh-CN" altLang="en-US" sz="1050" dirty="0">
              <a:solidFill>
                <a:schemeClr val="bg1"/>
              </a:solidFill>
              <a:cs typeface="+mn-ea"/>
              <a:sym typeface="+mn-lt"/>
            </a:endParaRPr>
          </a:p>
        </p:txBody>
      </p:sp>
      <p:sp>
        <p:nvSpPr>
          <p:cNvPr id="6" name="文本框 5"/>
          <p:cNvSpPr txBox="1"/>
          <p:nvPr/>
        </p:nvSpPr>
        <p:spPr>
          <a:xfrm>
            <a:off x="5748589" y="3100508"/>
            <a:ext cx="625311" cy="400110"/>
          </a:xfrm>
          <a:prstGeom prst="rect">
            <a:avLst/>
          </a:prstGeom>
          <a:noFill/>
        </p:spPr>
        <p:txBody>
          <a:bodyPr wrap="square" rtlCol="0">
            <a:spAutoFit/>
          </a:bodyPr>
          <a:lstStyle/>
          <a:p>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7" name="文本框 6"/>
          <p:cNvSpPr txBox="1"/>
          <p:nvPr/>
        </p:nvSpPr>
        <p:spPr>
          <a:xfrm>
            <a:off x="6152751" y="3827036"/>
            <a:ext cx="3954498" cy="546112"/>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单击此处输入文本内容，单击此处输入文本内容，单击此处输入文本内容，单击此处输入文本内容</a:t>
            </a:r>
            <a:endParaRPr lang="zh-CN" altLang="en-US" sz="1050" dirty="0">
              <a:solidFill>
                <a:schemeClr val="bg1"/>
              </a:solidFill>
              <a:cs typeface="+mn-ea"/>
              <a:sym typeface="+mn-lt"/>
            </a:endParaRPr>
          </a:p>
        </p:txBody>
      </p:sp>
      <p:sp>
        <p:nvSpPr>
          <p:cNvPr id="8" name="文本框 7"/>
          <p:cNvSpPr txBox="1"/>
          <p:nvPr/>
        </p:nvSpPr>
        <p:spPr>
          <a:xfrm>
            <a:off x="5748589" y="3884743"/>
            <a:ext cx="625311" cy="400110"/>
          </a:xfrm>
          <a:prstGeom prst="rect">
            <a:avLst/>
          </a:prstGeom>
          <a:noFill/>
        </p:spPr>
        <p:txBody>
          <a:bodyPr wrap="square" rtlCol="0">
            <a:spAutoFit/>
          </a:bodyPr>
          <a:lstStyle/>
          <a:p>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9" name="文本框 8"/>
          <p:cNvSpPr txBox="1"/>
          <p:nvPr/>
        </p:nvSpPr>
        <p:spPr>
          <a:xfrm>
            <a:off x="6152751" y="4611269"/>
            <a:ext cx="3954498" cy="546112"/>
          </a:xfrm>
          <a:prstGeom prst="rect">
            <a:avLst/>
          </a:prstGeom>
          <a:noFill/>
        </p:spPr>
        <p:txBody>
          <a:bodyPr wrap="square" rtlCol="0">
            <a:spAutoFit/>
          </a:bodyPr>
          <a:lstStyle/>
          <a:p>
            <a:pPr>
              <a:lnSpc>
                <a:spcPct val="150000"/>
              </a:lnSpc>
            </a:pPr>
            <a:r>
              <a:rPr lang="zh-CN" altLang="en-US" sz="1050" dirty="0">
                <a:solidFill>
                  <a:schemeClr val="bg1"/>
                </a:solidFill>
                <a:cs typeface="+mn-ea"/>
                <a:sym typeface="+mn-lt"/>
              </a:rPr>
              <a:t>单击此处输入文本内容，单击此处输入文本内容，单击此处输入文本内容，单击此处输入文本内容</a:t>
            </a:r>
            <a:endParaRPr lang="zh-CN" altLang="en-US" sz="1050" dirty="0">
              <a:solidFill>
                <a:schemeClr val="bg1"/>
              </a:solidFill>
              <a:cs typeface="+mn-ea"/>
              <a:sym typeface="+mn-lt"/>
            </a:endParaRPr>
          </a:p>
        </p:txBody>
      </p:sp>
      <p:sp>
        <p:nvSpPr>
          <p:cNvPr id="10" name="文本框 9"/>
          <p:cNvSpPr txBox="1"/>
          <p:nvPr/>
        </p:nvSpPr>
        <p:spPr>
          <a:xfrm>
            <a:off x="5748589" y="4668976"/>
            <a:ext cx="625311" cy="400110"/>
          </a:xfrm>
          <a:prstGeom prst="rect">
            <a:avLst/>
          </a:prstGeom>
          <a:noFill/>
        </p:spPr>
        <p:txBody>
          <a:bodyPr wrap="square" rtlCol="0">
            <a:spAutoFit/>
          </a:bodyPr>
          <a:lstStyle/>
          <a:p>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graphicFrame>
        <p:nvGraphicFramePr>
          <p:cNvPr id="13" name="图表 12" descr="e7d195523061f1c09e9d68d7cf438b91ef959ecb14fc25d26BBA7F7DBC18E55DFF4014AF651F0BF2569D4B6C1DA7F1A4683A481403BD872FC687266AD13265C1DE7C373772FD8728ABDD69ADD03BFF5BE2862BC891DBB79E7DCD9EFF59AE496D282AF776C85D964DF1A2057FB265C130152D313335224131D9B71D48D870F64E118FAE2D590EDEA2AD98E2A0DA76910021D882B354288C4C"/>
          <p:cNvGraphicFramePr/>
          <p:nvPr/>
        </p:nvGraphicFramePr>
        <p:xfrm>
          <a:off x="1879536" y="2936516"/>
          <a:ext cx="4159714" cy="255717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0"/>
            <a:ext cx="12192000" cy="6858000"/>
          </a:xfrm>
          <a:prstGeom prst="rect">
            <a:avLst/>
          </a:prstGeom>
        </p:spPr>
      </p:pic>
      <p:sp>
        <p:nvSpPr>
          <p:cNvPr id="4" name="矩形 3"/>
          <p:cNvSpPr/>
          <p:nvPr/>
        </p:nvSpPr>
        <p:spPr>
          <a:xfrm>
            <a:off x="6284976" y="0"/>
            <a:ext cx="4582315" cy="6858000"/>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2"/>
          <a:stretch>
            <a:fillRect/>
          </a:stretch>
        </p:blipFill>
        <p:spPr>
          <a:xfrm>
            <a:off x="6284976" y="874442"/>
            <a:ext cx="1655581" cy="737285"/>
          </a:xfrm>
          <a:prstGeom prst="rect">
            <a:avLst/>
          </a:prstGeom>
          <a:effectLst/>
        </p:spPr>
      </p:pic>
      <p:sp>
        <p:nvSpPr>
          <p:cNvPr id="14" name="文本框 13"/>
          <p:cNvSpPr txBox="1"/>
          <p:nvPr/>
        </p:nvSpPr>
        <p:spPr>
          <a:xfrm>
            <a:off x="7561389" y="2329104"/>
            <a:ext cx="2684957" cy="829945"/>
          </a:xfrm>
          <a:prstGeom prst="rect">
            <a:avLst/>
          </a:prstGeom>
          <a:noFill/>
        </p:spPr>
        <p:txBody>
          <a:bodyPr wrap="square" rtlCol="0">
            <a:spAutoFit/>
          </a:bodyPr>
          <a:lstStyle/>
          <a:p>
            <a:pPr algn="dist"/>
            <a:r>
              <a:rPr lang="zh-CN" altLang="en-US" sz="4800" dirty="0" smtClean="0">
                <a:solidFill>
                  <a:schemeClr val="bg1"/>
                </a:solidFill>
                <a:latin typeface="华文楷体" panose="02010600040101010101" pitchFamily="2" charset="-122"/>
                <a:ea typeface="华文楷体" panose="02010600040101010101" pitchFamily="2" charset="-122"/>
                <a:cs typeface="+mn-ea"/>
                <a:sym typeface="+mn-lt"/>
              </a:rPr>
              <a:t>第</a:t>
            </a:r>
            <a:r>
              <a:rPr lang="zh-CN" altLang="en-US" sz="4800" dirty="0">
                <a:solidFill>
                  <a:schemeClr val="bg1"/>
                </a:solidFill>
                <a:latin typeface="华文楷体" panose="02010600040101010101" pitchFamily="2" charset="-122"/>
                <a:ea typeface="华文楷体" panose="02010600040101010101" pitchFamily="2" charset="-122"/>
                <a:cs typeface="+mn-ea"/>
                <a:sym typeface="+mn-lt"/>
              </a:rPr>
              <a:t>叁</a:t>
            </a:r>
            <a:r>
              <a:rPr lang="zh-CN" altLang="en-US" sz="4800" dirty="0" smtClean="0">
                <a:solidFill>
                  <a:schemeClr val="bg1"/>
                </a:solidFill>
                <a:latin typeface="华文楷体" panose="02010600040101010101" pitchFamily="2" charset="-122"/>
                <a:ea typeface="华文楷体" panose="02010600040101010101" pitchFamily="2" charset="-122"/>
                <a:cs typeface="+mn-ea"/>
                <a:sym typeface="+mn-lt"/>
              </a:rPr>
              <a:t>章节</a:t>
            </a:r>
            <a:endParaRPr lang="zh-CN" altLang="en-US" sz="4800" dirty="0">
              <a:solidFill>
                <a:schemeClr val="bg1"/>
              </a:solidFill>
              <a:latin typeface="华文楷体" panose="02010600040101010101" pitchFamily="2" charset="-122"/>
              <a:ea typeface="华文楷体" panose="02010600040101010101" pitchFamily="2" charset="-122"/>
              <a:cs typeface="+mn-ea"/>
              <a:sym typeface="+mn-lt"/>
            </a:endParaRPr>
          </a:p>
        </p:txBody>
      </p:sp>
      <p:sp>
        <p:nvSpPr>
          <p:cNvPr id="15" name="矩形 14"/>
          <p:cNvSpPr/>
          <p:nvPr/>
        </p:nvSpPr>
        <p:spPr>
          <a:xfrm>
            <a:off x="6653931" y="3328469"/>
            <a:ext cx="3592415" cy="738664"/>
          </a:xfrm>
          <a:prstGeom prst="rect">
            <a:avLst/>
          </a:prstGeom>
        </p:spPr>
        <p:txBody>
          <a:bodyPr wrap="square">
            <a:spAutoFit/>
          </a:bodyPr>
          <a:lstStyle/>
          <a:p>
            <a:pPr algn="ctr">
              <a:lnSpc>
                <a:spcPct val="200000"/>
              </a:lnSpc>
            </a:pPr>
            <a:r>
              <a:rPr lang="zh-CN" altLang="en-US" sz="1050" dirty="0">
                <a:solidFill>
                  <a:schemeClr val="bg1"/>
                </a:solidFill>
                <a:latin typeface="华文楷体" panose="02010600040101010101" pitchFamily="2" charset="-122"/>
                <a:ea typeface="华文楷体" panose="02010600040101010101" pitchFamily="2" charset="-122"/>
                <a:cs typeface="+mn-ea"/>
                <a:sym typeface="+mn-lt"/>
              </a:rPr>
              <a:t>单击此处输入文本内容，单击此处输入文本内容，单击此处输入文本内容，单击此处输入文本内容</a:t>
            </a:r>
            <a:endParaRPr lang="zh-CN" altLang="en-US" sz="1050" dirty="0">
              <a:solidFill>
                <a:schemeClr val="bg1"/>
              </a:solidFill>
              <a:latin typeface="华文楷体" panose="02010600040101010101" pitchFamily="2" charset="-122"/>
              <a:ea typeface="华文楷体" panose="02010600040101010101" pitchFamily="2" charset="-122"/>
              <a:cs typeface="+mn-ea"/>
              <a:sym typeface="+mn-lt"/>
            </a:endParaRPr>
          </a:p>
        </p:txBody>
      </p:sp>
      <p:pic>
        <p:nvPicPr>
          <p:cNvPr id="2" name="图片 1"/>
          <p:cNvPicPr>
            <a:picLocks noChangeAspect="1"/>
          </p:cNvPicPr>
          <p:nvPr/>
        </p:nvPicPr>
        <p:blipFill>
          <a:blip r:embed="rId3"/>
          <a:stretch>
            <a:fillRect/>
          </a:stretch>
        </p:blipFill>
        <p:spPr>
          <a:xfrm>
            <a:off x="6653931" y="2324516"/>
            <a:ext cx="907458" cy="907458"/>
          </a:xfrm>
          <a:prstGeom prst="rect">
            <a:avLst/>
          </a:prstGeom>
        </p:spPr>
      </p:pic>
      <p:pic>
        <p:nvPicPr>
          <p:cNvPr id="3" name="图片 2"/>
          <p:cNvPicPr>
            <a:picLocks noChangeAspect="1"/>
          </p:cNvPicPr>
          <p:nvPr/>
        </p:nvPicPr>
        <p:blipFill>
          <a:blip r:embed="rId4"/>
          <a:stretch>
            <a:fillRect/>
          </a:stretch>
        </p:blipFill>
        <p:spPr>
          <a:xfrm>
            <a:off x="9143619" y="4001947"/>
            <a:ext cx="2877958" cy="28779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7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p:tgtEl>
                                          <p:spTgt spid="34"/>
                                        </p:tgtEl>
                                        <p:attrNameLst>
                                          <p:attrName>ppt_x</p:attrName>
                                        </p:attrNameLst>
                                      </p:cBhvr>
                                      <p:tavLst>
                                        <p:tav tm="0">
                                          <p:val>
                                            <p:strVal val="#ppt_x+#ppt_w*1.125000"/>
                                          </p:val>
                                        </p:tav>
                                        <p:tav tm="100000">
                                          <p:val>
                                            <p:strVal val="#ppt_x"/>
                                          </p:val>
                                        </p:tav>
                                      </p:tavLst>
                                    </p:anim>
                                    <p:animEffect transition="in" filter="wipe(left)">
                                      <p:cBhvr>
                                        <p:cTn id="8" dur="750"/>
                                        <p:tgtEl>
                                          <p:spTgt spid="3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00513" y="1693454"/>
            <a:ext cx="7990880" cy="3718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bg1"/>
              </a:solidFill>
              <a:latin typeface="隶书" panose="02010509060101010101" charset="-122"/>
              <a:ea typeface="隶书" panose="02010509060101010101" charset="-122"/>
            </a:endParaRPr>
          </a:p>
        </p:txBody>
      </p:sp>
      <p:grpSp>
        <p:nvGrpSpPr>
          <p:cNvPr id="5" name="组合 4"/>
          <p:cNvGrpSpPr/>
          <p:nvPr/>
        </p:nvGrpSpPr>
        <p:grpSpPr>
          <a:xfrm>
            <a:off x="4141580" y="1921786"/>
            <a:ext cx="5680811" cy="3277797"/>
            <a:chOff x="2517770" y="1166635"/>
            <a:chExt cx="4261923" cy="2459106"/>
          </a:xfrm>
        </p:grpSpPr>
        <p:sp>
          <p:nvSpPr>
            <p:cNvPr id="19" name="文本框 18"/>
            <p:cNvSpPr txBox="1"/>
            <p:nvPr/>
          </p:nvSpPr>
          <p:spPr>
            <a:xfrm>
              <a:off x="5069411" y="1178684"/>
              <a:ext cx="785072" cy="2447057"/>
            </a:xfrm>
            <a:prstGeom prst="rect">
              <a:avLst/>
            </a:prstGeom>
            <a:noFill/>
          </p:spPr>
          <p:txBody>
            <a:bodyPr vert="eaVert" wrap="square" rtlCol="0">
              <a:spAutoFit/>
            </a:bodyPr>
            <a:lstStyle/>
            <a:p>
              <a:r>
                <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rPr>
                <a:t>水墨主题请在此输入文字  水墨主题请在此输入</a:t>
              </a:r>
              <a:endParaRPr lang="en-US" altLang="zh-CN" sz="1400" dirty="0">
                <a:solidFill>
                  <a:schemeClr val="tx1">
                    <a:lumMod val="50000"/>
                    <a:lumOff val="50000"/>
                  </a:schemeClr>
                </a:solidFill>
                <a:latin typeface="方正隶二繁体" panose="03000509000000000000" pitchFamily="65" charset="-122"/>
                <a:ea typeface="方正隶二繁体" panose="03000509000000000000" pitchFamily="65" charset="-122"/>
              </a:endParaRPr>
            </a:p>
            <a:p>
              <a:r>
                <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rPr>
                <a:t>文字  水墨主题请在此输入文字 水墨主题请在此输入文字 </a:t>
              </a:r>
              <a:endPar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endParaRPr>
            </a:p>
          </p:txBody>
        </p:sp>
        <p:sp>
          <p:nvSpPr>
            <p:cNvPr id="20" name="文本框 19"/>
            <p:cNvSpPr txBox="1"/>
            <p:nvPr/>
          </p:nvSpPr>
          <p:spPr>
            <a:xfrm>
              <a:off x="3833708" y="1166635"/>
              <a:ext cx="785072" cy="2447057"/>
            </a:xfrm>
            <a:prstGeom prst="rect">
              <a:avLst/>
            </a:prstGeom>
            <a:noFill/>
          </p:spPr>
          <p:txBody>
            <a:bodyPr vert="eaVert" wrap="square" rtlCol="0">
              <a:spAutoFit/>
            </a:bodyPr>
            <a:lstStyle/>
            <a:p>
              <a:r>
                <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rPr>
                <a:t>水墨主题请在此输入文字  水墨主题请在此输入</a:t>
              </a:r>
              <a:endParaRPr lang="en-US" altLang="zh-CN" sz="1400" dirty="0">
                <a:solidFill>
                  <a:schemeClr val="tx1">
                    <a:lumMod val="50000"/>
                    <a:lumOff val="50000"/>
                  </a:schemeClr>
                </a:solidFill>
                <a:latin typeface="方正隶二繁体" panose="03000509000000000000" pitchFamily="65" charset="-122"/>
                <a:ea typeface="方正隶二繁体" panose="03000509000000000000" pitchFamily="65" charset="-122"/>
              </a:endParaRPr>
            </a:p>
            <a:p>
              <a:r>
                <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rPr>
                <a:t>文字  水墨主题请在此输入文字 水墨主题请在此输入文字 </a:t>
              </a:r>
              <a:endPar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endParaRPr>
            </a:p>
          </p:txBody>
        </p:sp>
        <p:sp>
          <p:nvSpPr>
            <p:cNvPr id="21" name="文本框 20"/>
            <p:cNvSpPr txBox="1"/>
            <p:nvPr/>
          </p:nvSpPr>
          <p:spPr>
            <a:xfrm>
              <a:off x="2517770" y="1178684"/>
              <a:ext cx="785072" cy="2447057"/>
            </a:xfrm>
            <a:prstGeom prst="rect">
              <a:avLst/>
            </a:prstGeom>
            <a:noFill/>
          </p:spPr>
          <p:txBody>
            <a:bodyPr vert="eaVert" wrap="square" rtlCol="0">
              <a:spAutoFit/>
            </a:bodyPr>
            <a:lstStyle/>
            <a:p>
              <a:r>
                <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rPr>
                <a:t>水墨主题请在此输入文字  水墨主题请在此输入</a:t>
              </a:r>
              <a:endParaRPr lang="en-US" altLang="zh-CN" sz="1400" dirty="0">
                <a:solidFill>
                  <a:schemeClr val="tx1">
                    <a:lumMod val="50000"/>
                    <a:lumOff val="50000"/>
                  </a:schemeClr>
                </a:solidFill>
                <a:latin typeface="方正隶二繁体" panose="03000509000000000000" pitchFamily="65" charset="-122"/>
                <a:ea typeface="方正隶二繁体" panose="03000509000000000000" pitchFamily="65" charset="-122"/>
              </a:endParaRPr>
            </a:p>
            <a:p>
              <a:r>
                <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rPr>
                <a:t>文字  水墨主题请在此输入文字 水墨主题请在此输入文字 </a:t>
              </a:r>
              <a:endParaRPr lang="zh-CN" altLang="en-US" sz="1400" dirty="0">
                <a:solidFill>
                  <a:schemeClr val="tx1">
                    <a:lumMod val="50000"/>
                    <a:lumOff val="50000"/>
                  </a:schemeClr>
                </a:solidFill>
                <a:latin typeface="方正隶二繁体" panose="03000509000000000000" pitchFamily="65" charset="-122"/>
                <a:ea typeface="方正隶二繁体" panose="03000509000000000000" pitchFamily="65" charset="-122"/>
              </a:endParaRPr>
            </a:p>
          </p:txBody>
        </p:sp>
        <p:sp>
          <p:nvSpPr>
            <p:cNvPr id="2" name="文本框 1"/>
            <p:cNvSpPr txBox="1"/>
            <p:nvPr/>
          </p:nvSpPr>
          <p:spPr>
            <a:xfrm>
              <a:off x="6364162" y="1425640"/>
              <a:ext cx="415531" cy="1916500"/>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2400" dirty="0">
                  <a:solidFill>
                    <a:srgbClr val="080F29"/>
                  </a:solidFill>
                </a:rPr>
                <a:t>请在这里输入标题</a:t>
              </a:r>
              <a:endParaRPr lang="zh-CN" altLang="en-US" sz="2400" dirty="0">
                <a:solidFill>
                  <a:srgbClr val="080F29"/>
                </a:solidFill>
              </a:endParaRPr>
            </a:p>
          </p:txBody>
        </p:sp>
      </p:grpSp>
      <p:pic>
        <p:nvPicPr>
          <p:cNvPr id="3" name="图片 2"/>
          <p:cNvPicPr>
            <a:picLocks noChangeAspect="1"/>
          </p:cNvPicPr>
          <p:nvPr/>
        </p:nvPicPr>
        <p:blipFill>
          <a:blip r:embed="rId1"/>
          <a:stretch>
            <a:fillRect/>
          </a:stretch>
        </p:blipFill>
        <p:spPr>
          <a:xfrm>
            <a:off x="2457472" y="1300997"/>
            <a:ext cx="8576288" cy="4535433"/>
          </a:xfrm>
          <a:prstGeom prst="rect">
            <a:avLst/>
          </a:prstGeom>
        </p:spPr>
      </p:pic>
      <p:pic>
        <p:nvPicPr>
          <p:cNvPr id="6" name="图片 5"/>
          <p:cNvPicPr>
            <a:picLocks noChangeAspect="1"/>
          </p:cNvPicPr>
          <p:nvPr/>
        </p:nvPicPr>
        <p:blipFill>
          <a:blip r:embed="rId2"/>
          <a:stretch>
            <a:fillRect/>
          </a:stretch>
        </p:blipFill>
        <p:spPr>
          <a:xfrm>
            <a:off x="-1383311" y="411480"/>
            <a:ext cx="5940047"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19300" y="1982417"/>
            <a:ext cx="8146415" cy="1355072"/>
            <a:chOff x="1714500" y="2679700"/>
            <a:chExt cx="9009275" cy="1498600"/>
          </a:xfrm>
        </p:grpSpPr>
        <p:sp>
          <p:nvSpPr>
            <p:cNvPr id="3" name="椭圆 2"/>
            <p:cNvSpPr/>
            <p:nvPr/>
          </p:nvSpPr>
          <p:spPr>
            <a:xfrm>
              <a:off x="1714500" y="2679700"/>
              <a:ext cx="1498600" cy="1498600"/>
            </a:xfrm>
            <a:prstGeom prst="ellipse">
              <a:avLst/>
            </a:prstGeom>
            <a:solidFill>
              <a:srgbClr val="0F3D4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220633" y="2679700"/>
              <a:ext cx="1498600" cy="1498600"/>
            </a:xfrm>
            <a:prstGeom prst="ellipse">
              <a:avLst/>
            </a:prstGeom>
            <a:solidFill>
              <a:srgbClr val="0F3D4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26766" y="2679700"/>
              <a:ext cx="1498600" cy="1498600"/>
            </a:xfrm>
            <a:prstGeom prst="ellipse">
              <a:avLst/>
            </a:prstGeom>
            <a:solidFill>
              <a:srgbClr val="0F3D4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225175" y="2679700"/>
              <a:ext cx="1498600" cy="1498600"/>
            </a:xfrm>
            <a:prstGeom prst="ellipse">
              <a:avLst/>
            </a:prstGeom>
            <a:solidFill>
              <a:srgbClr val="0F3D4D"/>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830480" y="4830565"/>
            <a:ext cx="10486808" cy="1057010"/>
            <a:chOff x="7483989" y="3376085"/>
            <a:chExt cx="10486808" cy="1057010"/>
          </a:xfrm>
        </p:grpSpPr>
        <p:sp>
          <p:nvSpPr>
            <p:cNvPr id="8" name="矩形 7"/>
            <p:cNvSpPr/>
            <p:nvPr/>
          </p:nvSpPr>
          <p:spPr>
            <a:xfrm>
              <a:off x="7483989" y="3732519"/>
              <a:ext cx="10486808" cy="700576"/>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400" dirty="0">
                  <a:solidFill>
                    <a:schemeClr val="bg2"/>
                  </a:solidFill>
                  <a:latin typeface="+mn-ea"/>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lang="zh-CN" altLang="en-US" sz="1400" dirty="0">
                <a:solidFill>
                  <a:schemeClr val="bg2"/>
                </a:solidFill>
                <a:latin typeface="+mn-ea"/>
              </a:endParaRPr>
            </a:p>
          </p:txBody>
        </p:sp>
        <p:sp>
          <p:nvSpPr>
            <p:cNvPr id="9" name="矩形 8"/>
            <p:cNvSpPr/>
            <p:nvPr/>
          </p:nvSpPr>
          <p:spPr>
            <a:xfrm>
              <a:off x="7483989" y="3376085"/>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2"/>
                  </a:solidFill>
                  <a:latin typeface="+mn-ea"/>
                </a:rPr>
                <a:t>项目来源</a:t>
              </a:r>
              <a:endParaRPr lang="zh-CN" altLang="en-US" b="1" dirty="0">
                <a:solidFill>
                  <a:schemeClr val="bg2"/>
                </a:solidFill>
                <a:latin typeface="+mn-ea"/>
              </a:endParaRPr>
            </a:p>
          </p:txBody>
        </p:sp>
      </p:grpSp>
      <p:grpSp>
        <p:nvGrpSpPr>
          <p:cNvPr id="10" name="组合 9"/>
          <p:cNvGrpSpPr/>
          <p:nvPr/>
        </p:nvGrpSpPr>
        <p:grpSpPr>
          <a:xfrm>
            <a:off x="1907522" y="3516983"/>
            <a:ext cx="1578628" cy="939456"/>
            <a:chOff x="1671560" y="3516983"/>
            <a:chExt cx="2050552" cy="939456"/>
          </a:xfrm>
        </p:grpSpPr>
        <p:sp>
          <p:nvSpPr>
            <p:cNvPr id="321" name="矩形 320"/>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22" name="矩形 321"/>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23" name="矩形 322"/>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grpSp>
        <p:nvGrpSpPr>
          <p:cNvPr id="324" name="组合 323"/>
          <p:cNvGrpSpPr/>
          <p:nvPr/>
        </p:nvGrpSpPr>
        <p:grpSpPr>
          <a:xfrm>
            <a:off x="4171134" y="3516983"/>
            <a:ext cx="1578628" cy="961385"/>
            <a:chOff x="1671560" y="3516983"/>
            <a:chExt cx="2050552" cy="961385"/>
          </a:xfrm>
        </p:grpSpPr>
        <p:sp>
          <p:nvSpPr>
            <p:cNvPr id="325" name="矩形 324"/>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26" name="矩形 325"/>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27" name="矩形 326"/>
            <p:cNvSpPr/>
            <p:nvPr/>
          </p:nvSpPr>
          <p:spPr>
            <a:xfrm>
              <a:off x="1671560" y="412750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grpSp>
        <p:nvGrpSpPr>
          <p:cNvPr id="328" name="组合 327"/>
          <p:cNvGrpSpPr/>
          <p:nvPr/>
        </p:nvGrpSpPr>
        <p:grpSpPr>
          <a:xfrm>
            <a:off x="6434746" y="3516983"/>
            <a:ext cx="1578628" cy="939456"/>
            <a:chOff x="1671560" y="3516983"/>
            <a:chExt cx="2050552" cy="939456"/>
          </a:xfrm>
        </p:grpSpPr>
        <p:sp>
          <p:nvSpPr>
            <p:cNvPr id="329" name="矩形 328"/>
            <p:cNvSpPr/>
            <p:nvPr/>
          </p:nvSpPr>
          <p:spPr>
            <a:xfrm>
              <a:off x="1671560" y="351698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30" name="矩形 329"/>
            <p:cNvSpPr/>
            <p:nvPr/>
          </p:nvSpPr>
          <p:spPr>
            <a:xfrm>
              <a:off x="1671560" y="382224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31" name="矩形 330"/>
            <p:cNvSpPr/>
            <p:nvPr/>
          </p:nvSpPr>
          <p:spPr>
            <a:xfrm>
              <a:off x="1671560" y="4127503"/>
              <a:ext cx="2050552" cy="328936"/>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grpSp>
        <p:nvGrpSpPr>
          <p:cNvPr id="332" name="组合 331"/>
          <p:cNvGrpSpPr/>
          <p:nvPr/>
        </p:nvGrpSpPr>
        <p:grpSpPr>
          <a:xfrm>
            <a:off x="8698358" y="3516983"/>
            <a:ext cx="1578628" cy="961385"/>
            <a:chOff x="1671560" y="3516983"/>
            <a:chExt cx="2050552" cy="961385"/>
          </a:xfrm>
        </p:grpSpPr>
        <p:sp>
          <p:nvSpPr>
            <p:cNvPr id="333" name="矩形 332"/>
            <p:cNvSpPr/>
            <p:nvPr/>
          </p:nvSpPr>
          <p:spPr>
            <a:xfrm>
              <a:off x="1671560" y="351698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34" name="矩形 333"/>
            <p:cNvSpPr/>
            <p:nvPr/>
          </p:nvSpPr>
          <p:spPr>
            <a:xfrm>
              <a:off x="1671560" y="382224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sp>
          <p:nvSpPr>
            <p:cNvPr id="335" name="矩形 334"/>
            <p:cNvSpPr/>
            <p:nvPr/>
          </p:nvSpPr>
          <p:spPr>
            <a:xfrm>
              <a:off x="1671560" y="4127503"/>
              <a:ext cx="2050552" cy="3508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latin typeface="+mn-ea"/>
                </a:rPr>
                <a:t>标题文字添加</a:t>
              </a:r>
              <a:endParaRPr lang="zh-CN" altLang="en-US" sz="1400" dirty="0">
                <a:solidFill>
                  <a:schemeClr val="bg1"/>
                </a:solidFill>
                <a:latin typeface="+mn-ea"/>
              </a:endParaRPr>
            </a:p>
          </p:txBody>
        </p:sp>
      </p:grpSp>
      <p:sp>
        <p:nvSpPr>
          <p:cNvPr id="336" name="椭圆 34"/>
          <p:cNvSpPr/>
          <p:nvPr/>
        </p:nvSpPr>
        <p:spPr>
          <a:xfrm>
            <a:off x="2418521" y="2376557"/>
            <a:ext cx="556630" cy="55663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7" name="椭圆 35"/>
          <p:cNvSpPr/>
          <p:nvPr/>
        </p:nvSpPr>
        <p:spPr>
          <a:xfrm>
            <a:off x="4707174" y="2376557"/>
            <a:ext cx="496240" cy="55663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8" name="椭圆 36"/>
          <p:cNvSpPr/>
          <p:nvPr/>
        </p:nvSpPr>
        <p:spPr>
          <a:xfrm>
            <a:off x="6955222" y="2429824"/>
            <a:ext cx="556630" cy="450096"/>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9" name="椭圆 37"/>
          <p:cNvSpPr/>
          <p:nvPr/>
        </p:nvSpPr>
        <p:spPr>
          <a:xfrm>
            <a:off x="9227650" y="2376557"/>
            <a:ext cx="520044" cy="556630"/>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1" name="图片 10"/>
          <p:cNvPicPr>
            <a:picLocks noChangeAspect="1"/>
          </p:cNvPicPr>
          <p:nvPr/>
        </p:nvPicPr>
        <p:blipFill>
          <a:blip r:embed="rId1"/>
          <a:stretch>
            <a:fillRect/>
          </a:stretch>
        </p:blipFill>
        <p:spPr>
          <a:xfrm>
            <a:off x="3879204" y="-1158309"/>
            <a:ext cx="4177264" cy="41772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36"/>
                                        </p:tgtEl>
                                        <p:attrNameLst>
                                          <p:attrName>style.visibility</p:attrName>
                                        </p:attrNameLst>
                                      </p:cBhvr>
                                      <p:to>
                                        <p:strVal val="visible"/>
                                      </p:to>
                                    </p:set>
                                    <p:anim calcmode="lin" valueType="num">
                                      <p:cBhvr>
                                        <p:cTn id="13" dur="500" fill="hold"/>
                                        <p:tgtEl>
                                          <p:spTgt spid="336"/>
                                        </p:tgtEl>
                                        <p:attrNameLst>
                                          <p:attrName>ppt_w</p:attrName>
                                        </p:attrNameLst>
                                      </p:cBhvr>
                                      <p:tavLst>
                                        <p:tav tm="0">
                                          <p:val>
                                            <p:fltVal val="0"/>
                                          </p:val>
                                        </p:tav>
                                        <p:tav tm="100000">
                                          <p:val>
                                            <p:strVal val="#ppt_w"/>
                                          </p:val>
                                        </p:tav>
                                      </p:tavLst>
                                    </p:anim>
                                    <p:anim calcmode="lin" valueType="num">
                                      <p:cBhvr>
                                        <p:cTn id="14" dur="500" fill="hold"/>
                                        <p:tgtEl>
                                          <p:spTgt spid="336"/>
                                        </p:tgtEl>
                                        <p:attrNameLst>
                                          <p:attrName>ppt_h</p:attrName>
                                        </p:attrNameLst>
                                      </p:cBhvr>
                                      <p:tavLst>
                                        <p:tav tm="0">
                                          <p:val>
                                            <p:fltVal val="0"/>
                                          </p:val>
                                        </p:tav>
                                        <p:tav tm="100000">
                                          <p:val>
                                            <p:strVal val="#ppt_h"/>
                                          </p:val>
                                        </p:tav>
                                      </p:tavLst>
                                    </p:anim>
                                    <p:animEffect transition="in" filter="fade">
                                      <p:cBhvr>
                                        <p:cTn id="15" dur="500"/>
                                        <p:tgtEl>
                                          <p:spTgt spid="33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37"/>
                                        </p:tgtEl>
                                        <p:attrNameLst>
                                          <p:attrName>style.visibility</p:attrName>
                                        </p:attrNameLst>
                                      </p:cBhvr>
                                      <p:to>
                                        <p:strVal val="visible"/>
                                      </p:to>
                                    </p:set>
                                    <p:anim calcmode="lin" valueType="num">
                                      <p:cBhvr>
                                        <p:cTn id="18" dur="500" fill="hold"/>
                                        <p:tgtEl>
                                          <p:spTgt spid="337"/>
                                        </p:tgtEl>
                                        <p:attrNameLst>
                                          <p:attrName>ppt_w</p:attrName>
                                        </p:attrNameLst>
                                      </p:cBhvr>
                                      <p:tavLst>
                                        <p:tav tm="0">
                                          <p:val>
                                            <p:fltVal val="0"/>
                                          </p:val>
                                        </p:tav>
                                        <p:tav tm="100000">
                                          <p:val>
                                            <p:strVal val="#ppt_w"/>
                                          </p:val>
                                        </p:tav>
                                      </p:tavLst>
                                    </p:anim>
                                    <p:anim calcmode="lin" valueType="num">
                                      <p:cBhvr>
                                        <p:cTn id="19" dur="500" fill="hold"/>
                                        <p:tgtEl>
                                          <p:spTgt spid="337"/>
                                        </p:tgtEl>
                                        <p:attrNameLst>
                                          <p:attrName>ppt_h</p:attrName>
                                        </p:attrNameLst>
                                      </p:cBhvr>
                                      <p:tavLst>
                                        <p:tav tm="0">
                                          <p:val>
                                            <p:fltVal val="0"/>
                                          </p:val>
                                        </p:tav>
                                        <p:tav tm="100000">
                                          <p:val>
                                            <p:strVal val="#ppt_h"/>
                                          </p:val>
                                        </p:tav>
                                      </p:tavLst>
                                    </p:anim>
                                    <p:animEffect transition="in" filter="fade">
                                      <p:cBhvr>
                                        <p:cTn id="20" dur="500"/>
                                        <p:tgtEl>
                                          <p:spTgt spid="33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38"/>
                                        </p:tgtEl>
                                        <p:attrNameLst>
                                          <p:attrName>style.visibility</p:attrName>
                                        </p:attrNameLst>
                                      </p:cBhvr>
                                      <p:to>
                                        <p:strVal val="visible"/>
                                      </p:to>
                                    </p:set>
                                    <p:anim calcmode="lin" valueType="num">
                                      <p:cBhvr>
                                        <p:cTn id="23" dur="500" fill="hold"/>
                                        <p:tgtEl>
                                          <p:spTgt spid="338"/>
                                        </p:tgtEl>
                                        <p:attrNameLst>
                                          <p:attrName>ppt_w</p:attrName>
                                        </p:attrNameLst>
                                      </p:cBhvr>
                                      <p:tavLst>
                                        <p:tav tm="0">
                                          <p:val>
                                            <p:fltVal val="0"/>
                                          </p:val>
                                        </p:tav>
                                        <p:tav tm="100000">
                                          <p:val>
                                            <p:strVal val="#ppt_w"/>
                                          </p:val>
                                        </p:tav>
                                      </p:tavLst>
                                    </p:anim>
                                    <p:anim calcmode="lin" valueType="num">
                                      <p:cBhvr>
                                        <p:cTn id="24" dur="500" fill="hold"/>
                                        <p:tgtEl>
                                          <p:spTgt spid="338"/>
                                        </p:tgtEl>
                                        <p:attrNameLst>
                                          <p:attrName>ppt_h</p:attrName>
                                        </p:attrNameLst>
                                      </p:cBhvr>
                                      <p:tavLst>
                                        <p:tav tm="0">
                                          <p:val>
                                            <p:fltVal val="0"/>
                                          </p:val>
                                        </p:tav>
                                        <p:tav tm="100000">
                                          <p:val>
                                            <p:strVal val="#ppt_h"/>
                                          </p:val>
                                        </p:tav>
                                      </p:tavLst>
                                    </p:anim>
                                    <p:animEffect transition="in" filter="fade">
                                      <p:cBhvr>
                                        <p:cTn id="25" dur="500"/>
                                        <p:tgtEl>
                                          <p:spTgt spid="33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39"/>
                                        </p:tgtEl>
                                        <p:attrNameLst>
                                          <p:attrName>style.visibility</p:attrName>
                                        </p:attrNameLst>
                                      </p:cBhvr>
                                      <p:to>
                                        <p:strVal val="visible"/>
                                      </p:to>
                                    </p:set>
                                    <p:anim calcmode="lin" valueType="num">
                                      <p:cBhvr>
                                        <p:cTn id="28" dur="500" fill="hold"/>
                                        <p:tgtEl>
                                          <p:spTgt spid="339"/>
                                        </p:tgtEl>
                                        <p:attrNameLst>
                                          <p:attrName>ppt_w</p:attrName>
                                        </p:attrNameLst>
                                      </p:cBhvr>
                                      <p:tavLst>
                                        <p:tav tm="0">
                                          <p:val>
                                            <p:fltVal val="0"/>
                                          </p:val>
                                        </p:tav>
                                        <p:tav tm="100000">
                                          <p:val>
                                            <p:strVal val="#ppt_w"/>
                                          </p:val>
                                        </p:tav>
                                      </p:tavLst>
                                    </p:anim>
                                    <p:anim calcmode="lin" valueType="num">
                                      <p:cBhvr>
                                        <p:cTn id="29" dur="500" fill="hold"/>
                                        <p:tgtEl>
                                          <p:spTgt spid="339"/>
                                        </p:tgtEl>
                                        <p:attrNameLst>
                                          <p:attrName>ppt_h</p:attrName>
                                        </p:attrNameLst>
                                      </p:cBhvr>
                                      <p:tavLst>
                                        <p:tav tm="0">
                                          <p:val>
                                            <p:fltVal val="0"/>
                                          </p:val>
                                        </p:tav>
                                        <p:tav tm="100000">
                                          <p:val>
                                            <p:strVal val="#ppt_h"/>
                                          </p:val>
                                        </p:tav>
                                      </p:tavLst>
                                    </p:anim>
                                    <p:animEffect transition="in" filter="fade">
                                      <p:cBhvr>
                                        <p:cTn id="30" dur="500"/>
                                        <p:tgtEl>
                                          <p:spTgt spid="339"/>
                                        </p:tgtEl>
                                      </p:cBhvr>
                                    </p:animEffect>
                                  </p:childTnLst>
                                </p:cTn>
                              </p:par>
                            </p:childTnLst>
                          </p:cTn>
                        </p:par>
                        <p:par>
                          <p:cTn id="31" fill="hold">
                            <p:stCondLst>
                              <p:cond delay="1500"/>
                            </p:stCondLst>
                            <p:childTnLst>
                              <p:par>
                                <p:cTn id="32" presetID="14"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500"/>
                                        <p:tgtEl>
                                          <p:spTgt spid="10"/>
                                        </p:tgtEl>
                                      </p:cBhvr>
                                    </p:animEffect>
                                  </p:childTnLst>
                                </p:cTn>
                              </p:par>
                              <p:par>
                                <p:cTn id="35" presetID="14" presetClass="entr" presetSubtype="10" fill="hold" nodeType="withEffect">
                                  <p:stCondLst>
                                    <p:cond delay="0"/>
                                  </p:stCondLst>
                                  <p:childTnLst>
                                    <p:set>
                                      <p:cBhvr>
                                        <p:cTn id="36" dur="1" fill="hold">
                                          <p:stCondLst>
                                            <p:cond delay="0"/>
                                          </p:stCondLst>
                                        </p:cTn>
                                        <p:tgtEl>
                                          <p:spTgt spid="324"/>
                                        </p:tgtEl>
                                        <p:attrNameLst>
                                          <p:attrName>style.visibility</p:attrName>
                                        </p:attrNameLst>
                                      </p:cBhvr>
                                      <p:to>
                                        <p:strVal val="visible"/>
                                      </p:to>
                                    </p:set>
                                    <p:animEffect transition="in" filter="randombar(horizontal)">
                                      <p:cBhvr>
                                        <p:cTn id="37" dur="500"/>
                                        <p:tgtEl>
                                          <p:spTgt spid="324"/>
                                        </p:tgtEl>
                                      </p:cBhvr>
                                    </p:animEffect>
                                  </p:childTnLst>
                                </p:cTn>
                              </p:par>
                              <p:par>
                                <p:cTn id="38" presetID="14" presetClass="entr" presetSubtype="10" fill="hold" nodeType="withEffect">
                                  <p:stCondLst>
                                    <p:cond delay="0"/>
                                  </p:stCondLst>
                                  <p:childTnLst>
                                    <p:set>
                                      <p:cBhvr>
                                        <p:cTn id="39" dur="1" fill="hold">
                                          <p:stCondLst>
                                            <p:cond delay="0"/>
                                          </p:stCondLst>
                                        </p:cTn>
                                        <p:tgtEl>
                                          <p:spTgt spid="328"/>
                                        </p:tgtEl>
                                        <p:attrNameLst>
                                          <p:attrName>style.visibility</p:attrName>
                                        </p:attrNameLst>
                                      </p:cBhvr>
                                      <p:to>
                                        <p:strVal val="visible"/>
                                      </p:to>
                                    </p:set>
                                    <p:animEffect transition="in" filter="randombar(horizontal)">
                                      <p:cBhvr>
                                        <p:cTn id="40" dur="500"/>
                                        <p:tgtEl>
                                          <p:spTgt spid="328"/>
                                        </p:tgtEl>
                                      </p:cBhvr>
                                    </p:animEffect>
                                  </p:childTnLst>
                                </p:cTn>
                              </p:par>
                              <p:par>
                                <p:cTn id="41" presetID="14" presetClass="entr" presetSubtype="10" fill="hold" nodeType="withEffect">
                                  <p:stCondLst>
                                    <p:cond delay="0"/>
                                  </p:stCondLst>
                                  <p:childTnLst>
                                    <p:set>
                                      <p:cBhvr>
                                        <p:cTn id="42" dur="1" fill="hold">
                                          <p:stCondLst>
                                            <p:cond delay="0"/>
                                          </p:stCondLst>
                                        </p:cTn>
                                        <p:tgtEl>
                                          <p:spTgt spid="332"/>
                                        </p:tgtEl>
                                        <p:attrNameLst>
                                          <p:attrName>style.visibility</p:attrName>
                                        </p:attrNameLst>
                                      </p:cBhvr>
                                      <p:to>
                                        <p:strVal val="visible"/>
                                      </p:to>
                                    </p:set>
                                    <p:animEffect transition="in" filter="randombar(horizontal)">
                                      <p:cBhvr>
                                        <p:cTn id="43" dur="500"/>
                                        <p:tgtEl>
                                          <p:spTgt spid="332"/>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bldLvl="0" animBg="1"/>
      <p:bldP spid="337" grpId="0" bldLvl="0" animBg="1"/>
      <p:bldP spid="338" grpId="0" bldLvl="0" animBg="1"/>
      <p:bldP spid="33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26231" y="1728896"/>
            <a:ext cx="2066237" cy="3685233"/>
            <a:chOff x="4603825" y="1885572"/>
            <a:chExt cx="2066237" cy="3685233"/>
          </a:xfrm>
        </p:grpSpPr>
        <p:sp>
          <p:nvSpPr>
            <p:cNvPr id="7" name="文本框 6"/>
            <p:cNvSpPr txBox="1"/>
            <p:nvPr/>
          </p:nvSpPr>
          <p:spPr>
            <a:xfrm>
              <a:off x="4603825" y="1885572"/>
              <a:ext cx="1454244" cy="3685233"/>
            </a:xfrm>
            <a:prstGeom prst="rect">
              <a:avLst/>
            </a:prstGeom>
            <a:noFill/>
          </p:spPr>
          <p:txBody>
            <a:bodyPr vert="eaVert" wrap="square" rtlCol="0">
              <a:spAutoFit/>
            </a:bodyPr>
            <a:lstStyle/>
            <a:p>
              <a:pPr>
                <a:lnSpc>
                  <a:spcPct val="150000"/>
                </a:lnSpc>
              </a:pPr>
              <a:r>
                <a:rPr lang="zh-CN" altLang="en-US" sz="1100" dirty="0">
                  <a:solidFill>
                    <a:schemeClr val="bg1"/>
                  </a:solidFill>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endParaRPr lang="zh-CN" altLang="en-US" sz="1100" dirty="0">
                <a:solidFill>
                  <a:schemeClr val="bg1"/>
                </a:solidFill>
                <a:cs typeface="+mn-ea"/>
                <a:sym typeface="+mn-lt"/>
              </a:endParaRPr>
            </a:p>
          </p:txBody>
        </p:sp>
        <p:cxnSp>
          <p:nvCxnSpPr>
            <p:cNvPr id="8" name="直接连接符 7"/>
            <p:cNvCxnSpPr/>
            <p:nvPr/>
          </p:nvCxnSpPr>
          <p:spPr>
            <a:xfrm>
              <a:off x="6071132" y="1885572"/>
              <a:ext cx="0" cy="2511083"/>
            </a:xfrm>
            <a:prstGeom prst="line">
              <a:avLst/>
            </a:prstGeom>
            <a:ln>
              <a:solidFill>
                <a:srgbClr val="BF8C44"/>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208397" y="1885572"/>
              <a:ext cx="461665" cy="2511083"/>
            </a:xfrm>
            <a:prstGeom prst="rect">
              <a:avLst/>
            </a:prstGeom>
            <a:noFill/>
          </p:spPr>
          <p:txBody>
            <a:bodyPr vert="eaVert" wrap="square" rtlCol="0">
              <a:spAutoFit/>
            </a:bodyPr>
            <a:lstStyle/>
            <a:p>
              <a:pPr algn="dist"/>
              <a:r>
                <a:rPr lang="zh-CN" altLang="en-US" b="1" dirty="0">
                  <a:solidFill>
                    <a:schemeClr val="bg1"/>
                  </a:solidFill>
                  <a:cs typeface="+mn-ea"/>
                  <a:sym typeface="+mn-lt"/>
                </a:rPr>
                <a:t>单击此处输入标题</a:t>
              </a:r>
              <a:endParaRPr lang="zh-CN" altLang="en-US" b="1" dirty="0">
                <a:solidFill>
                  <a:schemeClr val="bg1"/>
                </a:solidFill>
                <a:cs typeface="+mn-ea"/>
                <a:sym typeface="+mn-lt"/>
              </a:endParaRPr>
            </a:p>
          </p:txBody>
        </p:sp>
      </p:grpSp>
      <p:grpSp>
        <p:nvGrpSpPr>
          <p:cNvPr id="10" name="组合 9"/>
          <p:cNvGrpSpPr/>
          <p:nvPr/>
        </p:nvGrpSpPr>
        <p:grpSpPr>
          <a:xfrm>
            <a:off x="8871404" y="1728896"/>
            <a:ext cx="2066237" cy="3685233"/>
            <a:chOff x="4603825" y="1885572"/>
            <a:chExt cx="2066237" cy="3685233"/>
          </a:xfrm>
        </p:grpSpPr>
        <p:sp>
          <p:nvSpPr>
            <p:cNvPr id="11" name="文本框 10"/>
            <p:cNvSpPr txBox="1"/>
            <p:nvPr/>
          </p:nvSpPr>
          <p:spPr>
            <a:xfrm>
              <a:off x="4603825" y="1885572"/>
              <a:ext cx="1454244" cy="3685233"/>
            </a:xfrm>
            <a:prstGeom prst="rect">
              <a:avLst/>
            </a:prstGeom>
            <a:noFill/>
          </p:spPr>
          <p:txBody>
            <a:bodyPr vert="eaVert" wrap="square" rtlCol="0">
              <a:spAutoFit/>
            </a:bodyPr>
            <a:lstStyle/>
            <a:p>
              <a:pPr>
                <a:lnSpc>
                  <a:spcPct val="150000"/>
                </a:lnSpc>
              </a:pPr>
              <a:r>
                <a:rPr lang="zh-CN" altLang="en-US" sz="1100" dirty="0">
                  <a:solidFill>
                    <a:schemeClr val="bg1"/>
                  </a:solidFill>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endParaRPr lang="zh-CN" altLang="en-US" sz="1100" dirty="0">
                <a:solidFill>
                  <a:schemeClr val="bg1"/>
                </a:solidFill>
                <a:cs typeface="+mn-ea"/>
                <a:sym typeface="+mn-lt"/>
              </a:endParaRPr>
            </a:p>
          </p:txBody>
        </p:sp>
        <p:cxnSp>
          <p:nvCxnSpPr>
            <p:cNvPr id="12" name="直接连接符 11"/>
            <p:cNvCxnSpPr/>
            <p:nvPr/>
          </p:nvCxnSpPr>
          <p:spPr>
            <a:xfrm>
              <a:off x="6071132" y="1885572"/>
              <a:ext cx="0" cy="2511083"/>
            </a:xfrm>
            <a:prstGeom prst="line">
              <a:avLst/>
            </a:prstGeom>
            <a:ln>
              <a:solidFill>
                <a:srgbClr val="BF8C44"/>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208397" y="1885572"/>
              <a:ext cx="461665" cy="2511083"/>
            </a:xfrm>
            <a:prstGeom prst="rect">
              <a:avLst/>
            </a:prstGeom>
            <a:noFill/>
          </p:spPr>
          <p:txBody>
            <a:bodyPr vert="eaVert" wrap="square" rtlCol="0">
              <a:spAutoFit/>
            </a:bodyPr>
            <a:lstStyle/>
            <a:p>
              <a:pPr algn="dist"/>
              <a:r>
                <a:rPr lang="zh-CN" altLang="en-US" b="1" dirty="0">
                  <a:solidFill>
                    <a:schemeClr val="bg1"/>
                  </a:solidFill>
                  <a:cs typeface="+mn-ea"/>
                  <a:sym typeface="+mn-lt"/>
                </a:rPr>
                <a:t>单击此处输入标题</a:t>
              </a:r>
              <a:endParaRPr lang="zh-CN" altLang="en-US" b="1" dirty="0">
                <a:solidFill>
                  <a:schemeClr val="bg1"/>
                </a:solidFill>
                <a:cs typeface="+mn-ea"/>
                <a:sym typeface="+mn-lt"/>
              </a:endParaRPr>
            </a:p>
          </p:txBody>
        </p:sp>
      </p:grpSp>
      <p:pic>
        <p:nvPicPr>
          <p:cNvPr id="4" name="Picture 7"/>
          <p:cNvPicPr>
            <a:picLocks noChangeAspect="1"/>
          </p:cNvPicPr>
          <p:nvPr/>
        </p:nvPicPr>
        <p:blipFill>
          <a:blip r:embed="rId1"/>
          <a:srcRect/>
          <a:stretch>
            <a:fillRect/>
          </a:stretch>
        </p:blipFill>
        <p:spPr bwMode="auto">
          <a:xfrm>
            <a:off x="1508777" y="1728896"/>
            <a:ext cx="4518409" cy="341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p:cNvPicPr>
          <p:nvPr/>
        </p:nvPicPr>
        <p:blipFill>
          <a:blip r:embed="rId2"/>
          <a:stretch>
            <a:fillRect/>
          </a:stretch>
        </p:blipFill>
        <p:spPr>
          <a:xfrm>
            <a:off x="444393" y="2834227"/>
            <a:ext cx="1655581" cy="737285"/>
          </a:xfrm>
          <a:prstGeom prst="rect">
            <a:avLst/>
          </a:prstGeom>
          <a:effectLst/>
        </p:spPr>
      </p:pic>
      <p:pic>
        <p:nvPicPr>
          <p:cNvPr id="2" name="图片 1"/>
          <p:cNvPicPr>
            <a:picLocks noChangeAspect="1"/>
          </p:cNvPicPr>
          <p:nvPr/>
        </p:nvPicPr>
        <p:blipFill>
          <a:blip r:embed="rId3"/>
          <a:stretch>
            <a:fillRect/>
          </a:stretch>
        </p:blipFill>
        <p:spPr>
          <a:xfrm>
            <a:off x="1866386" y="1950567"/>
            <a:ext cx="3772414" cy="21642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12" presetClass="entr" presetSubtype="2" fill="hold" nodeType="withEffect">
                                  <p:stCondLst>
                                    <p:cond delay="75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750"/>
                                        <p:tgtEl>
                                          <p:spTgt spid="21"/>
                                        </p:tgtEl>
                                        <p:attrNameLst>
                                          <p:attrName>ppt_x</p:attrName>
                                        </p:attrNameLst>
                                      </p:cBhvr>
                                      <p:tavLst>
                                        <p:tav tm="0">
                                          <p:val>
                                            <p:strVal val="#ppt_x+#ppt_w*1.125000"/>
                                          </p:val>
                                        </p:tav>
                                        <p:tav tm="100000">
                                          <p:val>
                                            <p:strVal val="#ppt_x"/>
                                          </p:val>
                                        </p:tav>
                                      </p:tavLst>
                                    </p:anim>
                                    <p:animEffect transition="in" filter="wipe(left)">
                                      <p:cBhvr>
                                        <p:cTn id="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1" name="组合 840"/>
          <p:cNvGrpSpPr/>
          <p:nvPr/>
        </p:nvGrpSpPr>
        <p:grpSpPr>
          <a:xfrm>
            <a:off x="1081383" y="2130539"/>
            <a:ext cx="2726044" cy="1041389"/>
            <a:chOff x="1024231" y="2144307"/>
            <a:chExt cx="2726044" cy="1041389"/>
          </a:xfrm>
        </p:grpSpPr>
        <p:sp>
          <p:nvSpPr>
            <p:cNvPr id="832" name="文本框 831"/>
            <p:cNvSpPr txBox="1"/>
            <p:nvPr/>
          </p:nvSpPr>
          <p:spPr>
            <a:xfrm>
              <a:off x="1024231" y="2144307"/>
              <a:ext cx="2715660" cy="492443"/>
            </a:xfrm>
            <a:prstGeom prst="rect">
              <a:avLst/>
            </a:prstGeom>
            <a:noFill/>
          </p:spPr>
          <p:txBody>
            <a:bodyPr wrap="square" rtlCol="0">
              <a:spAutoFit/>
            </a:bodyPr>
            <a:lstStyle>
              <a:defPPr>
                <a:defRPr lang="zh-CN"/>
              </a:defPPr>
              <a:lvl1pPr algn="ctr">
                <a:defRPr sz="2600">
                  <a:solidFill>
                    <a:srgbClr val="AD0B0B"/>
                  </a:solidFill>
                  <a:latin typeface="迷你简启体" panose="03000509000000000000" pitchFamily="65" charset="-122"/>
                  <a:ea typeface="迷你简启体" panose="03000509000000000000" pitchFamily="65" charset="-122"/>
                </a:defRPr>
              </a:lvl1pPr>
            </a:lstStyle>
            <a:p>
              <a:pPr algn="r"/>
              <a:r>
                <a:rPr lang="zh-CN" altLang="en-US" dirty="0">
                  <a:solidFill>
                    <a:schemeClr val="bg1"/>
                  </a:solidFill>
                </a:rPr>
                <a:t>输入小标题</a:t>
              </a:r>
              <a:endParaRPr lang="zh-CN" altLang="en-US" dirty="0">
                <a:solidFill>
                  <a:schemeClr val="bg1"/>
                </a:solidFill>
              </a:endParaRPr>
            </a:p>
          </p:txBody>
        </p:sp>
        <p:sp>
          <p:nvSpPr>
            <p:cNvPr id="833" name="文本框 832"/>
            <p:cNvSpPr txBox="1"/>
            <p:nvPr/>
          </p:nvSpPr>
          <p:spPr>
            <a:xfrm>
              <a:off x="1034615" y="2549945"/>
              <a:ext cx="2715660" cy="635751"/>
            </a:xfrm>
            <a:prstGeom prst="rect">
              <a:avLst/>
            </a:prstGeom>
            <a:noFill/>
          </p:spPr>
          <p:txBody>
            <a:bodyPr wrap="square" rtlCol="0">
              <a:spAutoFit/>
            </a:bodyPr>
            <a:lstStyle/>
            <a:p>
              <a:pPr lvl="0">
                <a:lnSpc>
                  <a:spcPct val="120000"/>
                </a:lnSpc>
              </a:pPr>
              <a:r>
                <a:rPr lang="zh-CN" altLang="en-US" sz="1600" dirty="0">
                  <a:solidFill>
                    <a:prstClr val="white"/>
                  </a:solidFill>
                  <a:latin typeface="造字工房悦黑（非商用）常规体" pitchFamily="2" charset="-122"/>
                  <a:ea typeface="造字工房悦黑（非商用）常规体" pitchFamily="2" charset="-122"/>
                </a:rPr>
                <a:t>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a:t>
              </a:r>
              <a:endParaRPr lang="zh-CN" altLang="en-US" sz="1600" dirty="0">
                <a:solidFill>
                  <a:prstClr val="white"/>
                </a:solidFill>
                <a:latin typeface="造字工房悦黑（非商用）常规体" pitchFamily="2" charset="-122"/>
                <a:ea typeface="造字工房悦黑（非商用）常规体" pitchFamily="2" charset="-122"/>
              </a:endParaRPr>
            </a:p>
          </p:txBody>
        </p:sp>
      </p:grpSp>
      <p:grpSp>
        <p:nvGrpSpPr>
          <p:cNvPr id="840" name="组合 839"/>
          <p:cNvGrpSpPr/>
          <p:nvPr/>
        </p:nvGrpSpPr>
        <p:grpSpPr>
          <a:xfrm>
            <a:off x="8428475" y="2076648"/>
            <a:ext cx="2767111" cy="1142793"/>
            <a:chOff x="8428475" y="2062880"/>
            <a:chExt cx="2767111" cy="1142793"/>
          </a:xfrm>
        </p:grpSpPr>
        <p:sp>
          <p:nvSpPr>
            <p:cNvPr id="834" name="文本框 833"/>
            <p:cNvSpPr txBox="1"/>
            <p:nvPr/>
          </p:nvSpPr>
          <p:spPr>
            <a:xfrm>
              <a:off x="8428475" y="2062880"/>
              <a:ext cx="2715660" cy="492443"/>
            </a:xfrm>
            <a:prstGeom prst="rect">
              <a:avLst/>
            </a:prstGeom>
            <a:noFill/>
          </p:spPr>
          <p:txBody>
            <a:bodyPr wrap="square" rtlCol="0">
              <a:spAutoFit/>
            </a:bodyPr>
            <a:lstStyle>
              <a:defPPr>
                <a:defRPr lang="zh-CN"/>
              </a:defPPr>
              <a:lvl1pPr algn="r">
                <a:defRPr sz="2600">
                  <a:solidFill>
                    <a:srgbClr val="3D2823"/>
                  </a:solidFill>
                  <a:latin typeface="迷你简启体" panose="03000509000000000000" pitchFamily="65" charset="-122"/>
                  <a:ea typeface="迷你简启体" panose="03000509000000000000" pitchFamily="65" charset="-122"/>
                </a:defRPr>
              </a:lvl1pPr>
            </a:lstStyle>
            <a:p>
              <a:pPr algn="l"/>
              <a:r>
                <a:rPr lang="zh-CN" altLang="en-US" dirty="0">
                  <a:solidFill>
                    <a:schemeClr val="bg1"/>
                  </a:solidFill>
                </a:rPr>
                <a:t>输入小标题</a:t>
              </a:r>
              <a:endParaRPr lang="zh-CN" altLang="en-US" dirty="0">
                <a:solidFill>
                  <a:schemeClr val="bg1"/>
                </a:solidFill>
              </a:endParaRPr>
            </a:p>
          </p:txBody>
        </p:sp>
        <p:sp>
          <p:nvSpPr>
            <p:cNvPr id="835" name="文本框 834"/>
            <p:cNvSpPr txBox="1"/>
            <p:nvPr/>
          </p:nvSpPr>
          <p:spPr>
            <a:xfrm>
              <a:off x="8479926" y="2522409"/>
              <a:ext cx="2715660" cy="683264"/>
            </a:xfrm>
            <a:prstGeom prst="rect">
              <a:avLst/>
            </a:prstGeom>
            <a:noFill/>
          </p:spPr>
          <p:txBody>
            <a:bodyPr wrap="square" rtlCol="0">
              <a:spAutoFit/>
            </a:bodyPr>
            <a:lstStyle/>
            <a:p>
              <a:pPr lvl="0">
                <a:lnSpc>
                  <a:spcPct val="120000"/>
                </a:lnSpc>
              </a:pPr>
              <a:r>
                <a:rPr lang="zh-CN" altLang="en-US" sz="1600" dirty="0">
                  <a:solidFill>
                    <a:prstClr val="white"/>
                  </a:solidFill>
                  <a:latin typeface="造字工房悦黑（非商用）常规体" pitchFamily="2" charset="-122"/>
                  <a:ea typeface="造字工房悦黑（非商用）常规体" pitchFamily="2" charset="-122"/>
                </a:rPr>
                <a:t>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a:t>
              </a:r>
              <a:endParaRPr lang="zh-CN" altLang="en-US" sz="1600" dirty="0">
                <a:solidFill>
                  <a:prstClr val="white"/>
                </a:solidFill>
                <a:latin typeface="造字工房悦黑（非商用）常规体" pitchFamily="2" charset="-122"/>
                <a:ea typeface="造字工房悦黑（非商用）常规体" pitchFamily="2" charset="-122"/>
              </a:endParaRPr>
            </a:p>
          </p:txBody>
        </p:sp>
      </p:grpSp>
      <p:grpSp>
        <p:nvGrpSpPr>
          <p:cNvPr id="842" name="组合 841"/>
          <p:cNvGrpSpPr/>
          <p:nvPr/>
        </p:nvGrpSpPr>
        <p:grpSpPr>
          <a:xfrm>
            <a:off x="956726" y="4193244"/>
            <a:ext cx="2850701" cy="1105833"/>
            <a:chOff x="882720" y="4155671"/>
            <a:chExt cx="2850701" cy="1105833"/>
          </a:xfrm>
        </p:grpSpPr>
        <p:sp>
          <p:nvSpPr>
            <p:cNvPr id="836" name="文本框 835"/>
            <p:cNvSpPr txBox="1"/>
            <p:nvPr/>
          </p:nvSpPr>
          <p:spPr>
            <a:xfrm>
              <a:off x="891049" y="4155671"/>
              <a:ext cx="2715660" cy="492443"/>
            </a:xfrm>
            <a:prstGeom prst="rect">
              <a:avLst/>
            </a:prstGeom>
            <a:noFill/>
          </p:spPr>
          <p:txBody>
            <a:bodyPr wrap="square" rtlCol="0">
              <a:spAutoFit/>
            </a:bodyPr>
            <a:lstStyle>
              <a:defPPr>
                <a:defRPr lang="zh-CN"/>
              </a:defPPr>
              <a:lvl1pPr algn="r">
                <a:defRPr sz="2600">
                  <a:solidFill>
                    <a:srgbClr val="3D2823"/>
                  </a:solidFill>
                  <a:latin typeface="迷你简启体" panose="03000509000000000000" pitchFamily="65" charset="-122"/>
                  <a:ea typeface="迷你简启体" panose="03000509000000000000" pitchFamily="65" charset="-122"/>
                </a:defRPr>
              </a:lvl1pPr>
            </a:lstStyle>
            <a:p>
              <a:r>
                <a:rPr lang="zh-CN" altLang="en-US" dirty="0">
                  <a:solidFill>
                    <a:schemeClr val="bg1"/>
                  </a:solidFill>
                </a:rPr>
                <a:t>输入小标题</a:t>
              </a:r>
              <a:endParaRPr lang="zh-CN" altLang="en-US" dirty="0">
                <a:solidFill>
                  <a:schemeClr val="bg1"/>
                </a:solidFill>
              </a:endParaRPr>
            </a:p>
          </p:txBody>
        </p:sp>
        <p:sp>
          <p:nvSpPr>
            <p:cNvPr id="837" name="文本框 836"/>
            <p:cNvSpPr txBox="1"/>
            <p:nvPr/>
          </p:nvSpPr>
          <p:spPr>
            <a:xfrm>
              <a:off x="882720" y="4625753"/>
              <a:ext cx="2850701" cy="635751"/>
            </a:xfrm>
            <a:prstGeom prst="rect">
              <a:avLst/>
            </a:prstGeom>
            <a:noFill/>
          </p:spPr>
          <p:txBody>
            <a:bodyPr wrap="square" rtlCol="0">
              <a:spAutoFit/>
            </a:bodyPr>
            <a:lstStyle/>
            <a:p>
              <a:pPr lvl="0">
                <a:lnSpc>
                  <a:spcPct val="120000"/>
                </a:lnSpc>
              </a:pPr>
              <a:r>
                <a:rPr lang="zh-CN" altLang="en-US" sz="1600" dirty="0">
                  <a:solidFill>
                    <a:prstClr val="white"/>
                  </a:solidFill>
                  <a:latin typeface="造字工房悦黑（非商用）常规体" pitchFamily="2" charset="-122"/>
                  <a:ea typeface="造字工房悦黑（非商用）常规体" pitchFamily="2" charset="-122"/>
                </a:rPr>
                <a:t>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a:t>
              </a:r>
              <a:endParaRPr lang="zh-CN" altLang="en-US" sz="1600" dirty="0">
                <a:solidFill>
                  <a:prstClr val="white"/>
                </a:solidFill>
                <a:latin typeface="造字工房悦黑（非商用）常规体" pitchFamily="2" charset="-122"/>
                <a:ea typeface="造字工房悦黑（非商用）常规体" pitchFamily="2" charset="-122"/>
              </a:endParaRPr>
            </a:p>
          </p:txBody>
        </p:sp>
      </p:grpSp>
      <p:grpSp>
        <p:nvGrpSpPr>
          <p:cNvPr id="843" name="组合 842"/>
          <p:cNvGrpSpPr/>
          <p:nvPr/>
        </p:nvGrpSpPr>
        <p:grpSpPr>
          <a:xfrm>
            <a:off x="8479925" y="4234865"/>
            <a:ext cx="3198170" cy="1064212"/>
            <a:chOff x="8551870" y="4272438"/>
            <a:chExt cx="3198170" cy="1064212"/>
          </a:xfrm>
        </p:grpSpPr>
        <p:sp>
          <p:nvSpPr>
            <p:cNvPr id="838" name="文本框 837"/>
            <p:cNvSpPr txBox="1"/>
            <p:nvPr/>
          </p:nvSpPr>
          <p:spPr>
            <a:xfrm>
              <a:off x="8551870" y="4272438"/>
              <a:ext cx="2715660" cy="492443"/>
            </a:xfrm>
            <a:prstGeom prst="rect">
              <a:avLst/>
            </a:prstGeom>
            <a:noFill/>
          </p:spPr>
          <p:txBody>
            <a:bodyPr wrap="square" rtlCol="0">
              <a:spAutoFit/>
            </a:bodyPr>
            <a:lstStyle>
              <a:defPPr>
                <a:defRPr lang="zh-CN"/>
              </a:defPPr>
              <a:lvl1pPr algn="r">
                <a:defRPr sz="2600">
                  <a:solidFill>
                    <a:srgbClr val="3D2823"/>
                  </a:solidFill>
                  <a:latin typeface="迷你简启体" panose="03000509000000000000" pitchFamily="65" charset="-122"/>
                  <a:ea typeface="迷你简启体" panose="03000509000000000000" pitchFamily="65" charset="-122"/>
                </a:defRPr>
              </a:lvl1pPr>
            </a:lstStyle>
            <a:p>
              <a:pPr algn="l"/>
              <a:r>
                <a:rPr lang="zh-CN" altLang="en-US" dirty="0">
                  <a:solidFill>
                    <a:schemeClr val="bg1"/>
                  </a:solidFill>
                </a:rPr>
                <a:t>输入小标题</a:t>
              </a:r>
              <a:endParaRPr lang="zh-CN" altLang="en-US" dirty="0">
                <a:solidFill>
                  <a:schemeClr val="bg1"/>
                </a:solidFill>
              </a:endParaRPr>
            </a:p>
          </p:txBody>
        </p:sp>
        <p:sp>
          <p:nvSpPr>
            <p:cNvPr id="839" name="文本框 838"/>
            <p:cNvSpPr txBox="1"/>
            <p:nvPr/>
          </p:nvSpPr>
          <p:spPr>
            <a:xfrm>
              <a:off x="8551870" y="4700899"/>
              <a:ext cx="3198170" cy="635751"/>
            </a:xfrm>
            <a:prstGeom prst="rect">
              <a:avLst/>
            </a:prstGeom>
            <a:noFill/>
          </p:spPr>
          <p:txBody>
            <a:bodyPr wrap="square" rtlCol="0">
              <a:spAutoFit/>
            </a:bodyPr>
            <a:lstStyle/>
            <a:p>
              <a:pPr lvl="0">
                <a:lnSpc>
                  <a:spcPct val="120000"/>
                </a:lnSpc>
              </a:pPr>
              <a:r>
                <a:rPr lang="zh-CN" altLang="en-US" sz="1600" dirty="0">
                  <a:solidFill>
                    <a:prstClr val="white"/>
                  </a:solidFill>
                  <a:latin typeface="造字工房悦黑（非商用）常规体" pitchFamily="2" charset="-122"/>
                  <a:ea typeface="造字工房悦黑（非商用）常规体" pitchFamily="2" charset="-122"/>
                </a:rPr>
                <a:t>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a:t>
              </a:r>
              <a:endParaRPr lang="zh-CN" altLang="en-US" sz="1600" dirty="0">
                <a:solidFill>
                  <a:prstClr val="white"/>
                </a:solidFill>
                <a:latin typeface="造字工房悦黑（非商用）常规体" pitchFamily="2" charset="-122"/>
                <a:ea typeface="造字工房悦黑（非商用）常规体" pitchFamily="2" charset="-122"/>
              </a:endParaRPr>
            </a:p>
          </p:txBody>
        </p:sp>
      </p:grpSp>
      <p:pic>
        <p:nvPicPr>
          <p:cNvPr id="2" name="图片 1"/>
          <p:cNvPicPr>
            <a:picLocks noChangeAspect="1"/>
          </p:cNvPicPr>
          <p:nvPr/>
        </p:nvPicPr>
        <p:blipFill>
          <a:blip r:embed="rId1"/>
          <a:stretch>
            <a:fillRect/>
          </a:stretch>
        </p:blipFill>
        <p:spPr>
          <a:xfrm>
            <a:off x="4231019" y="2076648"/>
            <a:ext cx="3520440" cy="3520440"/>
          </a:xfrm>
          <a:prstGeom prst="rect">
            <a:avLst/>
          </a:prstGeom>
        </p:spPr>
      </p:pic>
      <p:pic>
        <p:nvPicPr>
          <p:cNvPr id="3" name="图片 2"/>
          <p:cNvPicPr>
            <a:picLocks noChangeAspect="1"/>
          </p:cNvPicPr>
          <p:nvPr/>
        </p:nvPicPr>
        <p:blipFill>
          <a:blip r:embed="rId2"/>
          <a:stretch>
            <a:fillRect/>
          </a:stretch>
        </p:blipFill>
        <p:spPr>
          <a:xfrm>
            <a:off x="5559898" y="3509906"/>
            <a:ext cx="1130462" cy="11304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800"/>
                                  </p:stCondLst>
                                  <p:childTnLst>
                                    <p:set>
                                      <p:cBhvr>
                                        <p:cTn id="6" dur="1" fill="hold">
                                          <p:stCondLst>
                                            <p:cond delay="0"/>
                                          </p:stCondLst>
                                        </p:cTn>
                                        <p:tgtEl>
                                          <p:spTgt spid="841"/>
                                        </p:tgtEl>
                                        <p:attrNameLst>
                                          <p:attrName>style.visibility</p:attrName>
                                        </p:attrNameLst>
                                      </p:cBhvr>
                                      <p:to>
                                        <p:strVal val="visible"/>
                                      </p:to>
                                    </p:set>
                                    <p:anim calcmode="lin" valueType="num">
                                      <p:cBhvr additive="base">
                                        <p:cTn id="7" dur="500"/>
                                        <p:tgtEl>
                                          <p:spTgt spid="841"/>
                                        </p:tgtEl>
                                        <p:attrNameLst>
                                          <p:attrName>ppt_x</p:attrName>
                                        </p:attrNameLst>
                                      </p:cBhvr>
                                      <p:tavLst>
                                        <p:tav tm="0">
                                          <p:val>
                                            <p:strVal val="#ppt_x+#ppt_w*1.125000"/>
                                          </p:val>
                                        </p:tav>
                                        <p:tav tm="100000">
                                          <p:val>
                                            <p:strVal val="#ppt_x"/>
                                          </p:val>
                                        </p:tav>
                                      </p:tavLst>
                                    </p:anim>
                                    <p:animEffect transition="in" filter="wipe(left)">
                                      <p:cBhvr>
                                        <p:cTn id="8" dur="500"/>
                                        <p:tgtEl>
                                          <p:spTgt spid="841"/>
                                        </p:tgtEl>
                                      </p:cBhvr>
                                    </p:animEffect>
                                  </p:childTnLst>
                                </p:cTn>
                              </p:par>
                              <p:par>
                                <p:cTn id="9" presetID="12" presetClass="entr" presetSubtype="8" fill="hold" nodeType="withEffect">
                                  <p:stCondLst>
                                    <p:cond delay="1200"/>
                                  </p:stCondLst>
                                  <p:childTnLst>
                                    <p:set>
                                      <p:cBhvr>
                                        <p:cTn id="10" dur="1" fill="hold">
                                          <p:stCondLst>
                                            <p:cond delay="0"/>
                                          </p:stCondLst>
                                        </p:cTn>
                                        <p:tgtEl>
                                          <p:spTgt spid="840"/>
                                        </p:tgtEl>
                                        <p:attrNameLst>
                                          <p:attrName>style.visibility</p:attrName>
                                        </p:attrNameLst>
                                      </p:cBhvr>
                                      <p:to>
                                        <p:strVal val="visible"/>
                                      </p:to>
                                    </p:set>
                                    <p:anim calcmode="lin" valueType="num">
                                      <p:cBhvr additive="base">
                                        <p:cTn id="11" dur="500"/>
                                        <p:tgtEl>
                                          <p:spTgt spid="840"/>
                                        </p:tgtEl>
                                        <p:attrNameLst>
                                          <p:attrName>ppt_x</p:attrName>
                                        </p:attrNameLst>
                                      </p:cBhvr>
                                      <p:tavLst>
                                        <p:tav tm="0">
                                          <p:val>
                                            <p:strVal val="#ppt_x-#ppt_w*1.125000"/>
                                          </p:val>
                                        </p:tav>
                                        <p:tav tm="100000">
                                          <p:val>
                                            <p:strVal val="#ppt_x"/>
                                          </p:val>
                                        </p:tav>
                                      </p:tavLst>
                                    </p:anim>
                                    <p:animEffect transition="in" filter="wipe(right)">
                                      <p:cBhvr>
                                        <p:cTn id="12" dur="500"/>
                                        <p:tgtEl>
                                          <p:spTgt spid="840"/>
                                        </p:tgtEl>
                                      </p:cBhvr>
                                    </p:animEffect>
                                  </p:childTnLst>
                                </p:cTn>
                              </p:par>
                              <p:par>
                                <p:cTn id="13" presetID="12" presetClass="entr" presetSubtype="8" fill="hold" nodeType="withEffect">
                                  <p:stCondLst>
                                    <p:cond delay="1600"/>
                                  </p:stCondLst>
                                  <p:childTnLst>
                                    <p:set>
                                      <p:cBhvr>
                                        <p:cTn id="14" dur="1" fill="hold">
                                          <p:stCondLst>
                                            <p:cond delay="0"/>
                                          </p:stCondLst>
                                        </p:cTn>
                                        <p:tgtEl>
                                          <p:spTgt spid="843"/>
                                        </p:tgtEl>
                                        <p:attrNameLst>
                                          <p:attrName>style.visibility</p:attrName>
                                        </p:attrNameLst>
                                      </p:cBhvr>
                                      <p:to>
                                        <p:strVal val="visible"/>
                                      </p:to>
                                    </p:set>
                                    <p:anim calcmode="lin" valueType="num">
                                      <p:cBhvr additive="base">
                                        <p:cTn id="15" dur="500"/>
                                        <p:tgtEl>
                                          <p:spTgt spid="843"/>
                                        </p:tgtEl>
                                        <p:attrNameLst>
                                          <p:attrName>ppt_x</p:attrName>
                                        </p:attrNameLst>
                                      </p:cBhvr>
                                      <p:tavLst>
                                        <p:tav tm="0">
                                          <p:val>
                                            <p:strVal val="#ppt_x-#ppt_w*1.125000"/>
                                          </p:val>
                                        </p:tav>
                                        <p:tav tm="100000">
                                          <p:val>
                                            <p:strVal val="#ppt_x"/>
                                          </p:val>
                                        </p:tav>
                                      </p:tavLst>
                                    </p:anim>
                                    <p:animEffect transition="in" filter="wipe(right)">
                                      <p:cBhvr>
                                        <p:cTn id="16" dur="500"/>
                                        <p:tgtEl>
                                          <p:spTgt spid="843"/>
                                        </p:tgtEl>
                                      </p:cBhvr>
                                    </p:animEffect>
                                  </p:childTnLst>
                                </p:cTn>
                              </p:par>
                              <p:par>
                                <p:cTn id="17" presetID="12" presetClass="entr" presetSubtype="2" fill="hold" nodeType="withEffect">
                                  <p:stCondLst>
                                    <p:cond delay="2000"/>
                                  </p:stCondLst>
                                  <p:childTnLst>
                                    <p:set>
                                      <p:cBhvr>
                                        <p:cTn id="18" dur="1" fill="hold">
                                          <p:stCondLst>
                                            <p:cond delay="0"/>
                                          </p:stCondLst>
                                        </p:cTn>
                                        <p:tgtEl>
                                          <p:spTgt spid="842"/>
                                        </p:tgtEl>
                                        <p:attrNameLst>
                                          <p:attrName>style.visibility</p:attrName>
                                        </p:attrNameLst>
                                      </p:cBhvr>
                                      <p:to>
                                        <p:strVal val="visible"/>
                                      </p:to>
                                    </p:set>
                                    <p:anim calcmode="lin" valueType="num">
                                      <p:cBhvr additive="base">
                                        <p:cTn id="19" dur="500"/>
                                        <p:tgtEl>
                                          <p:spTgt spid="842"/>
                                        </p:tgtEl>
                                        <p:attrNameLst>
                                          <p:attrName>ppt_x</p:attrName>
                                        </p:attrNameLst>
                                      </p:cBhvr>
                                      <p:tavLst>
                                        <p:tav tm="0">
                                          <p:val>
                                            <p:strVal val="#ppt_x+#ppt_w*1.125000"/>
                                          </p:val>
                                        </p:tav>
                                        <p:tav tm="100000">
                                          <p:val>
                                            <p:strVal val="#ppt_x"/>
                                          </p:val>
                                        </p:tav>
                                      </p:tavLst>
                                    </p:anim>
                                    <p:animEffect transition="in" filter="wipe(left)">
                                      <p:cBhvr>
                                        <p:cTn id="20" dur="500"/>
                                        <p:tgtEl>
                                          <p:spTgt spid="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0"/>
            <a:ext cx="12192000" cy="6858000"/>
          </a:xfrm>
          <a:prstGeom prst="rect">
            <a:avLst/>
          </a:prstGeom>
        </p:spPr>
      </p:pic>
      <p:sp>
        <p:nvSpPr>
          <p:cNvPr id="4" name="矩形 3"/>
          <p:cNvSpPr/>
          <p:nvPr/>
        </p:nvSpPr>
        <p:spPr>
          <a:xfrm>
            <a:off x="6284976" y="0"/>
            <a:ext cx="4582315" cy="6858000"/>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2"/>
          <a:stretch>
            <a:fillRect/>
          </a:stretch>
        </p:blipFill>
        <p:spPr>
          <a:xfrm>
            <a:off x="6284976" y="874442"/>
            <a:ext cx="1655581" cy="737285"/>
          </a:xfrm>
          <a:prstGeom prst="rect">
            <a:avLst/>
          </a:prstGeom>
          <a:effectLst/>
        </p:spPr>
      </p:pic>
      <p:sp>
        <p:nvSpPr>
          <p:cNvPr id="14" name="文本框 13"/>
          <p:cNvSpPr txBox="1"/>
          <p:nvPr/>
        </p:nvSpPr>
        <p:spPr>
          <a:xfrm>
            <a:off x="7561389" y="2329104"/>
            <a:ext cx="2684957" cy="829945"/>
          </a:xfrm>
          <a:prstGeom prst="rect">
            <a:avLst/>
          </a:prstGeom>
          <a:noFill/>
        </p:spPr>
        <p:txBody>
          <a:bodyPr wrap="square" rtlCol="0">
            <a:spAutoFit/>
          </a:bodyPr>
          <a:lstStyle/>
          <a:p>
            <a:pPr algn="dist"/>
            <a:r>
              <a:rPr lang="zh-CN" altLang="en-US" sz="4800" dirty="0" smtClean="0">
                <a:solidFill>
                  <a:schemeClr val="bg1"/>
                </a:solidFill>
                <a:latin typeface="华文楷体" panose="02010600040101010101" pitchFamily="2" charset="-122"/>
                <a:ea typeface="华文楷体" panose="02010600040101010101" pitchFamily="2" charset="-122"/>
                <a:cs typeface="+mn-ea"/>
                <a:sym typeface="+mn-lt"/>
              </a:rPr>
              <a:t>第</a:t>
            </a:r>
            <a:r>
              <a:rPr lang="zh-CN" altLang="en-US" sz="4800" dirty="0">
                <a:solidFill>
                  <a:schemeClr val="bg1"/>
                </a:solidFill>
                <a:latin typeface="华文楷体" panose="02010600040101010101" pitchFamily="2" charset="-122"/>
                <a:ea typeface="华文楷体" panose="02010600040101010101" pitchFamily="2" charset="-122"/>
                <a:cs typeface="+mn-ea"/>
                <a:sym typeface="+mn-lt"/>
              </a:rPr>
              <a:t>肆</a:t>
            </a:r>
            <a:r>
              <a:rPr lang="zh-CN" altLang="en-US" sz="4800" dirty="0" smtClean="0">
                <a:solidFill>
                  <a:schemeClr val="bg1"/>
                </a:solidFill>
                <a:latin typeface="华文楷体" panose="02010600040101010101" pitchFamily="2" charset="-122"/>
                <a:ea typeface="华文楷体" panose="02010600040101010101" pitchFamily="2" charset="-122"/>
                <a:cs typeface="+mn-ea"/>
                <a:sym typeface="+mn-lt"/>
              </a:rPr>
              <a:t>章节</a:t>
            </a:r>
            <a:endParaRPr lang="zh-CN" altLang="en-US" sz="4800" dirty="0">
              <a:solidFill>
                <a:schemeClr val="bg1"/>
              </a:solidFill>
              <a:latin typeface="华文楷体" panose="02010600040101010101" pitchFamily="2" charset="-122"/>
              <a:ea typeface="华文楷体" panose="02010600040101010101" pitchFamily="2" charset="-122"/>
              <a:cs typeface="+mn-ea"/>
              <a:sym typeface="+mn-lt"/>
            </a:endParaRPr>
          </a:p>
        </p:txBody>
      </p:sp>
      <p:sp>
        <p:nvSpPr>
          <p:cNvPr id="15" name="矩形 14"/>
          <p:cNvSpPr/>
          <p:nvPr/>
        </p:nvSpPr>
        <p:spPr>
          <a:xfrm>
            <a:off x="6653931" y="3328469"/>
            <a:ext cx="3592415" cy="738664"/>
          </a:xfrm>
          <a:prstGeom prst="rect">
            <a:avLst/>
          </a:prstGeom>
        </p:spPr>
        <p:txBody>
          <a:bodyPr wrap="square">
            <a:spAutoFit/>
          </a:bodyPr>
          <a:lstStyle/>
          <a:p>
            <a:pPr algn="ctr">
              <a:lnSpc>
                <a:spcPct val="200000"/>
              </a:lnSpc>
            </a:pPr>
            <a:r>
              <a:rPr lang="zh-CN" altLang="en-US" sz="1050" dirty="0">
                <a:solidFill>
                  <a:schemeClr val="bg1"/>
                </a:solidFill>
                <a:latin typeface="华文楷体" panose="02010600040101010101" pitchFamily="2" charset="-122"/>
                <a:ea typeface="华文楷体" panose="02010600040101010101" pitchFamily="2" charset="-122"/>
                <a:cs typeface="+mn-ea"/>
                <a:sym typeface="+mn-lt"/>
              </a:rPr>
              <a:t>单击此处输入文本内容，单击此处输入文本内容，单击此处输入文本内容，单击此处输入文本内容</a:t>
            </a:r>
            <a:endParaRPr lang="zh-CN" altLang="en-US" sz="1050" dirty="0">
              <a:solidFill>
                <a:schemeClr val="bg1"/>
              </a:solidFill>
              <a:latin typeface="华文楷体" panose="02010600040101010101" pitchFamily="2" charset="-122"/>
              <a:ea typeface="华文楷体" panose="02010600040101010101" pitchFamily="2" charset="-122"/>
              <a:cs typeface="+mn-ea"/>
              <a:sym typeface="+mn-lt"/>
            </a:endParaRPr>
          </a:p>
        </p:txBody>
      </p:sp>
      <p:pic>
        <p:nvPicPr>
          <p:cNvPr id="2" name="图片 1"/>
          <p:cNvPicPr>
            <a:picLocks noChangeAspect="1"/>
          </p:cNvPicPr>
          <p:nvPr/>
        </p:nvPicPr>
        <p:blipFill>
          <a:blip r:embed="rId3"/>
          <a:stretch>
            <a:fillRect/>
          </a:stretch>
        </p:blipFill>
        <p:spPr>
          <a:xfrm>
            <a:off x="6653931" y="2324516"/>
            <a:ext cx="907458" cy="907458"/>
          </a:xfrm>
          <a:prstGeom prst="rect">
            <a:avLst/>
          </a:prstGeom>
        </p:spPr>
      </p:pic>
      <p:pic>
        <p:nvPicPr>
          <p:cNvPr id="3" name="图片 2"/>
          <p:cNvPicPr>
            <a:picLocks noChangeAspect="1"/>
          </p:cNvPicPr>
          <p:nvPr/>
        </p:nvPicPr>
        <p:blipFill>
          <a:blip r:embed="rId4"/>
          <a:stretch>
            <a:fillRect/>
          </a:stretch>
        </p:blipFill>
        <p:spPr>
          <a:xfrm>
            <a:off x="9143619" y="4001947"/>
            <a:ext cx="2877958" cy="28779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7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p:tgtEl>
                                          <p:spTgt spid="34"/>
                                        </p:tgtEl>
                                        <p:attrNameLst>
                                          <p:attrName>ppt_x</p:attrName>
                                        </p:attrNameLst>
                                      </p:cBhvr>
                                      <p:tavLst>
                                        <p:tav tm="0">
                                          <p:val>
                                            <p:strVal val="#ppt_x+#ppt_w*1.125000"/>
                                          </p:val>
                                        </p:tav>
                                        <p:tav tm="100000">
                                          <p:val>
                                            <p:strVal val="#ppt_x"/>
                                          </p:val>
                                        </p:tav>
                                      </p:tavLst>
                                    </p:anim>
                                    <p:animEffect transition="in" filter="wipe(left)">
                                      <p:cBhvr>
                                        <p:cTn id="8" dur="750"/>
                                        <p:tgtEl>
                                          <p:spTgt spid="3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4612777" y="2930698"/>
            <a:ext cx="513217" cy="3023589"/>
          </a:xfrm>
          <a:prstGeom prst="rect">
            <a:avLst/>
          </a:prstGeom>
          <a:noFill/>
        </p:spPr>
        <p:txBody>
          <a:bodyPr vert="eaVert" wrap="square" rtlCol="0">
            <a:spAutoFit/>
          </a:bodyPr>
          <a:lstStyle/>
          <a:p>
            <a:r>
              <a:rPr lang="zh-CN" altLang="en-US" sz="2135" spc="188" dirty="0" smtClean="0">
                <a:solidFill>
                  <a:schemeClr val="bg1"/>
                </a:solidFill>
                <a:latin typeface="华文楷体" panose="02010600040101010101" pitchFamily="2" charset="-122"/>
                <a:ea typeface="华文楷体" panose="02010600040101010101" pitchFamily="2" charset="-122"/>
              </a:rPr>
              <a:t>输入你的标题</a:t>
            </a:r>
            <a:endParaRPr lang="zh-CN" altLang="en-US" sz="2135" spc="188" dirty="0">
              <a:solidFill>
                <a:schemeClr val="bg1"/>
              </a:solidFill>
              <a:latin typeface="华文楷体" panose="02010600040101010101" pitchFamily="2" charset="-122"/>
              <a:ea typeface="华文楷体" panose="02010600040101010101" pitchFamily="2" charset="-122"/>
            </a:endParaRPr>
          </a:p>
        </p:txBody>
      </p:sp>
      <p:sp>
        <p:nvSpPr>
          <p:cNvPr id="30" name="文本框 29"/>
          <p:cNvSpPr txBox="1"/>
          <p:nvPr/>
        </p:nvSpPr>
        <p:spPr>
          <a:xfrm>
            <a:off x="6474631" y="2930698"/>
            <a:ext cx="513217" cy="3311550"/>
          </a:xfrm>
          <a:prstGeom prst="rect">
            <a:avLst/>
          </a:prstGeom>
          <a:noFill/>
        </p:spPr>
        <p:txBody>
          <a:bodyPr vert="eaVert" wrap="square" rtlCol="0">
            <a:spAutoFit/>
          </a:bodyPr>
          <a:lstStyle/>
          <a:p>
            <a:r>
              <a:rPr lang="zh-CN" altLang="en-US" sz="2135" spc="188" dirty="0" smtClean="0">
                <a:solidFill>
                  <a:schemeClr val="bg1"/>
                </a:solidFill>
                <a:latin typeface="华文楷体" panose="02010600040101010101" pitchFamily="2" charset="-122"/>
                <a:ea typeface="华文楷体" panose="02010600040101010101" pitchFamily="2" charset="-122"/>
              </a:rPr>
              <a:t>输入你的标题</a:t>
            </a:r>
            <a:endParaRPr lang="zh-CN" altLang="en-US" sz="2135" spc="188" dirty="0">
              <a:solidFill>
                <a:schemeClr val="bg1"/>
              </a:solidFill>
              <a:latin typeface="华文楷体" panose="02010600040101010101" pitchFamily="2" charset="-122"/>
              <a:ea typeface="华文楷体" panose="02010600040101010101" pitchFamily="2" charset="-122"/>
            </a:endParaRPr>
          </a:p>
        </p:txBody>
      </p:sp>
      <p:sp>
        <p:nvSpPr>
          <p:cNvPr id="31" name="文本框 30"/>
          <p:cNvSpPr txBox="1"/>
          <p:nvPr/>
        </p:nvSpPr>
        <p:spPr>
          <a:xfrm>
            <a:off x="8438451" y="2930698"/>
            <a:ext cx="513217" cy="3311550"/>
          </a:xfrm>
          <a:prstGeom prst="rect">
            <a:avLst/>
          </a:prstGeom>
          <a:noFill/>
        </p:spPr>
        <p:txBody>
          <a:bodyPr vert="eaVert" wrap="square" rtlCol="0">
            <a:spAutoFit/>
          </a:bodyPr>
          <a:lstStyle/>
          <a:p>
            <a:r>
              <a:rPr lang="zh-CN" altLang="en-US" sz="2135" spc="188" dirty="0" smtClean="0">
                <a:solidFill>
                  <a:schemeClr val="bg1"/>
                </a:solidFill>
                <a:latin typeface="华文楷体" panose="02010600040101010101" pitchFamily="2" charset="-122"/>
                <a:ea typeface="华文楷体" panose="02010600040101010101" pitchFamily="2" charset="-122"/>
              </a:rPr>
              <a:t>输入你的标题</a:t>
            </a:r>
            <a:endParaRPr lang="zh-CN" altLang="en-US" sz="2135" spc="188" dirty="0">
              <a:solidFill>
                <a:schemeClr val="bg1"/>
              </a:solidFill>
              <a:latin typeface="华文楷体" panose="02010600040101010101" pitchFamily="2" charset="-122"/>
              <a:ea typeface="华文楷体" panose="02010600040101010101" pitchFamily="2" charset="-122"/>
            </a:endParaRPr>
          </a:p>
        </p:txBody>
      </p:sp>
      <p:sp>
        <p:nvSpPr>
          <p:cNvPr id="32" name="文本框 31"/>
          <p:cNvSpPr txBox="1"/>
          <p:nvPr/>
        </p:nvSpPr>
        <p:spPr>
          <a:xfrm>
            <a:off x="10382727" y="2930698"/>
            <a:ext cx="513217" cy="3311550"/>
          </a:xfrm>
          <a:prstGeom prst="rect">
            <a:avLst/>
          </a:prstGeom>
          <a:noFill/>
        </p:spPr>
        <p:txBody>
          <a:bodyPr vert="eaVert" wrap="square" rtlCol="0">
            <a:spAutoFit/>
          </a:bodyPr>
          <a:lstStyle/>
          <a:p>
            <a:r>
              <a:rPr lang="zh-CN" altLang="en-US" sz="2135" spc="188" dirty="0" smtClean="0">
                <a:solidFill>
                  <a:schemeClr val="bg1"/>
                </a:solidFill>
                <a:latin typeface="华文楷体" panose="02010600040101010101" pitchFamily="2" charset="-122"/>
                <a:ea typeface="华文楷体" panose="02010600040101010101" pitchFamily="2" charset="-122"/>
              </a:rPr>
              <a:t>输入你的标题</a:t>
            </a:r>
            <a:endParaRPr lang="zh-CN" altLang="en-US" sz="2135" spc="188" dirty="0">
              <a:solidFill>
                <a:schemeClr val="bg1"/>
              </a:solidFill>
              <a:latin typeface="华文楷体" panose="02010600040101010101" pitchFamily="2" charset="-122"/>
              <a:ea typeface="华文楷体" panose="02010600040101010101" pitchFamily="2" charset="-122"/>
            </a:endParaRPr>
          </a:p>
        </p:txBody>
      </p:sp>
      <p:sp>
        <p:nvSpPr>
          <p:cNvPr id="33" name="文本框 32"/>
          <p:cNvSpPr txBox="1"/>
          <p:nvPr/>
        </p:nvSpPr>
        <p:spPr>
          <a:xfrm>
            <a:off x="2586990" y="2380615"/>
            <a:ext cx="784860" cy="2553335"/>
          </a:xfrm>
          <a:prstGeom prst="rect">
            <a:avLst/>
          </a:prstGeom>
          <a:noFill/>
        </p:spPr>
        <p:txBody>
          <a:bodyPr wrap="square" rtlCol="0">
            <a:spAutoFit/>
          </a:bodyPr>
          <a:lstStyle/>
          <a:p>
            <a:pPr algn="ctr"/>
            <a:r>
              <a:rPr lang="zh-CN" altLang="en-US" sz="8000" dirty="0">
                <a:solidFill>
                  <a:schemeClr val="bg1"/>
                </a:solidFill>
                <a:latin typeface="华文行楷" panose="02010800040101010101" charset="-122"/>
                <a:ea typeface="华文行楷" panose="02010800040101010101" charset="-122"/>
              </a:rPr>
              <a:t>目录</a:t>
            </a:r>
            <a:endParaRPr lang="zh-CN" altLang="en-US" sz="8000" dirty="0">
              <a:solidFill>
                <a:schemeClr val="bg1"/>
              </a:solidFill>
              <a:latin typeface="华文行楷" panose="02010800040101010101" charset="-122"/>
              <a:ea typeface="华文行楷" panose="02010800040101010101" charset="-122"/>
            </a:endParaRPr>
          </a:p>
        </p:txBody>
      </p:sp>
      <p:grpSp>
        <p:nvGrpSpPr>
          <p:cNvPr id="3" name="组合 2"/>
          <p:cNvGrpSpPr/>
          <p:nvPr/>
        </p:nvGrpSpPr>
        <p:grpSpPr>
          <a:xfrm>
            <a:off x="6299835" y="1671955"/>
            <a:ext cx="864235" cy="832485"/>
            <a:chOff x="7353" y="1710"/>
            <a:chExt cx="1361" cy="1311"/>
          </a:xfrm>
        </p:grpSpPr>
        <p:sp>
          <p:nvSpPr>
            <p:cNvPr id="20" name="椭圆 19"/>
            <p:cNvSpPr/>
            <p:nvPr/>
          </p:nvSpPr>
          <p:spPr>
            <a:xfrm>
              <a:off x="7353" y="1710"/>
              <a:ext cx="1361" cy="1311"/>
            </a:xfrm>
            <a:prstGeom prst="ellipse">
              <a:avLst/>
            </a:prstGeom>
            <a:gradFill>
              <a:gsLst>
                <a:gs pos="0">
                  <a:srgbClr val="72202A">
                    <a:alpha val="0"/>
                  </a:srgbClr>
                </a:gs>
                <a:gs pos="100000">
                  <a:srgbClr val="72202A"/>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2" name="文本框 1"/>
            <p:cNvSpPr txBox="1"/>
            <p:nvPr/>
          </p:nvSpPr>
          <p:spPr>
            <a:xfrm>
              <a:off x="7581" y="1921"/>
              <a:ext cx="584" cy="919"/>
            </a:xfrm>
            <a:prstGeom prst="rect">
              <a:avLst/>
            </a:prstGeom>
            <a:noFill/>
          </p:spPr>
          <p:txBody>
            <a:bodyPr wrap="square" rtlCol="0">
              <a:spAutoFit/>
            </a:bodyPr>
            <a:lstStyle/>
            <a:p>
              <a:r>
                <a:rPr lang="zh-CN" altLang="en-US" sz="3200" dirty="0">
                  <a:solidFill>
                    <a:schemeClr val="bg1"/>
                  </a:solidFill>
                  <a:cs typeface="+mn-ea"/>
                  <a:sym typeface="+mn-lt"/>
                </a:rPr>
                <a:t>贰</a:t>
              </a:r>
              <a:endParaRPr lang="zh-CN" altLang="en-US" sz="3200" dirty="0">
                <a:solidFill>
                  <a:schemeClr val="bg1"/>
                </a:solidFill>
                <a:cs typeface="+mn-ea"/>
                <a:sym typeface="+mn-lt"/>
              </a:endParaRPr>
            </a:p>
          </p:txBody>
        </p:sp>
      </p:grpSp>
      <p:grpSp>
        <p:nvGrpSpPr>
          <p:cNvPr id="4" name="组合 3"/>
          <p:cNvGrpSpPr/>
          <p:nvPr/>
        </p:nvGrpSpPr>
        <p:grpSpPr>
          <a:xfrm>
            <a:off x="4564380" y="1671955"/>
            <a:ext cx="863600" cy="831850"/>
            <a:chOff x="7353" y="1710"/>
            <a:chExt cx="1360" cy="1310"/>
          </a:xfrm>
        </p:grpSpPr>
        <p:sp>
          <p:nvSpPr>
            <p:cNvPr id="5" name="椭圆 4"/>
            <p:cNvSpPr/>
            <p:nvPr/>
          </p:nvSpPr>
          <p:spPr>
            <a:xfrm>
              <a:off x="7353" y="1710"/>
              <a:ext cx="1361" cy="1311"/>
            </a:xfrm>
            <a:prstGeom prst="ellipse">
              <a:avLst/>
            </a:prstGeom>
            <a:gradFill>
              <a:gsLst>
                <a:gs pos="0">
                  <a:srgbClr val="72202A">
                    <a:alpha val="0"/>
                  </a:srgbClr>
                </a:gs>
                <a:gs pos="100000">
                  <a:srgbClr val="72202A"/>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6" name="文本框 5"/>
            <p:cNvSpPr txBox="1"/>
            <p:nvPr/>
          </p:nvSpPr>
          <p:spPr>
            <a:xfrm>
              <a:off x="7581" y="1921"/>
              <a:ext cx="584" cy="921"/>
            </a:xfrm>
            <a:prstGeom prst="rect">
              <a:avLst/>
            </a:prstGeom>
            <a:noFill/>
          </p:spPr>
          <p:txBody>
            <a:bodyPr wrap="square" rtlCol="0">
              <a:spAutoFit/>
            </a:bodyPr>
            <a:lstStyle/>
            <a:p>
              <a:r>
                <a:rPr lang="zh-CN" altLang="en-US" sz="3200" dirty="0">
                  <a:solidFill>
                    <a:schemeClr val="bg1"/>
                  </a:solidFill>
                  <a:cs typeface="+mn-ea"/>
                  <a:sym typeface="+mn-lt"/>
                </a:rPr>
                <a:t>壹</a:t>
              </a:r>
              <a:endParaRPr lang="zh-CN" altLang="en-US" sz="3200" dirty="0">
                <a:solidFill>
                  <a:schemeClr val="bg1"/>
                </a:solidFill>
                <a:cs typeface="+mn-ea"/>
                <a:sym typeface="+mn-lt"/>
              </a:endParaRPr>
            </a:p>
          </p:txBody>
        </p:sp>
      </p:grpSp>
      <p:grpSp>
        <p:nvGrpSpPr>
          <p:cNvPr id="7" name="组合 6"/>
          <p:cNvGrpSpPr/>
          <p:nvPr/>
        </p:nvGrpSpPr>
        <p:grpSpPr>
          <a:xfrm>
            <a:off x="8226425" y="1682750"/>
            <a:ext cx="864235" cy="832485"/>
            <a:chOff x="7353" y="1710"/>
            <a:chExt cx="1361" cy="1311"/>
          </a:xfrm>
        </p:grpSpPr>
        <p:sp>
          <p:nvSpPr>
            <p:cNvPr id="8" name="椭圆 7"/>
            <p:cNvSpPr/>
            <p:nvPr/>
          </p:nvSpPr>
          <p:spPr>
            <a:xfrm>
              <a:off x="7353" y="1710"/>
              <a:ext cx="1361" cy="1311"/>
            </a:xfrm>
            <a:prstGeom prst="ellipse">
              <a:avLst/>
            </a:prstGeom>
            <a:gradFill>
              <a:gsLst>
                <a:gs pos="0">
                  <a:srgbClr val="72202A">
                    <a:alpha val="0"/>
                  </a:srgbClr>
                </a:gs>
                <a:gs pos="100000">
                  <a:srgbClr val="72202A"/>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9" name="文本框 8"/>
            <p:cNvSpPr txBox="1"/>
            <p:nvPr/>
          </p:nvSpPr>
          <p:spPr>
            <a:xfrm>
              <a:off x="7581" y="1921"/>
              <a:ext cx="584" cy="919"/>
            </a:xfrm>
            <a:prstGeom prst="rect">
              <a:avLst/>
            </a:prstGeom>
            <a:noFill/>
          </p:spPr>
          <p:txBody>
            <a:bodyPr wrap="square" rtlCol="0">
              <a:spAutoFit/>
            </a:bodyPr>
            <a:lstStyle/>
            <a:p>
              <a:r>
                <a:rPr lang="zh-CN" altLang="en-US" sz="3200" dirty="0">
                  <a:solidFill>
                    <a:schemeClr val="bg1"/>
                  </a:solidFill>
                  <a:cs typeface="+mn-ea"/>
                  <a:sym typeface="+mn-lt"/>
                </a:rPr>
                <a:t>叁</a:t>
              </a:r>
              <a:endParaRPr lang="zh-CN" altLang="en-US" sz="3200" dirty="0">
                <a:solidFill>
                  <a:schemeClr val="bg1"/>
                </a:solidFill>
                <a:cs typeface="+mn-ea"/>
                <a:sym typeface="+mn-lt"/>
              </a:endParaRPr>
            </a:p>
          </p:txBody>
        </p:sp>
      </p:grpSp>
      <p:grpSp>
        <p:nvGrpSpPr>
          <p:cNvPr id="10" name="组合 9"/>
          <p:cNvGrpSpPr/>
          <p:nvPr/>
        </p:nvGrpSpPr>
        <p:grpSpPr>
          <a:xfrm>
            <a:off x="10162540" y="1687195"/>
            <a:ext cx="864235" cy="832485"/>
            <a:chOff x="7353" y="1710"/>
            <a:chExt cx="1361" cy="1311"/>
          </a:xfrm>
        </p:grpSpPr>
        <p:sp>
          <p:nvSpPr>
            <p:cNvPr id="11" name="椭圆 10"/>
            <p:cNvSpPr/>
            <p:nvPr/>
          </p:nvSpPr>
          <p:spPr>
            <a:xfrm>
              <a:off x="7353" y="1710"/>
              <a:ext cx="1361" cy="1311"/>
            </a:xfrm>
            <a:prstGeom prst="ellipse">
              <a:avLst/>
            </a:prstGeom>
            <a:gradFill>
              <a:gsLst>
                <a:gs pos="0">
                  <a:srgbClr val="72202A">
                    <a:alpha val="0"/>
                  </a:srgbClr>
                </a:gs>
                <a:gs pos="100000">
                  <a:srgbClr val="72202A"/>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sp>
          <p:nvSpPr>
            <p:cNvPr id="13" name="文本框 12"/>
            <p:cNvSpPr txBox="1"/>
            <p:nvPr/>
          </p:nvSpPr>
          <p:spPr>
            <a:xfrm>
              <a:off x="7581" y="1921"/>
              <a:ext cx="584" cy="919"/>
            </a:xfrm>
            <a:prstGeom prst="rect">
              <a:avLst/>
            </a:prstGeom>
            <a:noFill/>
          </p:spPr>
          <p:txBody>
            <a:bodyPr wrap="square" rtlCol="0">
              <a:spAutoFit/>
            </a:bodyPr>
            <a:lstStyle/>
            <a:p>
              <a:r>
                <a:rPr lang="zh-CN" altLang="en-US" sz="3200" dirty="0">
                  <a:solidFill>
                    <a:schemeClr val="bg1"/>
                  </a:solidFill>
                  <a:cs typeface="+mn-ea"/>
                  <a:sym typeface="+mn-lt"/>
                </a:rPr>
                <a:t>肆</a:t>
              </a:r>
              <a:endParaRPr lang="zh-CN" altLang="en-US" sz="3200" dirty="0">
                <a:solidFill>
                  <a:schemeClr val="bg1"/>
                </a:solidFill>
                <a:cs typeface="+mn-ea"/>
                <a:sym typeface="+mn-lt"/>
              </a:endParaRPr>
            </a:p>
          </p:txBody>
        </p:sp>
      </p:grpSp>
      <p:grpSp>
        <p:nvGrpSpPr>
          <p:cNvPr id="47" name="组合 46"/>
          <p:cNvGrpSpPr/>
          <p:nvPr/>
        </p:nvGrpSpPr>
        <p:grpSpPr>
          <a:xfrm>
            <a:off x="0" y="6140660"/>
            <a:ext cx="12192001" cy="717340"/>
            <a:chOff x="0" y="6140660"/>
            <a:chExt cx="12192001" cy="717340"/>
          </a:xfrm>
        </p:grpSpPr>
        <p:pic>
          <p:nvPicPr>
            <p:cNvPr id="14" name="图片 13" descr="图片包含 书籍&#10;&#10;已生成极高可信度的说明"/>
            <p:cNvPicPr>
              <a:picLocks noChangeAspect="1"/>
            </p:cNvPicPr>
            <p:nvPr/>
          </p:nvPicPr>
          <p:blipFill rotWithShape="1">
            <a:blip r:embed="rId1"/>
            <a:srcRect/>
            <a:stretch>
              <a:fillRect/>
            </a:stretch>
          </p:blipFill>
          <p:spPr>
            <a:xfrm rot="16200000">
              <a:off x="2689330" y="3451330"/>
              <a:ext cx="717339" cy="6096000"/>
            </a:xfrm>
            <a:prstGeom prst="rect">
              <a:avLst/>
            </a:prstGeom>
          </p:spPr>
        </p:pic>
        <p:pic>
          <p:nvPicPr>
            <p:cNvPr id="17" name="图片 16" descr="图片包含 书籍&#10;&#10;已生成极高可信度的说明"/>
            <p:cNvPicPr>
              <a:picLocks noChangeAspect="1"/>
            </p:cNvPicPr>
            <p:nvPr/>
          </p:nvPicPr>
          <p:blipFill rotWithShape="1">
            <a:blip r:embed="rId1"/>
            <a:srcRect/>
            <a:stretch>
              <a:fillRect/>
            </a:stretch>
          </p:blipFill>
          <p:spPr>
            <a:xfrm rot="16200000" flipV="1">
              <a:off x="8785331" y="3451331"/>
              <a:ext cx="717339" cy="6096000"/>
            </a:xfrm>
            <a:prstGeom prst="rect">
              <a:avLst/>
            </a:prstGeom>
          </p:spPr>
        </p:pic>
      </p:grpSp>
      <p:pic>
        <p:nvPicPr>
          <p:cNvPr id="12" name="图片 11"/>
          <p:cNvPicPr>
            <a:picLocks noChangeAspect="1"/>
          </p:cNvPicPr>
          <p:nvPr/>
        </p:nvPicPr>
        <p:blipFill>
          <a:blip r:embed="rId2"/>
          <a:stretch>
            <a:fillRect/>
          </a:stretch>
        </p:blipFill>
        <p:spPr>
          <a:xfrm>
            <a:off x="1195259" y="902335"/>
            <a:ext cx="1828800" cy="182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1"/>
          <a:stretch>
            <a:fillRect/>
          </a:stretch>
        </p:blipFill>
        <p:spPr>
          <a:xfrm>
            <a:off x="0" y="0"/>
            <a:ext cx="12192000" cy="6858000"/>
          </a:xfrm>
          <a:prstGeom prst="rect">
            <a:avLst/>
          </a:prstGeom>
        </p:spPr>
      </p:pic>
      <p:sp>
        <p:nvSpPr>
          <p:cNvPr id="27" name="矩形 26"/>
          <p:cNvSpPr/>
          <p:nvPr/>
        </p:nvSpPr>
        <p:spPr>
          <a:xfrm>
            <a:off x="1037492" y="715108"/>
            <a:ext cx="10117015" cy="5604816"/>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1951494" y="2519255"/>
            <a:ext cx="1557536" cy="3033298"/>
            <a:chOff x="1230925" y="2823805"/>
            <a:chExt cx="1557536" cy="3033298"/>
          </a:xfrm>
        </p:grpSpPr>
        <p:sp>
          <p:nvSpPr>
            <p:cNvPr id="30" name="文本框 29"/>
            <p:cNvSpPr txBox="1"/>
            <p:nvPr/>
          </p:nvSpPr>
          <p:spPr>
            <a:xfrm>
              <a:off x="1230925" y="2823805"/>
              <a:ext cx="1015663" cy="3033298"/>
            </a:xfrm>
            <a:prstGeom prst="rect">
              <a:avLst/>
            </a:prstGeom>
            <a:noFill/>
          </p:spPr>
          <p:txBody>
            <a:bodyPr vert="eaVert" wrap="square" rtlCol="0">
              <a:spAutoFit/>
            </a:bodyPr>
            <a:lstStyle/>
            <a:p>
              <a:pPr>
                <a:lnSpc>
                  <a:spcPct val="150000"/>
                </a:lnSpc>
              </a:pPr>
              <a:r>
                <a:rPr lang="zh-CN" altLang="en-US" sz="1200" kern="0" dirty="0">
                  <a:solidFill>
                    <a:schemeClr val="bg1"/>
                  </a:solidFill>
                  <a:cs typeface="+mn-ea"/>
                  <a:sym typeface="+mn-lt"/>
                </a:rPr>
                <a:t>单击此处输入文本内容，单击此处输入文本内容，单击此处输入文本内容，单击此处输入文本内容</a:t>
              </a:r>
              <a:endParaRPr lang="en-US" altLang="zh-CN" sz="1200" kern="0" dirty="0">
                <a:solidFill>
                  <a:schemeClr val="bg1"/>
                </a:solidFill>
                <a:cs typeface="+mn-ea"/>
                <a:sym typeface="+mn-lt"/>
              </a:endParaRPr>
            </a:p>
          </p:txBody>
        </p:sp>
        <p:sp>
          <p:nvSpPr>
            <p:cNvPr id="31" name="文本框 30"/>
            <p:cNvSpPr txBox="1"/>
            <p:nvPr/>
          </p:nvSpPr>
          <p:spPr>
            <a:xfrm>
              <a:off x="2296018" y="2823805"/>
              <a:ext cx="492443" cy="1396313"/>
            </a:xfrm>
            <a:prstGeom prst="rect">
              <a:avLst/>
            </a:prstGeom>
            <a:noFill/>
          </p:spPr>
          <p:txBody>
            <a:bodyPr vert="eaVert" wrap="square" rtlCol="0">
              <a:spAutoFit/>
            </a:bodyPr>
            <a:lstStyle/>
            <a:p>
              <a:pPr algn="dist"/>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cxnSp>
          <p:nvCxnSpPr>
            <p:cNvPr id="32" name="直接连接符 31"/>
            <p:cNvCxnSpPr/>
            <p:nvPr/>
          </p:nvCxnSpPr>
          <p:spPr>
            <a:xfrm>
              <a:off x="2246588" y="2860876"/>
              <a:ext cx="0" cy="1851070"/>
            </a:xfrm>
            <a:prstGeom prst="line">
              <a:avLst/>
            </a:prstGeom>
            <a:ln>
              <a:solidFill>
                <a:srgbClr val="BF8C44"/>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198082" y="2525720"/>
            <a:ext cx="1557536" cy="3033298"/>
            <a:chOff x="1230925" y="2823805"/>
            <a:chExt cx="1557536" cy="3033298"/>
          </a:xfrm>
        </p:grpSpPr>
        <p:sp>
          <p:nvSpPr>
            <p:cNvPr id="34" name="文本框 33"/>
            <p:cNvSpPr txBox="1"/>
            <p:nvPr/>
          </p:nvSpPr>
          <p:spPr>
            <a:xfrm>
              <a:off x="1230925" y="2823805"/>
              <a:ext cx="1015663" cy="3033298"/>
            </a:xfrm>
            <a:prstGeom prst="rect">
              <a:avLst/>
            </a:prstGeom>
            <a:noFill/>
          </p:spPr>
          <p:txBody>
            <a:bodyPr vert="eaVert" wrap="square" rtlCol="0">
              <a:spAutoFit/>
            </a:bodyPr>
            <a:lstStyle/>
            <a:p>
              <a:pPr>
                <a:lnSpc>
                  <a:spcPct val="150000"/>
                </a:lnSpc>
              </a:pPr>
              <a:r>
                <a:rPr lang="zh-CN" altLang="en-US" sz="1200" kern="0" dirty="0">
                  <a:solidFill>
                    <a:schemeClr val="bg1"/>
                  </a:solidFill>
                  <a:cs typeface="+mn-ea"/>
                  <a:sym typeface="+mn-lt"/>
                </a:rPr>
                <a:t>单击此处输入文本内容，单击此处输入文本内容，单击此处输入文本内容，单击此处输入文本内容</a:t>
              </a:r>
              <a:endParaRPr lang="en-US" altLang="zh-CN" sz="1200" kern="0" dirty="0">
                <a:solidFill>
                  <a:schemeClr val="bg1"/>
                </a:solidFill>
                <a:cs typeface="+mn-ea"/>
                <a:sym typeface="+mn-lt"/>
              </a:endParaRPr>
            </a:p>
          </p:txBody>
        </p:sp>
        <p:sp>
          <p:nvSpPr>
            <p:cNvPr id="35" name="文本框 34"/>
            <p:cNvSpPr txBox="1"/>
            <p:nvPr/>
          </p:nvSpPr>
          <p:spPr>
            <a:xfrm>
              <a:off x="2296018" y="2823805"/>
              <a:ext cx="492443" cy="1396313"/>
            </a:xfrm>
            <a:prstGeom prst="rect">
              <a:avLst/>
            </a:prstGeom>
            <a:noFill/>
          </p:spPr>
          <p:txBody>
            <a:bodyPr vert="eaVert" wrap="square" rtlCol="0">
              <a:spAutoFit/>
            </a:bodyPr>
            <a:lstStyle/>
            <a:p>
              <a:pPr algn="dist"/>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cxnSp>
          <p:nvCxnSpPr>
            <p:cNvPr id="36" name="直接连接符 35"/>
            <p:cNvCxnSpPr/>
            <p:nvPr/>
          </p:nvCxnSpPr>
          <p:spPr>
            <a:xfrm>
              <a:off x="2246588" y="2860876"/>
              <a:ext cx="0" cy="1851070"/>
            </a:xfrm>
            <a:prstGeom prst="line">
              <a:avLst/>
            </a:prstGeom>
            <a:ln>
              <a:solidFill>
                <a:srgbClr val="BF8C44"/>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6444670" y="2512790"/>
            <a:ext cx="1557536" cy="3033298"/>
            <a:chOff x="1230925" y="2823805"/>
            <a:chExt cx="1557536" cy="3033298"/>
          </a:xfrm>
        </p:grpSpPr>
        <p:sp>
          <p:nvSpPr>
            <p:cNvPr id="38" name="文本框 37"/>
            <p:cNvSpPr txBox="1"/>
            <p:nvPr/>
          </p:nvSpPr>
          <p:spPr>
            <a:xfrm>
              <a:off x="1230925" y="2823805"/>
              <a:ext cx="1015663" cy="3033298"/>
            </a:xfrm>
            <a:prstGeom prst="rect">
              <a:avLst/>
            </a:prstGeom>
            <a:noFill/>
          </p:spPr>
          <p:txBody>
            <a:bodyPr vert="eaVert" wrap="square" rtlCol="0">
              <a:spAutoFit/>
            </a:bodyPr>
            <a:lstStyle/>
            <a:p>
              <a:pPr>
                <a:lnSpc>
                  <a:spcPct val="150000"/>
                </a:lnSpc>
              </a:pPr>
              <a:r>
                <a:rPr lang="zh-CN" altLang="en-US" sz="1200" kern="0" dirty="0">
                  <a:solidFill>
                    <a:schemeClr val="bg1"/>
                  </a:solidFill>
                  <a:cs typeface="+mn-ea"/>
                  <a:sym typeface="+mn-lt"/>
                </a:rPr>
                <a:t>单击此处输入文本内容，单击此处输入文本内容，单击此处输入文本内容，单击此处输入文本内容</a:t>
              </a:r>
              <a:endParaRPr lang="en-US" altLang="zh-CN" sz="1200" kern="0" dirty="0">
                <a:solidFill>
                  <a:schemeClr val="bg1"/>
                </a:solidFill>
                <a:cs typeface="+mn-ea"/>
                <a:sym typeface="+mn-lt"/>
              </a:endParaRPr>
            </a:p>
          </p:txBody>
        </p:sp>
        <p:sp>
          <p:nvSpPr>
            <p:cNvPr id="39" name="文本框 38"/>
            <p:cNvSpPr txBox="1"/>
            <p:nvPr/>
          </p:nvSpPr>
          <p:spPr>
            <a:xfrm>
              <a:off x="2296018" y="2823805"/>
              <a:ext cx="492443" cy="1396313"/>
            </a:xfrm>
            <a:prstGeom prst="rect">
              <a:avLst/>
            </a:prstGeom>
            <a:noFill/>
          </p:spPr>
          <p:txBody>
            <a:bodyPr vert="eaVert" wrap="square" rtlCol="0">
              <a:spAutoFit/>
            </a:bodyPr>
            <a:lstStyle/>
            <a:p>
              <a:pPr algn="dist"/>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cxnSp>
          <p:nvCxnSpPr>
            <p:cNvPr id="40" name="直接连接符 39"/>
            <p:cNvCxnSpPr/>
            <p:nvPr/>
          </p:nvCxnSpPr>
          <p:spPr>
            <a:xfrm>
              <a:off x="2246588" y="2860876"/>
              <a:ext cx="0" cy="1851070"/>
            </a:xfrm>
            <a:prstGeom prst="line">
              <a:avLst/>
            </a:prstGeom>
            <a:ln>
              <a:solidFill>
                <a:srgbClr val="BF8C44"/>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8691258" y="2519255"/>
            <a:ext cx="1557536" cy="3033298"/>
            <a:chOff x="1230925" y="2823805"/>
            <a:chExt cx="1557536" cy="3033298"/>
          </a:xfrm>
        </p:grpSpPr>
        <p:sp>
          <p:nvSpPr>
            <p:cNvPr id="42" name="文本框 41"/>
            <p:cNvSpPr txBox="1"/>
            <p:nvPr/>
          </p:nvSpPr>
          <p:spPr>
            <a:xfrm>
              <a:off x="1230925" y="2823805"/>
              <a:ext cx="1015663" cy="3033298"/>
            </a:xfrm>
            <a:prstGeom prst="rect">
              <a:avLst/>
            </a:prstGeom>
            <a:noFill/>
          </p:spPr>
          <p:txBody>
            <a:bodyPr vert="eaVert" wrap="square" rtlCol="0">
              <a:spAutoFit/>
            </a:bodyPr>
            <a:lstStyle/>
            <a:p>
              <a:pPr>
                <a:lnSpc>
                  <a:spcPct val="150000"/>
                </a:lnSpc>
              </a:pPr>
              <a:r>
                <a:rPr lang="zh-CN" altLang="en-US" sz="1200" kern="0" dirty="0">
                  <a:solidFill>
                    <a:schemeClr val="bg1"/>
                  </a:solidFill>
                  <a:cs typeface="+mn-ea"/>
                  <a:sym typeface="+mn-lt"/>
                </a:rPr>
                <a:t>单击此处输入文本内容，单击此处输入文本内容，单击此处输入文本内容，单击此处输入文本内容</a:t>
              </a:r>
              <a:endParaRPr lang="en-US" altLang="zh-CN" sz="1200" kern="0" dirty="0">
                <a:solidFill>
                  <a:schemeClr val="bg1"/>
                </a:solidFill>
                <a:cs typeface="+mn-ea"/>
                <a:sym typeface="+mn-lt"/>
              </a:endParaRPr>
            </a:p>
          </p:txBody>
        </p:sp>
        <p:sp>
          <p:nvSpPr>
            <p:cNvPr id="43" name="文本框 42"/>
            <p:cNvSpPr txBox="1"/>
            <p:nvPr/>
          </p:nvSpPr>
          <p:spPr>
            <a:xfrm>
              <a:off x="2296018" y="2823805"/>
              <a:ext cx="492443" cy="1396313"/>
            </a:xfrm>
            <a:prstGeom prst="rect">
              <a:avLst/>
            </a:prstGeom>
            <a:noFill/>
          </p:spPr>
          <p:txBody>
            <a:bodyPr vert="eaVert" wrap="square" rtlCol="0">
              <a:spAutoFit/>
            </a:bodyPr>
            <a:lstStyle/>
            <a:p>
              <a:pPr algn="dist"/>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cxnSp>
          <p:nvCxnSpPr>
            <p:cNvPr id="44" name="直接连接符 43"/>
            <p:cNvCxnSpPr/>
            <p:nvPr/>
          </p:nvCxnSpPr>
          <p:spPr>
            <a:xfrm>
              <a:off x="2246588" y="2860876"/>
              <a:ext cx="0" cy="1851070"/>
            </a:xfrm>
            <a:prstGeom prst="line">
              <a:avLst/>
            </a:prstGeom>
            <a:ln>
              <a:solidFill>
                <a:srgbClr val="BF8C44"/>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669219" y="1733407"/>
            <a:ext cx="8870753" cy="320513"/>
            <a:chOff x="3927709" y="2941164"/>
            <a:chExt cx="8870753" cy="320513"/>
          </a:xfrm>
        </p:grpSpPr>
        <p:pic>
          <p:nvPicPr>
            <p:cNvPr id="8" name="图片 7" descr="图片包含 书籍&#10;&#10;已生成极高可信度的说明"/>
            <p:cNvPicPr>
              <a:picLocks noChangeAspect="1"/>
            </p:cNvPicPr>
            <p:nvPr/>
          </p:nvPicPr>
          <p:blipFill rotWithShape="1">
            <a:blip r:embed="rId2"/>
            <a:srcRect/>
            <a:stretch>
              <a:fillRect/>
            </a:stretch>
          </p:blipFill>
          <p:spPr>
            <a:xfrm rot="5400000">
              <a:off x="5538119" y="1330754"/>
              <a:ext cx="320513" cy="3541334"/>
            </a:xfrm>
            <a:prstGeom prst="rect">
              <a:avLst/>
            </a:prstGeom>
          </p:spPr>
        </p:pic>
        <p:pic>
          <p:nvPicPr>
            <p:cNvPr id="10" name="图片 9" descr="图片包含 书籍&#10;&#10;已生成极高可信度的说明"/>
            <p:cNvPicPr>
              <a:picLocks noChangeAspect="1"/>
            </p:cNvPicPr>
            <p:nvPr/>
          </p:nvPicPr>
          <p:blipFill rotWithShape="1">
            <a:blip r:embed="rId2"/>
            <a:srcRect/>
            <a:stretch>
              <a:fillRect/>
            </a:stretch>
          </p:blipFill>
          <p:spPr>
            <a:xfrm rot="16200000">
              <a:off x="10867538" y="1330754"/>
              <a:ext cx="320513" cy="3541334"/>
            </a:xfrm>
            <a:prstGeom prst="rect">
              <a:avLst/>
            </a:prstGeom>
          </p:spPr>
        </p:pic>
        <p:pic>
          <p:nvPicPr>
            <p:cNvPr id="11" name="图片 10" descr="图片包含 书籍&#10;&#10;已生成极高可信度的说明"/>
            <p:cNvPicPr>
              <a:picLocks noChangeAspect="1"/>
            </p:cNvPicPr>
            <p:nvPr/>
          </p:nvPicPr>
          <p:blipFill rotWithShape="1">
            <a:blip r:embed="rId3"/>
            <a:srcRect/>
            <a:stretch>
              <a:fillRect/>
            </a:stretch>
          </p:blipFill>
          <p:spPr>
            <a:xfrm rot="16200000">
              <a:off x="8202828" y="2207380"/>
              <a:ext cx="320513" cy="1788082"/>
            </a:xfrm>
            <a:prstGeom prst="rect">
              <a:avLst/>
            </a:prstGeom>
          </p:spPr>
        </p:pic>
      </p:grpSp>
      <p:pic>
        <p:nvPicPr>
          <p:cNvPr id="46" name="图片 45"/>
          <p:cNvPicPr>
            <a:picLocks noChangeAspect="1"/>
          </p:cNvPicPr>
          <p:nvPr/>
        </p:nvPicPr>
        <p:blipFill rotWithShape="1">
          <a:blip r:embed="rId4"/>
          <a:srcRect/>
          <a:stretch>
            <a:fillRect/>
          </a:stretch>
        </p:blipFill>
        <p:spPr>
          <a:xfrm>
            <a:off x="2324927" y="1583133"/>
            <a:ext cx="559293" cy="554201"/>
          </a:xfrm>
          <a:prstGeom prst="rect">
            <a:avLst/>
          </a:prstGeom>
        </p:spPr>
      </p:pic>
      <p:pic>
        <p:nvPicPr>
          <p:cNvPr id="47" name="图片 46"/>
          <p:cNvPicPr>
            <a:picLocks noChangeAspect="1"/>
          </p:cNvPicPr>
          <p:nvPr/>
        </p:nvPicPr>
        <p:blipFill rotWithShape="1">
          <a:blip r:embed="rId4"/>
          <a:srcRect/>
          <a:stretch>
            <a:fillRect/>
          </a:stretch>
        </p:blipFill>
        <p:spPr>
          <a:xfrm>
            <a:off x="4627165" y="1531153"/>
            <a:ext cx="559293" cy="554201"/>
          </a:xfrm>
          <a:prstGeom prst="rect">
            <a:avLst/>
          </a:prstGeom>
        </p:spPr>
      </p:pic>
      <p:pic>
        <p:nvPicPr>
          <p:cNvPr id="48" name="图片 47"/>
          <p:cNvPicPr>
            <a:picLocks noChangeAspect="1"/>
          </p:cNvPicPr>
          <p:nvPr/>
        </p:nvPicPr>
        <p:blipFill rotWithShape="1">
          <a:blip r:embed="rId4"/>
          <a:srcRect/>
          <a:stretch>
            <a:fillRect/>
          </a:stretch>
        </p:blipFill>
        <p:spPr>
          <a:xfrm>
            <a:off x="6953498" y="1589973"/>
            <a:ext cx="559293" cy="554201"/>
          </a:xfrm>
          <a:prstGeom prst="rect">
            <a:avLst/>
          </a:prstGeom>
        </p:spPr>
      </p:pic>
      <p:pic>
        <p:nvPicPr>
          <p:cNvPr id="49" name="图片 48"/>
          <p:cNvPicPr>
            <a:picLocks noChangeAspect="1"/>
          </p:cNvPicPr>
          <p:nvPr/>
        </p:nvPicPr>
        <p:blipFill rotWithShape="1">
          <a:blip r:embed="rId4"/>
          <a:srcRect/>
          <a:stretch>
            <a:fillRect/>
          </a:stretch>
        </p:blipFill>
        <p:spPr>
          <a:xfrm>
            <a:off x="9249370" y="1589973"/>
            <a:ext cx="559293" cy="554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53" presetClass="entr" presetSubtype="16"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500" fill="hold"/>
                                        <p:tgtEl>
                                          <p:spTgt spid="46"/>
                                        </p:tgtEl>
                                        <p:attrNameLst>
                                          <p:attrName>ppt_w</p:attrName>
                                        </p:attrNameLst>
                                      </p:cBhvr>
                                      <p:tavLst>
                                        <p:tav tm="0">
                                          <p:val>
                                            <p:fltVal val="0"/>
                                          </p:val>
                                        </p:tav>
                                        <p:tav tm="100000">
                                          <p:val>
                                            <p:strVal val="#ppt_w"/>
                                          </p:val>
                                        </p:tav>
                                      </p:tavLst>
                                    </p:anim>
                                    <p:anim calcmode="lin" valueType="num">
                                      <p:cBhvr>
                                        <p:cTn id="11" dur="500" fill="hold"/>
                                        <p:tgtEl>
                                          <p:spTgt spid="46"/>
                                        </p:tgtEl>
                                        <p:attrNameLst>
                                          <p:attrName>ppt_h</p:attrName>
                                        </p:attrNameLst>
                                      </p:cBhvr>
                                      <p:tavLst>
                                        <p:tav tm="0">
                                          <p:val>
                                            <p:fltVal val="0"/>
                                          </p:val>
                                        </p:tav>
                                        <p:tav tm="100000">
                                          <p:val>
                                            <p:strVal val="#ppt_h"/>
                                          </p:val>
                                        </p:tav>
                                      </p:tavLst>
                                    </p:anim>
                                    <p:animEffect transition="in" filter="fade">
                                      <p:cBhvr>
                                        <p:cTn id="12" dur="500"/>
                                        <p:tgtEl>
                                          <p:spTgt spid="46"/>
                                        </p:tgtEl>
                                      </p:cBhvr>
                                    </p:animEffect>
                                  </p:childTnLst>
                                </p:cTn>
                              </p:par>
                              <p:par>
                                <p:cTn id="13" presetID="53" presetClass="entr" presetSubtype="16"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childTnLst>
                                </p:cTn>
                              </p:par>
                              <p:par>
                                <p:cTn id="18" presetID="53" presetClass="entr" presetSubtype="16"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Effect transition="in" filter="fade">
                                      <p:cBhvr>
                                        <p:cTn id="22" dur="500"/>
                                        <p:tgtEl>
                                          <p:spTgt spid="48"/>
                                        </p:tgtEl>
                                      </p:cBhvr>
                                    </p:animEffect>
                                  </p:childTnLst>
                                </p:cTn>
                              </p:par>
                              <p:par>
                                <p:cTn id="23" presetID="53" presetClass="entr" presetSubtype="16"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animEffect transition="in" filter="fade">
                                      <p:cBhvr>
                                        <p:cTn id="27" dur="500"/>
                                        <p:tgtEl>
                                          <p:spTgt spid="49"/>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836938" y="2234470"/>
            <a:ext cx="6792445" cy="2846263"/>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8742010" y="2522499"/>
            <a:ext cx="658525" cy="1405256"/>
          </a:xfrm>
          <a:prstGeom prst="rect">
            <a:avLst/>
          </a:prstGeom>
        </p:spPr>
        <p:txBody>
          <a:bodyPr wrap="square">
            <a:spAutoFit/>
          </a:bodyPr>
          <a:lstStyle/>
          <a:p>
            <a:r>
              <a:rPr lang="zh-CN" altLang="en-US" sz="2135" dirty="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2135"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7" name="TextBox 28"/>
          <p:cNvSpPr txBox="1"/>
          <p:nvPr/>
        </p:nvSpPr>
        <p:spPr>
          <a:xfrm>
            <a:off x="7682815" y="2522501"/>
            <a:ext cx="953915" cy="2173622"/>
          </a:xfrm>
          <a:prstGeom prst="rect">
            <a:avLst/>
          </a:prstGeom>
          <a:noFill/>
        </p:spPr>
        <p:txBody>
          <a:bodyPr vert="eaVert" wrap="square" rtlCol="0">
            <a:spAutoFit/>
          </a:bodyPr>
          <a:lstStyle/>
          <a:p>
            <a:pPr algn="ctr">
              <a:lnSpc>
                <a:spcPct val="125000"/>
              </a:lnSpc>
            </a:pPr>
            <a:r>
              <a:rPr lang="zh-CN" altLang="en-US" sz="1335" dirty="0">
                <a:solidFill>
                  <a:schemeClr val="bg1">
                    <a:lumMod val="95000"/>
                  </a:schemeClr>
                </a:solidFill>
                <a:latin typeface="微软雅黑" panose="020B0503020204020204" charset="-122"/>
                <a:ea typeface="微软雅黑" panose="020B0503020204020204" charset="-122"/>
              </a:rPr>
              <a:t>点此输入文字点此输入文字点此输入文字点此输入文字</a:t>
            </a:r>
            <a:endParaRPr lang="zh-CN" altLang="en-US" sz="1335" dirty="0">
              <a:solidFill>
                <a:schemeClr val="bg1">
                  <a:lumMod val="95000"/>
                </a:schemeClr>
              </a:solidFill>
              <a:latin typeface="微软雅黑" panose="020B0503020204020204" charset="-122"/>
              <a:ea typeface="微软雅黑" panose="020B0503020204020204" charset="-122"/>
            </a:endParaRPr>
          </a:p>
          <a:p>
            <a:pPr algn="ctr">
              <a:lnSpc>
                <a:spcPct val="125000"/>
              </a:lnSpc>
            </a:pPr>
            <a:endParaRPr lang="zh-CN" altLang="en-US" sz="1335" dirty="0">
              <a:solidFill>
                <a:schemeClr val="bg1">
                  <a:lumMod val="95000"/>
                </a:schemeClr>
              </a:solidFill>
              <a:latin typeface="微软雅黑" panose="020B0503020204020204" charset="-122"/>
              <a:ea typeface="微软雅黑" panose="020B0503020204020204" charset="-122"/>
            </a:endParaRPr>
          </a:p>
        </p:txBody>
      </p:sp>
      <p:cxnSp>
        <p:nvCxnSpPr>
          <p:cNvPr id="8" name="直接连接符 7"/>
          <p:cNvCxnSpPr/>
          <p:nvPr/>
        </p:nvCxnSpPr>
        <p:spPr>
          <a:xfrm>
            <a:off x="8636718" y="2522500"/>
            <a:ext cx="0" cy="228722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054802" y="2522499"/>
            <a:ext cx="658525" cy="1405256"/>
          </a:xfrm>
          <a:prstGeom prst="rect">
            <a:avLst/>
          </a:prstGeom>
        </p:spPr>
        <p:txBody>
          <a:bodyPr wrap="square">
            <a:spAutoFit/>
          </a:bodyPr>
          <a:lstStyle/>
          <a:p>
            <a:r>
              <a:rPr lang="zh-CN" altLang="en-US" sz="2135" dirty="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2135"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0" name="TextBox 28"/>
          <p:cNvSpPr txBox="1"/>
          <p:nvPr/>
        </p:nvSpPr>
        <p:spPr>
          <a:xfrm>
            <a:off x="5955156" y="2522501"/>
            <a:ext cx="953915" cy="2173622"/>
          </a:xfrm>
          <a:prstGeom prst="rect">
            <a:avLst/>
          </a:prstGeom>
          <a:noFill/>
        </p:spPr>
        <p:txBody>
          <a:bodyPr vert="eaVert" wrap="square" rtlCol="0">
            <a:spAutoFit/>
          </a:bodyPr>
          <a:lstStyle/>
          <a:p>
            <a:pPr algn="ctr">
              <a:lnSpc>
                <a:spcPct val="125000"/>
              </a:lnSpc>
            </a:pPr>
            <a:r>
              <a:rPr lang="zh-CN" altLang="en-US" sz="1335" dirty="0">
                <a:solidFill>
                  <a:schemeClr val="bg1">
                    <a:lumMod val="95000"/>
                  </a:schemeClr>
                </a:solidFill>
                <a:latin typeface="微软雅黑" panose="020B0503020204020204" charset="-122"/>
                <a:ea typeface="微软雅黑" panose="020B0503020204020204" charset="-122"/>
              </a:rPr>
              <a:t>点此输入文字点此输入文字点此输入文字点此输入文字</a:t>
            </a:r>
            <a:endParaRPr lang="zh-CN" altLang="en-US" sz="1335" dirty="0">
              <a:solidFill>
                <a:schemeClr val="bg1">
                  <a:lumMod val="95000"/>
                </a:schemeClr>
              </a:solidFill>
              <a:latin typeface="微软雅黑" panose="020B0503020204020204" charset="-122"/>
              <a:ea typeface="微软雅黑" panose="020B0503020204020204" charset="-122"/>
            </a:endParaRPr>
          </a:p>
          <a:p>
            <a:pPr algn="ctr">
              <a:lnSpc>
                <a:spcPct val="125000"/>
              </a:lnSpc>
            </a:pPr>
            <a:endParaRPr lang="zh-CN" altLang="en-US" sz="1335" dirty="0">
              <a:solidFill>
                <a:schemeClr val="bg1">
                  <a:lumMod val="95000"/>
                </a:schemeClr>
              </a:solidFill>
              <a:latin typeface="微软雅黑" panose="020B0503020204020204" charset="-122"/>
              <a:ea typeface="微软雅黑" panose="020B0503020204020204" charset="-122"/>
            </a:endParaRPr>
          </a:p>
        </p:txBody>
      </p:sp>
      <p:cxnSp>
        <p:nvCxnSpPr>
          <p:cNvPr id="11" name="直接连接符 10"/>
          <p:cNvCxnSpPr/>
          <p:nvPr/>
        </p:nvCxnSpPr>
        <p:spPr>
          <a:xfrm>
            <a:off x="6949511" y="2522502"/>
            <a:ext cx="0" cy="2383239"/>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574635" y="2522499"/>
            <a:ext cx="658525" cy="1405256"/>
          </a:xfrm>
          <a:prstGeom prst="rect">
            <a:avLst/>
          </a:prstGeom>
        </p:spPr>
        <p:txBody>
          <a:bodyPr wrap="square">
            <a:spAutoFit/>
          </a:bodyPr>
          <a:lstStyle/>
          <a:p>
            <a:r>
              <a:rPr lang="zh-CN" altLang="en-US" sz="2135" dirty="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2135"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3" name="TextBox 28"/>
          <p:cNvSpPr txBox="1"/>
          <p:nvPr/>
        </p:nvSpPr>
        <p:spPr>
          <a:xfrm>
            <a:off x="4515440" y="2522501"/>
            <a:ext cx="953915" cy="2173622"/>
          </a:xfrm>
          <a:prstGeom prst="rect">
            <a:avLst/>
          </a:prstGeom>
          <a:noFill/>
        </p:spPr>
        <p:txBody>
          <a:bodyPr vert="eaVert" wrap="square" rtlCol="0">
            <a:spAutoFit/>
          </a:bodyPr>
          <a:lstStyle/>
          <a:p>
            <a:pPr algn="ctr">
              <a:lnSpc>
                <a:spcPct val="125000"/>
              </a:lnSpc>
            </a:pPr>
            <a:r>
              <a:rPr lang="zh-CN" altLang="en-US" sz="1335" dirty="0">
                <a:solidFill>
                  <a:schemeClr val="bg1">
                    <a:lumMod val="95000"/>
                  </a:schemeClr>
                </a:solidFill>
                <a:latin typeface="微软雅黑" panose="020B0503020204020204" charset="-122"/>
                <a:ea typeface="微软雅黑" panose="020B0503020204020204" charset="-122"/>
              </a:rPr>
              <a:t>点此输入文字点此输入文字点此输入文字点此输入文字</a:t>
            </a:r>
            <a:endParaRPr lang="zh-CN" altLang="en-US" sz="1335" dirty="0">
              <a:solidFill>
                <a:schemeClr val="bg1">
                  <a:lumMod val="95000"/>
                </a:schemeClr>
              </a:solidFill>
              <a:latin typeface="微软雅黑" panose="020B0503020204020204" charset="-122"/>
              <a:ea typeface="微软雅黑" panose="020B0503020204020204" charset="-122"/>
            </a:endParaRPr>
          </a:p>
          <a:p>
            <a:pPr algn="ctr">
              <a:lnSpc>
                <a:spcPct val="125000"/>
              </a:lnSpc>
            </a:pPr>
            <a:endParaRPr lang="zh-CN" altLang="en-US" sz="1335" dirty="0">
              <a:solidFill>
                <a:schemeClr val="bg1">
                  <a:lumMod val="95000"/>
                </a:schemeClr>
              </a:solidFill>
              <a:latin typeface="微软雅黑" panose="020B0503020204020204" charset="-122"/>
              <a:ea typeface="微软雅黑" panose="020B0503020204020204" charset="-122"/>
            </a:endParaRPr>
          </a:p>
        </p:txBody>
      </p:sp>
      <p:cxnSp>
        <p:nvCxnSpPr>
          <p:cNvPr id="14" name="直接连接符 13"/>
          <p:cNvCxnSpPr/>
          <p:nvPr/>
        </p:nvCxnSpPr>
        <p:spPr>
          <a:xfrm>
            <a:off x="5469344" y="2522501"/>
            <a:ext cx="0" cy="199919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074112" y="2522499"/>
            <a:ext cx="658525" cy="1405256"/>
          </a:xfrm>
          <a:prstGeom prst="rect">
            <a:avLst/>
          </a:prstGeom>
        </p:spPr>
        <p:txBody>
          <a:bodyPr wrap="square">
            <a:spAutoFit/>
          </a:bodyPr>
          <a:lstStyle/>
          <a:p>
            <a:r>
              <a:rPr lang="zh-CN" altLang="en-US" sz="2135" dirty="0">
                <a:solidFill>
                  <a:schemeClr val="bg1"/>
                </a:solidFill>
                <a:latin typeface="方正清刻本悦宋简体" panose="02000000000000000000" pitchFamily="2" charset="-122"/>
                <a:ea typeface="方正清刻本悦宋简体" panose="02000000000000000000" pitchFamily="2" charset="-122"/>
              </a:rPr>
              <a:t>输入标题</a:t>
            </a:r>
            <a:endParaRPr lang="zh-CN" altLang="en-US" sz="2135"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16" name="TextBox 28"/>
          <p:cNvSpPr txBox="1"/>
          <p:nvPr/>
        </p:nvSpPr>
        <p:spPr>
          <a:xfrm>
            <a:off x="3014917" y="2522501"/>
            <a:ext cx="953915" cy="2173622"/>
          </a:xfrm>
          <a:prstGeom prst="rect">
            <a:avLst/>
          </a:prstGeom>
          <a:noFill/>
        </p:spPr>
        <p:txBody>
          <a:bodyPr vert="eaVert" wrap="square" rtlCol="0">
            <a:spAutoFit/>
          </a:bodyPr>
          <a:lstStyle/>
          <a:p>
            <a:pPr algn="ctr">
              <a:lnSpc>
                <a:spcPct val="125000"/>
              </a:lnSpc>
            </a:pPr>
            <a:r>
              <a:rPr lang="zh-CN" altLang="en-US" sz="1335" dirty="0">
                <a:solidFill>
                  <a:schemeClr val="bg1">
                    <a:lumMod val="95000"/>
                  </a:schemeClr>
                </a:solidFill>
                <a:latin typeface="微软雅黑" panose="020B0503020204020204" charset="-122"/>
                <a:ea typeface="微软雅黑" panose="020B0503020204020204" charset="-122"/>
              </a:rPr>
              <a:t>点此输入文字点此输入文字点此输入文字点此输入文字</a:t>
            </a:r>
            <a:endParaRPr lang="zh-CN" altLang="en-US" sz="1335" dirty="0">
              <a:solidFill>
                <a:schemeClr val="bg1">
                  <a:lumMod val="95000"/>
                </a:schemeClr>
              </a:solidFill>
              <a:latin typeface="微软雅黑" panose="020B0503020204020204" charset="-122"/>
              <a:ea typeface="微软雅黑" panose="020B0503020204020204" charset="-122"/>
            </a:endParaRPr>
          </a:p>
          <a:p>
            <a:pPr algn="ctr">
              <a:lnSpc>
                <a:spcPct val="125000"/>
              </a:lnSpc>
            </a:pPr>
            <a:endParaRPr lang="zh-CN" altLang="en-US" sz="1335" dirty="0">
              <a:solidFill>
                <a:schemeClr val="bg1">
                  <a:lumMod val="95000"/>
                </a:schemeClr>
              </a:solidFill>
              <a:latin typeface="微软雅黑" panose="020B0503020204020204" charset="-122"/>
              <a:ea typeface="微软雅黑" panose="020B0503020204020204" charset="-122"/>
            </a:endParaRPr>
          </a:p>
        </p:txBody>
      </p:sp>
      <p:cxnSp>
        <p:nvCxnSpPr>
          <p:cNvPr id="4" name="直接连接符 3"/>
          <p:cNvCxnSpPr/>
          <p:nvPr/>
        </p:nvCxnSpPr>
        <p:spPr>
          <a:xfrm>
            <a:off x="3968820" y="2522501"/>
            <a:ext cx="0" cy="2173622"/>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7860790" y="-203873"/>
            <a:ext cx="3429000" cy="3429000"/>
          </a:xfrm>
          <a:prstGeom prst="rect">
            <a:avLst/>
          </a:prstGeom>
        </p:spPr>
      </p:pic>
      <p:pic>
        <p:nvPicPr>
          <p:cNvPr id="3" name="图片 2"/>
          <p:cNvPicPr>
            <a:picLocks noChangeAspect="1"/>
          </p:cNvPicPr>
          <p:nvPr/>
        </p:nvPicPr>
        <p:blipFill>
          <a:blip r:embed="rId2"/>
          <a:stretch>
            <a:fillRect/>
          </a:stretch>
        </p:blipFill>
        <p:spPr>
          <a:xfrm>
            <a:off x="-3112152" y="1686223"/>
            <a:ext cx="6019800" cy="601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4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4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750"/>
                                        <p:tgtEl>
                                          <p:spTgt spid="7"/>
                                        </p:tgtEl>
                                      </p:cBhvr>
                                    </p:animEffect>
                                  </p:childTnLst>
                                </p:cTn>
                              </p:par>
                            </p:childTnLst>
                          </p:cTn>
                        </p:par>
                        <p:par>
                          <p:cTn id="21" fill="hold">
                            <p:stCondLst>
                              <p:cond delay="55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2" presetClass="entr" presetSubtype="1"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750"/>
                                        <p:tgtEl>
                                          <p:spTgt spid="10"/>
                                        </p:tgtEl>
                                      </p:cBhvr>
                                    </p:animEffect>
                                  </p:childTnLst>
                                </p:cTn>
                              </p:par>
                            </p:childTnLst>
                          </p:cTn>
                        </p:par>
                        <p:par>
                          <p:cTn id="34" fill="hold">
                            <p:stCondLst>
                              <p:cond delay="7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22" presetClass="entr" presetSubtype="1"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75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750"/>
                                        <p:tgtEl>
                                          <p:spTgt spid="13"/>
                                        </p:tgtEl>
                                      </p:cBhvr>
                                    </p:animEffect>
                                  </p:childTnLst>
                                </p:cTn>
                              </p:par>
                            </p:childTnLst>
                          </p:cTn>
                        </p:par>
                        <p:par>
                          <p:cTn id="47" fill="hold">
                            <p:stCondLst>
                              <p:cond delay="8500"/>
                            </p:stCondLst>
                            <p:childTnLst>
                              <p:par>
                                <p:cTn id="48" presetID="5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22"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up)">
                                      <p:cBhvr>
                                        <p:cTn id="55" dur="500"/>
                                        <p:tgtEl>
                                          <p:spTgt spid="4"/>
                                        </p:tgtEl>
                                      </p:cBhvr>
                                    </p:animEffect>
                                  </p:childTnLst>
                                </p:cTn>
                              </p:par>
                            </p:childTnLst>
                          </p:cTn>
                        </p:par>
                        <p:par>
                          <p:cTn id="56" fill="hold">
                            <p:stCondLst>
                              <p:cond delay="90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7" grpId="0"/>
      <p:bldP spid="9" grpId="0"/>
      <p:bldP spid="10" grpId="0"/>
      <p:bldP spid="12" grpId="0"/>
      <p:bldP spid="13"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220944" y="4774733"/>
            <a:ext cx="3941252" cy="1027435"/>
            <a:chOff x="7483989" y="3314482"/>
            <a:chExt cx="3941252" cy="1027435"/>
          </a:xfrm>
        </p:grpSpPr>
        <p:sp>
          <p:nvSpPr>
            <p:cNvPr id="20" name="矩形 19"/>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2"/>
                  </a:solidFill>
                  <a:latin typeface="+mn-ea"/>
                </a:rPr>
                <a:t>用户可以在投影仪或者计算机上进行演示也可以将演示文稿打印出来制作成胶片</a:t>
              </a:r>
              <a:endParaRPr lang="zh-CN" altLang="en-US" sz="1400" dirty="0">
                <a:solidFill>
                  <a:schemeClr val="bg2"/>
                </a:solidFill>
                <a:latin typeface="+mn-ea"/>
              </a:endParaRPr>
            </a:p>
          </p:txBody>
        </p:sp>
        <p:sp>
          <p:nvSpPr>
            <p:cNvPr id="21" name="矩形 20"/>
            <p:cNvSpPr/>
            <p:nvPr/>
          </p:nvSpPr>
          <p:spPr>
            <a:xfrm>
              <a:off x="7483989" y="3314482"/>
              <a:ext cx="3058956"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2"/>
                  </a:solidFill>
                  <a:latin typeface="+mn-ea"/>
                </a:rPr>
                <a:t>区域领先的传媒文化公司 </a:t>
              </a:r>
              <a:endParaRPr lang="zh-CN" altLang="en-US" b="1" dirty="0">
                <a:solidFill>
                  <a:schemeClr val="bg2"/>
                </a:solidFill>
                <a:latin typeface="+mn-ea"/>
              </a:endParaRPr>
            </a:p>
          </p:txBody>
        </p:sp>
      </p:grpSp>
      <p:grpSp>
        <p:nvGrpSpPr>
          <p:cNvPr id="22" name="组合 21"/>
          <p:cNvGrpSpPr/>
          <p:nvPr/>
        </p:nvGrpSpPr>
        <p:grpSpPr>
          <a:xfrm>
            <a:off x="7127252" y="4774733"/>
            <a:ext cx="3941252" cy="1027435"/>
            <a:chOff x="7483989" y="3314482"/>
            <a:chExt cx="3941252" cy="1027435"/>
          </a:xfrm>
        </p:grpSpPr>
        <p:sp>
          <p:nvSpPr>
            <p:cNvPr id="23" name="矩形 22"/>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bg2"/>
                  </a:solidFill>
                  <a:latin typeface="+mn-ea"/>
                </a:rPr>
                <a:t>用户可以在投影仪或者计算机上进行演示也可以将演示文稿打印出来制作成胶片</a:t>
              </a:r>
              <a:endParaRPr lang="zh-CN" altLang="en-US" sz="1400" dirty="0">
                <a:solidFill>
                  <a:schemeClr val="bg2"/>
                </a:solidFill>
                <a:latin typeface="+mn-ea"/>
              </a:endParaRPr>
            </a:p>
          </p:txBody>
        </p:sp>
        <p:sp>
          <p:nvSpPr>
            <p:cNvPr id="24" name="矩形 23"/>
            <p:cNvSpPr/>
            <p:nvPr/>
          </p:nvSpPr>
          <p:spPr>
            <a:xfrm>
              <a:off x="8560937" y="3314482"/>
              <a:ext cx="2864304" cy="42473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2"/>
                  </a:solidFill>
                  <a:latin typeface="+mn-ea"/>
                </a:rPr>
                <a:t>诚信、敬业、务实、创新 </a:t>
              </a:r>
              <a:endParaRPr lang="zh-CN" altLang="en-US" b="1" dirty="0">
                <a:solidFill>
                  <a:schemeClr val="bg2"/>
                </a:solidFill>
                <a:latin typeface="+mn-ea"/>
              </a:endParaRPr>
            </a:p>
          </p:txBody>
        </p:sp>
      </p:grpSp>
      <p:grpSp>
        <p:nvGrpSpPr>
          <p:cNvPr id="2" name="组合 1"/>
          <p:cNvGrpSpPr/>
          <p:nvPr/>
        </p:nvGrpSpPr>
        <p:grpSpPr>
          <a:xfrm>
            <a:off x="4632325" y="3027363"/>
            <a:ext cx="2933700" cy="762000"/>
            <a:chOff x="4632325" y="3832790"/>
            <a:chExt cx="2933700" cy="762000"/>
          </a:xfrm>
        </p:grpSpPr>
        <p:sp>
          <p:nvSpPr>
            <p:cNvPr id="3" name="圆角矩形 2"/>
            <p:cNvSpPr/>
            <p:nvPr/>
          </p:nvSpPr>
          <p:spPr>
            <a:xfrm>
              <a:off x="4632325" y="3917043"/>
              <a:ext cx="2933700" cy="593494"/>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718175" y="3832790"/>
              <a:ext cx="762000" cy="762000"/>
            </a:xfrm>
            <a:prstGeom prst="ellipse">
              <a:avLst/>
            </a:prstGeom>
            <a:solidFill>
              <a:srgbClr val="0F3D4D"/>
            </a:solidFill>
            <a:ln w="28575">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5"/>
            <p:cNvSpPr/>
            <p:nvPr/>
          </p:nvSpPr>
          <p:spPr>
            <a:xfrm>
              <a:off x="4805095" y="4021062"/>
              <a:ext cx="364285" cy="37692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0F3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6"/>
            <p:cNvSpPr/>
            <p:nvPr/>
          </p:nvSpPr>
          <p:spPr>
            <a:xfrm>
              <a:off x="7020375" y="4069726"/>
              <a:ext cx="376926" cy="279597"/>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0F3D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26"/>
            <p:cNvSpPr/>
            <p:nvPr/>
          </p:nvSpPr>
          <p:spPr>
            <a:xfrm>
              <a:off x="5883275" y="3997891"/>
              <a:ext cx="431800" cy="431798"/>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6" name="图片 5"/>
          <p:cNvPicPr>
            <a:picLocks noChangeAspect="1"/>
          </p:cNvPicPr>
          <p:nvPr/>
        </p:nvPicPr>
        <p:blipFill>
          <a:blip r:embed="rId1"/>
          <a:stretch>
            <a:fillRect/>
          </a:stretch>
        </p:blipFill>
        <p:spPr>
          <a:xfrm>
            <a:off x="974991" y="1116182"/>
            <a:ext cx="3390368" cy="3658551"/>
          </a:xfrm>
          <a:prstGeom prst="rect">
            <a:avLst/>
          </a:prstGeom>
        </p:spPr>
      </p:pic>
      <p:pic>
        <p:nvPicPr>
          <p:cNvPr id="26" name="图片 25"/>
          <p:cNvPicPr>
            <a:picLocks noChangeAspect="1"/>
          </p:cNvPicPr>
          <p:nvPr/>
        </p:nvPicPr>
        <p:blipFill>
          <a:blip r:embed="rId1"/>
          <a:stretch>
            <a:fillRect/>
          </a:stretch>
        </p:blipFill>
        <p:spPr>
          <a:xfrm>
            <a:off x="7982176" y="1282340"/>
            <a:ext cx="3390368" cy="36585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down)">
                                      <p:cBhvr>
                                        <p:cTn id="14" dur="500"/>
                                        <p:tgtEl>
                                          <p:spTgt spid="19"/>
                                        </p:tgtEl>
                                      </p:cBhvr>
                                    </p:animEffect>
                                  </p:childTnLst>
                                </p:cTn>
                              </p:par>
                              <p:par>
                                <p:cTn id="15" presetID="12" presetClass="entr" presetSubtype="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ppt_y</p:attrName>
                                        </p:attrNameLst>
                                      </p:cBhvr>
                                      <p:tavLst>
                                        <p:tav tm="0">
                                          <p:val>
                                            <p:strVal val="#ppt_y-#ppt_h*1.125000"/>
                                          </p:val>
                                        </p:tav>
                                        <p:tav tm="100000">
                                          <p:val>
                                            <p:strVal val="#ppt_y"/>
                                          </p:val>
                                        </p:tav>
                                      </p:tavLst>
                                    </p:anim>
                                    <p:animEffect transition="in" filter="wipe(down)">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51113" y="1350168"/>
            <a:ext cx="1180736" cy="10668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rPr>
              <a:t>标</a:t>
            </a:r>
            <a:endParaRPr lang="zh-CN" altLang="en-US" sz="4000" dirty="0">
              <a:solidFill>
                <a:schemeClr val="bg1"/>
              </a:solidFill>
            </a:endParaRPr>
          </a:p>
        </p:txBody>
      </p:sp>
      <p:sp>
        <p:nvSpPr>
          <p:cNvPr id="4" name="矩形 3"/>
          <p:cNvSpPr/>
          <p:nvPr/>
        </p:nvSpPr>
        <p:spPr>
          <a:xfrm>
            <a:off x="4490690" y="1350168"/>
            <a:ext cx="1180736" cy="10668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rPr>
              <a:t>题</a:t>
            </a:r>
            <a:endParaRPr lang="zh-CN" altLang="en-US" sz="4000" dirty="0">
              <a:solidFill>
                <a:schemeClr val="bg1"/>
              </a:solidFill>
            </a:endParaRPr>
          </a:p>
        </p:txBody>
      </p:sp>
      <p:sp>
        <p:nvSpPr>
          <p:cNvPr id="6" name="矩形 5"/>
          <p:cNvSpPr/>
          <p:nvPr/>
        </p:nvSpPr>
        <p:spPr>
          <a:xfrm>
            <a:off x="6630268" y="1350168"/>
            <a:ext cx="1180736" cy="10668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rPr>
              <a:t>文</a:t>
            </a:r>
            <a:endParaRPr lang="zh-CN" altLang="en-US" sz="4000" dirty="0">
              <a:solidFill>
                <a:schemeClr val="bg1"/>
              </a:solidFill>
            </a:endParaRPr>
          </a:p>
        </p:txBody>
      </p:sp>
      <p:sp>
        <p:nvSpPr>
          <p:cNvPr id="7" name="矩形 6"/>
          <p:cNvSpPr/>
          <p:nvPr/>
        </p:nvSpPr>
        <p:spPr>
          <a:xfrm>
            <a:off x="8769847" y="1350168"/>
            <a:ext cx="1180736" cy="10668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4000" dirty="0">
                <a:solidFill>
                  <a:schemeClr val="bg1"/>
                </a:solidFill>
              </a:rPr>
              <a:t>字</a:t>
            </a:r>
            <a:endParaRPr lang="zh-CN" altLang="en-US" sz="4000" dirty="0">
              <a:solidFill>
                <a:schemeClr val="bg1"/>
              </a:solidFill>
            </a:endParaRPr>
          </a:p>
        </p:txBody>
      </p:sp>
      <p:grpSp>
        <p:nvGrpSpPr>
          <p:cNvPr id="8" name="组合 7"/>
          <p:cNvGrpSpPr/>
          <p:nvPr/>
        </p:nvGrpSpPr>
        <p:grpSpPr>
          <a:xfrm>
            <a:off x="4412827" y="2644106"/>
            <a:ext cx="1428696" cy="3705138"/>
            <a:chOff x="9020291" y="1709678"/>
            <a:chExt cx="1429137" cy="3706281"/>
          </a:xfrm>
        </p:grpSpPr>
        <p:sp>
          <p:nvSpPr>
            <p:cNvPr id="9" name="文本框 8"/>
            <p:cNvSpPr txBox="1"/>
            <p:nvPr/>
          </p:nvSpPr>
          <p:spPr>
            <a:xfrm>
              <a:off x="9977486" y="1709678"/>
              <a:ext cx="471942" cy="2003730"/>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rPr>
                <a:t>请在这里输入标题</a:t>
              </a:r>
              <a:endParaRPr lang="zh-CN" altLang="en-US" sz="1865" dirty="0">
                <a:solidFill>
                  <a:schemeClr val="bg1"/>
                </a:solidFill>
              </a:endParaRPr>
            </a:p>
          </p:txBody>
        </p:sp>
        <p:cxnSp>
          <p:nvCxnSpPr>
            <p:cNvPr id="10" name="直接连接符 9"/>
            <p:cNvCxnSpPr/>
            <p:nvPr/>
          </p:nvCxnSpPr>
          <p:spPr>
            <a:xfrm>
              <a:off x="9827680" y="1709678"/>
              <a:ext cx="0" cy="3706281"/>
            </a:xfrm>
            <a:prstGeom prst="line">
              <a:avLst/>
            </a:prstGeom>
            <a:ln w="12700">
              <a:solidFill>
                <a:srgbClr val="F0DDA9"/>
              </a:solidFill>
            </a:ln>
          </p:spPr>
          <p:style>
            <a:lnRef idx="1">
              <a:schemeClr val="dk1"/>
            </a:lnRef>
            <a:fillRef idx="0">
              <a:schemeClr val="dk1"/>
            </a:fillRef>
            <a:effectRef idx="0">
              <a:schemeClr val="dk1"/>
            </a:effectRef>
            <a:fontRef idx="minor">
              <a:schemeClr val="tx1"/>
            </a:fontRef>
          </p:style>
        </p:cxnSp>
        <p:sp>
          <p:nvSpPr>
            <p:cNvPr id="11" name="文本框 10"/>
            <p:cNvSpPr txBox="1"/>
            <p:nvPr/>
          </p:nvSpPr>
          <p:spPr>
            <a:xfrm>
              <a:off x="9020291" y="1709678"/>
              <a:ext cx="628058" cy="3260873"/>
            </a:xfrm>
            <a:prstGeom prst="rect">
              <a:avLst/>
            </a:prstGeom>
            <a:noFill/>
          </p:spPr>
          <p:txBody>
            <a:bodyPr vert="eaVert" wrap="none" rtlCol="0">
              <a:spAutoFit/>
            </a:bodyPr>
            <a:lstStyle>
              <a:defPPr>
                <a:defRPr lang="zh-CN"/>
              </a:defPPr>
              <a:lvl1pPr>
                <a:lnSpc>
                  <a:spcPct val="120000"/>
                </a:lnSpc>
                <a:defRPr sz="1400">
                  <a:solidFill>
                    <a:schemeClr val="bg1">
                      <a:lumMod val="85000"/>
                    </a:schemeClr>
                  </a:solidFill>
                  <a:latin typeface="方正隶二繁体" panose="03000509000000000000" pitchFamily="65" charset="-122"/>
                  <a:ea typeface="方正隶二繁体" panose="03000509000000000000" pitchFamily="65" charset="-122"/>
                </a:defRPr>
              </a:lvl1pPr>
            </a:lstStyle>
            <a:p>
              <a:r>
                <a:rPr lang="zh-CN" altLang="en-US" sz="1200" dirty="0"/>
                <a:t>水墨主题请在此输入文字  水墨主题请在此输入</a:t>
              </a:r>
              <a:endParaRPr lang="en-US" altLang="zh-CN" sz="1200" dirty="0"/>
            </a:p>
            <a:p>
              <a:r>
                <a:rPr lang="zh-CN" altLang="en-US" sz="1200" dirty="0"/>
                <a:t>文字  水墨主题请在此输入文字 水墨主题请在</a:t>
              </a:r>
              <a:endParaRPr lang="en-US" altLang="zh-CN" sz="1200" dirty="0"/>
            </a:p>
          </p:txBody>
        </p:sp>
      </p:grpSp>
      <p:grpSp>
        <p:nvGrpSpPr>
          <p:cNvPr id="12" name="组合 11"/>
          <p:cNvGrpSpPr/>
          <p:nvPr/>
        </p:nvGrpSpPr>
        <p:grpSpPr>
          <a:xfrm>
            <a:off x="2240064" y="2644106"/>
            <a:ext cx="1501508" cy="3705138"/>
            <a:chOff x="7012691" y="1709678"/>
            <a:chExt cx="1501972" cy="3706281"/>
          </a:xfrm>
        </p:grpSpPr>
        <p:sp>
          <p:nvSpPr>
            <p:cNvPr id="2" name="文本框 1"/>
            <p:cNvSpPr txBox="1"/>
            <p:nvPr/>
          </p:nvSpPr>
          <p:spPr>
            <a:xfrm>
              <a:off x="8042721" y="1709678"/>
              <a:ext cx="471942" cy="2003730"/>
            </a:xfrm>
            <a:prstGeom prst="rect">
              <a:avLst/>
            </a:prstGeom>
            <a:noFill/>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rPr>
                <a:t>请在这里输入标题</a:t>
              </a:r>
              <a:endParaRPr lang="zh-CN" altLang="en-US" sz="1865" dirty="0">
                <a:solidFill>
                  <a:schemeClr val="bg1"/>
                </a:solidFill>
              </a:endParaRPr>
            </a:p>
          </p:txBody>
        </p:sp>
        <p:cxnSp>
          <p:nvCxnSpPr>
            <p:cNvPr id="14" name="直接连接符 13"/>
            <p:cNvCxnSpPr/>
            <p:nvPr/>
          </p:nvCxnSpPr>
          <p:spPr>
            <a:xfrm>
              <a:off x="7820079" y="1709678"/>
              <a:ext cx="0" cy="3706281"/>
            </a:xfrm>
            <a:prstGeom prst="line">
              <a:avLst/>
            </a:prstGeom>
            <a:ln w="12700">
              <a:solidFill>
                <a:srgbClr val="F0DDA9"/>
              </a:solidFill>
            </a:ln>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7012691" y="1709678"/>
              <a:ext cx="628058" cy="3260873"/>
            </a:xfrm>
            <a:prstGeom prst="rect">
              <a:avLst/>
            </a:prstGeom>
            <a:noFill/>
          </p:spPr>
          <p:txBody>
            <a:bodyPr vert="eaVert" wrap="none" rtlCol="0">
              <a:spAutoFit/>
            </a:bodyPr>
            <a:lstStyle>
              <a:defPPr>
                <a:defRPr lang="zh-CN"/>
              </a:defPPr>
              <a:lvl1pPr>
                <a:lnSpc>
                  <a:spcPct val="120000"/>
                </a:lnSpc>
                <a:defRPr sz="1400">
                  <a:solidFill>
                    <a:schemeClr val="bg1">
                      <a:lumMod val="85000"/>
                    </a:schemeClr>
                  </a:solidFill>
                  <a:latin typeface="方正隶二繁体" panose="03000509000000000000" pitchFamily="65" charset="-122"/>
                  <a:ea typeface="方正隶二繁体" panose="03000509000000000000" pitchFamily="65" charset="-122"/>
                </a:defRPr>
              </a:lvl1pPr>
            </a:lstStyle>
            <a:p>
              <a:r>
                <a:rPr lang="zh-CN" altLang="en-US" sz="1200" dirty="0"/>
                <a:t>水墨主题请在此输入文字  水墨主题请在此输入</a:t>
              </a:r>
              <a:endParaRPr lang="en-US" altLang="zh-CN" sz="1200" dirty="0"/>
            </a:p>
            <a:p>
              <a:r>
                <a:rPr lang="zh-CN" altLang="en-US" sz="1200" dirty="0"/>
                <a:t>文字  水墨主题请在此输入文字 水墨主题请在</a:t>
              </a:r>
              <a:endParaRPr lang="en-US" altLang="zh-CN" sz="1200" dirty="0"/>
            </a:p>
          </p:txBody>
        </p:sp>
      </p:grpSp>
      <p:grpSp>
        <p:nvGrpSpPr>
          <p:cNvPr id="30" name="组合 29"/>
          <p:cNvGrpSpPr/>
          <p:nvPr/>
        </p:nvGrpSpPr>
        <p:grpSpPr>
          <a:xfrm>
            <a:off x="6506739" y="2644106"/>
            <a:ext cx="1428696" cy="3705138"/>
            <a:chOff x="9020291" y="1709678"/>
            <a:chExt cx="1429137" cy="3706281"/>
          </a:xfrm>
        </p:grpSpPr>
        <p:sp>
          <p:nvSpPr>
            <p:cNvPr id="32" name="文本框 31"/>
            <p:cNvSpPr txBox="1"/>
            <p:nvPr/>
          </p:nvSpPr>
          <p:spPr>
            <a:xfrm>
              <a:off x="9977486" y="1709678"/>
              <a:ext cx="471942" cy="2003730"/>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rPr>
                <a:t>请在这里输入标题</a:t>
              </a:r>
              <a:endParaRPr lang="zh-CN" altLang="en-US" sz="1865" dirty="0">
                <a:solidFill>
                  <a:schemeClr val="bg1"/>
                </a:solidFill>
              </a:endParaRPr>
            </a:p>
          </p:txBody>
        </p:sp>
        <p:cxnSp>
          <p:nvCxnSpPr>
            <p:cNvPr id="33" name="直接连接符 32"/>
            <p:cNvCxnSpPr/>
            <p:nvPr/>
          </p:nvCxnSpPr>
          <p:spPr>
            <a:xfrm>
              <a:off x="9827680" y="1709678"/>
              <a:ext cx="0" cy="3706281"/>
            </a:xfrm>
            <a:prstGeom prst="line">
              <a:avLst/>
            </a:prstGeom>
            <a:ln w="12700">
              <a:solidFill>
                <a:srgbClr val="F0DDA9"/>
              </a:solidFill>
            </a:ln>
          </p:spPr>
          <p:style>
            <a:lnRef idx="1">
              <a:schemeClr val="dk1"/>
            </a:lnRef>
            <a:fillRef idx="0">
              <a:schemeClr val="dk1"/>
            </a:fillRef>
            <a:effectRef idx="0">
              <a:schemeClr val="dk1"/>
            </a:effectRef>
            <a:fontRef idx="minor">
              <a:schemeClr val="tx1"/>
            </a:fontRef>
          </p:style>
        </p:cxnSp>
        <p:sp>
          <p:nvSpPr>
            <p:cNvPr id="34" name="文本框 33"/>
            <p:cNvSpPr txBox="1"/>
            <p:nvPr/>
          </p:nvSpPr>
          <p:spPr>
            <a:xfrm>
              <a:off x="9020291" y="1709678"/>
              <a:ext cx="628058" cy="3260873"/>
            </a:xfrm>
            <a:prstGeom prst="rect">
              <a:avLst/>
            </a:prstGeom>
            <a:noFill/>
          </p:spPr>
          <p:txBody>
            <a:bodyPr vert="eaVert" wrap="none" rtlCol="0">
              <a:spAutoFit/>
            </a:bodyPr>
            <a:lstStyle>
              <a:defPPr>
                <a:defRPr lang="zh-CN"/>
              </a:defPPr>
              <a:lvl1pPr>
                <a:lnSpc>
                  <a:spcPct val="120000"/>
                </a:lnSpc>
                <a:defRPr sz="1400">
                  <a:solidFill>
                    <a:schemeClr val="bg1">
                      <a:lumMod val="85000"/>
                    </a:schemeClr>
                  </a:solidFill>
                  <a:latin typeface="方正隶二繁体" panose="03000509000000000000" pitchFamily="65" charset="-122"/>
                  <a:ea typeface="方正隶二繁体" panose="03000509000000000000" pitchFamily="65" charset="-122"/>
                </a:defRPr>
              </a:lvl1pPr>
            </a:lstStyle>
            <a:p>
              <a:r>
                <a:rPr lang="zh-CN" altLang="en-US" sz="1200" dirty="0"/>
                <a:t>水墨主题请在此输入文字  水墨主题请在此输入</a:t>
              </a:r>
              <a:endParaRPr lang="en-US" altLang="zh-CN" sz="1200" dirty="0"/>
            </a:p>
            <a:p>
              <a:r>
                <a:rPr lang="zh-CN" altLang="en-US" sz="1200" dirty="0"/>
                <a:t>文字  水墨主题请在此输入文字 水墨主题请在</a:t>
              </a:r>
              <a:endParaRPr lang="en-US" altLang="zh-CN" sz="1200" dirty="0"/>
            </a:p>
          </p:txBody>
        </p:sp>
      </p:grpSp>
      <p:grpSp>
        <p:nvGrpSpPr>
          <p:cNvPr id="35" name="组合 34"/>
          <p:cNvGrpSpPr/>
          <p:nvPr/>
        </p:nvGrpSpPr>
        <p:grpSpPr>
          <a:xfrm>
            <a:off x="8684104" y="2644106"/>
            <a:ext cx="1428696" cy="3705138"/>
            <a:chOff x="9020291" y="1709678"/>
            <a:chExt cx="1429137" cy="3706281"/>
          </a:xfrm>
        </p:grpSpPr>
        <p:sp>
          <p:nvSpPr>
            <p:cNvPr id="36" name="文本框 35"/>
            <p:cNvSpPr txBox="1"/>
            <p:nvPr/>
          </p:nvSpPr>
          <p:spPr>
            <a:xfrm>
              <a:off x="9977486" y="1709678"/>
              <a:ext cx="471942" cy="2003730"/>
            </a:xfrm>
            <a:prstGeom prst="rect">
              <a:avLst/>
            </a:prstGeom>
            <a:noFill/>
          </p:spPr>
          <p:txBody>
            <a:bodyPr vert="eaVert" wrap="none" rtlCol="0">
              <a:spAutoFit/>
            </a:bodyPr>
            <a:lstStyle>
              <a:defPPr>
                <a:defRPr lang="zh-CN"/>
              </a:defPPr>
              <a:lvl1pPr>
                <a:defRPr sz="2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rPr>
                <a:t>请在这里输入标题</a:t>
              </a:r>
              <a:endParaRPr lang="zh-CN" altLang="en-US" sz="1865" dirty="0">
                <a:solidFill>
                  <a:schemeClr val="bg1"/>
                </a:solidFill>
              </a:endParaRPr>
            </a:p>
          </p:txBody>
        </p:sp>
        <p:cxnSp>
          <p:nvCxnSpPr>
            <p:cNvPr id="37" name="直接连接符 36"/>
            <p:cNvCxnSpPr/>
            <p:nvPr/>
          </p:nvCxnSpPr>
          <p:spPr>
            <a:xfrm>
              <a:off x="9827680" y="1709678"/>
              <a:ext cx="0" cy="3706281"/>
            </a:xfrm>
            <a:prstGeom prst="line">
              <a:avLst/>
            </a:prstGeom>
            <a:ln w="12700">
              <a:solidFill>
                <a:srgbClr val="F0DDA9"/>
              </a:solidFill>
            </a:ln>
          </p:spPr>
          <p:style>
            <a:lnRef idx="1">
              <a:schemeClr val="dk1"/>
            </a:lnRef>
            <a:fillRef idx="0">
              <a:schemeClr val="dk1"/>
            </a:fillRef>
            <a:effectRef idx="0">
              <a:schemeClr val="dk1"/>
            </a:effectRef>
            <a:fontRef idx="minor">
              <a:schemeClr val="tx1"/>
            </a:fontRef>
          </p:style>
        </p:cxnSp>
        <p:sp>
          <p:nvSpPr>
            <p:cNvPr id="38" name="文本框 37"/>
            <p:cNvSpPr txBox="1"/>
            <p:nvPr/>
          </p:nvSpPr>
          <p:spPr>
            <a:xfrm>
              <a:off x="9020291" y="1709678"/>
              <a:ext cx="628058" cy="3260873"/>
            </a:xfrm>
            <a:prstGeom prst="rect">
              <a:avLst/>
            </a:prstGeom>
            <a:noFill/>
          </p:spPr>
          <p:txBody>
            <a:bodyPr vert="eaVert" wrap="none" rtlCol="0">
              <a:spAutoFit/>
            </a:bodyPr>
            <a:lstStyle>
              <a:defPPr>
                <a:defRPr lang="zh-CN"/>
              </a:defPPr>
              <a:lvl1pPr>
                <a:lnSpc>
                  <a:spcPct val="120000"/>
                </a:lnSpc>
                <a:defRPr sz="1400">
                  <a:solidFill>
                    <a:schemeClr val="bg1">
                      <a:lumMod val="85000"/>
                    </a:schemeClr>
                  </a:solidFill>
                  <a:latin typeface="方正隶二繁体" panose="03000509000000000000" pitchFamily="65" charset="-122"/>
                  <a:ea typeface="方正隶二繁体" panose="03000509000000000000" pitchFamily="65" charset="-122"/>
                </a:defRPr>
              </a:lvl1pPr>
            </a:lstStyle>
            <a:p>
              <a:r>
                <a:rPr lang="zh-CN" altLang="en-US" sz="1200" dirty="0"/>
                <a:t>水墨主题请在此输入文字  水墨主题请在此输入</a:t>
              </a:r>
              <a:endParaRPr lang="en-US" altLang="zh-CN" sz="1200" dirty="0"/>
            </a:p>
            <a:p>
              <a:r>
                <a:rPr lang="zh-CN" altLang="en-US" sz="1200" dirty="0"/>
                <a:t>文字  水墨主题请在此输入文字 水墨主题请在</a:t>
              </a:r>
              <a:endParaRPr lang="en-US" altLang="zh-CN" sz="1200" dirty="0"/>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anim calcmode="lin" valueType="num">
                                      <p:cBhvr>
                                        <p:cTn id="14" dur="1250" fill="hold"/>
                                        <p:tgtEl>
                                          <p:spTgt spid="4"/>
                                        </p:tgtEl>
                                        <p:attrNameLst>
                                          <p:attrName>ppt_x</p:attrName>
                                        </p:attrNameLst>
                                      </p:cBhvr>
                                      <p:tavLst>
                                        <p:tav tm="0">
                                          <p:val>
                                            <p:strVal val="#ppt_x"/>
                                          </p:val>
                                        </p:tav>
                                        <p:tav tm="100000">
                                          <p:val>
                                            <p:strVal val="#ppt_x"/>
                                          </p:val>
                                        </p:tav>
                                      </p:tavLst>
                                    </p:anim>
                                    <p:anim calcmode="lin" valueType="num">
                                      <p:cBhvr>
                                        <p:cTn id="15" dur="125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250"/>
                                        <p:tgtEl>
                                          <p:spTgt spid="6"/>
                                        </p:tgtEl>
                                      </p:cBhvr>
                                    </p:animEffect>
                                    <p:anim calcmode="lin" valueType="num">
                                      <p:cBhvr>
                                        <p:cTn id="20" dur="1250" fill="hold"/>
                                        <p:tgtEl>
                                          <p:spTgt spid="6"/>
                                        </p:tgtEl>
                                        <p:attrNameLst>
                                          <p:attrName>ppt_x</p:attrName>
                                        </p:attrNameLst>
                                      </p:cBhvr>
                                      <p:tavLst>
                                        <p:tav tm="0">
                                          <p:val>
                                            <p:strVal val="#ppt_x"/>
                                          </p:val>
                                        </p:tav>
                                        <p:tav tm="100000">
                                          <p:val>
                                            <p:strVal val="#ppt_x"/>
                                          </p:val>
                                        </p:tav>
                                      </p:tavLst>
                                    </p:anim>
                                    <p:anim calcmode="lin" valueType="num">
                                      <p:cBhvr>
                                        <p:cTn id="21" dur="125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anim calcmode="lin" valueType="num">
                                      <p:cBhvr>
                                        <p:cTn id="26" dur="1250" fill="hold"/>
                                        <p:tgtEl>
                                          <p:spTgt spid="7"/>
                                        </p:tgtEl>
                                        <p:attrNameLst>
                                          <p:attrName>ppt_x</p:attrName>
                                        </p:attrNameLst>
                                      </p:cBhvr>
                                      <p:tavLst>
                                        <p:tav tm="0">
                                          <p:val>
                                            <p:strVal val="#ppt_x"/>
                                          </p:val>
                                        </p:tav>
                                        <p:tav tm="100000">
                                          <p:val>
                                            <p:strVal val="#ppt_x"/>
                                          </p:val>
                                        </p:tav>
                                      </p:tavLst>
                                    </p:anim>
                                    <p:anim calcmode="lin" valueType="num">
                                      <p:cBhvr>
                                        <p:cTn id="27"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heckerboard(across)">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checkerboard(across)">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6" grpId="0" bldLvl="0" animBg="1"/>
      <p:bldP spid="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0" y="0"/>
            <a:ext cx="12192000" cy="6858000"/>
          </a:xfrm>
          <a:prstGeom prst="rect">
            <a:avLst/>
          </a:prstGeom>
        </p:spPr>
      </p:pic>
      <p:sp>
        <p:nvSpPr>
          <p:cNvPr id="18" name="矩形 17"/>
          <p:cNvSpPr/>
          <p:nvPr/>
        </p:nvSpPr>
        <p:spPr>
          <a:xfrm>
            <a:off x="1037492" y="715108"/>
            <a:ext cx="10117015" cy="5604816"/>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15272" y="4027687"/>
            <a:ext cx="1813560" cy="337185"/>
          </a:xfrm>
          <a:prstGeom prst="rect">
            <a:avLst/>
          </a:prstGeom>
        </p:spPr>
        <p:txBody>
          <a:bodyPr wrap="none">
            <a:spAutoFit/>
          </a:bodyPr>
          <a:lstStyle/>
          <a:p>
            <a:pPr algn="ctr"/>
            <a:r>
              <a:rPr lang="zh-CN" altLang="en-US" sz="1600" b="1" dirty="0">
                <a:solidFill>
                  <a:schemeClr val="bg1"/>
                </a:solidFill>
                <a:latin typeface="汉仪全唐诗简" panose="00020600040101010101" charset="-122"/>
                <a:ea typeface="汉仪全唐诗简" panose="00020600040101010101" charset="-122"/>
                <a:sym typeface="+mn-ea"/>
              </a:rPr>
              <a:t>单击此处输入标题</a:t>
            </a:r>
            <a:endParaRPr lang="zh-CN" altLang="en-US" sz="1600" b="1" dirty="0">
              <a:solidFill>
                <a:schemeClr val="bg1"/>
              </a:solidFill>
              <a:latin typeface="汉仪全唐诗简" panose="00020600040101010101" charset="-122"/>
              <a:ea typeface="汉仪全唐诗简" panose="00020600040101010101" charset="-122"/>
              <a:sym typeface="+mn-ea"/>
            </a:endParaRPr>
          </a:p>
        </p:txBody>
      </p:sp>
      <p:sp>
        <p:nvSpPr>
          <p:cNvPr id="7" name="矩形 6"/>
          <p:cNvSpPr/>
          <p:nvPr/>
        </p:nvSpPr>
        <p:spPr>
          <a:xfrm>
            <a:off x="1399086" y="4380139"/>
            <a:ext cx="2245995" cy="890693"/>
          </a:xfrm>
          <a:prstGeom prst="rect">
            <a:avLst/>
          </a:prstGeom>
        </p:spPr>
        <p:txBody>
          <a:bodyPr wrap="square">
            <a:spAutoFit/>
          </a:bodyPr>
          <a:lstStyle/>
          <a:p>
            <a:pPr lvl="0" algn="ctr" fontAlgn="auto">
              <a:lnSpc>
                <a:spcPct val="150000"/>
              </a:lnSpc>
            </a:pPr>
            <a:r>
              <a:rPr lang="zh-CN" altLang="en-US" sz="1200" dirty="0">
                <a:solidFill>
                  <a:srgbClr val="DDE7F0"/>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rgbClr val="DDE7F0"/>
              </a:solidFill>
              <a:latin typeface="微软雅黑" panose="020B0503020204020204" charset="-122"/>
              <a:ea typeface="微软雅黑" panose="020B0503020204020204" charset="-122"/>
              <a:sym typeface="+mn-ea"/>
            </a:endParaRPr>
          </a:p>
        </p:txBody>
      </p:sp>
      <p:sp>
        <p:nvSpPr>
          <p:cNvPr id="8" name="矩形 7"/>
          <p:cNvSpPr/>
          <p:nvPr/>
        </p:nvSpPr>
        <p:spPr>
          <a:xfrm>
            <a:off x="4085422" y="4027687"/>
            <a:ext cx="1808480" cy="337185"/>
          </a:xfrm>
          <a:prstGeom prst="rect">
            <a:avLst/>
          </a:prstGeom>
        </p:spPr>
        <p:txBody>
          <a:bodyPr wrap="none">
            <a:spAutoFit/>
          </a:bodyPr>
          <a:lstStyle/>
          <a:p>
            <a:pPr algn="ctr"/>
            <a:r>
              <a:rPr lang="zh-CN" altLang="en-US" sz="1600" b="1">
                <a:solidFill>
                  <a:schemeClr val="bg1"/>
                </a:solidFill>
                <a:latin typeface="汉仪全唐诗简" panose="00020600040101010101" charset="-122"/>
                <a:ea typeface="汉仪全唐诗简" panose="00020600040101010101" charset="-122"/>
                <a:sym typeface="+mn-ea"/>
              </a:rPr>
              <a:t>单击此处输入标题</a:t>
            </a:r>
            <a:endParaRPr lang="zh-CN" altLang="en-US" sz="1600" b="1" dirty="0">
              <a:solidFill>
                <a:schemeClr val="bg1"/>
              </a:solidFill>
              <a:latin typeface="汉仪全唐诗简" panose="00020600040101010101" charset="-122"/>
              <a:ea typeface="汉仪全唐诗简" panose="00020600040101010101" charset="-122"/>
              <a:sym typeface="+mn-ea"/>
            </a:endParaRPr>
          </a:p>
        </p:txBody>
      </p:sp>
      <p:sp>
        <p:nvSpPr>
          <p:cNvPr id="9" name="矩形 8"/>
          <p:cNvSpPr/>
          <p:nvPr/>
        </p:nvSpPr>
        <p:spPr>
          <a:xfrm>
            <a:off x="3824151" y="4380139"/>
            <a:ext cx="2329180" cy="890693"/>
          </a:xfrm>
          <a:prstGeom prst="rect">
            <a:avLst/>
          </a:prstGeom>
        </p:spPr>
        <p:txBody>
          <a:bodyPr wrap="square">
            <a:spAutoFit/>
          </a:bodyPr>
          <a:lstStyle/>
          <a:p>
            <a:pPr lvl="0" algn="ctr" fontAlgn="auto">
              <a:lnSpc>
                <a:spcPct val="150000"/>
              </a:lnSpc>
            </a:pPr>
            <a:r>
              <a:rPr lang="zh-CN" altLang="en-US" sz="1200" dirty="0">
                <a:solidFill>
                  <a:srgbClr val="DDE7F0"/>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rgbClr val="DDE7F0"/>
              </a:solidFill>
              <a:latin typeface="微软雅黑" panose="020B0503020204020204" charset="-122"/>
              <a:ea typeface="微软雅黑" panose="020B0503020204020204" charset="-122"/>
              <a:sym typeface="+mn-ea"/>
            </a:endParaRPr>
          </a:p>
        </p:txBody>
      </p:sp>
      <p:sp>
        <p:nvSpPr>
          <p:cNvPr id="39" name="矩形 38"/>
          <p:cNvSpPr/>
          <p:nvPr/>
        </p:nvSpPr>
        <p:spPr>
          <a:xfrm>
            <a:off x="6538427" y="4027687"/>
            <a:ext cx="1808480" cy="337185"/>
          </a:xfrm>
          <a:prstGeom prst="rect">
            <a:avLst/>
          </a:prstGeom>
        </p:spPr>
        <p:txBody>
          <a:bodyPr wrap="none">
            <a:spAutoFit/>
          </a:bodyPr>
          <a:lstStyle/>
          <a:p>
            <a:pPr algn="ctr"/>
            <a:r>
              <a:rPr lang="zh-CN" altLang="en-US" sz="1600" b="1">
                <a:solidFill>
                  <a:schemeClr val="bg1"/>
                </a:solidFill>
                <a:latin typeface="汉仪全唐诗简" panose="00020600040101010101" charset="-122"/>
                <a:ea typeface="汉仪全唐诗简" panose="00020600040101010101" charset="-122"/>
                <a:sym typeface="+mn-ea"/>
              </a:rPr>
              <a:t>单击此处输入标题</a:t>
            </a:r>
            <a:endParaRPr lang="zh-CN" altLang="en-US" sz="1600" b="1" dirty="0">
              <a:solidFill>
                <a:schemeClr val="bg1"/>
              </a:solidFill>
              <a:latin typeface="汉仪全唐诗简" panose="00020600040101010101" charset="-122"/>
              <a:ea typeface="汉仪全唐诗简" panose="00020600040101010101" charset="-122"/>
              <a:sym typeface="+mn-ea"/>
            </a:endParaRPr>
          </a:p>
        </p:txBody>
      </p:sp>
      <p:sp>
        <p:nvSpPr>
          <p:cNvPr id="40" name="矩形 39"/>
          <p:cNvSpPr/>
          <p:nvPr/>
        </p:nvSpPr>
        <p:spPr>
          <a:xfrm>
            <a:off x="6281601" y="4380139"/>
            <a:ext cx="2322195" cy="890693"/>
          </a:xfrm>
          <a:prstGeom prst="rect">
            <a:avLst/>
          </a:prstGeom>
        </p:spPr>
        <p:txBody>
          <a:bodyPr wrap="square">
            <a:spAutoFit/>
          </a:bodyPr>
          <a:lstStyle/>
          <a:p>
            <a:pPr lvl="0" algn="ctr" fontAlgn="auto">
              <a:lnSpc>
                <a:spcPct val="150000"/>
              </a:lnSpc>
            </a:pPr>
            <a:r>
              <a:rPr lang="zh-CN" altLang="en-US" sz="1200" dirty="0">
                <a:solidFill>
                  <a:srgbClr val="DDE7F0"/>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rgbClr val="DDE7F0"/>
              </a:solidFill>
              <a:latin typeface="微软雅黑" panose="020B0503020204020204" charset="-122"/>
              <a:ea typeface="微软雅黑" panose="020B0503020204020204" charset="-122"/>
              <a:sym typeface="+mn-ea"/>
            </a:endParaRPr>
          </a:p>
        </p:txBody>
      </p:sp>
      <p:sp>
        <p:nvSpPr>
          <p:cNvPr id="41" name="矩形 40"/>
          <p:cNvSpPr/>
          <p:nvPr/>
        </p:nvSpPr>
        <p:spPr>
          <a:xfrm>
            <a:off x="8997782" y="4027687"/>
            <a:ext cx="1808480" cy="337185"/>
          </a:xfrm>
          <a:prstGeom prst="rect">
            <a:avLst/>
          </a:prstGeom>
        </p:spPr>
        <p:txBody>
          <a:bodyPr wrap="none">
            <a:spAutoFit/>
          </a:bodyPr>
          <a:lstStyle/>
          <a:p>
            <a:pPr algn="ctr"/>
            <a:r>
              <a:rPr lang="zh-CN" altLang="en-US" sz="1600" b="1">
                <a:solidFill>
                  <a:schemeClr val="bg1"/>
                </a:solidFill>
                <a:latin typeface="汉仪全唐诗简" panose="00020600040101010101" charset="-122"/>
                <a:ea typeface="汉仪全唐诗简" panose="00020600040101010101" charset="-122"/>
                <a:sym typeface="+mn-ea"/>
              </a:rPr>
              <a:t>单击此处输入标题</a:t>
            </a:r>
            <a:endParaRPr lang="zh-CN" altLang="en-US" sz="1600" b="1" dirty="0">
              <a:solidFill>
                <a:schemeClr val="bg1"/>
              </a:solidFill>
              <a:latin typeface="汉仪全唐诗简" panose="00020600040101010101" charset="-122"/>
              <a:ea typeface="汉仪全唐诗简" panose="00020600040101010101" charset="-122"/>
              <a:sym typeface="+mn-ea"/>
            </a:endParaRPr>
          </a:p>
        </p:txBody>
      </p:sp>
      <p:sp>
        <p:nvSpPr>
          <p:cNvPr id="42" name="矩形 41"/>
          <p:cNvSpPr/>
          <p:nvPr/>
        </p:nvSpPr>
        <p:spPr>
          <a:xfrm>
            <a:off x="8779056" y="4380139"/>
            <a:ext cx="2245995" cy="890693"/>
          </a:xfrm>
          <a:prstGeom prst="rect">
            <a:avLst/>
          </a:prstGeom>
        </p:spPr>
        <p:txBody>
          <a:bodyPr wrap="square">
            <a:spAutoFit/>
          </a:bodyPr>
          <a:lstStyle/>
          <a:p>
            <a:pPr lvl="0" algn="ctr" fontAlgn="auto">
              <a:lnSpc>
                <a:spcPct val="150000"/>
              </a:lnSpc>
            </a:pPr>
            <a:r>
              <a:rPr lang="zh-CN" altLang="en-US" sz="1200" dirty="0">
                <a:solidFill>
                  <a:srgbClr val="DDE7F0"/>
                </a:solidFill>
                <a:latin typeface="汉仪全唐诗简" panose="00020600040101010101" charset="-122"/>
                <a:ea typeface="汉仪全唐诗简" panose="00020600040101010101" charset="-122"/>
                <a:sym typeface="+mn-ea"/>
              </a:rPr>
              <a:t>请在此处添加详细描述文本，尽量与标题文本语言风格相符合，语言描述尽量简洁生动。</a:t>
            </a:r>
            <a:endParaRPr sz="1200" dirty="0">
              <a:solidFill>
                <a:srgbClr val="DDE7F0"/>
              </a:solidFill>
              <a:latin typeface="微软雅黑" panose="020B0503020204020204" charset="-122"/>
              <a:ea typeface="微软雅黑" panose="020B0503020204020204" charset="-122"/>
              <a:sym typeface="+mn-ea"/>
            </a:endParaRPr>
          </a:p>
        </p:txBody>
      </p:sp>
      <p:pic>
        <p:nvPicPr>
          <p:cNvPr id="10" name="图片 9"/>
          <p:cNvPicPr>
            <a:picLocks noChangeAspect="1"/>
          </p:cNvPicPr>
          <p:nvPr/>
        </p:nvPicPr>
        <p:blipFill>
          <a:blip r:embed="rId2"/>
          <a:stretch>
            <a:fillRect/>
          </a:stretch>
        </p:blipFill>
        <p:spPr>
          <a:xfrm>
            <a:off x="1138329" y="1715229"/>
            <a:ext cx="2811561" cy="2420117"/>
          </a:xfrm>
          <a:prstGeom prst="rect">
            <a:avLst/>
          </a:prstGeom>
        </p:spPr>
      </p:pic>
      <p:pic>
        <p:nvPicPr>
          <p:cNvPr id="15" name="图片 14"/>
          <p:cNvPicPr>
            <a:picLocks noChangeAspect="1"/>
          </p:cNvPicPr>
          <p:nvPr/>
        </p:nvPicPr>
        <p:blipFill>
          <a:blip r:embed="rId2"/>
          <a:stretch>
            <a:fillRect/>
          </a:stretch>
        </p:blipFill>
        <p:spPr>
          <a:xfrm>
            <a:off x="8520732" y="1707595"/>
            <a:ext cx="2811561" cy="2420117"/>
          </a:xfrm>
          <a:prstGeom prst="rect">
            <a:avLst/>
          </a:prstGeom>
        </p:spPr>
      </p:pic>
      <p:pic>
        <p:nvPicPr>
          <p:cNvPr id="16" name="图片 15"/>
          <p:cNvPicPr>
            <a:picLocks noChangeAspect="1"/>
          </p:cNvPicPr>
          <p:nvPr/>
        </p:nvPicPr>
        <p:blipFill>
          <a:blip r:embed="rId2"/>
          <a:stretch>
            <a:fillRect/>
          </a:stretch>
        </p:blipFill>
        <p:spPr>
          <a:xfrm>
            <a:off x="3617843" y="1707596"/>
            <a:ext cx="2811561" cy="2420117"/>
          </a:xfrm>
          <a:prstGeom prst="rect">
            <a:avLst/>
          </a:prstGeom>
        </p:spPr>
      </p:pic>
      <p:pic>
        <p:nvPicPr>
          <p:cNvPr id="17" name="图片 16"/>
          <p:cNvPicPr>
            <a:picLocks noChangeAspect="1"/>
          </p:cNvPicPr>
          <p:nvPr/>
        </p:nvPicPr>
        <p:blipFill>
          <a:blip r:embed="rId2"/>
          <a:stretch>
            <a:fillRect/>
          </a:stretch>
        </p:blipFill>
        <p:spPr>
          <a:xfrm>
            <a:off x="6036886" y="1759969"/>
            <a:ext cx="2811561" cy="242011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ppt_y</p:attrName>
                                        </p:attrNameLst>
                                      </p:cBhvr>
                                      <p:tavLst>
                                        <p:tav tm="0">
                                          <p:val>
                                            <p:strVal val="#ppt_y+#ppt_h*1.125000"/>
                                          </p:val>
                                        </p:tav>
                                        <p:tav tm="100000">
                                          <p:val>
                                            <p:strVal val="#ppt_y"/>
                                          </p:val>
                                        </p:tav>
                                      </p:tavLst>
                                    </p:anim>
                                    <p:animEffect transition="in" filter="wipe(up)">
                                      <p:cBhvr>
                                        <p:cTn id="30" dur="500"/>
                                        <p:tgtEl>
                                          <p:spTgt spid="40"/>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p:tgtEl>
                                          <p:spTgt spid="41"/>
                                        </p:tgtEl>
                                        <p:attrNameLst>
                                          <p:attrName>ppt_y</p:attrName>
                                        </p:attrNameLst>
                                      </p:cBhvr>
                                      <p:tavLst>
                                        <p:tav tm="0">
                                          <p:val>
                                            <p:strVal val="#ppt_y+#ppt_h*1.125000"/>
                                          </p:val>
                                        </p:tav>
                                        <p:tav tm="100000">
                                          <p:val>
                                            <p:strVal val="#ppt_y"/>
                                          </p:val>
                                        </p:tav>
                                      </p:tavLst>
                                    </p:anim>
                                    <p:animEffect transition="in" filter="wipe(up)">
                                      <p:cBhvr>
                                        <p:cTn id="35" dur="500"/>
                                        <p:tgtEl>
                                          <p:spTgt spid="41"/>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500"/>
                                        <p:tgtEl>
                                          <p:spTgt spid="42"/>
                                        </p:tgtEl>
                                        <p:attrNameLst>
                                          <p:attrName>ppt_y</p:attrName>
                                        </p:attrNameLst>
                                      </p:cBhvr>
                                      <p:tavLst>
                                        <p:tav tm="0">
                                          <p:val>
                                            <p:strVal val="#ppt_y+#ppt_h*1.125000"/>
                                          </p:val>
                                        </p:tav>
                                        <p:tav tm="100000">
                                          <p:val>
                                            <p:strVal val="#ppt_y"/>
                                          </p:val>
                                        </p:tav>
                                      </p:tavLst>
                                    </p:anim>
                                    <p:animEffect transition="in" filter="wipe(up)">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9" grpId="0"/>
      <p:bldP spid="40"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58000"/>
          </a:xfrm>
          <a:prstGeom prst="rect">
            <a:avLst/>
          </a:prstGeom>
        </p:spPr>
      </p:pic>
      <p:sp>
        <p:nvSpPr>
          <p:cNvPr id="22" name="椭圆 21"/>
          <p:cNvSpPr/>
          <p:nvPr/>
        </p:nvSpPr>
        <p:spPr>
          <a:xfrm>
            <a:off x="3235960" y="523240"/>
            <a:ext cx="5083175" cy="508889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cs typeface="+mn-ea"/>
              <a:sym typeface="+mn-lt"/>
            </a:endParaRPr>
          </a:p>
        </p:txBody>
      </p:sp>
      <p:pic>
        <p:nvPicPr>
          <p:cNvPr id="40" name="图片 39"/>
          <p:cNvPicPr>
            <a:picLocks noChangeAspect="1"/>
          </p:cNvPicPr>
          <p:nvPr/>
        </p:nvPicPr>
        <p:blipFill>
          <a:blip r:embed="rId2"/>
          <a:stretch>
            <a:fillRect/>
          </a:stretch>
        </p:blipFill>
        <p:spPr>
          <a:xfrm>
            <a:off x="6096000" y="1013768"/>
            <a:ext cx="1655581" cy="737285"/>
          </a:xfrm>
          <a:prstGeom prst="rect">
            <a:avLst/>
          </a:prstGeom>
          <a:effectLst/>
        </p:spPr>
      </p:pic>
      <p:pic>
        <p:nvPicPr>
          <p:cNvPr id="45" name="图片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689" y="4325751"/>
            <a:ext cx="1788262" cy="432873"/>
          </a:xfrm>
          <a:prstGeom prst="rect">
            <a:avLst/>
          </a:prstGeom>
          <a:effectLst/>
        </p:spPr>
      </p:pic>
      <p:pic>
        <p:nvPicPr>
          <p:cNvPr id="19" name="图片 18"/>
          <p:cNvPicPr>
            <a:picLocks noChangeAspect="1"/>
          </p:cNvPicPr>
          <p:nvPr/>
        </p:nvPicPr>
        <p:blipFill rotWithShape="1">
          <a:blip r:embed="rId4"/>
          <a:srcRect/>
          <a:stretch>
            <a:fillRect/>
          </a:stretch>
        </p:blipFill>
        <p:spPr>
          <a:xfrm>
            <a:off x="7252690" y="1382410"/>
            <a:ext cx="655360" cy="1167120"/>
          </a:xfrm>
          <a:prstGeom prst="rect">
            <a:avLst/>
          </a:prstGeom>
        </p:spPr>
      </p:pic>
      <p:pic>
        <p:nvPicPr>
          <p:cNvPr id="4" name="图片 3"/>
          <p:cNvPicPr>
            <a:picLocks noChangeAspect="1"/>
          </p:cNvPicPr>
          <p:nvPr/>
        </p:nvPicPr>
        <p:blipFill rotWithShape="1">
          <a:blip r:embed="rId5"/>
          <a:srcRect/>
          <a:stretch>
            <a:fillRect/>
          </a:stretch>
        </p:blipFill>
        <p:spPr>
          <a:xfrm>
            <a:off x="3809997" y="1382411"/>
            <a:ext cx="3814276" cy="38142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12" presetClass="entr" presetSubtype="2" fill="hold" nodeType="withEffect">
                                  <p:stCondLst>
                                    <p:cond delay="75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750"/>
                                        <p:tgtEl>
                                          <p:spTgt spid="40"/>
                                        </p:tgtEl>
                                        <p:attrNameLst>
                                          <p:attrName>ppt_x</p:attrName>
                                        </p:attrNameLst>
                                      </p:cBhvr>
                                      <p:tavLst>
                                        <p:tav tm="0">
                                          <p:val>
                                            <p:strVal val="#ppt_x+#ppt_w*1.125000"/>
                                          </p:val>
                                        </p:tav>
                                        <p:tav tm="100000">
                                          <p:val>
                                            <p:strVal val="#ppt_x"/>
                                          </p:val>
                                        </p:tav>
                                      </p:tavLst>
                                    </p:anim>
                                    <p:animEffect transition="in" filter="wipe(left)">
                                      <p:cBhvr>
                                        <p:cTn id="13" dur="750"/>
                                        <p:tgtEl>
                                          <p:spTgt spid="40"/>
                                        </p:tgtEl>
                                      </p:cBhvr>
                                    </p:animEffect>
                                  </p:childTnLst>
                                </p:cTn>
                              </p:par>
                              <p:par>
                                <p:cTn id="14" presetID="12" presetClass="entr" presetSubtype="8" fill="hold" nodeType="withEffect">
                                  <p:stCondLst>
                                    <p:cond delay="75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750"/>
                                        <p:tgtEl>
                                          <p:spTgt spid="45"/>
                                        </p:tgtEl>
                                        <p:attrNameLst>
                                          <p:attrName>ppt_x</p:attrName>
                                        </p:attrNameLst>
                                      </p:cBhvr>
                                      <p:tavLst>
                                        <p:tav tm="0">
                                          <p:val>
                                            <p:strVal val="#ppt_x-#ppt_w*1.125000"/>
                                          </p:val>
                                        </p:tav>
                                        <p:tav tm="100000">
                                          <p:val>
                                            <p:strVal val="#ppt_x"/>
                                          </p:val>
                                        </p:tav>
                                      </p:tavLst>
                                    </p:anim>
                                    <p:animEffect transition="in" filter="wipe(right)">
                                      <p:cBhvr>
                                        <p:cTn id="17" dur="75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0"/>
            <a:ext cx="12192000" cy="6858000"/>
          </a:xfrm>
          <a:prstGeom prst="rect">
            <a:avLst/>
          </a:prstGeom>
        </p:spPr>
      </p:pic>
      <p:sp>
        <p:nvSpPr>
          <p:cNvPr id="4" name="矩形 3"/>
          <p:cNvSpPr/>
          <p:nvPr/>
        </p:nvSpPr>
        <p:spPr>
          <a:xfrm>
            <a:off x="6284976" y="0"/>
            <a:ext cx="4582315" cy="6858000"/>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2"/>
          <a:stretch>
            <a:fillRect/>
          </a:stretch>
        </p:blipFill>
        <p:spPr>
          <a:xfrm>
            <a:off x="6284976" y="874442"/>
            <a:ext cx="1655581" cy="737285"/>
          </a:xfrm>
          <a:prstGeom prst="rect">
            <a:avLst/>
          </a:prstGeom>
          <a:effectLst/>
        </p:spPr>
      </p:pic>
      <p:sp>
        <p:nvSpPr>
          <p:cNvPr id="14" name="文本框 13"/>
          <p:cNvSpPr txBox="1"/>
          <p:nvPr/>
        </p:nvSpPr>
        <p:spPr>
          <a:xfrm>
            <a:off x="7561389" y="2329104"/>
            <a:ext cx="2684957" cy="829945"/>
          </a:xfrm>
          <a:prstGeom prst="rect">
            <a:avLst/>
          </a:prstGeom>
          <a:noFill/>
        </p:spPr>
        <p:txBody>
          <a:bodyPr wrap="square" rtlCol="0">
            <a:spAutoFit/>
          </a:bodyPr>
          <a:lstStyle/>
          <a:p>
            <a:pPr algn="dist"/>
            <a:r>
              <a:rPr lang="zh-CN" altLang="en-US" sz="4800" dirty="0">
                <a:solidFill>
                  <a:schemeClr val="bg1"/>
                </a:solidFill>
                <a:latin typeface="华文楷体" panose="02010600040101010101" pitchFamily="2" charset="-122"/>
                <a:ea typeface="华文楷体" panose="02010600040101010101" pitchFamily="2" charset="-122"/>
                <a:cs typeface="+mn-ea"/>
                <a:sym typeface="+mn-lt"/>
              </a:rPr>
              <a:t>第壹章节</a:t>
            </a:r>
            <a:endParaRPr lang="zh-CN" altLang="en-US" sz="4800" dirty="0">
              <a:solidFill>
                <a:schemeClr val="bg1"/>
              </a:solidFill>
              <a:latin typeface="华文楷体" panose="02010600040101010101" pitchFamily="2" charset="-122"/>
              <a:ea typeface="华文楷体" panose="02010600040101010101" pitchFamily="2" charset="-122"/>
              <a:cs typeface="+mn-ea"/>
              <a:sym typeface="+mn-lt"/>
            </a:endParaRPr>
          </a:p>
        </p:txBody>
      </p:sp>
      <p:sp>
        <p:nvSpPr>
          <p:cNvPr id="15" name="矩形 14"/>
          <p:cNvSpPr/>
          <p:nvPr/>
        </p:nvSpPr>
        <p:spPr>
          <a:xfrm>
            <a:off x="6653931" y="3328469"/>
            <a:ext cx="3592415" cy="738664"/>
          </a:xfrm>
          <a:prstGeom prst="rect">
            <a:avLst/>
          </a:prstGeom>
        </p:spPr>
        <p:txBody>
          <a:bodyPr wrap="square">
            <a:spAutoFit/>
          </a:bodyPr>
          <a:lstStyle/>
          <a:p>
            <a:pPr algn="ctr">
              <a:lnSpc>
                <a:spcPct val="200000"/>
              </a:lnSpc>
            </a:pPr>
            <a:r>
              <a:rPr lang="zh-CN" altLang="en-US" sz="1050" dirty="0">
                <a:solidFill>
                  <a:schemeClr val="bg1"/>
                </a:solidFill>
                <a:latin typeface="华文楷体" panose="02010600040101010101" pitchFamily="2" charset="-122"/>
                <a:ea typeface="华文楷体" panose="02010600040101010101" pitchFamily="2" charset="-122"/>
                <a:cs typeface="+mn-ea"/>
                <a:sym typeface="+mn-lt"/>
              </a:rPr>
              <a:t>单击此处输入文本内容，单击此处输入文本内容，单击此处输入文本内容，单击此处输入文本内容</a:t>
            </a:r>
            <a:endParaRPr lang="zh-CN" altLang="en-US" sz="1050" dirty="0">
              <a:solidFill>
                <a:schemeClr val="bg1"/>
              </a:solidFill>
              <a:latin typeface="华文楷体" panose="02010600040101010101" pitchFamily="2" charset="-122"/>
              <a:ea typeface="华文楷体" panose="02010600040101010101" pitchFamily="2" charset="-122"/>
              <a:cs typeface="+mn-ea"/>
              <a:sym typeface="+mn-lt"/>
            </a:endParaRPr>
          </a:p>
        </p:txBody>
      </p:sp>
      <p:pic>
        <p:nvPicPr>
          <p:cNvPr id="2" name="图片 1"/>
          <p:cNvPicPr>
            <a:picLocks noChangeAspect="1"/>
          </p:cNvPicPr>
          <p:nvPr/>
        </p:nvPicPr>
        <p:blipFill>
          <a:blip r:embed="rId3"/>
          <a:stretch>
            <a:fillRect/>
          </a:stretch>
        </p:blipFill>
        <p:spPr>
          <a:xfrm>
            <a:off x="6653931" y="2324516"/>
            <a:ext cx="907458" cy="907458"/>
          </a:xfrm>
          <a:prstGeom prst="rect">
            <a:avLst/>
          </a:prstGeom>
        </p:spPr>
      </p:pic>
      <p:pic>
        <p:nvPicPr>
          <p:cNvPr id="3" name="图片 2"/>
          <p:cNvPicPr>
            <a:picLocks noChangeAspect="1"/>
          </p:cNvPicPr>
          <p:nvPr/>
        </p:nvPicPr>
        <p:blipFill>
          <a:blip r:embed="rId4"/>
          <a:stretch>
            <a:fillRect/>
          </a:stretch>
        </p:blipFill>
        <p:spPr>
          <a:xfrm>
            <a:off x="9143619" y="4001947"/>
            <a:ext cx="2877958" cy="28779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7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p:tgtEl>
                                          <p:spTgt spid="34"/>
                                        </p:tgtEl>
                                        <p:attrNameLst>
                                          <p:attrName>ppt_x</p:attrName>
                                        </p:attrNameLst>
                                      </p:cBhvr>
                                      <p:tavLst>
                                        <p:tav tm="0">
                                          <p:val>
                                            <p:strVal val="#ppt_x+#ppt_w*1.125000"/>
                                          </p:val>
                                        </p:tav>
                                        <p:tav tm="100000">
                                          <p:val>
                                            <p:strVal val="#ppt_x"/>
                                          </p:val>
                                        </p:tav>
                                      </p:tavLst>
                                    </p:anim>
                                    <p:animEffect transition="in" filter="wipe(left)">
                                      <p:cBhvr>
                                        <p:cTn id="8" dur="750"/>
                                        <p:tgtEl>
                                          <p:spTgt spid="3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stretch>
            <a:fillRect/>
          </a:stretch>
        </p:blipFill>
        <p:spPr>
          <a:xfrm>
            <a:off x="0" y="0"/>
            <a:ext cx="12192000" cy="6858000"/>
          </a:xfrm>
          <a:prstGeom prst="rect">
            <a:avLst/>
          </a:prstGeom>
        </p:spPr>
      </p:pic>
      <p:sp>
        <p:nvSpPr>
          <p:cNvPr id="16" name="矩形 15"/>
          <p:cNvSpPr/>
          <p:nvPr/>
        </p:nvSpPr>
        <p:spPr>
          <a:xfrm>
            <a:off x="1037492" y="715108"/>
            <a:ext cx="10117015" cy="5604816"/>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1465147" y="1780732"/>
            <a:ext cx="2329282" cy="1202893"/>
            <a:chOff x="1769578" y="2349127"/>
            <a:chExt cx="2329282" cy="1202893"/>
          </a:xfrm>
        </p:grpSpPr>
        <p:sp>
          <p:nvSpPr>
            <p:cNvPr id="46" name="文本框 45"/>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bg1"/>
                  </a:solidFill>
                  <a:latin typeface="Century Gothic" panose="020B0502020202020204" pitchFamily="34" charset="0"/>
                </a:rPr>
                <a:t>标题文字添加</a:t>
              </a:r>
              <a:endParaRPr lang="zh-CN" altLang="en-US" sz="1600" b="1" dirty="0">
                <a:solidFill>
                  <a:schemeClr val="bg1"/>
                </a:solidFill>
                <a:latin typeface="Century Gothic" panose="020B0502020202020204" pitchFamily="34" charset="0"/>
              </a:endParaRPr>
            </a:p>
          </p:txBody>
        </p:sp>
        <p:sp>
          <p:nvSpPr>
            <p:cNvPr id="47" name="文本框 46"/>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100" dirty="0">
                <a:solidFill>
                  <a:schemeClr val="bg1"/>
                </a:solidFill>
                <a:latin typeface="Century Gothic" panose="020B0502020202020204" pitchFamily="34" charset="0"/>
                <a:ea typeface="+mj-ea"/>
              </a:endParaRPr>
            </a:p>
          </p:txBody>
        </p:sp>
      </p:grpSp>
      <p:grpSp>
        <p:nvGrpSpPr>
          <p:cNvPr id="48" name="组合 47"/>
          <p:cNvGrpSpPr/>
          <p:nvPr/>
        </p:nvGrpSpPr>
        <p:grpSpPr>
          <a:xfrm>
            <a:off x="1465147" y="4039143"/>
            <a:ext cx="2329282" cy="1202893"/>
            <a:chOff x="1769578" y="2349127"/>
            <a:chExt cx="2329282" cy="1202893"/>
          </a:xfrm>
        </p:grpSpPr>
        <p:sp>
          <p:nvSpPr>
            <p:cNvPr id="49" name="文本框 48"/>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bg1"/>
                  </a:solidFill>
                  <a:latin typeface="Century Gothic" panose="020B0502020202020204" pitchFamily="34" charset="0"/>
                </a:rPr>
                <a:t>标题文字添加</a:t>
              </a:r>
              <a:endParaRPr lang="zh-CN" altLang="en-US" sz="1600" b="1" dirty="0">
                <a:solidFill>
                  <a:schemeClr val="bg1"/>
                </a:solidFill>
                <a:latin typeface="Century Gothic" panose="020B0502020202020204" pitchFamily="34" charset="0"/>
              </a:endParaRPr>
            </a:p>
          </p:txBody>
        </p:sp>
        <p:sp>
          <p:nvSpPr>
            <p:cNvPr id="50" name="文本框 49"/>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100" dirty="0">
                <a:solidFill>
                  <a:schemeClr val="bg1"/>
                </a:solidFill>
                <a:latin typeface="Century Gothic" panose="020B0502020202020204" pitchFamily="34" charset="0"/>
                <a:ea typeface="+mj-ea"/>
              </a:endParaRPr>
            </a:p>
          </p:txBody>
        </p:sp>
      </p:grpSp>
      <p:grpSp>
        <p:nvGrpSpPr>
          <p:cNvPr id="51" name="组合 50"/>
          <p:cNvGrpSpPr/>
          <p:nvPr/>
        </p:nvGrpSpPr>
        <p:grpSpPr>
          <a:xfrm>
            <a:off x="8397571" y="1780732"/>
            <a:ext cx="2329282" cy="1202893"/>
            <a:chOff x="1769578" y="2349127"/>
            <a:chExt cx="2329282" cy="1202893"/>
          </a:xfrm>
        </p:grpSpPr>
        <p:sp>
          <p:nvSpPr>
            <p:cNvPr id="52" name="文本框 51"/>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bg1"/>
                  </a:solidFill>
                  <a:latin typeface="Century Gothic" panose="020B0502020202020204" pitchFamily="34" charset="0"/>
                </a:rPr>
                <a:t>标题文字添加</a:t>
              </a:r>
              <a:endParaRPr lang="zh-CN" altLang="en-US" sz="1600" b="1" dirty="0">
                <a:solidFill>
                  <a:schemeClr val="bg1"/>
                </a:solidFill>
                <a:latin typeface="Century Gothic" panose="020B0502020202020204" pitchFamily="34" charset="0"/>
              </a:endParaRPr>
            </a:p>
          </p:txBody>
        </p:sp>
        <p:sp>
          <p:nvSpPr>
            <p:cNvPr id="53" name="文本框 52"/>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100" dirty="0">
                <a:solidFill>
                  <a:schemeClr val="bg1"/>
                </a:solidFill>
                <a:latin typeface="Century Gothic" panose="020B0502020202020204" pitchFamily="34" charset="0"/>
                <a:ea typeface="+mj-ea"/>
              </a:endParaRPr>
            </a:p>
          </p:txBody>
        </p:sp>
      </p:grpSp>
      <p:grpSp>
        <p:nvGrpSpPr>
          <p:cNvPr id="54" name="组合 53"/>
          <p:cNvGrpSpPr/>
          <p:nvPr/>
        </p:nvGrpSpPr>
        <p:grpSpPr>
          <a:xfrm>
            <a:off x="8397571" y="4039143"/>
            <a:ext cx="2329282" cy="1202893"/>
            <a:chOff x="1769578" y="2349127"/>
            <a:chExt cx="2329282" cy="1202893"/>
          </a:xfrm>
        </p:grpSpPr>
        <p:sp>
          <p:nvSpPr>
            <p:cNvPr id="55" name="文本框 54"/>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a:solidFill>
                    <a:schemeClr val="bg1"/>
                  </a:solidFill>
                  <a:latin typeface="Century Gothic" panose="020B0502020202020204" pitchFamily="34" charset="0"/>
                </a:rPr>
                <a:t>标题文字添加</a:t>
              </a:r>
              <a:endParaRPr lang="zh-CN" altLang="en-US" sz="1600" b="1" dirty="0">
                <a:solidFill>
                  <a:schemeClr val="bg1"/>
                </a:solidFill>
                <a:latin typeface="Century Gothic" panose="020B0502020202020204" pitchFamily="34" charset="0"/>
              </a:endParaRPr>
            </a:p>
          </p:txBody>
        </p:sp>
        <p:sp>
          <p:nvSpPr>
            <p:cNvPr id="56" name="文本框 55"/>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bg1"/>
                  </a:solidFill>
                  <a:latin typeface="Century Gothic" panose="020B0502020202020204" pitchFamily="34" charset="0"/>
                  <a:ea typeface="+mj-ea"/>
                </a:rPr>
                <a:t>The user can demonstrate on a projector or computer, or presentation and make it film to be used in a wider field</a:t>
              </a:r>
              <a:endParaRPr lang="en-US" altLang="zh-CN" sz="1100" dirty="0">
                <a:solidFill>
                  <a:schemeClr val="bg1"/>
                </a:solidFill>
                <a:latin typeface="Century Gothic" panose="020B0502020202020204" pitchFamily="34" charset="0"/>
                <a:ea typeface="+mj-ea"/>
              </a:endParaRPr>
            </a:p>
          </p:txBody>
        </p:sp>
      </p:grpSp>
      <p:pic>
        <p:nvPicPr>
          <p:cNvPr id="2" name="图片 1"/>
          <p:cNvPicPr>
            <a:picLocks noChangeAspect="1"/>
          </p:cNvPicPr>
          <p:nvPr/>
        </p:nvPicPr>
        <p:blipFill>
          <a:blip r:embed="rId2"/>
          <a:stretch>
            <a:fillRect/>
          </a:stretch>
        </p:blipFill>
        <p:spPr>
          <a:xfrm>
            <a:off x="3368361" y="1143119"/>
            <a:ext cx="5516891" cy="47487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图片 181"/>
          <p:cNvPicPr>
            <a:picLocks noChangeAspect="1"/>
          </p:cNvPicPr>
          <p:nvPr/>
        </p:nvPicPr>
        <p:blipFill>
          <a:blip r:embed="rId1"/>
          <a:stretch>
            <a:fillRect/>
          </a:stretch>
        </p:blipFill>
        <p:spPr>
          <a:xfrm>
            <a:off x="3171548" y="443607"/>
            <a:ext cx="5940047" cy="6858000"/>
          </a:xfrm>
          <a:prstGeom prst="rect">
            <a:avLst/>
          </a:prstGeom>
        </p:spPr>
      </p:pic>
      <p:grpSp>
        <p:nvGrpSpPr>
          <p:cNvPr id="3224" name="组合 3223"/>
          <p:cNvGrpSpPr/>
          <p:nvPr/>
        </p:nvGrpSpPr>
        <p:grpSpPr>
          <a:xfrm>
            <a:off x="1316812" y="2672442"/>
            <a:ext cx="2727820" cy="1105079"/>
            <a:chOff x="1633906" y="2482564"/>
            <a:chExt cx="2727820" cy="1105079"/>
          </a:xfrm>
        </p:grpSpPr>
        <p:sp>
          <p:nvSpPr>
            <p:cNvPr id="205" name="文本框 204"/>
            <p:cNvSpPr txBox="1"/>
            <p:nvPr/>
          </p:nvSpPr>
          <p:spPr>
            <a:xfrm>
              <a:off x="1646066" y="2482564"/>
              <a:ext cx="2715660" cy="492443"/>
            </a:xfrm>
            <a:prstGeom prst="rect">
              <a:avLst/>
            </a:prstGeom>
            <a:noFill/>
          </p:spPr>
          <p:txBody>
            <a:bodyPr wrap="square" rtlCol="0">
              <a:spAutoFit/>
            </a:bodyPr>
            <a:lstStyle/>
            <a:p>
              <a:pPr algn="ctr"/>
              <a:r>
                <a:rPr lang="zh-CN" altLang="en-US" sz="2600" dirty="0">
                  <a:solidFill>
                    <a:schemeClr val="bg1"/>
                  </a:solidFill>
                  <a:latin typeface="迷你简启体" panose="03000509000000000000" pitchFamily="65" charset="-122"/>
                  <a:ea typeface="迷你简启体" panose="03000509000000000000" pitchFamily="65" charset="-122"/>
                </a:rPr>
                <a:t>点击输入小标题</a:t>
              </a:r>
              <a:endParaRPr lang="zh-CN" altLang="en-US" sz="2600" dirty="0">
                <a:solidFill>
                  <a:schemeClr val="bg1"/>
                </a:solidFill>
                <a:latin typeface="迷你简启体" panose="03000509000000000000" pitchFamily="65" charset="-122"/>
                <a:ea typeface="迷你简启体" panose="03000509000000000000" pitchFamily="65" charset="-122"/>
              </a:endParaRPr>
            </a:p>
          </p:txBody>
        </p:sp>
        <p:sp>
          <p:nvSpPr>
            <p:cNvPr id="206" name="文本框 205"/>
            <p:cNvSpPr txBox="1"/>
            <p:nvPr/>
          </p:nvSpPr>
          <p:spPr>
            <a:xfrm>
              <a:off x="1633906" y="2951892"/>
              <a:ext cx="2715660" cy="635751"/>
            </a:xfrm>
            <a:prstGeom prst="rect">
              <a:avLst/>
            </a:prstGeom>
            <a:noFill/>
          </p:spPr>
          <p:txBody>
            <a:bodyPr wrap="square" rtlCol="0">
              <a:spAutoFit/>
            </a:bodyPr>
            <a:lstStyle/>
            <a:p>
              <a:pPr lvl="0">
                <a:lnSpc>
                  <a:spcPct val="120000"/>
                </a:lnSpc>
              </a:pPr>
              <a:r>
                <a:rPr lang="zh-CN" altLang="en-US" sz="1600" dirty="0">
                  <a:solidFill>
                    <a:prstClr val="white"/>
                  </a:solidFill>
                  <a:latin typeface="造字工房悦黑（非商用）常规体" pitchFamily="2" charset="-122"/>
                  <a:ea typeface="造字工房悦黑（非商用）常规体" pitchFamily="2" charset="-122"/>
                </a:rPr>
                <a:t>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a:t>
              </a:r>
              <a:endParaRPr lang="zh-CN" altLang="en-US" sz="1600" dirty="0">
                <a:solidFill>
                  <a:prstClr val="white"/>
                </a:solidFill>
                <a:latin typeface="造字工房悦黑（非商用）常规体" pitchFamily="2" charset="-122"/>
                <a:ea typeface="造字工房悦黑（非商用）常规体" pitchFamily="2" charset="-122"/>
              </a:endParaRPr>
            </a:p>
          </p:txBody>
        </p:sp>
      </p:grpSp>
      <p:grpSp>
        <p:nvGrpSpPr>
          <p:cNvPr id="3223" name="组合 3222"/>
          <p:cNvGrpSpPr/>
          <p:nvPr/>
        </p:nvGrpSpPr>
        <p:grpSpPr>
          <a:xfrm>
            <a:off x="7998833" y="4186292"/>
            <a:ext cx="2948374" cy="1091895"/>
            <a:chOff x="7549904" y="5075792"/>
            <a:chExt cx="2948374" cy="1091895"/>
          </a:xfrm>
        </p:grpSpPr>
        <p:sp>
          <p:nvSpPr>
            <p:cNvPr id="207" name="文本框 206"/>
            <p:cNvSpPr txBox="1"/>
            <p:nvPr/>
          </p:nvSpPr>
          <p:spPr>
            <a:xfrm>
              <a:off x="7549904" y="5075792"/>
              <a:ext cx="2756210" cy="492443"/>
            </a:xfrm>
            <a:prstGeom prst="rect">
              <a:avLst/>
            </a:prstGeom>
            <a:noFill/>
          </p:spPr>
          <p:txBody>
            <a:bodyPr wrap="square" rtlCol="0">
              <a:spAutoFit/>
            </a:bodyPr>
            <a:lstStyle/>
            <a:p>
              <a:pPr algn="ctr"/>
              <a:r>
                <a:rPr lang="zh-CN" altLang="en-US" sz="2600" dirty="0">
                  <a:solidFill>
                    <a:schemeClr val="bg1"/>
                  </a:solidFill>
                  <a:latin typeface="迷你简启体" panose="03000509000000000000" pitchFamily="65" charset="-122"/>
                  <a:ea typeface="迷你简启体" panose="03000509000000000000" pitchFamily="65" charset="-122"/>
                </a:rPr>
                <a:t>点击输入小标题</a:t>
              </a:r>
              <a:endParaRPr lang="zh-CN" altLang="en-US" sz="2600" dirty="0">
                <a:solidFill>
                  <a:schemeClr val="bg1"/>
                </a:solidFill>
                <a:latin typeface="迷你简启体" panose="03000509000000000000" pitchFamily="65" charset="-122"/>
                <a:ea typeface="迷你简启体" panose="03000509000000000000" pitchFamily="65" charset="-122"/>
              </a:endParaRPr>
            </a:p>
          </p:txBody>
        </p:sp>
        <p:sp>
          <p:nvSpPr>
            <p:cNvPr id="208" name="文本框 207"/>
            <p:cNvSpPr txBox="1"/>
            <p:nvPr/>
          </p:nvSpPr>
          <p:spPr>
            <a:xfrm>
              <a:off x="7714419" y="5484423"/>
              <a:ext cx="2783859" cy="683264"/>
            </a:xfrm>
            <a:prstGeom prst="rect">
              <a:avLst/>
            </a:prstGeom>
            <a:noFill/>
          </p:spPr>
          <p:txBody>
            <a:bodyPr wrap="square" rtlCol="0">
              <a:spAutoFit/>
            </a:bodyPr>
            <a:lstStyle/>
            <a:p>
              <a:pPr lvl="0">
                <a:lnSpc>
                  <a:spcPct val="120000"/>
                </a:lnSpc>
              </a:pPr>
              <a:r>
                <a:rPr lang="zh-CN" altLang="en-US" sz="1600" dirty="0">
                  <a:solidFill>
                    <a:prstClr val="white"/>
                  </a:solidFill>
                  <a:latin typeface="造字工房悦黑（非商用）常规体" pitchFamily="2" charset="-122"/>
                  <a:ea typeface="造字工房悦黑（非商用）常规体" pitchFamily="2" charset="-122"/>
                </a:rPr>
                <a:t>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的相关的文本内容请插入您</a:t>
              </a:r>
              <a:r>
                <a:rPr lang="en-US" altLang="zh-CN" sz="1600" dirty="0">
                  <a:solidFill>
                    <a:prstClr val="white"/>
                  </a:solidFill>
                  <a:latin typeface="造字工房悦黑（非商用）常规体" pitchFamily="2" charset="-122"/>
                  <a:ea typeface="造字工房悦黑（非商用）常规体" pitchFamily="2" charset="-122"/>
                </a:rPr>
                <a:t> </a:t>
              </a:r>
              <a:r>
                <a:rPr lang="zh-CN" altLang="en-US" sz="1600" dirty="0">
                  <a:solidFill>
                    <a:prstClr val="white"/>
                  </a:solidFill>
                  <a:latin typeface="造字工房悦黑（非商用）常规体" pitchFamily="2" charset="-122"/>
                  <a:ea typeface="造字工房悦黑（非商用）常规体" pitchFamily="2" charset="-122"/>
                </a:rPr>
                <a:t>的相关的文本内容</a:t>
              </a:r>
              <a:endParaRPr lang="zh-CN" altLang="en-US" sz="1600" dirty="0">
                <a:solidFill>
                  <a:prstClr val="white"/>
                </a:solidFill>
                <a:latin typeface="造字工房悦黑（非商用）常规体" pitchFamily="2" charset="-122"/>
                <a:ea typeface="造字工房悦黑（非商用）常规体" pitchFamily="2" charset="-122"/>
              </a:endParaRPr>
            </a:p>
          </p:txBody>
        </p:sp>
      </p:grpSp>
      <p:pic>
        <p:nvPicPr>
          <p:cNvPr id="2" name="图片 1"/>
          <p:cNvPicPr>
            <a:picLocks noChangeAspect="1"/>
          </p:cNvPicPr>
          <p:nvPr/>
        </p:nvPicPr>
        <p:blipFill>
          <a:blip r:embed="rId2"/>
          <a:stretch>
            <a:fillRect/>
          </a:stretch>
        </p:blipFill>
        <p:spPr>
          <a:xfrm>
            <a:off x="1661115" y="1130211"/>
            <a:ext cx="1542231" cy="1542231"/>
          </a:xfrm>
          <a:prstGeom prst="rect">
            <a:avLst/>
          </a:prstGeom>
        </p:spPr>
      </p:pic>
      <p:pic>
        <p:nvPicPr>
          <p:cNvPr id="184" name="图片 183"/>
          <p:cNvPicPr>
            <a:picLocks noChangeAspect="1"/>
          </p:cNvPicPr>
          <p:nvPr/>
        </p:nvPicPr>
        <p:blipFill>
          <a:blip r:embed="rId2"/>
          <a:stretch>
            <a:fillRect/>
          </a:stretch>
        </p:blipFill>
        <p:spPr>
          <a:xfrm>
            <a:off x="8537779" y="2672442"/>
            <a:ext cx="1542231" cy="15422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200"/>
                                  </p:stCondLst>
                                  <p:childTnLst>
                                    <p:set>
                                      <p:cBhvr>
                                        <p:cTn id="6" dur="1" fill="hold">
                                          <p:stCondLst>
                                            <p:cond delay="0"/>
                                          </p:stCondLst>
                                        </p:cTn>
                                        <p:tgtEl>
                                          <p:spTgt spid="3223"/>
                                        </p:tgtEl>
                                        <p:attrNameLst>
                                          <p:attrName>style.visibility</p:attrName>
                                        </p:attrNameLst>
                                      </p:cBhvr>
                                      <p:to>
                                        <p:strVal val="visible"/>
                                      </p:to>
                                    </p:set>
                                    <p:animEffect transition="in" filter="fade">
                                      <p:cBhvr>
                                        <p:cTn id="7" dur="1000"/>
                                        <p:tgtEl>
                                          <p:spTgt spid="3223"/>
                                        </p:tgtEl>
                                      </p:cBhvr>
                                    </p:animEffect>
                                  </p:childTnLst>
                                </p:cTn>
                              </p:par>
                              <p:par>
                                <p:cTn id="8" presetID="10" presetClass="entr" presetSubtype="0" fill="hold" nodeType="withEffect">
                                  <p:stCondLst>
                                    <p:cond delay="3000"/>
                                  </p:stCondLst>
                                  <p:childTnLst>
                                    <p:set>
                                      <p:cBhvr>
                                        <p:cTn id="9" dur="1" fill="hold">
                                          <p:stCondLst>
                                            <p:cond delay="0"/>
                                          </p:stCondLst>
                                        </p:cTn>
                                        <p:tgtEl>
                                          <p:spTgt spid="3224"/>
                                        </p:tgtEl>
                                        <p:attrNameLst>
                                          <p:attrName>style.visibility</p:attrName>
                                        </p:attrNameLst>
                                      </p:cBhvr>
                                      <p:to>
                                        <p:strVal val="visible"/>
                                      </p:to>
                                    </p:set>
                                    <p:animEffect transition="in" filter="fade">
                                      <p:cBhvr>
                                        <p:cTn id="10" dur="1000"/>
                                        <p:tgtEl>
                                          <p:spTgt spid="3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stretch>
            <a:fillRect/>
          </a:stretch>
        </p:blipFill>
        <p:spPr>
          <a:xfrm>
            <a:off x="0" y="0"/>
            <a:ext cx="12192000" cy="6858000"/>
          </a:xfrm>
          <a:prstGeom prst="rect">
            <a:avLst/>
          </a:prstGeom>
        </p:spPr>
      </p:pic>
      <p:sp>
        <p:nvSpPr>
          <p:cNvPr id="26" name="矩形 25"/>
          <p:cNvSpPr/>
          <p:nvPr/>
        </p:nvSpPr>
        <p:spPr>
          <a:xfrm>
            <a:off x="1037492" y="715108"/>
            <a:ext cx="10117015" cy="5604816"/>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a:spLocks noChangeArrowheads="1"/>
          </p:cNvSpPr>
          <p:nvPr/>
        </p:nvSpPr>
        <p:spPr bwMode="auto">
          <a:xfrm>
            <a:off x="1470174" y="2196961"/>
            <a:ext cx="5787060" cy="104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200000"/>
              </a:lnSpc>
            </a:pPr>
            <a:r>
              <a:rPr lang="zh-CN" altLang="en-US" sz="1100" dirty="0">
                <a:solidFill>
                  <a:schemeClr val="bg1"/>
                </a:solidFill>
                <a:latin typeface="+mn-lt"/>
                <a:ea typeface="+mn-ea"/>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a:t>
            </a:r>
            <a:endParaRPr lang="en-US" altLang="zh-CN" sz="1100" dirty="0">
              <a:solidFill>
                <a:schemeClr val="bg1"/>
              </a:solidFill>
              <a:latin typeface="+mn-lt"/>
              <a:ea typeface="+mn-ea"/>
              <a:cs typeface="+mn-ea"/>
              <a:sym typeface="+mn-lt"/>
            </a:endParaRPr>
          </a:p>
        </p:txBody>
      </p:sp>
      <p:sp>
        <p:nvSpPr>
          <p:cNvPr id="5" name="矩形 4"/>
          <p:cNvSpPr>
            <a:spLocks noChangeArrowheads="1"/>
          </p:cNvSpPr>
          <p:nvPr/>
        </p:nvSpPr>
        <p:spPr bwMode="auto">
          <a:xfrm>
            <a:off x="1565407" y="4163382"/>
            <a:ext cx="8761221" cy="138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200000"/>
              </a:lnSpc>
            </a:pPr>
            <a:r>
              <a:rPr lang="zh-CN" altLang="en-US" sz="1100" dirty="0">
                <a:solidFill>
                  <a:schemeClr val="bg1"/>
                </a:solidFill>
                <a:latin typeface="+mn-lt"/>
                <a:ea typeface="+mn-ea"/>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 ，单击此处输入文本内容，单击此处输入文本内容。单击此处输入文本内容，单击此处输入文本内容</a:t>
            </a:r>
            <a:r>
              <a:rPr lang="en-US" altLang="zh-CN" sz="1100" dirty="0">
                <a:solidFill>
                  <a:schemeClr val="bg1"/>
                </a:solidFill>
                <a:latin typeface="+mn-lt"/>
                <a:ea typeface="+mn-ea"/>
                <a:cs typeface="+mn-ea"/>
                <a:sym typeface="+mn-lt"/>
              </a:rPr>
              <a:t>.</a:t>
            </a:r>
            <a:endParaRPr lang="zh-CN" altLang="en-US" sz="1100" dirty="0">
              <a:solidFill>
                <a:schemeClr val="bg1"/>
              </a:solidFill>
              <a:latin typeface="+mn-lt"/>
              <a:ea typeface="+mn-ea"/>
              <a:cs typeface="+mn-ea"/>
              <a:sym typeface="+mn-lt"/>
            </a:endParaRPr>
          </a:p>
          <a:p>
            <a:pPr eaLnBrk="1" hangingPunct="1">
              <a:lnSpc>
                <a:spcPct val="200000"/>
              </a:lnSpc>
            </a:pPr>
            <a:endParaRPr lang="zh-CN" altLang="en-US" sz="1100" dirty="0">
              <a:solidFill>
                <a:schemeClr val="bg1"/>
              </a:solidFill>
              <a:latin typeface="+mn-lt"/>
              <a:ea typeface="+mn-ea"/>
              <a:cs typeface="+mn-ea"/>
              <a:sym typeface="+mn-lt"/>
            </a:endParaRPr>
          </a:p>
        </p:txBody>
      </p:sp>
      <p:sp>
        <p:nvSpPr>
          <p:cNvPr id="6" name="矩形 5"/>
          <p:cNvSpPr/>
          <p:nvPr/>
        </p:nvSpPr>
        <p:spPr>
          <a:xfrm>
            <a:off x="1590768" y="1680450"/>
            <a:ext cx="1324207" cy="369332"/>
          </a:xfrm>
          <a:prstGeom prst="rect">
            <a:avLst/>
          </a:prstGeom>
        </p:spPr>
        <p:txBody>
          <a:bodyPr wrap="square">
            <a:spAutoFit/>
          </a:bodyPr>
          <a:lstStyle/>
          <a:p>
            <a:pPr algn="dist"/>
            <a:r>
              <a:rPr lang="zh-CN" altLang="en-US" b="1" dirty="0">
                <a:solidFill>
                  <a:schemeClr val="bg1"/>
                </a:solidFill>
                <a:cs typeface="+mn-ea"/>
                <a:sym typeface="+mn-lt"/>
              </a:rPr>
              <a:t>输入标题</a:t>
            </a:r>
            <a:endParaRPr lang="zh-CN" altLang="en-US" b="1" dirty="0">
              <a:solidFill>
                <a:schemeClr val="bg1"/>
              </a:solidFill>
              <a:cs typeface="+mn-ea"/>
              <a:sym typeface="+mn-lt"/>
            </a:endParaRPr>
          </a:p>
        </p:txBody>
      </p:sp>
      <p:sp>
        <p:nvSpPr>
          <p:cNvPr id="7" name="矩形 6"/>
          <p:cNvSpPr/>
          <p:nvPr/>
        </p:nvSpPr>
        <p:spPr>
          <a:xfrm>
            <a:off x="1607395" y="3662793"/>
            <a:ext cx="1324207" cy="369332"/>
          </a:xfrm>
          <a:prstGeom prst="rect">
            <a:avLst/>
          </a:prstGeom>
        </p:spPr>
        <p:txBody>
          <a:bodyPr wrap="square">
            <a:spAutoFit/>
          </a:bodyPr>
          <a:lstStyle/>
          <a:p>
            <a:pPr algn="dist"/>
            <a:r>
              <a:rPr lang="zh-CN" altLang="en-US" b="1" dirty="0">
                <a:solidFill>
                  <a:schemeClr val="bg1"/>
                </a:solidFill>
                <a:cs typeface="+mn-ea"/>
                <a:sym typeface="+mn-lt"/>
              </a:rPr>
              <a:t>输入标题</a:t>
            </a:r>
            <a:endParaRPr lang="zh-CN" altLang="en-US" b="1" dirty="0">
              <a:solidFill>
                <a:schemeClr val="bg1"/>
              </a:solidFill>
              <a:cs typeface="+mn-ea"/>
              <a:sym typeface="+mn-lt"/>
            </a:endParaRPr>
          </a:p>
        </p:txBody>
      </p:sp>
      <p:grpSp>
        <p:nvGrpSpPr>
          <p:cNvPr id="8" name="组合 7"/>
          <p:cNvGrpSpPr/>
          <p:nvPr/>
        </p:nvGrpSpPr>
        <p:grpSpPr>
          <a:xfrm>
            <a:off x="1565407" y="1653205"/>
            <a:ext cx="1410589" cy="516511"/>
            <a:chOff x="6480154" y="311924"/>
            <a:chExt cx="3761538" cy="6171634"/>
          </a:xfrm>
        </p:grpSpPr>
        <p:grpSp>
          <p:nvGrpSpPr>
            <p:cNvPr id="9" name="Group 8"/>
            <p:cNvGrpSpPr>
              <a:grpSpLocks noChangeAspect="1"/>
            </p:cNvGrpSpPr>
            <p:nvPr/>
          </p:nvGrpSpPr>
          <p:grpSpPr bwMode="auto">
            <a:xfrm>
              <a:off x="6480154" y="311924"/>
              <a:ext cx="3761538" cy="1435475"/>
              <a:chOff x="1556" y="1295"/>
              <a:chExt cx="4570" cy="1744"/>
            </a:xfrm>
            <a:noFill/>
          </p:grpSpPr>
          <p:sp>
            <p:nvSpPr>
              <p:cNvPr id="14" name="Freeform 9"/>
              <p:cNvSpPr/>
              <p:nvPr/>
            </p:nvSpPr>
            <p:spPr bwMode="auto">
              <a:xfrm>
                <a:off x="1556" y="1295"/>
                <a:ext cx="4570" cy="1744"/>
              </a:xfrm>
              <a:custGeom>
                <a:avLst/>
                <a:gdLst>
                  <a:gd name="T0" fmla="*/ 0 w 4570"/>
                  <a:gd name="T1" fmla="*/ 1744 h 1744"/>
                  <a:gd name="T2" fmla="*/ 0 w 4570"/>
                  <a:gd name="T3" fmla="*/ 266 h 1744"/>
                  <a:gd name="T4" fmla="*/ 267 w 4570"/>
                  <a:gd name="T5" fmla="*/ 266 h 1744"/>
                  <a:gd name="T6" fmla="*/ 267 w 4570"/>
                  <a:gd name="T7" fmla="*/ 0 h 1744"/>
                  <a:gd name="T8" fmla="*/ 4303 w 4570"/>
                  <a:gd name="T9" fmla="*/ 0 h 1744"/>
                  <a:gd name="T10" fmla="*/ 4303 w 4570"/>
                  <a:gd name="T11" fmla="*/ 266 h 1744"/>
                  <a:gd name="T12" fmla="*/ 4570 w 4570"/>
                  <a:gd name="T13" fmla="*/ 266 h 1744"/>
                  <a:gd name="T14" fmla="*/ 4570 w 4570"/>
                  <a:gd name="T15" fmla="*/ 1744 h 1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1744">
                    <a:moveTo>
                      <a:pt x="0" y="1744"/>
                    </a:moveTo>
                    <a:lnTo>
                      <a:pt x="0" y="266"/>
                    </a:lnTo>
                    <a:lnTo>
                      <a:pt x="267" y="266"/>
                    </a:lnTo>
                    <a:lnTo>
                      <a:pt x="267" y="0"/>
                    </a:lnTo>
                    <a:lnTo>
                      <a:pt x="4303" y="0"/>
                    </a:lnTo>
                    <a:lnTo>
                      <a:pt x="4303" y="266"/>
                    </a:lnTo>
                    <a:lnTo>
                      <a:pt x="4570" y="266"/>
                    </a:lnTo>
                    <a:lnTo>
                      <a:pt x="4570" y="1744"/>
                    </a:lnTo>
                  </a:path>
                </a:pathLst>
              </a:custGeom>
              <a:grpFill/>
              <a:ln w="33338" cap="flat">
                <a:solidFill>
                  <a:srgbClr val="F0DDA9"/>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5" name="Rectangle 10"/>
              <p:cNvSpPr>
                <a:spLocks noChangeArrowheads="1"/>
              </p:cNvSpPr>
              <p:nvPr/>
            </p:nvSpPr>
            <p:spPr bwMode="auto">
              <a:xfrm>
                <a:off x="1556" y="1295"/>
                <a:ext cx="189" cy="188"/>
              </a:xfrm>
              <a:prstGeom prst="rect">
                <a:avLst/>
              </a:prstGeom>
              <a:grpFill/>
              <a:ln w="33338" cap="flat">
                <a:solidFill>
                  <a:srgbClr val="F0DDA9"/>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16" name="Rectangle 11"/>
              <p:cNvSpPr>
                <a:spLocks noChangeArrowheads="1"/>
              </p:cNvSpPr>
              <p:nvPr/>
            </p:nvSpPr>
            <p:spPr bwMode="auto">
              <a:xfrm>
                <a:off x="5940" y="1295"/>
                <a:ext cx="186" cy="188"/>
              </a:xfrm>
              <a:prstGeom prst="rect">
                <a:avLst/>
              </a:prstGeom>
              <a:grpFill/>
              <a:ln w="33338" cap="flat">
                <a:solidFill>
                  <a:srgbClr val="F0DDA9"/>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grpSp>
        <p:grpSp>
          <p:nvGrpSpPr>
            <p:cNvPr id="10" name="Group 8"/>
            <p:cNvGrpSpPr>
              <a:grpSpLocks noChangeAspect="1"/>
            </p:cNvGrpSpPr>
            <p:nvPr/>
          </p:nvGrpSpPr>
          <p:grpSpPr bwMode="auto">
            <a:xfrm flipV="1">
              <a:off x="6480154" y="5048083"/>
              <a:ext cx="3761538" cy="1435475"/>
              <a:chOff x="1556" y="1295"/>
              <a:chExt cx="4570" cy="1744"/>
            </a:xfrm>
          </p:grpSpPr>
          <p:sp>
            <p:nvSpPr>
              <p:cNvPr id="11" name="Freeform 9"/>
              <p:cNvSpPr/>
              <p:nvPr/>
            </p:nvSpPr>
            <p:spPr bwMode="auto">
              <a:xfrm>
                <a:off x="1556" y="1295"/>
                <a:ext cx="4570" cy="1744"/>
              </a:xfrm>
              <a:custGeom>
                <a:avLst/>
                <a:gdLst>
                  <a:gd name="T0" fmla="*/ 0 w 4570"/>
                  <a:gd name="T1" fmla="*/ 1744 h 1744"/>
                  <a:gd name="T2" fmla="*/ 0 w 4570"/>
                  <a:gd name="T3" fmla="*/ 266 h 1744"/>
                  <a:gd name="T4" fmla="*/ 267 w 4570"/>
                  <a:gd name="T5" fmla="*/ 266 h 1744"/>
                  <a:gd name="T6" fmla="*/ 267 w 4570"/>
                  <a:gd name="T7" fmla="*/ 0 h 1744"/>
                  <a:gd name="T8" fmla="*/ 4303 w 4570"/>
                  <a:gd name="T9" fmla="*/ 0 h 1744"/>
                  <a:gd name="T10" fmla="*/ 4303 w 4570"/>
                  <a:gd name="T11" fmla="*/ 266 h 1744"/>
                  <a:gd name="T12" fmla="*/ 4570 w 4570"/>
                  <a:gd name="T13" fmla="*/ 266 h 1744"/>
                  <a:gd name="T14" fmla="*/ 4570 w 4570"/>
                  <a:gd name="T15" fmla="*/ 1744 h 1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1744">
                    <a:moveTo>
                      <a:pt x="0" y="1744"/>
                    </a:moveTo>
                    <a:lnTo>
                      <a:pt x="0" y="266"/>
                    </a:lnTo>
                    <a:lnTo>
                      <a:pt x="267" y="266"/>
                    </a:lnTo>
                    <a:lnTo>
                      <a:pt x="267" y="0"/>
                    </a:lnTo>
                    <a:lnTo>
                      <a:pt x="4303" y="0"/>
                    </a:lnTo>
                    <a:lnTo>
                      <a:pt x="4303" y="266"/>
                    </a:lnTo>
                    <a:lnTo>
                      <a:pt x="4570" y="266"/>
                    </a:lnTo>
                    <a:lnTo>
                      <a:pt x="4570" y="1744"/>
                    </a:lnTo>
                  </a:path>
                </a:pathLst>
              </a:custGeom>
              <a:noFill/>
              <a:ln w="33338" cap="flat">
                <a:solidFill>
                  <a:srgbClr val="F0DDA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2" name="Rectangle 10"/>
              <p:cNvSpPr>
                <a:spLocks noChangeArrowheads="1"/>
              </p:cNvSpPr>
              <p:nvPr/>
            </p:nvSpPr>
            <p:spPr bwMode="auto">
              <a:xfrm>
                <a:off x="1556" y="1295"/>
                <a:ext cx="189" cy="188"/>
              </a:xfrm>
              <a:prstGeom prst="rect">
                <a:avLst/>
              </a:prstGeom>
              <a:noFill/>
              <a:ln w="33338" cap="flat">
                <a:solidFill>
                  <a:srgbClr val="F0DDA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 name="Rectangle 11"/>
              <p:cNvSpPr>
                <a:spLocks noChangeArrowheads="1"/>
              </p:cNvSpPr>
              <p:nvPr/>
            </p:nvSpPr>
            <p:spPr bwMode="auto">
              <a:xfrm>
                <a:off x="5940" y="1295"/>
                <a:ext cx="186" cy="188"/>
              </a:xfrm>
              <a:prstGeom prst="rect">
                <a:avLst/>
              </a:prstGeom>
              <a:noFill/>
              <a:ln w="33338" cap="flat">
                <a:solidFill>
                  <a:srgbClr val="F0DDA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35" name="组合 34"/>
          <p:cNvGrpSpPr/>
          <p:nvPr/>
        </p:nvGrpSpPr>
        <p:grpSpPr>
          <a:xfrm>
            <a:off x="1607396" y="3613894"/>
            <a:ext cx="1410589" cy="516511"/>
            <a:chOff x="6480154" y="311924"/>
            <a:chExt cx="3761538" cy="6171634"/>
          </a:xfrm>
        </p:grpSpPr>
        <p:grpSp>
          <p:nvGrpSpPr>
            <p:cNvPr id="36" name="Group 8"/>
            <p:cNvGrpSpPr>
              <a:grpSpLocks noChangeAspect="1"/>
            </p:cNvGrpSpPr>
            <p:nvPr/>
          </p:nvGrpSpPr>
          <p:grpSpPr bwMode="auto">
            <a:xfrm>
              <a:off x="6480154" y="311924"/>
              <a:ext cx="3761538" cy="1435475"/>
              <a:chOff x="1556" y="1295"/>
              <a:chExt cx="4570" cy="1744"/>
            </a:xfrm>
            <a:noFill/>
          </p:grpSpPr>
          <p:sp>
            <p:nvSpPr>
              <p:cNvPr id="41" name="Freeform 9"/>
              <p:cNvSpPr/>
              <p:nvPr/>
            </p:nvSpPr>
            <p:spPr bwMode="auto">
              <a:xfrm>
                <a:off x="1556" y="1295"/>
                <a:ext cx="4570" cy="1744"/>
              </a:xfrm>
              <a:custGeom>
                <a:avLst/>
                <a:gdLst>
                  <a:gd name="T0" fmla="*/ 0 w 4570"/>
                  <a:gd name="T1" fmla="*/ 1744 h 1744"/>
                  <a:gd name="T2" fmla="*/ 0 w 4570"/>
                  <a:gd name="T3" fmla="*/ 266 h 1744"/>
                  <a:gd name="T4" fmla="*/ 267 w 4570"/>
                  <a:gd name="T5" fmla="*/ 266 h 1744"/>
                  <a:gd name="T6" fmla="*/ 267 w 4570"/>
                  <a:gd name="T7" fmla="*/ 0 h 1744"/>
                  <a:gd name="T8" fmla="*/ 4303 w 4570"/>
                  <a:gd name="T9" fmla="*/ 0 h 1744"/>
                  <a:gd name="T10" fmla="*/ 4303 w 4570"/>
                  <a:gd name="T11" fmla="*/ 266 h 1744"/>
                  <a:gd name="T12" fmla="*/ 4570 w 4570"/>
                  <a:gd name="T13" fmla="*/ 266 h 1744"/>
                  <a:gd name="T14" fmla="*/ 4570 w 4570"/>
                  <a:gd name="T15" fmla="*/ 1744 h 1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1744">
                    <a:moveTo>
                      <a:pt x="0" y="1744"/>
                    </a:moveTo>
                    <a:lnTo>
                      <a:pt x="0" y="266"/>
                    </a:lnTo>
                    <a:lnTo>
                      <a:pt x="267" y="266"/>
                    </a:lnTo>
                    <a:lnTo>
                      <a:pt x="267" y="0"/>
                    </a:lnTo>
                    <a:lnTo>
                      <a:pt x="4303" y="0"/>
                    </a:lnTo>
                    <a:lnTo>
                      <a:pt x="4303" y="266"/>
                    </a:lnTo>
                    <a:lnTo>
                      <a:pt x="4570" y="266"/>
                    </a:lnTo>
                    <a:lnTo>
                      <a:pt x="4570" y="1744"/>
                    </a:lnTo>
                  </a:path>
                </a:pathLst>
              </a:custGeom>
              <a:grpFill/>
              <a:ln w="33338" cap="flat">
                <a:solidFill>
                  <a:srgbClr val="F0DDA9"/>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2" name="Rectangle 10"/>
              <p:cNvSpPr>
                <a:spLocks noChangeArrowheads="1"/>
              </p:cNvSpPr>
              <p:nvPr/>
            </p:nvSpPr>
            <p:spPr bwMode="auto">
              <a:xfrm>
                <a:off x="1556" y="1295"/>
                <a:ext cx="189" cy="188"/>
              </a:xfrm>
              <a:prstGeom prst="rect">
                <a:avLst/>
              </a:prstGeom>
              <a:grpFill/>
              <a:ln w="33338" cap="flat">
                <a:solidFill>
                  <a:srgbClr val="F0DDA9"/>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sp>
            <p:nvSpPr>
              <p:cNvPr id="43" name="Rectangle 11"/>
              <p:cNvSpPr>
                <a:spLocks noChangeArrowheads="1"/>
              </p:cNvSpPr>
              <p:nvPr/>
            </p:nvSpPr>
            <p:spPr bwMode="auto">
              <a:xfrm>
                <a:off x="5940" y="1295"/>
                <a:ext cx="186" cy="188"/>
              </a:xfrm>
              <a:prstGeom prst="rect">
                <a:avLst/>
              </a:prstGeom>
              <a:grpFill/>
              <a:ln w="33338" cap="flat">
                <a:solidFill>
                  <a:srgbClr val="F0DDA9"/>
                </a:solidFill>
                <a:prstDash val="solid"/>
                <a:miter lim="800000"/>
              </a:ln>
            </p:spPr>
            <p:txBody>
              <a:bodyPr vert="horz" wrap="square" lIns="91440" tIns="45720" rIns="91440" bIns="45720" numCol="1" anchor="t" anchorCtr="0" compatLnSpc="1"/>
              <a:lstStyle/>
              <a:p>
                <a:endParaRPr lang="zh-CN" altLang="en-US">
                  <a:cs typeface="+mn-ea"/>
                  <a:sym typeface="+mn-lt"/>
                </a:endParaRPr>
              </a:p>
            </p:txBody>
          </p:sp>
        </p:grpSp>
        <p:grpSp>
          <p:nvGrpSpPr>
            <p:cNvPr id="37" name="Group 8"/>
            <p:cNvGrpSpPr>
              <a:grpSpLocks noChangeAspect="1"/>
            </p:cNvGrpSpPr>
            <p:nvPr/>
          </p:nvGrpSpPr>
          <p:grpSpPr bwMode="auto">
            <a:xfrm flipV="1">
              <a:off x="6480154" y="5048083"/>
              <a:ext cx="3761538" cy="1435475"/>
              <a:chOff x="1556" y="1295"/>
              <a:chExt cx="4570" cy="1744"/>
            </a:xfrm>
          </p:grpSpPr>
          <p:sp>
            <p:nvSpPr>
              <p:cNvPr id="38" name="Freeform 9"/>
              <p:cNvSpPr/>
              <p:nvPr/>
            </p:nvSpPr>
            <p:spPr bwMode="auto">
              <a:xfrm>
                <a:off x="1556" y="1295"/>
                <a:ext cx="4570" cy="1744"/>
              </a:xfrm>
              <a:custGeom>
                <a:avLst/>
                <a:gdLst>
                  <a:gd name="T0" fmla="*/ 0 w 4570"/>
                  <a:gd name="T1" fmla="*/ 1744 h 1744"/>
                  <a:gd name="T2" fmla="*/ 0 w 4570"/>
                  <a:gd name="T3" fmla="*/ 266 h 1744"/>
                  <a:gd name="T4" fmla="*/ 267 w 4570"/>
                  <a:gd name="T5" fmla="*/ 266 h 1744"/>
                  <a:gd name="T6" fmla="*/ 267 w 4570"/>
                  <a:gd name="T7" fmla="*/ 0 h 1744"/>
                  <a:gd name="T8" fmla="*/ 4303 w 4570"/>
                  <a:gd name="T9" fmla="*/ 0 h 1744"/>
                  <a:gd name="T10" fmla="*/ 4303 w 4570"/>
                  <a:gd name="T11" fmla="*/ 266 h 1744"/>
                  <a:gd name="T12" fmla="*/ 4570 w 4570"/>
                  <a:gd name="T13" fmla="*/ 266 h 1744"/>
                  <a:gd name="T14" fmla="*/ 4570 w 4570"/>
                  <a:gd name="T15" fmla="*/ 1744 h 17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1744">
                    <a:moveTo>
                      <a:pt x="0" y="1744"/>
                    </a:moveTo>
                    <a:lnTo>
                      <a:pt x="0" y="266"/>
                    </a:lnTo>
                    <a:lnTo>
                      <a:pt x="267" y="266"/>
                    </a:lnTo>
                    <a:lnTo>
                      <a:pt x="267" y="0"/>
                    </a:lnTo>
                    <a:lnTo>
                      <a:pt x="4303" y="0"/>
                    </a:lnTo>
                    <a:lnTo>
                      <a:pt x="4303" y="266"/>
                    </a:lnTo>
                    <a:lnTo>
                      <a:pt x="4570" y="266"/>
                    </a:lnTo>
                    <a:lnTo>
                      <a:pt x="4570" y="1744"/>
                    </a:lnTo>
                  </a:path>
                </a:pathLst>
              </a:custGeom>
              <a:noFill/>
              <a:ln w="33338" cap="flat">
                <a:solidFill>
                  <a:srgbClr val="F0DDA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39" name="Rectangle 10"/>
              <p:cNvSpPr>
                <a:spLocks noChangeArrowheads="1"/>
              </p:cNvSpPr>
              <p:nvPr/>
            </p:nvSpPr>
            <p:spPr bwMode="auto">
              <a:xfrm>
                <a:off x="1556" y="1295"/>
                <a:ext cx="189" cy="188"/>
              </a:xfrm>
              <a:prstGeom prst="rect">
                <a:avLst/>
              </a:prstGeom>
              <a:noFill/>
              <a:ln w="33338" cap="flat">
                <a:solidFill>
                  <a:srgbClr val="F0DDA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40" name="Rectangle 11"/>
              <p:cNvSpPr>
                <a:spLocks noChangeArrowheads="1"/>
              </p:cNvSpPr>
              <p:nvPr/>
            </p:nvSpPr>
            <p:spPr bwMode="auto">
              <a:xfrm>
                <a:off x="5940" y="1295"/>
                <a:ext cx="186" cy="188"/>
              </a:xfrm>
              <a:prstGeom prst="rect">
                <a:avLst/>
              </a:prstGeom>
              <a:noFill/>
              <a:ln w="33338" cap="flat">
                <a:solidFill>
                  <a:srgbClr val="F0DDA9"/>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grpSp>
      <p:pic>
        <p:nvPicPr>
          <p:cNvPr id="2" name="图片 1"/>
          <p:cNvPicPr>
            <a:picLocks noChangeAspect="1"/>
          </p:cNvPicPr>
          <p:nvPr/>
        </p:nvPicPr>
        <p:blipFill>
          <a:blip r:embed="rId2"/>
          <a:stretch>
            <a:fillRect/>
          </a:stretch>
        </p:blipFill>
        <p:spPr>
          <a:xfrm>
            <a:off x="7772400" y="-1775795"/>
            <a:ext cx="6858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par>
                                <p:cTn id="8" presetID="16" presetClass="entr" presetSubtype="4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outHorizontal)">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1726638" y="1824992"/>
            <a:ext cx="8730341" cy="88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200" dirty="0">
                <a:solidFill>
                  <a:schemeClr val="bg1"/>
                </a:solidFill>
                <a:latin typeface="+mn-lt"/>
                <a:ea typeface="+mn-ea"/>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endParaRPr lang="zh-CN" altLang="en-US" sz="1200" dirty="0">
              <a:solidFill>
                <a:schemeClr val="bg1"/>
              </a:solidFill>
              <a:latin typeface="+mn-lt"/>
              <a:ea typeface="+mn-ea"/>
              <a:cs typeface="+mn-ea"/>
              <a:sym typeface="+mn-lt"/>
            </a:endParaRPr>
          </a:p>
        </p:txBody>
      </p:sp>
      <p:sp>
        <p:nvSpPr>
          <p:cNvPr id="11" name="文本框 10"/>
          <p:cNvSpPr txBox="1"/>
          <p:nvPr/>
        </p:nvSpPr>
        <p:spPr>
          <a:xfrm>
            <a:off x="1735021" y="1363327"/>
            <a:ext cx="2543521" cy="461665"/>
          </a:xfrm>
          <a:prstGeom prst="rect">
            <a:avLst/>
          </a:prstGeom>
          <a:noFill/>
        </p:spPr>
        <p:txBody>
          <a:bodyPr wrap="square" rtlCol="0">
            <a:spAutoFit/>
          </a:bodyPr>
          <a:lstStyle/>
          <a:p>
            <a:pPr algn="dist"/>
            <a:r>
              <a:rPr lang="zh-CN" altLang="en-US" sz="2400" b="1" dirty="0">
                <a:solidFill>
                  <a:schemeClr val="bg1"/>
                </a:solidFill>
                <a:cs typeface="+mn-ea"/>
                <a:sym typeface="+mn-lt"/>
              </a:rPr>
              <a:t>输入标题内容</a:t>
            </a:r>
            <a:endParaRPr lang="zh-CN" altLang="en-US" sz="2400" b="1" dirty="0">
              <a:solidFill>
                <a:schemeClr val="bg1"/>
              </a:solidFill>
              <a:cs typeface="+mn-ea"/>
              <a:sym typeface="+mn-lt"/>
            </a:endParaRPr>
          </a:p>
        </p:txBody>
      </p:sp>
      <p:sp>
        <p:nvSpPr>
          <p:cNvPr id="12" name="文本框 11"/>
          <p:cNvSpPr txBox="1"/>
          <p:nvPr/>
        </p:nvSpPr>
        <p:spPr>
          <a:xfrm>
            <a:off x="4485185" y="3373839"/>
            <a:ext cx="1338828" cy="1916148"/>
          </a:xfrm>
          <a:prstGeom prst="rect">
            <a:avLst/>
          </a:prstGeom>
          <a:noFill/>
        </p:spPr>
        <p:txBody>
          <a:bodyPr vert="eaVert" wrap="square" rtlCol="0">
            <a:spAutoFit/>
          </a:bodyPr>
          <a:lstStyle/>
          <a:p>
            <a:pPr>
              <a:lnSpc>
                <a:spcPct val="150000"/>
              </a:lnSpc>
            </a:pPr>
            <a:r>
              <a:rPr lang="zh-CN" altLang="en-US" sz="1000" dirty="0">
                <a:solidFill>
                  <a:schemeClr val="bg1"/>
                </a:solidFill>
                <a:cs typeface="+mn-ea"/>
                <a:sym typeface="+mn-lt"/>
              </a:rPr>
              <a:t>单击此处输入文本内容，单击此处输入文本内容，单击此处输入文本内容，单击此处输入文本内容，单击此处输入文本内容，单击此处输入文本内容</a:t>
            </a:r>
            <a:endParaRPr lang="zh-CN" altLang="en-US" sz="1000" dirty="0">
              <a:solidFill>
                <a:schemeClr val="bg1"/>
              </a:solidFill>
              <a:cs typeface="+mn-ea"/>
              <a:sym typeface="+mn-lt"/>
            </a:endParaRPr>
          </a:p>
        </p:txBody>
      </p:sp>
      <p:sp>
        <p:nvSpPr>
          <p:cNvPr id="13" name="文本框 12"/>
          <p:cNvSpPr txBox="1"/>
          <p:nvPr/>
        </p:nvSpPr>
        <p:spPr>
          <a:xfrm>
            <a:off x="2323574" y="3373454"/>
            <a:ext cx="1881284" cy="1916148"/>
          </a:xfrm>
          <a:prstGeom prst="rect">
            <a:avLst/>
          </a:prstGeom>
          <a:noFill/>
        </p:spPr>
        <p:txBody>
          <a:bodyPr vert="eaVert" wrap="square" rtlCol="0">
            <a:spAutoFit/>
          </a:bodyPr>
          <a:lstStyle/>
          <a:p>
            <a:pPr>
              <a:lnSpc>
                <a:spcPct val="150000"/>
              </a:lnSpc>
            </a:pPr>
            <a:r>
              <a:rPr lang="zh-CN" altLang="en-US" sz="1000" dirty="0">
                <a:solidFill>
                  <a:schemeClr val="bg1"/>
                </a:solidFill>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a:t>
            </a:r>
            <a:endParaRPr lang="zh-CN" altLang="en-US" sz="1000" dirty="0">
              <a:solidFill>
                <a:schemeClr val="bg1"/>
              </a:solidFill>
              <a:cs typeface="+mn-ea"/>
              <a:sym typeface="+mn-lt"/>
            </a:endParaRPr>
          </a:p>
        </p:txBody>
      </p:sp>
      <p:grpSp>
        <p:nvGrpSpPr>
          <p:cNvPr id="19" name="组合 18"/>
          <p:cNvGrpSpPr/>
          <p:nvPr/>
        </p:nvGrpSpPr>
        <p:grpSpPr>
          <a:xfrm>
            <a:off x="1580230" y="2530354"/>
            <a:ext cx="8891916" cy="3482539"/>
            <a:chOff x="1580230" y="2332234"/>
            <a:chExt cx="8891916" cy="3482539"/>
          </a:xfrm>
        </p:grpSpPr>
        <p:pic>
          <p:nvPicPr>
            <p:cNvPr id="15" name="图片 14" descr="a915790a8ae472455d32bcd0a6068e4f"/>
            <p:cNvPicPr>
              <a:picLocks noChangeAspect="1"/>
            </p:cNvPicPr>
            <p:nvPr/>
          </p:nvPicPr>
          <p:blipFill rotWithShape="1">
            <a:blip r:embed="rId1">
              <a:lum bright="48000" contrast="-60000"/>
            </a:blip>
            <a:srcRect/>
            <a:stretch>
              <a:fillRect/>
            </a:stretch>
          </p:blipFill>
          <p:spPr>
            <a:xfrm rot="16200000">
              <a:off x="1452542" y="2580500"/>
              <a:ext cx="3361961" cy="3106586"/>
            </a:xfrm>
            <a:prstGeom prst="rect">
              <a:avLst/>
            </a:prstGeom>
          </p:spPr>
        </p:pic>
        <p:pic>
          <p:nvPicPr>
            <p:cNvPr id="16" name="图片 15" descr="a915790a8ae472455d32bcd0a6068e4f"/>
            <p:cNvPicPr>
              <a:picLocks noChangeAspect="1"/>
            </p:cNvPicPr>
            <p:nvPr/>
          </p:nvPicPr>
          <p:blipFill rotWithShape="1">
            <a:blip r:embed="rId1">
              <a:lum bright="48000" contrast="-60000"/>
            </a:blip>
            <a:srcRect/>
            <a:stretch>
              <a:fillRect/>
            </a:stretch>
          </p:blipFill>
          <p:spPr>
            <a:xfrm rot="5400000">
              <a:off x="7237872" y="2459922"/>
              <a:ext cx="3361961" cy="3106586"/>
            </a:xfrm>
            <a:prstGeom prst="rect">
              <a:avLst/>
            </a:prstGeom>
          </p:spPr>
        </p:pic>
      </p:grpSp>
      <p:pic>
        <p:nvPicPr>
          <p:cNvPr id="17" name="图片 16"/>
          <p:cNvPicPr>
            <a:picLocks noChangeAspect="1"/>
          </p:cNvPicPr>
          <p:nvPr/>
        </p:nvPicPr>
        <p:blipFill rotWithShape="1">
          <a:blip r:embed="rId2"/>
          <a:srcRect/>
          <a:stretch>
            <a:fillRect/>
          </a:stretch>
        </p:blipFill>
        <p:spPr>
          <a:xfrm rot="16200000" flipH="1">
            <a:off x="2064036" y="4786787"/>
            <a:ext cx="650250" cy="563645"/>
          </a:xfrm>
          <a:prstGeom prst="rect">
            <a:avLst/>
          </a:prstGeom>
        </p:spPr>
      </p:pic>
      <p:pic>
        <p:nvPicPr>
          <p:cNvPr id="18" name="图片 17"/>
          <p:cNvPicPr>
            <a:picLocks noChangeAspect="1"/>
          </p:cNvPicPr>
          <p:nvPr/>
        </p:nvPicPr>
        <p:blipFill rotWithShape="1">
          <a:blip r:embed="rId2"/>
          <a:srcRect/>
          <a:stretch>
            <a:fillRect/>
          </a:stretch>
        </p:blipFill>
        <p:spPr>
          <a:xfrm rot="5400000" flipH="1">
            <a:off x="9372850" y="3210009"/>
            <a:ext cx="650250" cy="563645"/>
          </a:xfrm>
          <a:prstGeom prst="rect">
            <a:avLst/>
          </a:prstGeom>
        </p:spPr>
      </p:pic>
      <p:pic>
        <p:nvPicPr>
          <p:cNvPr id="2" name="图片 1"/>
          <p:cNvPicPr>
            <a:picLocks noChangeAspect="1"/>
          </p:cNvPicPr>
          <p:nvPr/>
        </p:nvPicPr>
        <p:blipFill>
          <a:blip r:embed="rId3"/>
          <a:stretch>
            <a:fillRect/>
          </a:stretch>
        </p:blipFill>
        <p:spPr>
          <a:xfrm>
            <a:off x="6883601" y="3491831"/>
            <a:ext cx="2663365" cy="19480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par>
                                <p:cTn id="23" presetID="6" presetClass="entr" presetSubtype="3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out)">
                                      <p:cBhvr>
                                        <p:cTn id="25" dur="2000"/>
                                        <p:tgtEl>
                                          <p:spTgt spid="17"/>
                                        </p:tgtEl>
                                      </p:cBhvr>
                                    </p:animEffect>
                                  </p:childTnLst>
                                </p:cTn>
                              </p:par>
                              <p:par>
                                <p:cTn id="26" presetID="6" presetClass="entr" presetSubtype="32"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ircle(out)">
                                      <p:cBhvr>
                                        <p:cTn id="28" dur="2000"/>
                                        <p:tgtEl>
                                          <p:spTgt spid="1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3515" y="2139078"/>
            <a:ext cx="1892225" cy="25229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p:cNvSpPr/>
          <p:nvPr/>
        </p:nvSpPr>
        <p:spPr>
          <a:xfrm>
            <a:off x="4512313" y="2138992"/>
            <a:ext cx="1892224" cy="25229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4" name="矩形 3"/>
          <p:cNvSpPr/>
          <p:nvPr/>
        </p:nvSpPr>
        <p:spPr>
          <a:xfrm>
            <a:off x="8351555" y="2138992"/>
            <a:ext cx="1892225" cy="252296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6" name="组合 5"/>
          <p:cNvGrpSpPr/>
          <p:nvPr/>
        </p:nvGrpSpPr>
        <p:grpSpPr>
          <a:xfrm>
            <a:off x="2770846" y="2025431"/>
            <a:ext cx="1266979" cy="3259867"/>
            <a:chOff x="7012690" y="1709678"/>
            <a:chExt cx="1267371" cy="3260873"/>
          </a:xfrm>
        </p:grpSpPr>
        <p:sp>
          <p:nvSpPr>
            <p:cNvPr id="7" name="文本框 6"/>
            <p:cNvSpPr txBox="1"/>
            <p:nvPr/>
          </p:nvSpPr>
          <p:spPr>
            <a:xfrm>
              <a:off x="7808119" y="1709678"/>
              <a:ext cx="471942" cy="2003730"/>
            </a:xfrm>
            <a:prstGeom prst="rect">
              <a:avLst/>
            </a:prstGeom>
            <a:noFill/>
            <a:ln>
              <a:no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rPr>
                <a:t>请在这里输入标题</a:t>
              </a:r>
              <a:endParaRPr lang="zh-CN" altLang="en-US" sz="1865" dirty="0">
                <a:solidFill>
                  <a:schemeClr val="bg1"/>
                </a:solidFill>
              </a:endParaRPr>
            </a:p>
          </p:txBody>
        </p:sp>
        <p:sp>
          <p:nvSpPr>
            <p:cNvPr id="9" name="文本框 8"/>
            <p:cNvSpPr txBox="1"/>
            <p:nvPr/>
          </p:nvSpPr>
          <p:spPr>
            <a:xfrm>
              <a:off x="7086579" y="1709678"/>
              <a:ext cx="554169" cy="3260873"/>
            </a:xfrm>
            <a:prstGeom prst="rect">
              <a:avLst/>
            </a:prstGeom>
            <a:noFill/>
          </p:spPr>
          <p:txBody>
            <a:bodyPr vert="eaVert" wrap="none" rtlCol="0">
              <a:spAutoFit/>
            </a:bodyPr>
            <a:lstStyle>
              <a:defPPr>
                <a:defRPr lang="zh-CN"/>
              </a:defPPr>
              <a:lvl1pPr>
                <a:lnSpc>
                  <a:spcPct val="120000"/>
                </a:lnSpc>
                <a:defRPr sz="1200">
                  <a:solidFill>
                    <a:schemeClr val="bg1">
                      <a:lumMod val="85000"/>
                    </a:schemeClr>
                  </a:solidFill>
                  <a:latin typeface="方正隶二繁体" panose="03000509000000000000" pitchFamily="65" charset="-122"/>
                  <a:ea typeface="方正隶二繁体" panose="03000509000000000000" pitchFamily="65" charset="-122"/>
                </a:defRPr>
              </a:lvl1pPr>
            </a:lstStyle>
            <a:p>
              <a:r>
                <a:rPr lang="zh-CN" altLang="en-US" dirty="0"/>
                <a:t>水墨主题请在此输入文字  水墨主题请在此输入</a:t>
              </a:r>
              <a:endParaRPr lang="en-US" altLang="zh-CN" dirty="0"/>
            </a:p>
            <a:p>
              <a:r>
                <a:rPr lang="zh-CN" altLang="en-US" dirty="0"/>
                <a:t>文字  水墨主题请在此输入文字 水墨主题请在</a:t>
              </a:r>
              <a:endParaRPr lang="en-US" altLang="zh-CN" dirty="0"/>
            </a:p>
          </p:txBody>
        </p:sp>
      </p:grpSp>
      <p:grpSp>
        <p:nvGrpSpPr>
          <p:cNvPr id="10" name="组合 9"/>
          <p:cNvGrpSpPr/>
          <p:nvPr/>
        </p:nvGrpSpPr>
        <p:grpSpPr>
          <a:xfrm>
            <a:off x="6563400" y="2025431"/>
            <a:ext cx="1265677" cy="3259867"/>
            <a:chOff x="7012690" y="1709678"/>
            <a:chExt cx="1266068" cy="3260873"/>
          </a:xfrm>
        </p:grpSpPr>
        <p:sp>
          <p:nvSpPr>
            <p:cNvPr id="37" name="文本框 36"/>
            <p:cNvSpPr txBox="1"/>
            <p:nvPr/>
          </p:nvSpPr>
          <p:spPr>
            <a:xfrm>
              <a:off x="7806816" y="1709678"/>
              <a:ext cx="471942" cy="2003730"/>
            </a:xfrm>
            <a:prstGeom prst="rect">
              <a:avLst/>
            </a:prstGeom>
            <a:noFill/>
            <a:ln>
              <a:no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rPr>
                <a:t>请在这里输入标题</a:t>
              </a:r>
              <a:endParaRPr lang="zh-CN" altLang="en-US" sz="1865" dirty="0">
                <a:solidFill>
                  <a:schemeClr val="bg1"/>
                </a:solidFill>
              </a:endParaRPr>
            </a:p>
          </p:txBody>
        </p:sp>
        <p:sp>
          <p:nvSpPr>
            <p:cNvPr id="38" name="文本框 37"/>
            <p:cNvSpPr txBox="1"/>
            <p:nvPr/>
          </p:nvSpPr>
          <p:spPr>
            <a:xfrm>
              <a:off x="7086579" y="1709678"/>
              <a:ext cx="554169" cy="3260873"/>
            </a:xfrm>
            <a:prstGeom prst="rect">
              <a:avLst/>
            </a:prstGeom>
            <a:noFill/>
          </p:spPr>
          <p:txBody>
            <a:bodyPr vert="eaVert" wrap="none" rtlCol="0">
              <a:spAutoFit/>
            </a:bodyPr>
            <a:lstStyle>
              <a:defPPr>
                <a:defRPr lang="zh-CN"/>
              </a:defPPr>
              <a:lvl1pPr>
                <a:lnSpc>
                  <a:spcPct val="120000"/>
                </a:lnSpc>
                <a:defRPr sz="1200">
                  <a:solidFill>
                    <a:schemeClr val="bg1">
                      <a:lumMod val="85000"/>
                    </a:schemeClr>
                  </a:solidFill>
                  <a:latin typeface="方正隶二繁体" panose="03000509000000000000" pitchFamily="65" charset="-122"/>
                  <a:ea typeface="方正隶二繁体" panose="03000509000000000000" pitchFamily="65" charset="-122"/>
                </a:defRPr>
              </a:lvl1pPr>
            </a:lstStyle>
            <a:p>
              <a:r>
                <a:rPr lang="zh-CN" altLang="en-US" dirty="0"/>
                <a:t>水墨主题请在此输入文字  水墨主题请在此输入</a:t>
              </a:r>
              <a:endParaRPr lang="en-US" altLang="zh-CN" dirty="0"/>
            </a:p>
            <a:p>
              <a:r>
                <a:rPr lang="zh-CN" altLang="en-US" dirty="0"/>
                <a:t>文字  水墨主题请在此输入文字 水墨主题请在</a:t>
              </a:r>
              <a:endParaRPr lang="en-US" altLang="zh-CN" dirty="0"/>
            </a:p>
          </p:txBody>
        </p:sp>
      </p:grpSp>
      <p:grpSp>
        <p:nvGrpSpPr>
          <p:cNvPr id="39" name="组合 38"/>
          <p:cNvGrpSpPr/>
          <p:nvPr/>
        </p:nvGrpSpPr>
        <p:grpSpPr>
          <a:xfrm>
            <a:off x="10422495" y="2025431"/>
            <a:ext cx="1219127" cy="3259867"/>
            <a:chOff x="7012689" y="1709678"/>
            <a:chExt cx="1219504" cy="3260873"/>
          </a:xfrm>
        </p:grpSpPr>
        <p:sp>
          <p:nvSpPr>
            <p:cNvPr id="40" name="文本框 39"/>
            <p:cNvSpPr txBox="1"/>
            <p:nvPr/>
          </p:nvSpPr>
          <p:spPr>
            <a:xfrm>
              <a:off x="7760251" y="1709678"/>
              <a:ext cx="471942" cy="2003730"/>
            </a:xfrm>
            <a:prstGeom prst="rect">
              <a:avLst/>
            </a:prstGeom>
            <a:noFill/>
            <a:ln>
              <a:noFill/>
            </a:ln>
          </p:spPr>
          <p:txBody>
            <a:bodyPr vert="eaVert" wrap="none" rtlCol="0">
              <a:spAutoFit/>
            </a:bodyPr>
            <a:lstStyle>
              <a:defPPr>
                <a:defRPr lang="zh-CN"/>
              </a:defPPr>
              <a:lvl1pPr>
                <a:defRPr sz="4400">
                  <a:latin typeface="方正清刻本悦宋简体" panose="02000000000000000000" pitchFamily="2" charset="-122"/>
                  <a:ea typeface="方正清刻本悦宋简体" panose="02000000000000000000" pitchFamily="2" charset="-122"/>
                </a:defRPr>
              </a:lvl1pPr>
            </a:lstStyle>
            <a:p>
              <a:r>
                <a:rPr lang="zh-CN" altLang="en-US" sz="1865" dirty="0">
                  <a:solidFill>
                    <a:schemeClr val="bg1"/>
                  </a:solidFill>
                </a:rPr>
                <a:t>请在这里输入标题</a:t>
              </a:r>
              <a:endParaRPr lang="zh-CN" altLang="en-US" sz="1865" dirty="0">
                <a:solidFill>
                  <a:schemeClr val="bg1"/>
                </a:solidFill>
              </a:endParaRPr>
            </a:p>
          </p:txBody>
        </p:sp>
        <p:sp>
          <p:nvSpPr>
            <p:cNvPr id="41" name="文本框 40"/>
            <p:cNvSpPr txBox="1"/>
            <p:nvPr/>
          </p:nvSpPr>
          <p:spPr>
            <a:xfrm>
              <a:off x="7086578" y="1709678"/>
              <a:ext cx="554169" cy="3260873"/>
            </a:xfrm>
            <a:prstGeom prst="rect">
              <a:avLst/>
            </a:prstGeom>
            <a:noFill/>
          </p:spPr>
          <p:txBody>
            <a:bodyPr vert="eaVert" wrap="none" rtlCol="0">
              <a:spAutoFit/>
            </a:bodyPr>
            <a:lstStyle>
              <a:defPPr>
                <a:defRPr lang="zh-CN"/>
              </a:defPPr>
              <a:lvl1pPr>
                <a:lnSpc>
                  <a:spcPct val="120000"/>
                </a:lnSpc>
                <a:defRPr sz="1200">
                  <a:solidFill>
                    <a:schemeClr val="bg1">
                      <a:lumMod val="85000"/>
                    </a:schemeClr>
                  </a:solidFill>
                  <a:latin typeface="方正隶二繁体" panose="03000509000000000000" pitchFamily="65" charset="-122"/>
                  <a:ea typeface="方正隶二繁体" panose="03000509000000000000" pitchFamily="65" charset="-122"/>
                </a:defRPr>
              </a:lvl1pPr>
            </a:lstStyle>
            <a:p>
              <a:r>
                <a:rPr lang="zh-CN" altLang="en-US" dirty="0"/>
                <a:t>水墨主题请在此输入文字  水墨主题请在此输入</a:t>
              </a:r>
              <a:endParaRPr lang="en-US" altLang="zh-CN" dirty="0"/>
            </a:p>
            <a:p>
              <a:r>
                <a:rPr lang="zh-CN" altLang="en-US" dirty="0"/>
                <a:t>文字  水墨主题请在此输入文字 水墨主题请在</a:t>
              </a:r>
              <a:endParaRPr lang="en-US" altLang="zh-CN" dirty="0"/>
            </a:p>
          </p:txBody>
        </p:sp>
      </p:grpSp>
      <p:pic>
        <p:nvPicPr>
          <p:cNvPr id="8" name="图片 7"/>
          <p:cNvPicPr>
            <a:picLocks noChangeAspect="1"/>
          </p:cNvPicPr>
          <p:nvPr/>
        </p:nvPicPr>
        <p:blipFill>
          <a:blip r:embed="rId1"/>
          <a:stretch>
            <a:fillRect/>
          </a:stretch>
        </p:blipFill>
        <p:spPr>
          <a:xfrm>
            <a:off x="233575" y="1341120"/>
            <a:ext cx="3166203" cy="3655496"/>
          </a:xfrm>
          <a:prstGeom prst="rect">
            <a:avLst/>
          </a:prstGeom>
        </p:spPr>
      </p:pic>
      <p:pic>
        <p:nvPicPr>
          <p:cNvPr id="22" name="图片 21"/>
          <p:cNvPicPr>
            <a:picLocks noChangeAspect="1"/>
          </p:cNvPicPr>
          <p:nvPr/>
        </p:nvPicPr>
        <p:blipFill>
          <a:blip r:embed="rId1"/>
          <a:stretch>
            <a:fillRect/>
          </a:stretch>
        </p:blipFill>
        <p:spPr>
          <a:xfrm>
            <a:off x="4074845" y="1341120"/>
            <a:ext cx="3166203" cy="3655496"/>
          </a:xfrm>
          <a:prstGeom prst="rect">
            <a:avLst/>
          </a:prstGeom>
        </p:spPr>
      </p:pic>
      <p:pic>
        <p:nvPicPr>
          <p:cNvPr id="23" name="图片 22"/>
          <p:cNvPicPr>
            <a:picLocks noChangeAspect="1"/>
          </p:cNvPicPr>
          <p:nvPr/>
        </p:nvPicPr>
        <p:blipFill>
          <a:blip r:embed="rId1"/>
          <a:stretch>
            <a:fillRect/>
          </a:stretch>
        </p:blipFill>
        <p:spPr>
          <a:xfrm>
            <a:off x="7995094" y="1341120"/>
            <a:ext cx="3166203" cy="36554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heckerboard(across)">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0" y="0"/>
            <a:ext cx="12192000" cy="6858000"/>
          </a:xfrm>
          <a:prstGeom prst="rect">
            <a:avLst/>
          </a:prstGeom>
        </p:spPr>
      </p:pic>
      <p:sp>
        <p:nvSpPr>
          <p:cNvPr id="4" name="矩形 3"/>
          <p:cNvSpPr/>
          <p:nvPr/>
        </p:nvSpPr>
        <p:spPr>
          <a:xfrm>
            <a:off x="6284976" y="0"/>
            <a:ext cx="4582315" cy="6858000"/>
          </a:xfrm>
          <a:prstGeom prst="rect">
            <a:avLst/>
          </a:prstGeom>
          <a:solidFill>
            <a:srgbClr val="171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p:cNvPicPr>
            <a:picLocks noChangeAspect="1"/>
          </p:cNvPicPr>
          <p:nvPr/>
        </p:nvPicPr>
        <p:blipFill>
          <a:blip r:embed="rId2"/>
          <a:stretch>
            <a:fillRect/>
          </a:stretch>
        </p:blipFill>
        <p:spPr>
          <a:xfrm>
            <a:off x="6284976" y="874442"/>
            <a:ext cx="1655581" cy="737285"/>
          </a:xfrm>
          <a:prstGeom prst="rect">
            <a:avLst/>
          </a:prstGeom>
          <a:effectLst/>
        </p:spPr>
      </p:pic>
      <p:sp>
        <p:nvSpPr>
          <p:cNvPr id="14" name="文本框 13"/>
          <p:cNvSpPr txBox="1"/>
          <p:nvPr/>
        </p:nvSpPr>
        <p:spPr>
          <a:xfrm>
            <a:off x="7561389" y="2329104"/>
            <a:ext cx="2684957" cy="829945"/>
          </a:xfrm>
          <a:prstGeom prst="rect">
            <a:avLst/>
          </a:prstGeom>
          <a:noFill/>
        </p:spPr>
        <p:txBody>
          <a:bodyPr wrap="square" rtlCol="0">
            <a:spAutoFit/>
          </a:bodyPr>
          <a:lstStyle/>
          <a:p>
            <a:pPr algn="dist"/>
            <a:r>
              <a:rPr lang="zh-CN" altLang="en-US" sz="4800" dirty="0">
                <a:solidFill>
                  <a:schemeClr val="bg1"/>
                </a:solidFill>
                <a:latin typeface="华文楷体" panose="02010600040101010101" pitchFamily="2" charset="-122"/>
                <a:ea typeface="华文楷体" panose="02010600040101010101" pitchFamily="2" charset="-122"/>
                <a:cs typeface="+mn-ea"/>
                <a:sym typeface="+mn-lt"/>
              </a:rPr>
              <a:t>第贰章节</a:t>
            </a:r>
            <a:endParaRPr lang="zh-CN" altLang="en-US" sz="4800" dirty="0">
              <a:solidFill>
                <a:schemeClr val="bg1"/>
              </a:solidFill>
              <a:latin typeface="华文楷体" panose="02010600040101010101" pitchFamily="2" charset="-122"/>
              <a:ea typeface="华文楷体" panose="02010600040101010101" pitchFamily="2" charset="-122"/>
              <a:cs typeface="+mn-ea"/>
              <a:sym typeface="+mn-lt"/>
            </a:endParaRPr>
          </a:p>
        </p:txBody>
      </p:sp>
      <p:sp>
        <p:nvSpPr>
          <p:cNvPr id="15" name="矩形 14"/>
          <p:cNvSpPr/>
          <p:nvPr/>
        </p:nvSpPr>
        <p:spPr>
          <a:xfrm>
            <a:off x="6653931" y="3328469"/>
            <a:ext cx="3592415" cy="738664"/>
          </a:xfrm>
          <a:prstGeom prst="rect">
            <a:avLst/>
          </a:prstGeom>
        </p:spPr>
        <p:txBody>
          <a:bodyPr wrap="square">
            <a:spAutoFit/>
          </a:bodyPr>
          <a:lstStyle/>
          <a:p>
            <a:pPr algn="ctr">
              <a:lnSpc>
                <a:spcPct val="200000"/>
              </a:lnSpc>
            </a:pPr>
            <a:r>
              <a:rPr lang="zh-CN" altLang="en-US" sz="1050" dirty="0">
                <a:solidFill>
                  <a:schemeClr val="bg1"/>
                </a:solidFill>
                <a:latin typeface="华文楷体" panose="02010600040101010101" pitchFamily="2" charset="-122"/>
                <a:ea typeface="华文楷体" panose="02010600040101010101" pitchFamily="2" charset="-122"/>
                <a:cs typeface="+mn-ea"/>
                <a:sym typeface="+mn-lt"/>
              </a:rPr>
              <a:t>单击此处输入文本内容，单击此处输入文本内容，单击此处输入文本内容，单击此处输入文本内容</a:t>
            </a:r>
            <a:endParaRPr lang="zh-CN" altLang="en-US" sz="1050" dirty="0">
              <a:solidFill>
                <a:schemeClr val="bg1"/>
              </a:solidFill>
              <a:latin typeface="华文楷体" panose="02010600040101010101" pitchFamily="2" charset="-122"/>
              <a:ea typeface="华文楷体" panose="02010600040101010101" pitchFamily="2" charset="-122"/>
              <a:cs typeface="+mn-ea"/>
              <a:sym typeface="+mn-lt"/>
            </a:endParaRPr>
          </a:p>
        </p:txBody>
      </p:sp>
      <p:pic>
        <p:nvPicPr>
          <p:cNvPr id="2" name="图片 1"/>
          <p:cNvPicPr>
            <a:picLocks noChangeAspect="1"/>
          </p:cNvPicPr>
          <p:nvPr/>
        </p:nvPicPr>
        <p:blipFill>
          <a:blip r:embed="rId3"/>
          <a:stretch>
            <a:fillRect/>
          </a:stretch>
        </p:blipFill>
        <p:spPr>
          <a:xfrm>
            <a:off x="6653931" y="2324516"/>
            <a:ext cx="907458" cy="907458"/>
          </a:xfrm>
          <a:prstGeom prst="rect">
            <a:avLst/>
          </a:prstGeom>
        </p:spPr>
      </p:pic>
      <p:pic>
        <p:nvPicPr>
          <p:cNvPr id="3" name="图片 2"/>
          <p:cNvPicPr>
            <a:picLocks noChangeAspect="1"/>
          </p:cNvPicPr>
          <p:nvPr/>
        </p:nvPicPr>
        <p:blipFill>
          <a:blip r:embed="rId4"/>
          <a:stretch>
            <a:fillRect/>
          </a:stretch>
        </p:blipFill>
        <p:spPr>
          <a:xfrm>
            <a:off x="9143619" y="4001947"/>
            <a:ext cx="2877958" cy="28779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75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p:tgtEl>
                                          <p:spTgt spid="34"/>
                                        </p:tgtEl>
                                        <p:attrNameLst>
                                          <p:attrName>ppt_x</p:attrName>
                                        </p:attrNameLst>
                                      </p:cBhvr>
                                      <p:tavLst>
                                        <p:tav tm="0">
                                          <p:val>
                                            <p:strVal val="#ppt_x+#ppt_w*1.125000"/>
                                          </p:val>
                                        </p:tav>
                                        <p:tav tm="100000">
                                          <p:val>
                                            <p:strVal val="#ppt_x"/>
                                          </p:val>
                                        </p:tav>
                                      </p:tavLst>
                                    </p:anim>
                                    <p:animEffect transition="in" filter="wipe(left)">
                                      <p:cBhvr>
                                        <p:cTn id="8" dur="750"/>
                                        <p:tgtEl>
                                          <p:spTgt spid="34"/>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p="http://schemas.openxmlformats.org/presentationml/2006/main">
  <p:tag name="ISPRING_PRESENTATION_TITLE" val="154"/>
</p:tagLst>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3637</Words>
  <Application>WPS 演示</Application>
  <PresentationFormat>宽屏</PresentationFormat>
  <Paragraphs>281</Paragraphs>
  <Slides>25</Slides>
  <Notes>25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Arial</vt:lpstr>
      <vt:lpstr>宋体</vt:lpstr>
      <vt:lpstr>Wingdings</vt:lpstr>
      <vt:lpstr>华文楷体</vt:lpstr>
      <vt:lpstr>微软雅黑</vt:lpstr>
      <vt:lpstr>华文行楷</vt:lpstr>
      <vt:lpstr>Century Gothic</vt:lpstr>
      <vt:lpstr>迷你简启体</vt:lpstr>
      <vt:lpstr>造字工房悦黑（非商用）常规体</vt:lpstr>
      <vt:lpstr>Calibri</vt:lpstr>
      <vt:lpstr>方正清刻本悦宋简体</vt:lpstr>
      <vt:lpstr>方正隶二繁体</vt:lpstr>
      <vt:lpstr>Calibri</vt:lpstr>
      <vt:lpstr>汉仪全唐诗简</vt:lpstr>
      <vt:lpstr>Calibri Light</vt:lpstr>
      <vt:lpstr>黑体</vt:lpstr>
      <vt:lpstr>Arial Unicode MS</vt:lpstr>
      <vt:lpstr>Roboto Thin</vt:lpstr>
      <vt:lpstr>Hilda Sonnenschein</vt:lpstr>
      <vt:lpstr>Roboto Light</vt:lpstr>
      <vt:lpstr>隶书</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154</dc:title>
  <dc:creator>摄图网699pic</dc:creator>
  <cp:lastModifiedBy>一颗苹果</cp:lastModifiedBy>
  <cp:revision>26</cp:revision>
  <dcterms:created xsi:type="dcterms:W3CDTF">2019-04-13T11:55:00Z</dcterms:created>
  <dcterms:modified xsi:type="dcterms:W3CDTF">2021-09-06T09:27:58Z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6D27F1BEA1214C8295CF2F2C0807A6D5</vt:lpwstr>
  </property>
  <property fmtid="{D5CDD505-2E9C-101B-9397-08002B2CF9AE}" pid="3" name="KSOProductBuildVer">
    <vt:lpwstr>2052-11.1.0.10463</vt:lpwstr>
  </property>
</Properties>
</file>