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373" r:id="rId5"/>
    <p:sldId id="391" r:id="rId6"/>
    <p:sldId id="315" r:id="rId7"/>
    <p:sldId id="268" r:id="rId8"/>
    <p:sldId id="329" r:id="rId9"/>
    <p:sldId id="330" r:id="rId10"/>
    <p:sldId id="392" r:id="rId11"/>
    <p:sldId id="390" r:id="rId12"/>
    <p:sldId id="270" r:id="rId13"/>
    <p:sldId id="284" r:id="rId14"/>
    <p:sldId id="285" r:id="rId15"/>
    <p:sldId id="394" r:id="rId16"/>
    <p:sldId id="327" r:id="rId17"/>
    <p:sldId id="343" r:id="rId18"/>
    <p:sldId id="331" r:id="rId19"/>
    <p:sldId id="395" r:id="rId20"/>
    <p:sldId id="393" r:id="rId21"/>
    <p:sldId id="396" r:id="rId22"/>
    <p:sldId id="372" r:id="rId23"/>
    <p:sldId id="367" r:id="rId24"/>
    <p:sldId id="362" r:id="rId25"/>
    <p:sldId id="397" r:id="rId26"/>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71E0"/>
    <a:srgbClr val="000000"/>
    <a:srgbClr val="887EF9"/>
    <a:srgbClr val="E4CBCB"/>
    <a:srgbClr val="A88755"/>
    <a:srgbClr val="1F2020"/>
    <a:srgbClr val="263B45"/>
    <a:srgbClr val="193B3C"/>
    <a:srgbClr val="4E6C57"/>
    <a:srgbClr val="F6EE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14" autoAdjust="0"/>
    <p:restoredTop sz="94660"/>
  </p:normalViewPr>
  <p:slideViewPr>
    <p:cSldViewPr snapToGrid="0">
      <p:cViewPr varScale="1">
        <p:scale>
          <a:sx n="77" d="100"/>
          <a:sy n="77" d="100"/>
        </p:scale>
        <p:origin x="342" y="108"/>
      </p:cViewPr>
      <p:guideLst>
        <p:guide orient="horz" pos="2160"/>
        <p:guide pos="3843"/>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51498"/>
          <c:y val="0.0413528"/>
          <c:w val="0.9097"/>
          <c:h val="0.820697"/>
        </c:manualLayout>
      </c:layout>
      <c:pieChart>
        <c:varyColors val="0"/>
        <c:ser>
          <c:idx val="0"/>
          <c:order val="0"/>
          <c:tx>
            <c:strRef>
              <c:f>Sheet1!$A$2</c:f>
              <c:strCache>
                <c:ptCount val="1"/>
                <c:pt idx="0">
                  <c:v>Region 1</c:v>
                </c:pt>
              </c:strCache>
            </c:strRef>
          </c:tx>
          <c:spPr>
            <a:solidFill>
              <a:srgbClr val="19227C"/>
            </a:solidFill>
            <a:ln w="12700" cap="flat">
              <a:noFill/>
              <a:miter lim="400000"/>
            </a:ln>
            <a:effectLst/>
          </c:spPr>
          <c:explosion val="0"/>
          <c:dPt>
            <c:idx val="0"/>
            <c:bubble3D val="0"/>
            <c:spPr>
              <a:solidFill>
                <a:srgbClr val="7971E0"/>
              </a:solidFill>
              <a:ln w="12700" cap="flat">
                <a:noFill/>
                <a:miter lim="400000"/>
              </a:ln>
              <a:effectLst/>
            </c:spPr>
          </c:dPt>
          <c:dPt>
            <c:idx val="1"/>
            <c:bubble3D val="0"/>
            <c:explosion val="9"/>
            <c:spPr>
              <a:solidFill>
                <a:srgbClr val="000000"/>
              </a:solidFill>
              <a:ln w="12700" cap="flat">
                <a:noFill/>
                <a:miter lim="400000"/>
              </a:ln>
              <a:effectLst/>
            </c:spPr>
          </c:dPt>
          <c:dLbls>
            <c:dLbl>
              <c:idx val="0"/>
              <c:layout/>
              <c:numFmt formatCode="#,##0%" sourceLinked="0"/>
              <c:spPr>
                <a:noFill/>
                <a:ln>
                  <a:noFill/>
                </a:ln>
                <a:effectLst/>
              </c:spPr>
              <c:txPr>
                <a:bodyPr rot="0" spcFirstLastPara="0" vertOverflow="ellipsis" vert="horz" wrap="square" lIns="38100" tIns="19050" rIns="38100" bIns="19050" anchor="ctr" anchorCtr="1"/>
                <a:lstStyle/>
                <a:p>
                  <a:pPr>
                    <a:defRPr lang="zh-CN" sz="2400" b="0" i="0" u="none" strike="noStrike" kern="1200" baseline="0">
                      <a:solidFill>
                        <a:schemeClr val="bg1"/>
                      </a:solidFill>
                      <a:latin typeface="Montserrat"/>
                      <a:ea typeface="+mn-ea"/>
                      <a:cs typeface="+mn-cs"/>
                    </a:defRPr>
                  </a:pPr>
                </a:p>
              </c:txPr>
              <c:dLblPos val="inEnd"/>
              <c:showLegendKey val="0"/>
              <c:showVal val="0"/>
              <c:showCatName val="0"/>
              <c:showSerName val="0"/>
              <c:showPercent val="1"/>
              <c:showBubbleSize val="0"/>
              <c:extLst>
                <c:ext xmlns:c15="http://schemas.microsoft.com/office/drawing/2012/chart" uri="{CE6537A1-D6FC-4f65-9D91-7224C49458BB}"/>
              </c:extLst>
            </c:dLbl>
            <c:dLbl>
              <c:idx val="1"/>
              <c:layout/>
              <c:numFmt formatCode="#,##0%" sourceLinked="0"/>
              <c:spPr>
                <a:noFill/>
                <a:ln>
                  <a:noFill/>
                </a:ln>
                <a:effectLst/>
              </c:spPr>
              <c:txPr>
                <a:bodyPr rot="0" spcFirstLastPara="0" vertOverflow="ellipsis" vert="horz" wrap="square" lIns="38100" tIns="19050" rIns="38100" bIns="19050" anchor="ctr" anchorCtr="1"/>
                <a:lstStyle/>
                <a:p>
                  <a:pPr>
                    <a:defRPr lang="zh-CN" sz="2400" b="0" i="0" u="none" strike="noStrike" kern="1200" baseline="0">
                      <a:solidFill>
                        <a:schemeClr val="bg1"/>
                      </a:solidFill>
                      <a:latin typeface="Montserrat"/>
                      <a:ea typeface="+mn-ea"/>
                      <a:cs typeface="+mn-cs"/>
                    </a:defRPr>
                  </a:pPr>
                </a:p>
              </c:txPr>
              <c:dLblPos val="inEnd"/>
              <c:showLegendKey val="0"/>
              <c:showVal val="0"/>
              <c:showCatName val="0"/>
              <c:showSerName val="0"/>
              <c:showPercent val="1"/>
              <c:showBubbleSize val="0"/>
              <c:extLst>
                <c:ext xmlns:c15="http://schemas.microsoft.com/office/drawing/2012/chart" uri="{CE6537A1-D6FC-4f65-9D91-7224C49458BB}"/>
              </c:extLst>
            </c:dLbl>
            <c:numFmt formatCode="#,##0%" sourceLinked="0"/>
            <c:spPr>
              <a:noFill/>
              <a:ln>
                <a:noFill/>
              </a:ln>
              <a:effectLst/>
            </c:spPr>
            <c:txPr>
              <a:bodyPr rot="0" spcFirstLastPara="0" vertOverflow="ellipsis" vert="horz" wrap="square" lIns="38100" tIns="19050" rIns="38100" bIns="19050" anchor="ctr" anchorCtr="1"/>
              <a:lstStyle/>
              <a:p>
                <a:pPr>
                  <a:defRPr lang="zh-CN" sz="2400" b="0" i="0" u="none" strike="noStrike" kern="1200" baseline="0">
                    <a:solidFill>
                      <a:schemeClr val="bg1"/>
                    </a:solidFill>
                    <a:latin typeface="Montserrat"/>
                    <a:ea typeface="+mn-ea"/>
                    <a:cs typeface="+mn-cs"/>
                  </a:defRPr>
                </a:pPr>
              </a:p>
            </c:txPr>
            <c:dLblPos val="inEnd"/>
            <c:showLegendKey val="0"/>
            <c:showVal val="0"/>
            <c:showCatName val="0"/>
            <c:showSerName val="0"/>
            <c:showPercent val="1"/>
            <c:showBubbleSize val="0"/>
            <c:showLeaderLines val="0"/>
            <c:extLst>
              <c:ext xmlns:c15="http://schemas.microsoft.com/office/drawing/2012/chart" uri="{CE6537A1-D6FC-4f65-9D91-7224C49458BB}">
                <c15:layout/>
                <c15:showLeaderLines val="0"/>
                <c15:leaderLines/>
              </c:ext>
            </c:extLst>
          </c:dLbls>
          <c:cat>
            <c:strRef>
              <c:f>Sheet1!$B$1:$C$1</c:f>
              <c:strCache>
                <c:ptCount val="2"/>
                <c:pt idx="0">
                  <c:v>One</c:v>
                </c:pt>
                <c:pt idx="1">
                  <c:v>Two</c:v>
                </c:pt>
              </c:strCache>
            </c:strRef>
          </c:cat>
          <c:val>
            <c:numRef>
              <c:f>Sheet1!$B$2:$C$2</c:f>
              <c:numCache>
                <c:formatCode>General</c:formatCode>
                <c:ptCount val="2"/>
                <c:pt idx="0">
                  <c:v>21</c:v>
                </c:pt>
                <c:pt idx="1">
                  <c:v>8</c:v>
                </c:pt>
              </c:numCache>
            </c:numRef>
          </c:val>
        </c:ser>
        <c:dLbls>
          <c:showLegendKey val="0"/>
          <c:showVal val="0"/>
          <c:showCatName val="0"/>
          <c:showSerName val="0"/>
          <c:showPercent val="0"/>
          <c:showBubbleSize val="0"/>
          <c:showLeaderLines val="0"/>
        </c:dLbls>
        <c:firstSliceAng val="0"/>
      </c:pieChart>
      <c:spPr>
        <a:noFill/>
        <a:ln w="12700" cap="flat">
          <a:noFill/>
          <a:miter lim="400000"/>
        </a:ln>
        <a:effectLst/>
      </c:spPr>
    </c:plotArea>
    <c:legend>
      <c:legendPos val="b"/>
      <c:layout>
        <c:manualLayout>
          <c:xMode val="edge"/>
          <c:yMode val="edge"/>
          <c:x val="0.0518272"/>
          <c:y val="0.935419"/>
          <c:w val="0.896346"/>
          <c:h val="0.0645807"/>
        </c:manualLayout>
      </c:layout>
      <c:overlay val="1"/>
      <c:spPr>
        <a:noFill/>
        <a:ln w="12700" cap="flat">
          <a:noFill/>
          <a:miter lim="400000"/>
        </a:ln>
        <a:effectLst/>
      </c:spPr>
      <c:txPr>
        <a:bodyPr rot="0" spcFirstLastPara="0" vertOverflow="ellipsis" vert="horz" wrap="square" anchor="ctr" anchorCtr="1"/>
        <a:lstStyle/>
        <a:p>
          <a:pPr>
            <a:defRPr lang="zh-CN" sz="2400" b="0" i="0" u="none" strike="noStrike" kern="1200" baseline="0">
              <a:solidFill>
                <a:srgbClr val="595457"/>
              </a:solidFill>
              <a:latin typeface="Montserrat Light"/>
              <a:ea typeface="+mn-ea"/>
              <a:cs typeface="+mn-cs"/>
            </a:defRPr>
          </a:pPr>
        </a:p>
      </c:txPr>
    </c:legend>
    <c:plotVisOnly val="1"/>
    <c:dispBlanksAs val="gap"/>
    <c:showDLblsOverMax val="1"/>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010">
    <p:spTree>
      <p:nvGrpSpPr>
        <p:cNvPr id="1" name=""/>
        <p:cNvGrpSpPr/>
        <p:nvPr/>
      </p:nvGrpSpPr>
      <p:grpSpPr>
        <a:xfrm>
          <a:off x="0" y="0"/>
          <a:ext cx="0" cy="0"/>
          <a:chOff x="0" y="0"/>
          <a:chExt cx="0" cy="0"/>
        </a:xfrm>
      </p:grpSpPr>
      <p:sp>
        <p:nvSpPr>
          <p:cNvPr id="98" name="placeholder.jpg"/>
          <p:cNvSpPr>
            <a:spLocks noGrp="1"/>
          </p:cNvSpPr>
          <p:nvPr>
            <p:ph type="pic" sz="quarter" idx="13"/>
          </p:nvPr>
        </p:nvSpPr>
        <p:spPr>
          <a:xfrm>
            <a:off x="3651225" y="0"/>
            <a:ext cx="2247920" cy="4679950"/>
          </a:xfrm>
          <a:prstGeom prst="rect">
            <a:avLst/>
          </a:prstGeom>
          <a:blipFill>
            <a:blip r:embed="rId2"/>
            <a:stretch>
              <a:fillRect/>
            </a:stretch>
          </a:blipFill>
        </p:spPr>
        <p:txBody>
          <a:bodyPr lIns="91439" tIns="45719" rIns="91439" bIns="45719">
            <a:noAutofit/>
          </a:bodyPr>
          <a:lstStyle/>
          <a:p/>
        </p:txBody>
      </p:sp>
      <p:sp>
        <p:nvSpPr>
          <p:cNvPr id="99" name="Foliennumm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020">
    <p:spTree>
      <p:nvGrpSpPr>
        <p:cNvPr id="1" name=""/>
        <p:cNvGrpSpPr/>
        <p:nvPr/>
      </p:nvGrpSpPr>
      <p:grpSpPr>
        <a:xfrm>
          <a:off x="0" y="0"/>
          <a:ext cx="0" cy="0"/>
          <a:chOff x="0" y="0"/>
          <a:chExt cx="0" cy="0"/>
        </a:xfrm>
      </p:grpSpPr>
      <p:sp>
        <p:nvSpPr>
          <p:cNvPr id="5" name="placeholder.jpg"/>
          <p:cNvSpPr>
            <a:spLocks noGrp="1"/>
          </p:cNvSpPr>
          <p:nvPr>
            <p:ph type="pic" sz="quarter" idx="13"/>
          </p:nvPr>
        </p:nvSpPr>
        <p:spPr>
          <a:xfrm>
            <a:off x="8318500" y="0"/>
            <a:ext cx="2921000" cy="3937050"/>
          </a:xfrm>
          <a:prstGeom prst="rect">
            <a:avLst/>
          </a:prstGeom>
          <a:blipFill>
            <a:blip r:embed="rId2"/>
            <a:stretch>
              <a:fillRect/>
            </a:stretch>
          </a:blipFill>
        </p:spPr>
        <p:txBody>
          <a:bodyPr lIns="91439" tIns="45719" rIns="91439" bIns="45719">
            <a:noAutofit/>
          </a:bodyPr>
          <a:lstStyle/>
          <a:p/>
        </p:txBody>
      </p:sp>
      <p:sp>
        <p:nvSpPr>
          <p:cNvPr id="181" name="Foliennummer"/>
          <p:cNvSpPr txBox="1">
            <a:spLocks noGrp="1"/>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001">
    <p:spTree>
      <p:nvGrpSpPr>
        <p:cNvPr id="1" name=""/>
        <p:cNvGrpSpPr/>
        <p:nvPr/>
      </p:nvGrpSpPr>
      <p:grpSpPr>
        <a:xfrm>
          <a:off x="0" y="0"/>
          <a:ext cx="0" cy="0"/>
          <a:chOff x="0" y="0"/>
          <a:chExt cx="0" cy="0"/>
        </a:xfrm>
      </p:grpSpPr>
      <p:sp>
        <p:nvSpPr>
          <p:cNvPr id="19" name="Foliennummer"/>
          <p:cNvSpPr txBox="1">
            <a:spLocks noGrp="1"/>
          </p:cNvSpPr>
          <p:nvPr>
            <p:ph type="sldNum" sz="quarter" idx="2"/>
          </p:nvPr>
        </p:nvSpPr>
        <p:spPr>
          <a:prstGeom prst="rect">
            <a:avLst/>
          </a:prstGeom>
        </p:spPr>
        <p:txBody>
          <a:bodyPr/>
          <a:lstStyle/>
          <a:p>
            <a:fld id="{86CB4B4D-7CA3-9044-876B-883B54F8677D}" type="slidenum">
              <a:rPr/>
            </a:fld>
            <a:endParaRPr/>
          </a:p>
        </p:txBody>
      </p:sp>
      <p:sp>
        <p:nvSpPr>
          <p:cNvPr id="20" name="placeholder.jpg"/>
          <p:cNvSpPr>
            <a:spLocks noGrp="1"/>
          </p:cNvSpPr>
          <p:nvPr>
            <p:ph type="pic" sz="half" idx="13"/>
          </p:nvPr>
        </p:nvSpPr>
        <p:spPr>
          <a:xfrm>
            <a:off x="3564713" y="1440854"/>
            <a:ext cx="6135476" cy="5417223"/>
          </a:xfrm>
          <a:prstGeom prst="rect">
            <a:avLst/>
          </a:prstGeom>
          <a:blipFill dpi="0" rotWithShape="1">
            <a:blip r:embed="rId2"/>
            <a:srcRect/>
            <a:stretch>
              <a:fillRect/>
            </a:stretch>
          </a:blipFill>
        </p:spPr>
        <p:txBody>
          <a:bodyPr lIns="91439" tIns="45719" rIns="91439" bIns="45719">
            <a:noAutofit/>
          </a:bodyPr>
          <a:lstStyle/>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013">
    <p:spTree>
      <p:nvGrpSpPr>
        <p:cNvPr id="1" name=""/>
        <p:cNvGrpSpPr/>
        <p:nvPr/>
      </p:nvGrpSpPr>
      <p:grpSpPr>
        <a:xfrm>
          <a:off x="0" y="0"/>
          <a:ext cx="0" cy="0"/>
          <a:chOff x="0" y="0"/>
          <a:chExt cx="0" cy="0"/>
        </a:xfrm>
      </p:grpSpPr>
      <p:sp>
        <p:nvSpPr>
          <p:cNvPr id="115" name="Foliennummer"/>
          <p:cNvSpPr txBox="1">
            <a:spLocks noGrp="1"/>
          </p:cNvSpPr>
          <p:nvPr>
            <p:ph type="sldNum" sz="quarter" idx="2"/>
          </p:nvPr>
        </p:nvSpPr>
        <p:spPr>
          <a:prstGeom prst="rect">
            <a:avLst/>
          </a:prstGeom>
        </p:spPr>
        <p:txBody>
          <a:bodyPr/>
          <a:lstStyle/>
          <a:p>
            <a:fld id="{86CB4B4D-7CA3-9044-876B-883B54F8677D}" type="slidenum">
              <a:rPr/>
            </a:fld>
            <a:endParaRPr/>
          </a:p>
        </p:txBody>
      </p:sp>
      <p:sp>
        <p:nvSpPr>
          <p:cNvPr id="116" name="placeholder.jpg"/>
          <p:cNvSpPr>
            <a:spLocks noGrp="1"/>
          </p:cNvSpPr>
          <p:nvPr>
            <p:ph type="pic" sz="quarter" idx="13"/>
          </p:nvPr>
        </p:nvSpPr>
        <p:spPr>
          <a:xfrm>
            <a:off x="8064500" y="952500"/>
            <a:ext cx="3175001" cy="4953000"/>
          </a:xfrm>
          <a:prstGeom prst="rect">
            <a:avLst/>
          </a:prstGeom>
          <a:blipFill>
            <a:blip r:embed="rId2"/>
            <a:stretch>
              <a:fillRect/>
            </a:stretch>
          </a:blipFill>
        </p:spPr>
        <p:txBody>
          <a:bodyPr lIns="91439" tIns="45719" rIns="91439" bIns="45719">
            <a:noAutofit/>
          </a:bodyPr>
          <a:lstStyle/>
          <a:p/>
        </p:txBody>
      </p:sp>
      <p:sp>
        <p:nvSpPr>
          <p:cNvPr id="117" name="placeholder.jpg"/>
          <p:cNvSpPr>
            <a:spLocks noGrp="1"/>
          </p:cNvSpPr>
          <p:nvPr>
            <p:ph type="pic" sz="quarter" idx="14"/>
          </p:nvPr>
        </p:nvSpPr>
        <p:spPr>
          <a:xfrm>
            <a:off x="4572000" y="952500"/>
            <a:ext cx="3175001" cy="4953000"/>
          </a:xfrm>
          <a:prstGeom prst="rect">
            <a:avLst/>
          </a:prstGeom>
          <a:blipFill>
            <a:blip r:embed="rId2"/>
            <a:stretch>
              <a:fillRect/>
            </a:stretch>
          </a:blipFill>
        </p:spPr>
        <p:txBody>
          <a:bodyPr lIns="91439" tIns="45719" rIns="91439" bIns="45719">
            <a:noAutofit/>
          </a:bodyPr>
          <a:lstStyle/>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3">
    <p:spTree>
      <p:nvGrpSpPr>
        <p:cNvPr id="1" name=""/>
        <p:cNvGrpSpPr/>
        <p:nvPr/>
      </p:nvGrpSpPr>
      <p:grpSpPr>
        <a:xfrm>
          <a:off x="0" y="0"/>
          <a:ext cx="0" cy="0"/>
          <a:chOff x="0" y="0"/>
          <a:chExt cx="0" cy="0"/>
        </a:xfrm>
      </p:grpSpPr>
      <p:sp>
        <p:nvSpPr>
          <p:cNvPr id="562" name="Foliennummer"/>
          <p:cNvSpPr txBox="1">
            <a:spLocks noGrp="1"/>
          </p:cNvSpPr>
          <p:nvPr>
            <p:ph type="sldNum" sz="quarter" idx="2"/>
          </p:nvPr>
        </p:nvSpPr>
        <p:spPr>
          <a:prstGeom prst="rect">
            <a:avLst/>
          </a:prstGeom>
        </p:spPr>
        <p:txBody>
          <a:bodyPr/>
          <a:lstStyle/>
          <a:p>
            <a:fld id="{86CB4B4D-7CA3-9044-876B-883B54F8677D}" type="slidenum">
              <a:rPr/>
            </a:fld>
            <a:endParaRPr/>
          </a:p>
        </p:txBody>
      </p:sp>
      <p:sp>
        <p:nvSpPr>
          <p:cNvPr id="4" name="Shape 20"/>
          <p:cNvSpPr>
            <a:spLocks noGrp="1"/>
          </p:cNvSpPr>
          <p:nvPr>
            <p:ph type="pic" idx="16" hasCustomPrompt="1"/>
          </p:nvPr>
        </p:nvSpPr>
        <p:spPr>
          <a:xfrm flipH="1">
            <a:off x="6984564" y="1042845"/>
            <a:ext cx="2234451" cy="4766916"/>
          </a:xfrm>
          <a:prstGeom prst="roundRect">
            <a:avLst>
              <a:gd name="adj" fmla="val 12018"/>
            </a:avLst>
          </a:prstGeom>
          <a:blipFill>
            <a:blip r:embed="rId2"/>
            <a:stretch>
              <a:fillRect/>
            </a:stretch>
          </a:blipFill>
        </p:spPr>
        <p:txBody>
          <a:bodyPr lIns="91439" tIns="45719" rIns="91439" bIns="45719">
            <a:noAutofit/>
          </a:bodyPr>
          <a:lstStyle>
            <a:lvl1pPr marL="0" marR="0" indent="0" algn="l" defTabSz="1340485" rtl="0" eaLnBrk="1" fontAlgn="auto" latinLnBrk="0" hangingPunct="1">
              <a:lnSpc>
                <a:spcPct val="100000"/>
              </a:lnSpc>
              <a:spcBef>
                <a:spcPts val="0"/>
              </a:spcBef>
              <a:spcAft>
                <a:spcPts val="0"/>
              </a:spcAft>
              <a:buClrTx/>
              <a:buSzTx/>
              <a:buFontTx/>
              <a:buNone/>
              <a:defRPr sz="3000" b="0" i="0" u="none"/>
            </a:lvl1pPr>
          </a:lstStyle>
          <a:p>
            <a:endParaRPr lang="de-DE" dirty="0"/>
          </a:p>
          <a:p>
            <a:r>
              <a:rPr lang="de-DE" dirty="0"/>
              <a:t>- Drop Image </a:t>
            </a:r>
            <a:r>
              <a:rPr lang="de-DE" dirty="0" err="1"/>
              <a:t>here</a:t>
            </a:r>
            <a:endParaRPr lang="de-DE"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5.xml"/><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chart" Target="../charts/chart1.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xml"/><Relationship Id="rId4" Type="http://schemas.openxmlformats.org/officeDocument/2006/relationships/image" Target="../media/image14.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2" y="-2667002"/>
            <a:ext cx="6858000" cy="12192001"/>
          </a:xfrm>
          <a:prstGeom prst="rect">
            <a:avLst/>
          </a:prstGeom>
          <a:ln>
            <a:solidFill>
              <a:srgbClr val="887EF9"/>
            </a:solidFill>
          </a:ln>
        </p:spPr>
      </p:pic>
      <p:sp>
        <p:nvSpPr>
          <p:cNvPr id="8" name="标题 1"/>
          <p:cNvSpPr txBox="1"/>
          <p:nvPr/>
        </p:nvSpPr>
        <p:spPr>
          <a:xfrm>
            <a:off x="4089671" y="1974166"/>
            <a:ext cx="5632626" cy="1360152"/>
          </a:xfrm>
          <a:prstGeom prst="rect">
            <a:avLst/>
          </a:prstGeom>
        </p:spPr>
        <p:txBody>
          <a:bodyPr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
        <p:nvSpPr>
          <p:cNvPr id="9" name="文本占位符 13"/>
          <p:cNvSpPr txBox="1"/>
          <p:nvPr/>
        </p:nvSpPr>
        <p:spPr>
          <a:xfrm>
            <a:off x="4825037" y="4958868"/>
            <a:ext cx="2267412" cy="404500"/>
          </a:xfrm>
          <a:prstGeom prst="roundRect">
            <a:avLst>
              <a:gd name="adj" fmla="val 50000"/>
            </a:avLst>
          </a:prstGeom>
          <a:solidFill>
            <a:srgbClr val="323F4F"/>
          </a:solidFill>
        </p:spPr>
        <p:txBody>
          <a:bodyPr vert="horz"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00" dirty="0">
                <a:solidFill>
                  <a:schemeClr val="bg1"/>
                </a:solidFill>
              </a:rPr>
              <a:t>汇报人</a:t>
            </a:r>
            <a:r>
              <a:rPr lang="zh-CN" altLang="en-US" sz="1800" dirty="0" smtClean="0">
                <a:solidFill>
                  <a:schemeClr val="bg1"/>
                </a:solidFill>
              </a:rPr>
              <a:t>：</a:t>
            </a:r>
            <a:r>
              <a:rPr lang="en-US" altLang="zh-CN" sz="1800" dirty="0" smtClean="0">
                <a:solidFill>
                  <a:schemeClr val="bg1"/>
                </a:solidFill>
              </a:rPr>
              <a:t>XXXX</a:t>
            </a:r>
            <a:endParaRPr lang="en-US" altLang="zh-CN" sz="1800" dirty="0" smtClean="0">
              <a:solidFill>
                <a:schemeClr val="bg1"/>
              </a:solidFill>
            </a:endParaRPr>
          </a:p>
        </p:txBody>
      </p:sp>
      <p:sp>
        <p:nvSpPr>
          <p:cNvPr id="12" name="矩形 11"/>
          <p:cNvSpPr/>
          <p:nvPr/>
        </p:nvSpPr>
        <p:spPr>
          <a:xfrm>
            <a:off x="2843166" y="2223039"/>
            <a:ext cx="6345007" cy="1107996"/>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6600" b="1" dirty="0">
                <a:solidFill>
                  <a:srgbClr val="7971E0"/>
                </a:solidFill>
                <a:latin typeface="杨任东竹石体-Bold" panose="02000000000000000000" pitchFamily="2" charset="-122"/>
                <a:ea typeface="杨任东竹石体-Bold" panose="02000000000000000000" pitchFamily="2" charset="-122"/>
              </a:rPr>
              <a:t>蓝色创意</a:t>
            </a:r>
            <a:r>
              <a:rPr lang="en-US" altLang="zh-CN" sz="6600" b="1" dirty="0">
                <a:solidFill>
                  <a:srgbClr val="7971E0"/>
                </a:solidFill>
                <a:latin typeface="杨任东竹石体-Bold" panose="02000000000000000000" pitchFamily="2" charset="-122"/>
                <a:ea typeface="杨任东竹石体-Bold" panose="02000000000000000000" pitchFamily="2" charset="-122"/>
              </a:rPr>
              <a:t>PPT</a:t>
            </a:r>
            <a:r>
              <a:rPr lang="zh-CN" altLang="en-US" sz="6600" b="1" dirty="0">
                <a:solidFill>
                  <a:srgbClr val="7971E0"/>
                </a:solidFill>
                <a:latin typeface="杨任东竹石体-Bold" panose="02000000000000000000" pitchFamily="2" charset="-122"/>
                <a:ea typeface="杨任东竹石体-Bold" panose="02000000000000000000" pitchFamily="2" charset="-122"/>
              </a:rPr>
              <a:t>模板</a:t>
            </a:r>
            <a:endParaRPr lang="zh-CN" altLang="en-US" sz="6600" b="1" dirty="0">
              <a:solidFill>
                <a:srgbClr val="7971E0"/>
              </a:solidFill>
              <a:latin typeface="杨任东竹石体-Bold" panose="02000000000000000000" pitchFamily="2" charset="-122"/>
              <a:ea typeface="杨任东竹石体-Bold" panose="02000000000000000000" pitchFamily="2" charset="-122"/>
            </a:endParaRPr>
          </a:p>
        </p:txBody>
      </p:sp>
      <p:cxnSp>
        <p:nvCxnSpPr>
          <p:cNvPr id="14" name="直接连接符 13"/>
          <p:cNvCxnSpPr/>
          <p:nvPr/>
        </p:nvCxnSpPr>
        <p:spPr>
          <a:xfrm>
            <a:off x="2928385" y="1988394"/>
            <a:ext cx="6174560" cy="0"/>
          </a:xfrm>
          <a:prstGeom prst="line">
            <a:avLst/>
          </a:prstGeom>
          <a:ln w="76200">
            <a:solidFill>
              <a:srgbClr val="323F4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013613" y="3628348"/>
            <a:ext cx="6174560" cy="0"/>
          </a:xfrm>
          <a:prstGeom prst="line">
            <a:avLst/>
          </a:prstGeom>
          <a:ln w="76200">
            <a:solidFill>
              <a:srgbClr val="323F4F"/>
            </a:solidFill>
          </a:ln>
        </p:spPr>
        <p:style>
          <a:lnRef idx="1">
            <a:schemeClr val="accent1"/>
          </a:lnRef>
          <a:fillRef idx="0">
            <a:schemeClr val="accent1"/>
          </a:fillRef>
          <a:effectRef idx="0">
            <a:schemeClr val="accent1"/>
          </a:effectRef>
          <a:fontRef idx="minor">
            <a:schemeClr val="tx1"/>
          </a:fontRef>
        </p:style>
      </p:cxnSp>
      <p:sp>
        <p:nvSpPr>
          <p:cNvPr id="16" name="Rectangle 27"/>
          <p:cNvSpPr txBox="1"/>
          <p:nvPr/>
        </p:nvSpPr>
        <p:spPr>
          <a:xfrm>
            <a:off x="3013613" y="3781533"/>
            <a:ext cx="5890260" cy="749051"/>
          </a:xfrm>
          <a:prstGeom prst="rect">
            <a:avLst/>
          </a:prstGeom>
          <a:ln w="12700">
            <a:miter lim="400000"/>
          </a:ln>
        </p:spPr>
        <p:txBody>
          <a:bodyPr wrap="square" lIns="22860" rIns="22860">
            <a:spAutoFit/>
          </a:bodyPr>
          <a:lstStyle>
            <a:lvl1pPr>
              <a:defRPr sz="3000"/>
            </a:lvl1pPr>
          </a:lstStyle>
          <a:p>
            <a:pPr algn="ctr">
              <a:lnSpc>
                <a:spcPct val="150000"/>
              </a:lnSpc>
            </a:pPr>
            <a:r>
              <a:rPr sz="1500" dirty="0" err="1"/>
              <a:t>Deot</a:t>
            </a:r>
            <a:r>
              <a:rPr sz="1500" dirty="0"/>
              <a:t> </a:t>
            </a:r>
            <a:r>
              <a:rPr sz="1500" dirty="0" err="1"/>
              <a:t>clita</a:t>
            </a:r>
            <a:r>
              <a:rPr sz="1500" dirty="0"/>
              <a:t> </a:t>
            </a:r>
            <a:r>
              <a:rPr sz="1500" dirty="0" err="1"/>
              <a:t>kuasd</a:t>
            </a:r>
            <a:r>
              <a:rPr sz="1500" dirty="0"/>
              <a:t> </a:t>
            </a:r>
            <a:r>
              <a:rPr sz="1500" dirty="0" err="1"/>
              <a:t>gubergren</a:t>
            </a:r>
            <a:r>
              <a:rPr sz="1500" dirty="0"/>
              <a:t>, </a:t>
            </a:r>
            <a:r>
              <a:rPr sz="1500" dirty="0" err="1"/>
              <a:t>nosotrad</a:t>
            </a:r>
            <a:r>
              <a:rPr sz="1500" dirty="0"/>
              <a:t> seat the </a:t>
            </a:r>
            <a:r>
              <a:rPr sz="1500" dirty="0" err="1"/>
              <a:t>os</a:t>
            </a:r>
            <a:r>
              <a:rPr sz="1500" dirty="0"/>
              <a:t> </a:t>
            </a:r>
            <a:r>
              <a:rPr sz="1500" dirty="0" err="1"/>
              <a:t>takimta</a:t>
            </a:r>
            <a:r>
              <a:rPr sz="1500" dirty="0"/>
              <a:t> </a:t>
            </a:r>
            <a:r>
              <a:rPr sz="1500" dirty="0" err="1"/>
              <a:t>sancem</a:t>
            </a:r>
            <a:r>
              <a:rPr sz="1500" dirty="0"/>
              <a:t> </a:t>
            </a:r>
            <a:r>
              <a:rPr sz="1500" dirty="0" err="1"/>
              <a:t>ipsusit</a:t>
            </a:r>
            <a:r>
              <a:rPr sz="1500" dirty="0"/>
              <a:t> </a:t>
            </a:r>
            <a:r>
              <a:rPr sz="1500" dirty="0" err="1"/>
              <a:t>drin</a:t>
            </a:r>
            <a:r>
              <a:rPr sz="1500" dirty="0"/>
              <a:t> for the </a:t>
            </a:r>
            <a:r>
              <a:rPr sz="1500" dirty="0" err="1"/>
              <a:t>druamet</a:t>
            </a:r>
            <a:r>
              <a:rPr sz="1500" dirty="0"/>
              <a:t> </a:t>
            </a:r>
            <a:r>
              <a:rPr sz="1500" dirty="0" err="1"/>
              <a:t>comda</a:t>
            </a:r>
            <a:r>
              <a:rPr sz="1500" dirty="0"/>
              <a:t>.</a:t>
            </a:r>
            <a:endParaRPr sz="15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2"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4"/>
          </p:nvPr>
        </p:nvPicPr>
        <p:blipFill>
          <a:blip r:embed="rId1" cstate="print">
            <a:extLst>
              <a:ext uri="{28A0092B-C50C-407E-A947-70E740481C1C}">
                <a14:useLocalDpi xmlns:a14="http://schemas.microsoft.com/office/drawing/2010/main" val="0"/>
              </a:ext>
            </a:extLst>
          </a:blip>
          <a:srcRect l="17552" r="17552"/>
          <a:stretch>
            <a:fillRect/>
          </a:stretch>
        </p:blipFill>
        <p:spPr>
          <a:xfrm>
            <a:off x="4166886" y="952500"/>
            <a:ext cx="3175001" cy="4953000"/>
          </a:xfrm>
        </p:spPr>
      </p:pic>
      <p:pic>
        <p:nvPicPr>
          <p:cNvPr id="7" name="图片占位符 6"/>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8604" r="28604"/>
          <a:stretch>
            <a:fillRect/>
          </a:stretch>
        </p:blipFill>
        <p:spPr>
          <a:xfrm>
            <a:off x="7659386" y="952500"/>
            <a:ext cx="3175001" cy="4953000"/>
          </a:xfrm>
        </p:spPr>
      </p:pic>
      <p:sp>
        <p:nvSpPr>
          <p:cNvPr id="784" name="Rechteck"/>
          <p:cNvSpPr/>
          <p:nvPr/>
        </p:nvSpPr>
        <p:spPr>
          <a:xfrm>
            <a:off x="6527056" y="1920182"/>
            <a:ext cx="1934461" cy="3017636"/>
          </a:xfrm>
          <a:prstGeom prst="rect">
            <a:avLst/>
          </a:prstGeom>
          <a:solidFill>
            <a:srgbClr val="887EF9"/>
          </a:solidFill>
          <a:ln w="12700">
            <a:miter lim="400000"/>
          </a:ln>
        </p:spPr>
        <p:txBody>
          <a:bodyPr lIns="25400" tIns="25400" rIns="25400" bIns="25400" anchor="ct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785" name="Rectangle 27"/>
          <p:cNvSpPr txBox="1"/>
          <p:nvPr/>
        </p:nvSpPr>
        <p:spPr>
          <a:xfrm>
            <a:off x="1049719" y="2276875"/>
            <a:ext cx="2864835" cy="1438535"/>
          </a:xfrm>
          <a:prstGeom prst="rect">
            <a:avLst/>
          </a:prstGeom>
          <a:ln w="12700">
            <a:miter lim="400000"/>
          </a:ln>
        </p:spPr>
        <p:txBody>
          <a:bodyPr lIns="22860" rIns="22860">
            <a:spAutoFit/>
          </a:bodyPr>
          <a:lstStyle/>
          <a:p>
            <a:pPr>
              <a:lnSpc>
                <a:spcPct val="80000"/>
              </a:lnSpc>
              <a:defRPr sz="7200">
                <a:solidFill>
                  <a:srgbClr val="19227C"/>
                </a:solidFill>
                <a:latin typeface="+mn-lt"/>
                <a:ea typeface="+mn-ea"/>
                <a:cs typeface="+mn-cs"/>
                <a:sym typeface="Futura Bold"/>
              </a:defRPr>
            </a:pPr>
            <a:r>
              <a:rPr sz="5400" b="1" dirty="0">
                <a:solidFill>
                  <a:srgbClr val="887EF9"/>
                </a:solidFill>
              </a:rPr>
              <a:t>MODERN </a:t>
            </a:r>
            <a:endParaRPr sz="5400" b="1" dirty="0">
              <a:solidFill>
                <a:srgbClr val="887EF9"/>
              </a:solidFill>
            </a:endParaRPr>
          </a:p>
          <a:p>
            <a:pPr>
              <a:lnSpc>
                <a:spcPct val="80000"/>
              </a:lnSpc>
              <a:defRPr sz="7200">
                <a:solidFill>
                  <a:srgbClr val="19227C"/>
                </a:solidFill>
                <a:latin typeface="+mn-lt"/>
                <a:ea typeface="+mn-ea"/>
                <a:cs typeface="+mn-cs"/>
                <a:sym typeface="Futura Bold"/>
              </a:defRPr>
            </a:pPr>
            <a:r>
              <a:rPr sz="5400" b="1" dirty="0">
                <a:solidFill>
                  <a:srgbClr val="887EF9"/>
                </a:solidFill>
              </a:rPr>
              <a:t>STYLE</a:t>
            </a:r>
            <a:endParaRPr sz="5400" b="1" dirty="0">
              <a:solidFill>
                <a:srgbClr val="887EF9"/>
              </a:solidFill>
            </a:endParaRPr>
          </a:p>
        </p:txBody>
      </p:sp>
      <p:sp>
        <p:nvSpPr>
          <p:cNvPr id="786" name="Rectangle 27"/>
          <p:cNvSpPr txBox="1"/>
          <p:nvPr/>
        </p:nvSpPr>
        <p:spPr>
          <a:xfrm>
            <a:off x="1049719" y="3980284"/>
            <a:ext cx="2273350" cy="400110"/>
          </a:xfrm>
          <a:prstGeom prst="rect">
            <a:avLst/>
          </a:prstGeom>
          <a:ln w="12700">
            <a:miter lim="400000"/>
          </a:ln>
        </p:spPr>
        <p:txBody>
          <a:bodyPr lIns="22860" rIns="22860">
            <a:spAutoFit/>
          </a:bodyPr>
          <a:lstStyle>
            <a:lvl1pPr>
              <a:lnSpc>
                <a:spcPct val="100000"/>
              </a:lnSpc>
            </a:lvl1pPr>
          </a:lstStyle>
          <a:p>
            <a:r>
              <a:rPr sz="1000" b="1"/>
              <a:t>Uno etoa jaom froan modern clean creative design.</a:t>
            </a:r>
            <a:endParaRPr sz="1000" b="1"/>
          </a:p>
        </p:txBody>
      </p:sp>
      <p:sp>
        <p:nvSpPr>
          <p:cNvPr id="787" name="BILBAO"/>
          <p:cNvSpPr txBox="1"/>
          <p:nvPr/>
        </p:nvSpPr>
        <p:spPr>
          <a:xfrm>
            <a:off x="7016227" y="2787799"/>
            <a:ext cx="1008063" cy="1282402"/>
          </a:xfrm>
          <a:prstGeom prst="rect">
            <a:avLst/>
          </a:prstGeom>
          <a:ln w="12700">
            <a:miter lim="400000"/>
          </a:ln>
        </p:spPr>
        <p:txBody>
          <a:bodyPr wrap="square" lIns="25400" tIns="25400" rIns="25400" bIns="25400">
            <a:spAutoFit/>
          </a:bodyPr>
          <a:lstStyle>
            <a:lvl1pPr>
              <a:spcBef>
                <a:spcPts val="5900"/>
              </a:spcBef>
              <a:defRPr sz="3000">
                <a:solidFill>
                  <a:srgbClr val="19227C"/>
                </a:solidFill>
                <a:latin typeface="+mn-lt"/>
                <a:ea typeface="+mn-ea"/>
                <a:cs typeface="+mn-cs"/>
                <a:sym typeface="Futura Bold"/>
              </a:defRPr>
            </a:lvl1pPr>
          </a:lstStyle>
          <a:p>
            <a:r>
              <a:rPr sz="4000" dirty="0">
                <a:solidFill>
                  <a:schemeClr val="bg1"/>
                </a:solidFill>
              </a:rPr>
              <a:t>BILBAO</a:t>
            </a:r>
            <a:endParaRPr sz="40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84"/>
                                        </p:tgtEl>
                                        <p:attrNameLst>
                                          <p:attrName>style.visibility</p:attrName>
                                        </p:attrNameLst>
                                      </p:cBhvr>
                                      <p:to>
                                        <p:strVal val="visible"/>
                                      </p:to>
                                    </p:set>
                                    <p:anim calcmode="lin" valueType="num">
                                      <p:cBhvr additive="base">
                                        <p:cTn id="11" dur="500" fill="hold"/>
                                        <p:tgtEl>
                                          <p:spTgt spid="784"/>
                                        </p:tgtEl>
                                        <p:attrNameLst>
                                          <p:attrName>ppt_x</p:attrName>
                                        </p:attrNameLst>
                                      </p:cBhvr>
                                      <p:tavLst>
                                        <p:tav tm="0">
                                          <p:val>
                                            <p:strVal val="#ppt_x"/>
                                          </p:val>
                                        </p:tav>
                                        <p:tav tm="100000">
                                          <p:val>
                                            <p:strVal val="#ppt_x"/>
                                          </p:val>
                                        </p:tav>
                                      </p:tavLst>
                                    </p:anim>
                                    <p:anim calcmode="lin" valueType="num">
                                      <p:cBhvr additive="base">
                                        <p:cTn id="12" dur="500" fill="hold"/>
                                        <p:tgtEl>
                                          <p:spTgt spid="78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7"/>
                                        </p:tgtEl>
                                        <p:attrNameLst>
                                          <p:attrName>style.visibility</p:attrName>
                                        </p:attrNameLst>
                                      </p:cBhvr>
                                      <p:to>
                                        <p:strVal val="visible"/>
                                      </p:to>
                                    </p:set>
                                    <p:anim calcmode="lin" valueType="num">
                                      <p:cBhvr additive="base">
                                        <p:cTn id="15" dur="500" fill="hold"/>
                                        <p:tgtEl>
                                          <p:spTgt spid="787"/>
                                        </p:tgtEl>
                                        <p:attrNameLst>
                                          <p:attrName>ppt_x</p:attrName>
                                        </p:attrNameLst>
                                      </p:cBhvr>
                                      <p:tavLst>
                                        <p:tav tm="0">
                                          <p:val>
                                            <p:strVal val="#ppt_x"/>
                                          </p:val>
                                        </p:tav>
                                        <p:tav tm="100000">
                                          <p:val>
                                            <p:strVal val="#ppt_x"/>
                                          </p:val>
                                        </p:tav>
                                      </p:tavLst>
                                    </p:anim>
                                    <p:anim calcmode="lin" valueType="num">
                                      <p:cBhvr additive="base">
                                        <p:cTn id="16" dur="500" fill="hold"/>
                                        <p:tgtEl>
                                          <p:spTgt spid="78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4" grpId="0" animBg="1"/>
      <p:bldP spid="7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 name="Rectangle 27"/>
          <p:cNvSpPr txBox="1"/>
          <p:nvPr/>
        </p:nvSpPr>
        <p:spPr>
          <a:xfrm>
            <a:off x="952500" y="2311400"/>
            <a:ext cx="2832001" cy="757130"/>
          </a:xfrm>
          <a:prstGeom prst="rect">
            <a:avLst/>
          </a:prstGeom>
          <a:ln w="12700">
            <a:miter lim="400000"/>
          </a:ln>
        </p:spPr>
        <p:txBody>
          <a:bodyPr lIns="22860" rIns="22860">
            <a:spAutoFit/>
          </a:bodyPr>
          <a:lstStyle>
            <a:lvl1pPr>
              <a:lnSpc>
                <a:spcPct val="90000"/>
              </a:lnSpc>
              <a:defRPr sz="9600" b="1">
                <a:solidFill>
                  <a:srgbClr val="151314"/>
                </a:solidFill>
              </a:defRPr>
            </a:lvl1pPr>
          </a:lstStyle>
          <a:p>
            <a:r>
              <a:rPr sz="4800"/>
              <a:t>Timeline</a:t>
            </a:r>
            <a:endParaRPr sz="4800"/>
          </a:p>
        </p:txBody>
      </p:sp>
      <p:sp>
        <p:nvSpPr>
          <p:cNvPr id="932" name="Derasm consetetur sadipscing the elitromas. Sedma diam dnie nonumy eirmod tempor invidunt utony the labore etodre dolore magna uyam desando frond iron lares in this ons frondas urdas greadon."/>
          <p:cNvSpPr txBox="1"/>
          <p:nvPr/>
        </p:nvSpPr>
        <p:spPr>
          <a:xfrm>
            <a:off x="952500" y="4803140"/>
            <a:ext cx="4457601" cy="974626"/>
          </a:xfrm>
          <a:prstGeom prst="rect">
            <a:avLst/>
          </a:prstGeom>
          <a:ln w="12700">
            <a:miter lim="400000"/>
          </a:ln>
        </p:spPr>
        <p:txBody>
          <a:bodyPr lIns="25400" tIns="25400" rIns="25400" bIns="25400">
            <a:spAutoFit/>
          </a:bodyPr>
          <a:lstStyle>
            <a:lvl1pPr>
              <a:defRPr sz="3000"/>
            </a:lvl1pPr>
          </a:lstStyle>
          <a:p>
            <a:r>
              <a:rPr sz="1500" dirty="0" err="1"/>
              <a:t>Derasm</a:t>
            </a:r>
            <a:r>
              <a:rPr sz="1500" dirty="0"/>
              <a:t> </a:t>
            </a:r>
            <a:r>
              <a:rPr sz="1500" dirty="0" err="1"/>
              <a:t>consetetur</a:t>
            </a:r>
            <a:r>
              <a:rPr sz="1500" dirty="0"/>
              <a:t> </a:t>
            </a:r>
            <a:r>
              <a:rPr sz="1500" dirty="0" err="1"/>
              <a:t>sadipscing</a:t>
            </a:r>
            <a:r>
              <a:rPr sz="1500" dirty="0"/>
              <a:t> the </a:t>
            </a:r>
            <a:r>
              <a:rPr sz="1500" dirty="0" err="1"/>
              <a:t>elitromas</a:t>
            </a:r>
            <a:r>
              <a:rPr sz="1500" dirty="0"/>
              <a:t>. </a:t>
            </a:r>
            <a:r>
              <a:rPr sz="1500" dirty="0" err="1"/>
              <a:t>Sedma</a:t>
            </a:r>
            <a:r>
              <a:rPr sz="1500" dirty="0"/>
              <a:t> diam </a:t>
            </a:r>
            <a:r>
              <a:rPr sz="1500" dirty="0" err="1"/>
              <a:t>dnie</a:t>
            </a:r>
            <a:r>
              <a:rPr sz="1500" dirty="0"/>
              <a:t> </a:t>
            </a:r>
            <a:r>
              <a:rPr sz="1500" dirty="0" err="1"/>
              <a:t>nonumy</a:t>
            </a:r>
            <a:r>
              <a:rPr sz="1500" dirty="0"/>
              <a:t> </a:t>
            </a:r>
            <a:r>
              <a:rPr sz="1500" dirty="0" err="1"/>
              <a:t>eirmod</a:t>
            </a:r>
            <a:r>
              <a:rPr sz="1500" dirty="0"/>
              <a:t> </a:t>
            </a:r>
            <a:r>
              <a:rPr sz="1500" dirty="0" err="1"/>
              <a:t>tempor</a:t>
            </a:r>
            <a:r>
              <a:rPr sz="1500" dirty="0"/>
              <a:t> </a:t>
            </a:r>
            <a:r>
              <a:rPr sz="1500" dirty="0" err="1"/>
              <a:t>invidunt</a:t>
            </a:r>
            <a:r>
              <a:rPr sz="1500" dirty="0"/>
              <a:t> </a:t>
            </a:r>
            <a:r>
              <a:rPr sz="1500" dirty="0" err="1"/>
              <a:t>utony</a:t>
            </a:r>
            <a:r>
              <a:rPr sz="1500" dirty="0"/>
              <a:t> the </a:t>
            </a:r>
            <a:r>
              <a:rPr sz="1500" dirty="0" err="1"/>
              <a:t>labore</a:t>
            </a:r>
            <a:r>
              <a:rPr sz="1500" dirty="0"/>
              <a:t> </a:t>
            </a:r>
            <a:r>
              <a:rPr sz="1500" dirty="0" err="1"/>
              <a:t>etodre</a:t>
            </a:r>
            <a:r>
              <a:rPr sz="1500" dirty="0"/>
              <a:t> dolore magna </a:t>
            </a:r>
            <a:r>
              <a:rPr sz="1500" dirty="0" err="1"/>
              <a:t>uyam</a:t>
            </a:r>
            <a:r>
              <a:rPr sz="1500" dirty="0"/>
              <a:t> </a:t>
            </a:r>
            <a:r>
              <a:rPr sz="1500" dirty="0" err="1"/>
              <a:t>desando</a:t>
            </a:r>
            <a:r>
              <a:rPr sz="1500" dirty="0"/>
              <a:t> frond iron </a:t>
            </a:r>
            <a:r>
              <a:rPr sz="1500" dirty="0" err="1"/>
              <a:t>lares</a:t>
            </a:r>
            <a:r>
              <a:rPr sz="1500" dirty="0"/>
              <a:t> in this </a:t>
            </a:r>
            <a:r>
              <a:rPr sz="1500" dirty="0" err="1"/>
              <a:t>ons</a:t>
            </a:r>
            <a:r>
              <a:rPr sz="1500" dirty="0"/>
              <a:t> </a:t>
            </a:r>
            <a:r>
              <a:rPr sz="1500" dirty="0" err="1"/>
              <a:t>frondas</a:t>
            </a:r>
            <a:r>
              <a:rPr sz="1500" dirty="0"/>
              <a:t> </a:t>
            </a:r>
            <a:r>
              <a:rPr sz="1500" dirty="0" err="1"/>
              <a:t>urdas</a:t>
            </a:r>
            <a:r>
              <a:rPr sz="1500" dirty="0"/>
              <a:t> </a:t>
            </a:r>
            <a:r>
              <a:rPr sz="1500" dirty="0" err="1"/>
              <a:t>greadon</a:t>
            </a:r>
            <a:r>
              <a:rPr sz="1500" dirty="0"/>
              <a:t>.</a:t>
            </a:r>
            <a:endParaRPr sz="1500" dirty="0"/>
          </a:p>
        </p:txBody>
      </p:sp>
      <p:sp>
        <p:nvSpPr>
          <p:cNvPr id="933" name="Linie"/>
          <p:cNvSpPr/>
          <p:nvPr/>
        </p:nvSpPr>
        <p:spPr>
          <a:xfrm>
            <a:off x="7083965" y="1713230"/>
            <a:ext cx="1" cy="1008282"/>
          </a:xfrm>
          <a:prstGeom prst="line">
            <a:avLst/>
          </a:prstGeom>
          <a:ln w="25400">
            <a:solidFill>
              <a:srgbClr val="694AFF"/>
            </a:solidFill>
            <a:miter lim="400000"/>
          </a:ln>
        </p:spPr>
        <p:txBody>
          <a:bodyPr lIns="25400" tIns="25400" rIns="25400" bIns="25400" anchor="ctr"/>
          <a:lstStyle/>
          <a:p>
            <a:pPr defTabSz="228600">
              <a:defRPr sz="1200">
                <a:solidFill>
                  <a:srgbClr val="000000"/>
                </a:solidFill>
                <a:latin typeface="Helvetica"/>
                <a:ea typeface="Helvetica"/>
                <a:cs typeface="Helvetica"/>
                <a:sym typeface="Helvetica"/>
              </a:defRPr>
            </a:pPr>
            <a:endParaRPr sz="600"/>
          </a:p>
        </p:txBody>
      </p:sp>
      <p:grpSp>
        <p:nvGrpSpPr>
          <p:cNvPr id="936" name="Gruppieren"/>
          <p:cNvGrpSpPr/>
          <p:nvPr/>
        </p:nvGrpSpPr>
        <p:grpSpPr>
          <a:xfrm>
            <a:off x="6321134" y="952500"/>
            <a:ext cx="1538362" cy="589182"/>
            <a:chOff x="0" y="0"/>
            <a:chExt cx="3076721" cy="1178362"/>
          </a:xfrm>
          <a:solidFill>
            <a:srgbClr val="887EF9"/>
          </a:solidFill>
        </p:grpSpPr>
        <p:sp>
          <p:nvSpPr>
            <p:cNvPr id="934" name="Rechteck"/>
            <p:cNvSpPr/>
            <p:nvPr/>
          </p:nvSpPr>
          <p:spPr>
            <a:xfrm>
              <a:off x="0" y="0"/>
              <a:ext cx="3076721" cy="1178362"/>
            </a:xfrm>
            <a:prstGeom prst="rect">
              <a:avLst/>
            </a:prstGeom>
            <a:grpFill/>
            <a:ln w="12700" cap="flat">
              <a:noFill/>
              <a:miter lim="400000"/>
            </a:ln>
            <a:effectLst/>
          </p:spPr>
          <p:txBody>
            <a:bodyPr wrap="square" lIns="25400" tIns="25400" rIns="25400" bIns="25400" numCol="1" anchor="ctr">
              <a:noAutofit/>
            </a:bodyP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935" name="2018"/>
            <p:cNvSpPr txBox="1"/>
            <p:nvPr/>
          </p:nvSpPr>
          <p:spPr>
            <a:xfrm>
              <a:off x="452510" y="342127"/>
              <a:ext cx="2032000" cy="553997"/>
            </a:xfrm>
            <a:prstGeom prst="rect">
              <a:avLst/>
            </a:prstGeom>
            <a:grpFill/>
            <a:ln w="12700" cap="flat">
              <a:noFill/>
              <a:miter lim="400000"/>
            </a:ln>
            <a:effectLst/>
          </p:spPr>
          <p:txBody>
            <a:bodyPr wrap="square" lIns="22860" tIns="22860" rIns="22860" bIns="22860" numCol="1" anchor="ctr">
              <a:spAutoFit/>
            </a:bodyPr>
            <a:lstStyle>
              <a:lvl1pPr algn="ctr">
                <a:defRPr sz="3000">
                  <a:solidFill>
                    <a:srgbClr val="FFFFFF"/>
                  </a:solidFill>
                  <a:latin typeface="Montserrat Light"/>
                  <a:ea typeface="Montserrat Light"/>
                  <a:cs typeface="Montserrat Light"/>
                  <a:sym typeface="Montserrat Light"/>
                </a:defRPr>
              </a:lvl1pPr>
            </a:lstStyle>
            <a:p>
              <a:r>
                <a:rPr sz="1500"/>
                <a:t>2018</a:t>
              </a:r>
              <a:endParaRPr sz="1500"/>
            </a:p>
          </p:txBody>
        </p:sp>
      </p:grpSp>
      <p:grpSp>
        <p:nvGrpSpPr>
          <p:cNvPr id="939" name="Gruppieren"/>
          <p:cNvGrpSpPr/>
          <p:nvPr/>
        </p:nvGrpSpPr>
        <p:grpSpPr>
          <a:xfrm>
            <a:off x="6308434" y="2893060"/>
            <a:ext cx="1538362" cy="589182"/>
            <a:chOff x="0" y="0"/>
            <a:chExt cx="3076721" cy="1178362"/>
          </a:xfrm>
          <a:solidFill>
            <a:srgbClr val="887EF9"/>
          </a:solidFill>
        </p:grpSpPr>
        <p:sp>
          <p:nvSpPr>
            <p:cNvPr id="937" name="Rechteck"/>
            <p:cNvSpPr/>
            <p:nvPr/>
          </p:nvSpPr>
          <p:spPr>
            <a:xfrm>
              <a:off x="0" y="0"/>
              <a:ext cx="3076721" cy="1178362"/>
            </a:xfrm>
            <a:prstGeom prst="rect">
              <a:avLst/>
            </a:prstGeom>
            <a:grpFill/>
            <a:ln w="12700" cap="flat">
              <a:noFill/>
              <a:miter lim="400000"/>
            </a:ln>
            <a:effectLst/>
          </p:spPr>
          <p:txBody>
            <a:bodyPr wrap="square" lIns="25400" tIns="25400" rIns="25400" bIns="25400" numCol="1" anchor="ctr">
              <a:noAutofit/>
            </a:bodyP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938" name="2019"/>
            <p:cNvSpPr txBox="1"/>
            <p:nvPr/>
          </p:nvSpPr>
          <p:spPr>
            <a:xfrm>
              <a:off x="452510" y="342125"/>
              <a:ext cx="2032000" cy="553997"/>
            </a:xfrm>
            <a:prstGeom prst="rect">
              <a:avLst/>
            </a:prstGeom>
            <a:grpFill/>
            <a:ln w="12700" cap="flat">
              <a:noFill/>
              <a:miter lim="400000"/>
            </a:ln>
            <a:effectLst/>
          </p:spPr>
          <p:txBody>
            <a:bodyPr wrap="square" lIns="22860" tIns="22860" rIns="22860" bIns="22860" numCol="1" anchor="ctr">
              <a:spAutoFit/>
            </a:bodyPr>
            <a:lstStyle>
              <a:lvl1pPr algn="ctr">
                <a:defRPr sz="3000">
                  <a:solidFill>
                    <a:srgbClr val="FFFFFF"/>
                  </a:solidFill>
                  <a:latin typeface="Montserrat Light"/>
                  <a:ea typeface="Montserrat Light"/>
                  <a:cs typeface="Montserrat Light"/>
                  <a:sym typeface="Montserrat Light"/>
                </a:defRPr>
              </a:lvl1pPr>
            </a:lstStyle>
            <a:p>
              <a:r>
                <a:rPr sz="1500"/>
                <a:t>2019</a:t>
              </a:r>
              <a:endParaRPr sz="1500"/>
            </a:p>
          </p:txBody>
        </p:sp>
      </p:grpSp>
      <p:grpSp>
        <p:nvGrpSpPr>
          <p:cNvPr id="942" name="Gruppieren"/>
          <p:cNvGrpSpPr/>
          <p:nvPr/>
        </p:nvGrpSpPr>
        <p:grpSpPr>
          <a:xfrm>
            <a:off x="6295734" y="4833620"/>
            <a:ext cx="1538362" cy="589182"/>
            <a:chOff x="0" y="0"/>
            <a:chExt cx="3076721" cy="1178362"/>
          </a:xfrm>
          <a:solidFill>
            <a:srgbClr val="887EF9"/>
          </a:solidFill>
        </p:grpSpPr>
        <p:sp>
          <p:nvSpPr>
            <p:cNvPr id="940" name="Rechteck"/>
            <p:cNvSpPr/>
            <p:nvPr/>
          </p:nvSpPr>
          <p:spPr>
            <a:xfrm>
              <a:off x="0" y="0"/>
              <a:ext cx="3076721" cy="1178362"/>
            </a:xfrm>
            <a:prstGeom prst="rect">
              <a:avLst/>
            </a:prstGeom>
            <a:grpFill/>
            <a:ln w="12700" cap="flat">
              <a:noFill/>
              <a:miter lim="400000"/>
            </a:ln>
            <a:effectLst/>
          </p:spPr>
          <p:txBody>
            <a:bodyPr wrap="square" lIns="25400" tIns="25400" rIns="25400" bIns="25400" numCol="1" anchor="ctr">
              <a:noAutofit/>
            </a:bodyP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941" name="2020"/>
            <p:cNvSpPr txBox="1"/>
            <p:nvPr/>
          </p:nvSpPr>
          <p:spPr>
            <a:xfrm>
              <a:off x="452510" y="342127"/>
              <a:ext cx="2032000" cy="553997"/>
            </a:xfrm>
            <a:prstGeom prst="rect">
              <a:avLst/>
            </a:prstGeom>
            <a:grpFill/>
            <a:ln w="12700" cap="flat">
              <a:noFill/>
              <a:miter lim="400000"/>
            </a:ln>
            <a:effectLst/>
          </p:spPr>
          <p:txBody>
            <a:bodyPr wrap="square" lIns="22860" tIns="22860" rIns="22860" bIns="22860" numCol="1" anchor="ctr">
              <a:spAutoFit/>
            </a:bodyPr>
            <a:lstStyle>
              <a:lvl1pPr algn="ctr">
                <a:defRPr sz="3000">
                  <a:solidFill>
                    <a:srgbClr val="FFFFFF"/>
                  </a:solidFill>
                  <a:latin typeface="Montserrat Light"/>
                  <a:ea typeface="Montserrat Light"/>
                  <a:cs typeface="Montserrat Light"/>
                  <a:sym typeface="Montserrat Light"/>
                </a:defRPr>
              </a:lvl1pPr>
            </a:lstStyle>
            <a:p>
              <a:r>
                <a:rPr sz="1500"/>
                <a:t>2020</a:t>
              </a:r>
              <a:endParaRPr sz="1500"/>
            </a:p>
          </p:txBody>
        </p:sp>
      </p:grpSp>
      <p:sp>
        <p:nvSpPr>
          <p:cNvPr id="943" name="Rectangle 27"/>
          <p:cNvSpPr txBox="1"/>
          <p:nvPr/>
        </p:nvSpPr>
        <p:spPr>
          <a:xfrm>
            <a:off x="965101" y="3641090"/>
            <a:ext cx="4445001" cy="646331"/>
          </a:xfrm>
          <a:prstGeom prst="rect">
            <a:avLst/>
          </a:prstGeom>
          <a:ln w="12700">
            <a:miter lim="400000"/>
          </a:ln>
        </p:spPr>
        <p:txBody>
          <a:bodyPr lIns="22860" rIns="22860">
            <a:spAutoFit/>
          </a:bodyPr>
          <a:lstStyle>
            <a:lvl1pPr>
              <a:lnSpc>
                <a:spcPct val="100000"/>
              </a:lnSpc>
              <a:defRPr sz="3600" b="1" cap="all" spc="107"/>
            </a:lvl1pPr>
          </a:lstStyle>
          <a:p>
            <a:r>
              <a:rPr sz="1800"/>
              <a:t>Uno etoa jaom froan modern clean creative design.</a:t>
            </a:r>
            <a:endParaRPr sz="1800"/>
          </a:p>
        </p:txBody>
      </p:sp>
      <p:sp>
        <p:nvSpPr>
          <p:cNvPr id="944" name="Linie"/>
          <p:cNvSpPr/>
          <p:nvPr/>
        </p:nvSpPr>
        <p:spPr>
          <a:xfrm>
            <a:off x="7071265" y="3653790"/>
            <a:ext cx="1" cy="1008282"/>
          </a:xfrm>
          <a:prstGeom prst="line">
            <a:avLst/>
          </a:prstGeom>
          <a:ln w="25400">
            <a:solidFill>
              <a:srgbClr val="694AFF"/>
            </a:solidFill>
            <a:miter lim="400000"/>
          </a:ln>
        </p:spPr>
        <p:txBody>
          <a:bodyPr lIns="25400" tIns="25400" rIns="25400" bIns="25400" anchor="ctr"/>
          <a:lstStyle/>
          <a:p>
            <a:pPr defTabSz="228600">
              <a:defRPr sz="1200">
                <a:solidFill>
                  <a:srgbClr val="000000"/>
                </a:solidFill>
                <a:latin typeface="Helvetica"/>
                <a:ea typeface="Helvetica"/>
                <a:cs typeface="Helvetica"/>
                <a:sym typeface="Helvetica"/>
              </a:defRPr>
            </a:pPr>
            <a:endParaRPr sz="600"/>
          </a:p>
        </p:txBody>
      </p:sp>
      <p:sp>
        <p:nvSpPr>
          <p:cNvPr id="945" name="Linie"/>
          <p:cNvSpPr/>
          <p:nvPr/>
        </p:nvSpPr>
        <p:spPr>
          <a:xfrm>
            <a:off x="7058565" y="5594349"/>
            <a:ext cx="1" cy="1008282"/>
          </a:xfrm>
          <a:prstGeom prst="line">
            <a:avLst/>
          </a:prstGeom>
          <a:ln w="25400">
            <a:solidFill>
              <a:srgbClr val="694AFF"/>
            </a:solidFill>
            <a:miter lim="400000"/>
          </a:ln>
        </p:spPr>
        <p:txBody>
          <a:bodyPr lIns="25400" tIns="25400" rIns="25400" bIns="25400" anchor="ctr"/>
          <a:lstStyle/>
          <a:p>
            <a:pPr defTabSz="228600">
              <a:defRPr sz="1200">
                <a:solidFill>
                  <a:srgbClr val="000000"/>
                </a:solidFill>
                <a:latin typeface="Helvetica"/>
                <a:ea typeface="Helvetica"/>
                <a:cs typeface="Helvetica"/>
                <a:sym typeface="Helvetica"/>
              </a:defRPr>
            </a:pPr>
            <a:endParaRPr sz="600"/>
          </a:p>
        </p:txBody>
      </p:sp>
      <p:sp>
        <p:nvSpPr>
          <p:cNvPr id="946" name="Rectangle 27"/>
          <p:cNvSpPr txBox="1"/>
          <p:nvPr/>
        </p:nvSpPr>
        <p:spPr>
          <a:xfrm>
            <a:off x="8553832" y="952500"/>
            <a:ext cx="2685668" cy="323165"/>
          </a:xfrm>
          <a:prstGeom prst="rect">
            <a:avLst/>
          </a:prstGeom>
          <a:ln w="12700">
            <a:miter lim="400000"/>
          </a:ln>
        </p:spPr>
        <p:txBody>
          <a:bodyPr lIns="22860" rIns="22860">
            <a:spAutoFit/>
          </a:bodyPr>
          <a:lstStyle>
            <a:lvl1pPr>
              <a:spcBef>
                <a:spcPts val="5900"/>
              </a:spcBef>
              <a:defRPr sz="3000" b="1">
                <a:solidFill>
                  <a:srgbClr val="151314"/>
                </a:solidFill>
              </a:defRPr>
            </a:lvl1pPr>
          </a:lstStyle>
          <a:p>
            <a:r>
              <a:rPr sz="1500"/>
              <a:t>Dresda etoa jm osdoma.</a:t>
            </a:r>
            <a:endParaRPr sz="1500"/>
          </a:p>
        </p:txBody>
      </p:sp>
      <p:sp>
        <p:nvSpPr>
          <p:cNvPr id="947" name="Rectangle 27"/>
          <p:cNvSpPr txBox="1"/>
          <p:nvPr/>
        </p:nvSpPr>
        <p:spPr>
          <a:xfrm>
            <a:off x="8553832" y="1291590"/>
            <a:ext cx="2685668" cy="784830"/>
          </a:xfrm>
          <a:prstGeom prst="rect">
            <a:avLst/>
          </a:prstGeom>
          <a:ln w="12700">
            <a:miter lim="400000"/>
          </a:ln>
        </p:spPr>
        <p:txBody>
          <a:bodyPr lIns="22860" rIns="22860">
            <a:spAutoFit/>
          </a:bodyPr>
          <a:lstStyle>
            <a:lvl1pPr>
              <a:defRPr sz="3000"/>
            </a:lvl1pPr>
          </a:lstStyle>
          <a:p>
            <a:r>
              <a:rPr sz="1500"/>
              <a:t>Eem sus  ipsusitn the druamet, orem esomdo ipsos dolor sito amet, deras mera consetet.</a:t>
            </a:r>
            <a:endParaRPr sz="1500"/>
          </a:p>
        </p:txBody>
      </p:sp>
      <p:sp>
        <p:nvSpPr>
          <p:cNvPr id="948" name="Rectangle 27"/>
          <p:cNvSpPr txBox="1"/>
          <p:nvPr/>
        </p:nvSpPr>
        <p:spPr>
          <a:xfrm>
            <a:off x="8553831" y="2847975"/>
            <a:ext cx="2685668" cy="323165"/>
          </a:xfrm>
          <a:prstGeom prst="rect">
            <a:avLst/>
          </a:prstGeom>
          <a:ln w="12700">
            <a:miter lim="400000"/>
          </a:ln>
        </p:spPr>
        <p:txBody>
          <a:bodyPr lIns="22860" rIns="22860">
            <a:spAutoFit/>
          </a:bodyPr>
          <a:lstStyle>
            <a:lvl1pPr>
              <a:spcBef>
                <a:spcPts val="5900"/>
              </a:spcBef>
              <a:defRPr sz="3000" b="1">
                <a:solidFill>
                  <a:srgbClr val="151314"/>
                </a:solidFill>
              </a:defRPr>
            </a:lvl1pPr>
          </a:lstStyle>
          <a:p>
            <a:r>
              <a:rPr sz="1500"/>
              <a:t>Dresda etoa jm osdoma.</a:t>
            </a:r>
            <a:endParaRPr sz="1500"/>
          </a:p>
        </p:txBody>
      </p:sp>
      <p:sp>
        <p:nvSpPr>
          <p:cNvPr id="949" name="Rectangle 27"/>
          <p:cNvSpPr txBox="1"/>
          <p:nvPr/>
        </p:nvSpPr>
        <p:spPr>
          <a:xfrm>
            <a:off x="8553831" y="3187065"/>
            <a:ext cx="2685669" cy="784830"/>
          </a:xfrm>
          <a:prstGeom prst="rect">
            <a:avLst/>
          </a:prstGeom>
          <a:ln w="12700">
            <a:miter lim="400000"/>
          </a:ln>
        </p:spPr>
        <p:txBody>
          <a:bodyPr lIns="22860" rIns="22860">
            <a:spAutoFit/>
          </a:bodyPr>
          <a:lstStyle>
            <a:lvl1pPr>
              <a:defRPr sz="3000"/>
            </a:lvl1pPr>
          </a:lstStyle>
          <a:p>
            <a:r>
              <a:rPr sz="1500"/>
              <a:t>Eem sus  ipsusitn the druamet, orem esomdo ipsos dolor sito amet, deras mera consetet.</a:t>
            </a:r>
            <a:endParaRPr sz="1500"/>
          </a:p>
        </p:txBody>
      </p:sp>
      <p:sp>
        <p:nvSpPr>
          <p:cNvPr id="950" name="Rectangle 27"/>
          <p:cNvSpPr txBox="1"/>
          <p:nvPr/>
        </p:nvSpPr>
        <p:spPr>
          <a:xfrm>
            <a:off x="8553832" y="4743449"/>
            <a:ext cx="2685668" cy="323165"/>
          </a:xfrm>
          <a:prstGeom prst="rect">
            <a:avLst/>
          </a:prstGeom>
          <a:ln w="12700">
            <a:miter lim="400000"/>
          </a:ln>
        </p:spPr>
        <p:txBody>
          <a:bodyPr lIns="22860" rIns="22860">
            <a:spAutoFit/>
          </a:bodyPr>
          <a:lstStyle>
            <a:lvl1pPr>
              <a:spcBef>
                <a:spcPts val="5900"/>
              </a:spcBef>
              <a:defRPr sz="3000" b="1">
                <a:solidFill>
                  <a:srgbClr val="151314"/>
                </a:solidFill>
              </a:defRPr>
            </a:lvl1pPr>
          </a:lstStyle>
          <a:p>
            <a:r>
              <a:rPr sz="1500"/>
              <a:t>Dresda etoa jm osdoma.</a:t>
            </a:r>
            <a:endParaRPr sz="1500"/>
          </a:p>
        </p:txBody>
      </p:sp>
      <p:sp>
        <p:nvSpPr>
          <p:cNvPr id="951" name="Rectangle 27"/>
          <p:cNvSpPr txBox="1"/>
          <p:nvPr/>
        </p:nvSpPr>
        <p:spPr>
          <a:xfrm>
            <a:off x="8553832" y="5082540"/>
            <a:ext cx="2685668" cy="784830"/>
          </a:xfrm>
          <a:prstGeom prst="rect">
            <a:avLst/>
          </a:prstGeom>
          <a:ln w="12700">
            <a:miter lim="400000"/>
          </a:ln>
        </p:spPr>
        <p:txBody>
          <a:bodyPr lIns="22860" rIns="22860">
            <a:spAutoFit/>
          </a:bodyPr>
          <a:lstStyle>
            <a:lvl1pPr>
              <a:defRPr sz="3000"/>
            </a:lvl1pPr>
          </a:lstStyle>
          <a:p>
            <a:r>
              <a:rPr sz="1500"/>
              <a:t>Eem sus  ipsusitn the druamet, orem esomdo ipsos dolor sito amet, deras mera consetet.</a:t>
            </a:r>
            <a:endParaRPr sz="15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3"/>
                                        </p:tgtEl>
                                        <p:attrNameLst>
                                          <p:attrName>style.visibility</p:attrName>
                                        </p:attrNameLst>
                                      </p:cBhvr>
                                      <p:to>
                                        <p:strVal val="visible"/>
                                      </p:to>
                                    </p:set>
                                    <p:anim calcmode="lin" valueType="num">
                                      <p:cBhvr additive="base">
                                        <p:cTn id="7" dur="500" fill="hold"/>
                                        <p:tgtEl>
                                          <p:spTgt spid="933"/>
                                        </p:tgtEl>
                                        <p:attrNameLst>
                                          <p:attrName>ppt_x</p:attrName>
                                        </p:attrNameLst>
                                      </p:cBhvr>
                                      <p:tavLst>
                                        <p:tav tm="0">
                                          <p:val>
                                            <p:strVal val="#ppt_x"/>
                                          </p:val>
                                        </p:tav>
                                        <p:tav tm="100000">
                                          <p:val>
                                            <p:strVal val="#ppt_x"/>
                                          </p:val>
                                        </p:tav>
                                      </p:tavLst>
                                    </p:anim>
                                    <p:anim calcmode="lin" valueType="num">
                                      <p:cBhvr additive="base">
                                        <p:cTn id="8" dur="500" fill="hold"/>
                                        <p:tgtEl>
                                          <p:spTgt spid="9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36"/>
                                        </p:tgtEl>
                                        <p:attrNameLst>
                                          <p:attrName>style.visibility</p:attrName>
                                        </p:attrNameLst>
                                      </p:cBhvr>
                                      <p:to>
                                        <p:strVal val="visible"/>
                                      </p:to>
                                    </p:set>
                                    <p:anim calcmode="lin" valueType="num">
                                      <p:cBhvr additive="base">
                                        <p:cTn id="11" dur="500" fill="hold"/>
                                        <p:tgtEl>
                                          <p:spTgt spid="936"/>
                                        </p:tgtEl>
                                        <p:attrNameLst>
                                          <p:attrName>ppt_x</p:attrName>
                                        </p:attrNameLst>
                                      </p:cBhvr>
                                      <p:tavLst>
                                        <p:tav tm="0">
                                          <p:val>
                                            <p:strVal val="#ppt_x"/>
                                          </p:val>
                                        </p:tav>
                                        <p:tav tm="100000">
                                          <p:val>
                                            <p:strVal val="#ppt_x"/>
                                          </p:val>
                                        </p:tav>
                                      </p:tavLst>
                                    </p:anim>
                                    <p:anim calcmode="lin" valueType="num">
                                      <p:cBhvr additive="base">
                                        <p:cTn id="12" dur="500" fill="hold"/>
                                        <p:tgtEl>
                                          <p:spTgt spid="93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39"/>
                                        </p:tgtEl>
                                        <p:attrNameLst>
                                          <p:attrName>style.visibility</p:attrName>
                                        </p:attrNameLst>
                                      </p:cBhvr>
                                      <p:to>
                                        <p:strVal val="visible"/>
                                      </p:to>
                                    </p:set>
                                    <p:anim calcmode="lin" valueType="num">
                                      <p:cBhvr additive="base">
                                        <p:cTn id="15" dur="500" fill="hold"/>
                                        <p:tgtEl>
                                          <p:spTgt spid="939"/>
                                        </p:tgtEl>
                                        <p:attrNameLst>
                                          <p:attrName>ppt_x</p:attrName>
                                        </p:attrNameLst>
                                      </p:cBhvr>
                                      <p:tavLst>
                                        <p:tav tm="0">
                                          <p:val>
                                            <p:strVal val="#ppt_x"/>
                                          </p:val>
                                        </p:tav>
                                        <p:tav tm="100000">
                                          <p:val>
                                            <p:strVal val="#ppt_x"/>
                                          </p:val>
                                        </p:tav>
                                      </p:tavLst>
                                    </p:anim>
                                    <p:anim calcmode="lin" valueType="num">
                                      <p:cBhvr additive="base">
                                        <p:cTn id="16" dur="500" fill="hold"/>
                                        <p:tgtEl>
                                          <p:spTgt spid="93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42"/>
                                        </p:tgtEl>
                                        <p:attrNameLst>
                                          <p:attrName>style.visibility</p:attrName>
                                        </p:attrNameLst>
                                      </p:cBhvr>
                                      <p:to>
                                        <p:strVal val="visible"/>
                                      </p:to>
                                    </p:set>
                                    <p:anim calcmode="lin" valueType="num">
                                      <p:cBhvr additive="base">
                                        <p:cTn id="19" dur="500" fill="hold"/>
                                        <p:tgtEl>
                                          <p:spTgt spid="942"/>
                                        </p:tgtEl>
                                        <p:attrNameLst>
                                          <p:attrName>ppt_x</p:attrName>
                                        </p:attrNameLst>
                                      </p:cBhvr>
                                      <p:tavLst>
                                        <p:tav tm="0">
                                          <p:val>
                                            <p:strVal val="#ppt_x"/>
                                          </p:val>
                                        </p:tav>
                                        <p:tav tm="100000">
                                          <p:val>
                                            <p:strVal val="#ppt_x"/>
                                          </p:val>
                                        </p:tav>
                                      </p:tavLst>
                                    </p:anim>
                                    <p:anim calcmode="lin" valueType="num">
                                      <p:cBhvr additive="base">
                                        <p:cTn id="20" dur="500" fill="hold"/>
                                        <p:tgtEl>
                                          <p:spTgt spid="9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44"/>
                                        </p:tgtEl>
                                        <p:attrNameLst>
                                          <p:attrName>style.visibility</p:attrName>
                                        </p:attrNameLst>
                                      </p:cBhvr>
                                      <p:to>
                                        <p:strVal val="visible"/>
                                      </p:to>
                                    </p:set>
                                    <p:anim calcmode="lin" valueType="num">
                                      <p:cBhvr additive="base">
                                        <p:cTn id="23" dur="500" fill="hold"/>
                                        <p:tgtEl>
                                          <p:spTgt spid="944"/>
                                        </p:tgtEl>
                                        <p:attrNameLst>
                                          <p:attrName>ppt_x</p:attrName>
                                        </p:attrNameLst>
                                      </p:cBhvr>
                                      <p:tavLst>
                                        <p:tav tm="0">
                                          <p:val>
                                            <p:strVal val="#ppt_x"/>
                                          </p:val>
                                        </p:tav>
                                        <p:tav tm="100000">
                                          <p:val>
                                            <p:strVal val="#ppt_x"/>
                                          </p:val>
                                        </p:tav>
                                      </p:tavLst>
                                    </p:anim>
                                    <p:anim calcmode="lin" valueType="num">
                                      <p:cBhvr additive="base">
                                        <p:cTn id="24" dur="500" fill="hold"/>
                                        <p:tgtEl>
                                          <p:spTgt spid="9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45"/>
                                        </p:tgtEl>
                                        <p:attrNameLst>
                                          <p:attrName>style.visibility</p:attrName>
                                        </p:attrNameLst>
                                      </p:cBhvr>
                                      <p:to>
                                        <p:strVal val="visible"/>
                                      </p:to>
                                    </p:set>
                                    <p:anim calcmode="lin" valueType="num">
                                      <p:cBhvr additive="base">
                                        <p:cTn id="27" dur="500" fill="hold"/>
                                        <p:tgtEl>
                                          <p:spTgt spid="945"/>
                                        </p:tgtEl>
                                        <p:attrNameLst>
                                          <p:attrName>ppt_x</p:attrName>
                                        </p:attrNameLst>
                                      </p:cBhvr>
                                      <p:tavLst>
                                        <p:tav tm="0">
                                          <p:val>
                                            <p:strVal val="#ppt_x"/>
                                          </p:val>
                                        </p:tav>
                                        <p:tav tm="100000">
                                          <p:val>
                                            <p:strVal val="#ppt_x"/>
                                          </p:val>
                                        </p:tav>
                                      </p:tavLst>
                                    </p:anim>
                                    <p:anim calcmode="lin" valueType="num">
                                      <p:cBhvr additive="base">
                                        <p:cTn id="28" dur="500" fill="hold"/>
                                        <p:tgtEl>
                                          <p:spTgt spid="94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46"/>
                                        </p:tgtEl>
                                        <p:attrNameLst>
                                          <p:attrName>style.visibility</p:attrName>
                                        </p:attrNameLst>
                                      </p:cBhvr>
                                      <p:to>
                                        <p:strVal val="visible"/>
                                      </p:to>
                                    </p:set>
                                    <p:anim calcmode="lin" valueType="num">
                                      <p:cBhvr additive="base">
                                        <p:cTn id="31" dur="500" fill="hold"/>
                                        <p:tgtEl>
                                          <p:spTgt spid="946"/>
                                        </p:tgtEl>
                                        <p:attrNameLst>
                                          <p:attrName>ppt_x</p:attrName>
                                        </p:attrNameLst>
                                      </p:cBhvr>
                                      <p:tavLst>
                                        <p:tav tm="0">
                                          <p:val>
                                            <p:strVal val="#ppt_x"/>
                                          </p:val>
                                        </p:tav>
                                        <p:tav tm="100000">
                                          <p:val>
                                            <p:strVal val="#ppt_x"/>
                                          </p:val>
                                        </p:tav>
                                      </p:tavLst>
                                    </p:anim>
                                    <p:anim calcmode="lin" valueType="num">
                                      <p:cBhvr additive="base">
                                        <p:cTn id="32" dur="500" fill="hold"/>
                                        <p:tgtEl>
                                          <p:spTgt spid="94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47"/>
                                        </p:tgtEl>
                                        <p:attrNameLst>
                                          <p:attrName>style.visibility</p:attrName>
                                        </p:attrNameLst>
                                      </p:cBhvr>
                                      <p:to>
                                        <p:strVal val="visible"/>
                                      </p:to>
                                    </p:set>
                                    <p:anim calcmode="lin" valueType="num">
                                      <p:cBhvr additive="base">
                                        <p:cTn id="35" dur="500" fill="hold"/>
                                        <p:tgtEl>
                                          <p:spTgt spid="947"/>
                                        </p:tgtEl>
                                        <p:attrNameLst>
                                          <p:attrName>ppt_x</p:attrName>
                                        </p:attrNameLst>
                                      </p:cBhvr>
                                      <p:tavLst>
                                        <p:tav tm="0">
                                          <p:val>
                                            <p:strVal val="#ppt_x"/>
                                          </p:val>
                                        </p:tav>
                                        <p:tav tm="100000">
                                          <p:val>
                                            <p:strVal val="#ppt_x"/>
                                          </p:val>
                                        </p:tav>
                                      </p:tavLst>
                                    </p:anim>
                                    <p:anim calcmode="lin" valueType="num">
                                      <p:cBhvr additive="base">
                                        <p:cTn id="36" dur="500" fill="hold"/>
                                        <p:tgtEl>
                                          <p:spTgt spid="94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48"/>
                                        </p:tgtEl>
                                        <p:attrNameLst>
                                          <p:attrName>style.visibility</p:attrName>
                                        </p:attrNameLst>
                                      </p:cBhvr>
                                      <p:to>
                                        <p:strVal val="visible"/>
                                      </p:to>
                                    </p:set>
                                    <p:anim calcmode="lin" valueType="num">
                                      <p:cBhvr additive="base">
                                        <p:cTn id="39" dur="500" fill="hold"/>
                                        <p:tgtEl>
                                          <p:spTgt spid="948"/>
                                        </p:tgtEl>
                                        <p:attrNameLst>
                                          <p:attrName>ppt_x</p:attrName>
                                        </p:attrNameLst>
                                      </p:cBhvr>
                                      <p:tavLst>
                                        <p:tav tm="0">
                                          <p:val>
                                            <p:strVal val="#ppt_x"/>
                                          </p:val>
                                        </p:tav>
                                        <p:tav tm="100000">
                                          <p:val>
                                            <p:strVal val="#ppt_x"/>
                                          </p:val>
                                        </p:tav>
                                      </p:tavLst>
                                    </p:anim>
                                    <p:anim calcmode="lin" valueType="num">
                                      <p:cBhvr additive="base">
                                        <p:cTn id="40" dur="500" fill="hold"/>
                                        <p:tgtEl>
                                          <p:spTgt spid="94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49"/>
                                        </p:tgtEl>
                                        <p:attrNameLst>
                                          <p:attrName>style.visibility</p:attrName>
                                        </p:attrNameLst>
                                      </p:cBhvr>
                                      <p:to>
                                        <p:strVal val="visible"/>
                                      </p:to>
                                    </p:set>
                                    <p:anim calcmode="lin" valueType="num">
                                      <p:cBhvr additive="base">
                                        <p:cTn id="43" dur="500" fill="hold"/>
                                        <p:tgtEl>
                                          <p:spTgt spid="949"/>
                                        </p:tgtEl>
                                        <p:attrNameLst>
                                          <p:attrName>ppt_x</p:attrName>
                                        </p:attrNameLst>
                                      </p:cBhvr>
                                      <p:tavLst>
                                        <p:tav tm="0">
                                          <p:val>
                                            <p:strVal val="#ppt_x"/>
                                          </p:val>
                                        </p:tav>
                                        <p:tav tm="100000">
                                          <p:val>
                                            <p:strVal val="#ppt_x"/>
                                          </p:val>
                                        </p:tav>
                                      </p:tavLst>
                                    </p:anim>
                                    <p:anim calcmode="lin" valueType="num">
                                      <p:cBhvr additive="base">
                                        <p:cTn id="44" dur="500" fill="hold"/>
                                        <p:tgtEl>
                                          <p:spTgt spid="94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50"/>
                                        </p:tgtEl>
                                        <p:attrNameLst>
                                          <p:attrName>style.visibility</p:attrName>
                                        </p:attrNameLst>
                                      </p:cBhvr>
                                      <p:to>
                                        <p:strVal val="visible"/>
                                      </p:to>
                                    </p:set>
                                    <p:anim calcmode="lin" valueType="num">
                                      <p:cBhvr additive="base">
                                        <p:cTn id="47" dur="500" fill="hold"/>
                                        <p:tgtEl>
                                          <p:spTgt spid="950"/>
                                        </p:tgtEl>
                                        <p:attrNameLst>
                                          <p:attrName>ppt_x</p:attrName>
                                        </p:attrNameLst>
                                      </p:cBhvr>
                                      <p:tavLst>
                                        <p:tav tm="0">
                                          <p:val>
                                            <p:strVal val="#ppt_x"/>
                                          </p:val>
                                        </p:tav>
                                        <p:tav tm="100000">
                                          <p:val>
                                            <p:strVal val="#ppt_x"/>
                                          </p:val>
                                        </p:tav>
                                      </p:tavLst>
                                    </p:anim>
                                    <p:anim calcmode="lin" valueType="num">
                                      <p:cBhvr additive="base">
                                        <p:cTn id="48" dur="500" fill="hold"/>
                                        <p:tgtEl>
                                          <p:spTgt spid="95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51"/>
                                        </p:tgtEl>
                                        <p:attrNameLst>
                                          <p:attrName>style.visibility</p:attrName>
                                        </p:attrNameLst>
                                      </p:cBhvr>
                                      <p:to>
                                        <p:strVal val="visible"/>
                                      </p:to>
                                    </p:set>
                                    <p:anim calcmode="lin" valueType="num">
                                      <p:cBhvr additive="base">
                                        <p:cTn id="51" dur="500" fill="hold"/>
                                        <p:tgtEl>
                                          <p:spTgt spid="951"/>
                                        </p:tgtEl>
                                        <p:attrNameLst>
                                          <p:attrName>ppt_x</p:attrName>
                                        </p:attrNameLst>
                                      </p:cBhvr>
                                      <p:tavLst>
                                        <p:tav tm="0">
                                          <p:val>
                                            <p:strVal val="#ppt_x"/>
                                          </p:val>
                                        </p:tav>
                                        <p:tav tm="100000">
                                          <p:val>
                                            <p:strVal val="#ppt_x"/>
                                          </p:val>
                                        </p:tav>
                                      </p:tavLst>
                                    </p:anim>
                                    <p:anim calcmode="lin" valueType="num">
                                      <p:cBhvr additive="base">
                                        <p:cTn id="52" dur="500" fill="hold"/>
                                        <p:tgtEl>
                                          <p:spTgt spid="9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 grpId="0" animBg="1"/>
      <p:bldP spid="944" grpId="0" animBg="1"/>
      <p:bldP spid="945" grpId="0" animBg="1"/>
      <p:bldP spid="946" grpId="0" animBg="1"/>
      <p:bldP spid="947" grpId="0" animBg="1"/>
      <p:bldP spid="948" grpId="0" animBg="1"/>
      <p:bldP spid="949" grpId="0" animBg="1"/>
      <p:bldP spid="950" grpId="0" animBg="1"/>
      <p:bldP spid="9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 name="Rectangle 27"/>
          <p:cNvSpPr txBox="1"/>
          <p:nvPr/>
        </p:nvSpPr>
        <p:spPr>
          <a:xfrm>
            <a:off x="952500" y="2311400"/>
            <a:ext cx="2832001" cy="1421928"/>
          </a:xfrm>
          <a:prstGeom prst="rect">
            <a:avLst/>
          </a:prstGeom>
          <a:ln w="12700">
            <a:miter lim="400000"/>
          </a:ln>
        </p:spPr>
        <p:txBody>
          <a:bodyPr lIns="22860" rIns="22860">
            <a:spAutoFit/>
          </a:bodyPr>
          <a:lstStyle>
            <a:lvl1pPr>
              <a:lnSpc>
                <a:spcPct val="90000"/>
              </a:lnSpc>
              <a:defRPr sz="9600" b="1">
                <a:solidFill>
                  <a:srgbClr val="151314"/>
                </a:solidFill>
              </a:defRPr>
            </a:lvl1pPr>
          </a:lstStyle>
          <a:p>
            <a:r>
              <a:rPr sz="4800"/>
              <a:t>End Timeline</a:t>
            </a:r>
            <a:endParaRPr sz="4800"/>
          </a:p>
        </p:txBody>
      </p:sp>
      <p:sp>
        <p:nvSpPr>
          <p:cNvPr id="954" name="Derasm consetetur sadipscing the elitromas. Sedma diam dnie nonumy eirmod tempor invidunt utony the labore etodre dolore magna uyam desando frond iron lares in this ons frondas urdas dom grena greadon."/>
          <p:cNvSpPr txBox="1"/>
          <p:nvPr/>
        </p:nvSpPr>
        <p:spPr>
          <a:xfrm>
            <a:off x="952500" y="3937000"/>
            <a:ext cx="3124200" cy="1436291"/>
          </a:xfrm>
          <a:prstGeom prst="rect">
            <a:avLst/>
          </a:prstGeom>
          <a:ln w="12700">
            <a:miter lim="400000"/>
          </a:ln>
        </p:spPr>
        <p:txBody>
          <a:bodyPr lIns="25400" tIns="25400" rIns="25400" bIns="25400">
            <a:spAutoFit/>
          </a:bodyPr>
          <a:lstStyle>
            <a:lvl1pPr>
              <a:defRPr sz="3000"/>
            </a:lvl1pPr>
          </a:lstStyle>
          <a:p>
            <a:r>
              <a:rPr sz="1500"/>
              <a:t>Derasm consetetur sadipscing the elitromas. Sedma diam dnie nonumy eirmod tempor invidunt utony the labore etodre dolore magna uyam desando frond iron lares in this ons frondas urdas dom grena greadon.</a:t>
            </a:r>
            <a:endParaRPr sz="1500"/>
          </a:p>
        </p:txBody>
      </p:sp>
      <p:sp>
        <p:nvSpPr>
          <p:cNvPr id="955" name="Linie"/>
          <p:cNvSpPr/>
          <p:nvPr/>
        </p:nvSpPr>
        <p:spPr>
          <a:xfrm>
            <a:off x="7083965" y="1713230"/>
            <a:ext cx="1" cy="1008282"/>
          </a:xfrm>
          <a:prstGeom prst="line">
            <a:avLst/>
          </a:prstGeom>
          <a:ln w="25400">
            <a:solidFill>
              <a:srgbClr val="694AFF"/>
            </a:solidFill>
            <a:miter lim="400000"/>
          </a:ln>
        </p:spPr>
        <p:txBody>
          <a:bodyPr lIns="25400" tIns="25400" rIns="25400" bIns="25400" anchor="ctr"/>
          <a:lstStyle/>
          <a:p>
            <a:pPr defTabSz="228600">
              <a:defRPr sz="1200">
                <a:solidFill>
                  <a:srgbClr val="000000"/>
                </a:solidFill>
                <a:latin typeface="Helvetica"/>
                <a:ea typeface="Helvetica"/>
                <a:cs typeface="Helvetica"/>
                <a:sym typeface="Helvetica"/>
              </a:defRPr>
            </a:pPr>
            <a:endParaRPr sz="600"/>
          </a:p>
        </p:txBody>
      </p:sp>
      <p:grpSp>
        <p:nvGrpSpPr>
          <p:cNvPr id="958" name="Gruppieren"/>
          <p:cNvGrpSpPr/>
          <p:nvPr/>
        </p:nvGrpSpPr>
        <p:grpSpPr>
          <a:xfrm>
            <a:off x="6321134" y="952500"/>
            <a:ext cx="1538362" cy="589182"/>
            <a:chOff x="0" y="0"/>
            <a:chExt cx="3076721" cy="1178362"/>
          </a:xfrm>
          <a:solidFill>
            <a:srgbClr val="887EF9"/>
          </a:solidFill>
        </p:grpSpPr>
        <p:sp>
          <p:nvSpPr>
            <p:cNvPr id="956" name="Rechteck"/>
            <p:cNvSpPr/>
            <p:nvPr/>
          </p:nvSpPr>
          <p:spPr>
            <a:xfrm>
              <a:off x="0" y="0"/>
              <a:ext cx="3076721" cy="1178362"/>
            </a:xfrm>
            <a:prstGeom prst="rect">
              <a:avLst/>
            </a:prstGeom>
            <a:grpFill/>
            <a:ln w="12700" cap="flat">
              <a:noFill/>
              <a:miter lim="400000"/>
            </a:ln>
            <a:effectLst/>
          </p:spPr>
          <p:txBody>
            <a:bodyPr wrap="square" lIns="25400" tIns="25400" rIns="25400" bIns="25400" numCol="1" anchor="ctr">
              <a:noAutofit/>
            </a:bodyP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957" name="2021"/>
            <p:cNvSpPr txBox="1"/>
            <p:nvPr/>
          </p:nvSpPr>
          <p:spPr>
            <a:xfrm>
              <a:off x="452510" y="342127"/>
              <a:ext cx="2032000" cy="553997"/>
            </a:xfrm>
            <a:prstGeom prst="rect">
              <a:avLst/>
            </a:prstGeom>
            <a:grpFill/>
            <a:ln w="12700" cap="flat">
              <a:noFill/>
              <a:miter lim="400000"/>
            </a:ln>
            <a:effectLst/>
          </p:spPr>
          <p:txBody>
            <a:bodyPr wrap="square" lIns="22860" tIns="22860" rIns="22860" bIns="22860" numCol="1" anchor="ctr">
              <a:spAutoFit/>
            </a:bodyPr>
            <a:lstStyle>
              <a:lvl1pPr algn="ctr">
                <a:defRPr sz="3000">
                  <a:solidFill>
                    <a:srgbClr val="FFFFFF"/>
                  </a:solidFill>
                  <a:latin typeface="Montserrat Light"/>
                  <a:ea typeface="Montserrat Light"/>
                  <a:cs typeface="Montserrat Light"/>
                  <a:sym typeface="Montserrat Light"/>
                </a:defRPr>
              </a:lvl1pPr>
            </a:lstStyle>
            <a:p>
              <a:r>
                <a:rPr sz="1500"/>
                <a:t>2021</a:t>
              </a:r>
              <a:endParaRPr sz="1500"/>
            </a:p>
          </p:txBody>
        </p:sp>
      </p:grpSp>
      <p:grpSp>
        <p:nvGrpSpPr>
          <p:cNvPr id="961" name="Gruppieren"/>
          <p:cNvGrpSpPr/>
          <p:nvPr/>
        </p:nvGrpSpPr>
        <p:grpSpPr>
          <a:xfrm>
            <a:off x="6308434" y="2893060"/>
            <a:ext cx="1538362" cy="589182"/>
            <a:chOff x="0" y="0"/>
            <a:chExt cx="3076721" cy="1178362"/>
          </a:xfrm>
          <a:solidFill>
            <a:srgbClr val="887EF9"/>
          </a:solidFill>
        </p:grpSpPr>
        <p:sp>
          <p:nvSpPr>
            <p:cNvPr id="959" name="Rechteck"/>
            <p:cNvSpPr/>
            <p:nvPr/>
          </p:nvSpPr>
          <p:spPr>
            <a:xfrm>
              <a:off x="0" y="0"/>
              <a:ext cx="3076721" cy="1178362"/>
            </a:xfrm>
            <a:prstGeom prst="rect">
              <a:avLst/>
            </a:prstGeom>
            <a:grpFill/>
            <a:ln w="12700" cap="flat">
              <a:noFill/>
              <a:miter lim="400000"/>
            </a:ln>
            <a:effectLst/>
          </p:spPr>
          <p:txBody>
            <a:bodyPr wrap="square" lIns="25400" tIns="25400" rIns="25400" bIns="25400" numCol="1" anchor="ctr">
              <a:noAutofit/>
            </a:bodyP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960" name="2022"/>
            <p:cNvSpPr txBox="1"/>
            <p:nvPr/>
          </p:nvSpPr>
          <p:spPr>
            <a:xfrm>
              <a:off x="452510" y="342125"/>
              <a:ext cx="2032000" cy="553997"/>
            </a:xfrm>
            <a:prstGeom prst="rect">
              <a:avLst/>
            </a:prstGeom>
            <a:grpFill/>
            <a:ln w="12700" cap="flat">
              <a:noFill/>
              <a:miter lim="400000"/>
            </a:ln>
            <a:effectLst/>
          </p:spPr>
          <p:txBody>
            <a:bodyPr wrap="square" lIns="22860" tIns="22860" rIns="22860" bIns="22860" numCol="1" anchor="ctr">
              <a:spAutoFit/>
            </a:bodyPr>
            <a:lstStyle>
              <a:lvl1pPr algn="ctr">
                <a:defRPr sz="3000">
                  <a:solidFill>
                    <a:srgbClr val="FFFFFF"/>
                  </a:solidFill>
                  <a:latin typeface="Montserrat Light"/>
                  <a:ea typeface="Montserrat Light"/>
                  <a:cs typeface="Montserrat Light"/>
                  <a:sym typeface="Montserrat Light"/>
                </a:defRPr>
              </a:lvl1pPr>
            </a:lstStyle>
            <a:p>
              <a:r>
                <a:rPr sz="1500"/>
                <a:t>2022</a:t>
              </a:r>
              <a:endParaRPr sz="1500"/>
            </a:p>
          </p:txBody>
        </p:sp>
      </p:grpSp>
      <p:grpSp>
        <p:nvGrpSpPr>
          <p:cNvPr id="964" name="Gruppieren"/>
          <p:cNvGrpSpPr/>
          <p:nvPr/>
        </p:nvGrpSpPr>
        <p:grpSpPr>
          <a:xfrm>
            <a:off x="6295734" y="4833620"/>
            <a:ext cx="1538362" cy="589182"/>
            <a:chOff x="0" y="0"/>
            <a:chExt cx="3076721" cy="1178362"/>
          </a:xfrm>
          <a:solidFill>
            <a:srgbClr val="887EF9"/>
          </a:solidFill>
        </p:grpSpPr>
        <p:sp>
          <p:nvSpPr>
            <p:cNvPr id="962" name="Rechteck"/>
            <p:cNvSpPr/>
            <p:nvPr/>
          </p:nvSpPr>
          <p:spPr>
            <a:xfrm>
              <a:off x="0" y="0"/>
              <a:ext cx="3076721" cy="1178362"/>
            </a:xfrm>
            <a:prstGeom prst="rect">
              <a:avLst/>
            </a:prstGeom>
            <a:grpFill/>
            <a:ln w="12700" cap="flat">
              <a:noFill/>
              <a:miter lim="400000"/>
            </a:ln>
            <a:effectLst/>
          </p:spPr>
          <p:txBody>
            <a:bodyPr wrap="square" lIns="25400" tIns="25400" rIns="25400" bIns="25400" numCol="1" anchor="ctr">
              <a:noAutofit/>
            </a:bodyP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963" name="2023"/>
            <p:cNvSpPr txBox="1"/>
            <p:nvPr/>
          </p:nvSpPr>
          <p:spPr>
            <a:xfrm>
              <a:off x="452510" y="342127"/>
              <a:ext cx="2032000" cy="553997"/>
            </a:xfrm>
            <a:prstGeom prst="rect">
              <a:avLst/>
            </a:prstGeom>
            <a:grpFill/>
            <a:ln w="12700" cap="flat">
              <a:noFill/>
              <a:miter lim="400000"/>
            </a:ln>
            <a:effectLst/>
          </p:spPr>
          <p:txBody>
            <a:bodyPr wrap="square" lIns="22860" tIns="22860" rIns="22860" bIns="22860" numCol="1" anchor="ctr">
              <a:spAutoFit/>
            </a:bodyPr>
            <a:lstStyle>
              <a:lvl1pPr algn="ctr">
                <a:defRPr sz="3000">
                  <a:solidFill>
                    <a:srgbClr val="FFFFFF"/>
                  </a:solidFill>
                  <a:latin typeface="Montserrat Light"/>
                  <a:ea typeface="Montserrat Light"/>
                  <a:cs typeface="Montserrat Light"/>
                  <a:sym typeface="Montserrat Light"/>
                </a:defRPr>
              </a:lvl1pPr>
            </a:lstStyle>
            <a:p>
              <a:r>
                <a:rPr sz="1500"/>
                <a:t>2023</a:t>
              </a:r>
              <a:endParaRPr sz="1500"/>
            </a:p>
          </p:txBody>
        </p:sp>
      </p:grpSp>
      <p:sp>
        <p:nvSpPr>
          <p:cNvPr id="965" name="Linie"/>
          <p:cNvSpPr/>
          <p:nvPr/>
        </p:nvSpPr>
        <p:spPr>
          <a:xfrm>
            <a:off x="7071265" y="3653790"/>
            <a:ext cx="1" cy="1008282"/>
          </a:xfrm>
          <a:prstGeom prst="line">
            <a:avLst/>
          </a:prstGeom>
          <a:ln w="25400">
            <a:solidFill>
              <a:srgbClr val="694AFF"/>
            </a:solidFill>
            <a:miter lim="400000"/>
          </a:ln>
        </p:spPr>
        <p:txBody>
          <a:bodyPr lIns="25400" tIns="25400" rIns="25400" bIns="25400" anchor="ctr"/>
          <a:lstStyle/>
          <a:p>
            <a:pPr defTabSz="228600">
              <a:defRPr sz="1200">
                <a:solidFill>
                  <a:srgbClr val="000000"/>
                </a:solidFill>
                <a:latin typeface="Helvetica"/>
                <a:ea typeface="Helvetica"/>
                <a:cs typeface="Helvetica"/>
                <a:sym typeface="Helvetica"/>
              </a:defRPr>
            </a:pPr>
            <a:endParaRPr sz="600"/>
          </a:p>
        </p:txBody>
      </p:sp>
      <p:sp>
        <p:nvSpPr>
          <p:cNvPr id="966" name="Linie"/>
          <p:cNvSpPr/>
          <p:nvPr/>
        </p:nvSpPr>
        <p:spPr>
          <a:xfrm>
            <a:off x="7096665" y="0"/>
            <a:ext cx="1" cy="780952"/>
          </a:xfrm>
          <a:prstGeom prst="line">
            <a:avLst/>
          </a:prstGeom>
          <a:ln w="25400">
            <a:solidFill>
              <a:srgbClr val="694AFF"/>
            </a:solidFill>
            <a:miter lim="400000"/>
          </a:ln>
        </p:spPr>
        <p:txBody>
          <a:bodyPr lIns="25400" tIns="25400" rIns="25400" bIns="25400" anchor="ctr"/>
          <a:lstStyle/>
          <a:p>
            <a:pPr defTabSz="228600">
              <a:defRPr sz="1200">
                <a:solidFill>
                  <a:srgbClr val="000000"/>
                </a:solidFill>
                <a:latin typeface="Helvetica"/>
                <a:ea typeface="Helvetica"/>
                <a:cs typeface="Helvetica"/>
                <a:sym typeface="Helvetica"/>
              </a:defRPr>
            </a:pPr>
            <a:endParaRPr sz="600"/>
          </a:p>
        </p:txBody>
      </p:sp>
      <p:sp>
        <p:nvSpPr>
          <p:cNvPr id="967" name="Rectangle 27"/>
          <p:cNvSpPr txBox="1"/>
          <p:nvPr/>
        </p:nvSpPr>
        <p:spPr>
          <a:xfrm>
            <a:off x="8553832" y="952500"/>
            <a:ext cx="2685668" cy="323165"/>
          </a:xfrm>
          <a:prstGeom prst="rect">
            <a:avLst/>
          </a:prstGeom>
          <a:ln w="12700">
            <a:miter lim="400000"/>
          </a:ln>
        </p:spPr>
        <p:txBody>
          <a:bodyPr lIns="22860" rIns="22860">
            <a:spAutoFit/>
          </a:bodyPr>
          <a:lstStyle>
            <a:lvl1pPr>
              <a:spcBef>
                <a:spcPts val="5900"/>
              </a:spcBef>
              <a:defRPr sz="3000" b="1">
                <a:solidFill>
                  <a:srgbClr val="151314"/>
                </a:solidFill>
              </a:defRPr>
            </a:lvl1pPr>
          </a:lstStyle>
          <a:p>
            <a:r>
              <a:rPr sz="1500"/>
              <a:t>Dresda etoa jm osdoma.</a:t>
            </a:r>
            <a:endParaRPr sz="1500"/>
          </a:p>
        </p:txBody>
      </p:sp>
      <p:sp>
        <p:nvSpPr>
          <p:cNvPr id="968" name="Rectangle 27"/>
          <p:cNvSpPr txBox="1"/>
          <p:nvPr/>
        </p:nvSpPr>
        <p:spPr>
          <a:xfrm>
            <a:off x="8553832" y="1291590"/>
            <a:ext cx="2685668" cy="784830"/>
          </a:xfrm>
          <a:prstGeom prst="rect">
            <a:avLst/>
          </a:prstGeom>
          <a:ln w="12700">
            <a:miter lim="400000"/>
          </a:ln>
        </p:spPr>
        <p:txBody>
          <a:bodyPr lIns="22860" rIns="22860">
            <a:spAutoFit/>
          </a:bodyPr>
          <a:lstStyle>
            <a:lvl1pPr>
              <a:defRPr sz="3000"/>
            </a:lvl1pPr>
          </a:lstStyle>
          <a:p>
            <a:r>
              <a:rPr sz="1500"/>
              <a:t>Eem sus  ipsusitn the druamet, orem esomdo ipsos dolor sito amet, deras mera consetet.</a:t>
            </a:r>
            <a:endParaRPr sz="1500"/>
          </a:p>
        </p:txBody>
      </p:sp>
      <p:sp>
        <p:nvSpPr>
          <p:cNvPr id="969" name="Rectangle 27"/>
          <p:cNvSpPr txBox="1"/>
          <p:nvPr/>
        </p:nvSpPr>
        <p:spPr>
          <a:xfrm>
            <a:off x="8553832" y="2847975"/>
            <a:ext cx="2685668" cy="323165"/>
          </a:xfrm>
          <a:prstGeom prst="rect">
            <a:avLst/>
          </a:prstGeom>
          <a:ln w="12700">
            <a:miter lim="400000"/>
          </a:ln>
        </p:spPr>
        <p:txBody>
          <a:bodyPr lIns="22860" rIns="22860">
            <a:spAutoFit/>
          </a:bodyPr>
          <a:lstStyle>
            <a:lvl1pPr>
              <a:spcBef>
                <a:spcPts val="5900"/>
              </a:spcBef>
              <a:defRPr sz="3000" b="1">
                <a:solidFill>
                  <a:srgbClr val="151314"/>
                </a:solidFill>
              </a:defRPr>
            </a:lvl1pPr>
          </a:lstStyle>
          <a:p>
            <a:r>
              <a:rPr sz="1500"/>
              <a:t>Dresda etoa jm osdoma.</a:t>
            </a:r>
            <a:endParaRPr sz="1500"/>
          </a:p>
        </p:txBody>
      </p:sp>
      <p:sp>
        <p:nvSpPr>
          <p:cNvPr id="970" name="Rectangle 27"/>
          <p:cNvSpPr txBox="1"/>
          <p:nvPr/>
        </p:nvSpPr>
        <p:spPr>
          <a:xfrm>
            <a:off x="8553832" y="3187065"/>
            <a:ext cx="2685668" cy="784830"/>
          </a:xfrm>
          <a:prstGeom prst="rect">
            <a:avLst/>
          </a:prstGeom>
          <a:ln w="12700">
            <a:miter lim="400000"/>
          </a:ln>
        </p:spPr>
        <p:txBody>
          <a:bodyPr lIns="22860" rIns="22860">
            <a:spAutoFit/>
          </a:bodyPr>
          <a:lstStyle>
            <a:lvl1pPr>
              <a:defRPr sz="3000"/>
            </a:lvl1pPr>
          </a:lstStyle>
          <a:p>
            <a:r>
              <a:rPr sz="1500"/>
              <a:t>Eem sus  ipsusitn the druamet, orem esomdo ipsos dolor sito amet, deras mera consetet.</a:t>
            </a:r>
            <a:endParaRPr sz="1500"/>
          </a:p>
        </p:txBody>
      </p:sp>
      <p:sp>
        <p:nvSpPr>
          <p:cNvPr id="971" name="Rectangle 27"/>
          <p:cNvSpPr txBox="1"/>
          <p:nvPr/>
        </p:nvSpPr>
        <p:spPr>
          <a:xfrm>
            <a:off x="8553832" y="4743450"/>
            <a:ext cx="2685668" cy="323165"/>
          </a:xfrm>
          <a:prstGeom prst="rect">
            <a:avLst/>
          </a:prstGeom>
          <a:ln w="12700">
            <a:miter lim="400000"/>
          </a:ln>
        </p:spPr>
        <p:txBody>
          <a:bodyPr lIns="22860" rIns="22860">
            <a:spAutoFit/>
          </a:bodyPr>
          <a:lstStyle>
            <a:lvl1pPr>
              <a:spcBef>
                <a:spcPts val="5900"/>
              </a:spcBef>
              <a:defRPr sz="3000" b="1">
                <a:solidFill>
                  <a:srgbClr val="151314"/>
                </a:solidFill>
              </a:defRPr>
            </a:lvl1pPr>
          </a:lstStyle>
          <a:p>
            <a:r>
              <a:rPr sz="1500"/>
              <a:t>Dresda etoa jm osdoma.</a:t>
            </a:r>
            <a:endParaRPr sz="1500"/>
          </a:p>
        </p:txBody>
      </p:sp>
      <p:sp>
        <p:nvSpPr>
          <p:cNvPr id="972" name="Rectangle 27"/>
          <p:cNvSpPr txBox="1"/>
          <p:nvPr/>
        </p:nvSpPr>
        <p:spPr>
          <a:xfrm>
            <a:off x="8553832" y="5082540"/>
            <a:ext cx="2685668" cy="784830"/>
          </a:xfrm>
          <a:prstGeom prst="rect">
            <a:avLst/>
          </a:prstGeom>
          <a:ln w="12700">
            <a:miter lim="400000"/>
          </a:ln>
        </p:spPr>
        <p:txBody>
          <a:bodyPr lIns="22860" rIns="22860">
            <a:spAutoFit/>
          </a:bodyPr>
          <a:lstStyle>
            <a:lvl1pPr>
              <a:defRPr sz="3000"/>
            </a:lvl1pPr>
          </a:lstStyle>
          <a:p>
            <a:r>
              <a:rPr sz="1500"/>
              <a:t>Eem sus  ipsusitn the druamet, orem esomdo ipsos dolor sito amet, deras mera consetet.</a:t>
            </a:r>
            <a:endParaRPr sz="15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5"/>
                                        </p:tgtEl>
                                        <p:attrNameLst>
                                          <p:attrName>style.visibility</p:attrName>
                                        </p:attrNameLst>
                                      </p:cBhvr>
                                      <p:to>
                                        <p:strVal val="visible"/>
                                      </p:to>
                                    </p:set>
                                    <p:anim calcmode="lin" valueType="num">
                                      <p:cBhvr additive="base">
                                        <p:cTn id="7" dur="500" fill="hold"/>
                                        <p:tgtEl>
                                          <p:spTgt spid="955"/>
                                        </p:tgtEl>
                                        <p:attrNameLst>
                                          <p:attrName>ppt_x</p:attrName>
                                        </p:attrNameLst>
                                      </p:cBhvr>
                                      <p:tavLst>
                                        <p:tav tm="0">
                                          <p:val>
                                            <p:strVal val="#ppt_x"/>
                                          </p:val>
                                        </p:tav>
                                        <p:tav tm="100000">
                                          <p:val>
                                            <p:strVal val="#ppt_x"/>
                                          </p:val>
                                        </p:tav>
                                      </p:tavLst>
                                    </p:anim>
                                    <p:anim calcmode="lin" valueType="num">
                                      <p:cBhvr additive="base">
                                        <p:cTn id="8" dur="500" fill="hold"/>
                                        <p:tgtEl>
                                          <p:spTgt spid="95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58"/>
                                        </p:tgtEl>
                                        <p:attrNameLst>
                                          <p:attrName>style.visibility</p:attrName>
                                        </p:attrNameLst>
                                      </p:cBhvr>
                                      <p:to>
                                        <p:strVal val="visible"/>
                                      </p:to>
                                    </p:set>
                                    <p:anim calcmode="lin" valueType="num">
                                      <p:cBhvr additive="base">
                                        <p:cTn id="11" dur="500" fill="hold"/>
                                        <p:tgtEl>
                                          <p:spTgt spid="958"/>
                                        </p:tgtEl>
                                        <p:attrNameLst>
                                          <p:attrName>ppt_x</p:attrName>
                                        </p:attrNameLst>
                                      </p:cBhvr>
                                      <p:tavLst>
                                        <p:tav tm="0">
                                          <p:val>
                                            <p:strVal val="#ppt_x"/>
                                          </p:val>
                                        </p:tav>
                                        <p:tav tm="100000">
                                          <p:val>
                                            <p:strVal val="#ppt_x"/>
                                          </p:val>
                                        </p:tav>
                                      </p:tavLst>
                                    </p:anim>
                                    <p:anim calcmode="lin" valueType="num">
                                      <p:cBhvr additive="base">
                                        <p:cTn id="12" dur="500" fill="hold"/>
                                        <p:tgtEl>
                                          <p:spTgt spid="95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61"/>
                                        </p:tgtEl>
                                        <p:attrNameLst>
                                          <p:attrName>style.visibility</p:attrName>
                                        </p:attrNameLst>
                                      </p:cBhvr>
                                      <p:to>
                                        <p:strVal val="visible"/>
                                      </p:to>
                                    </p:set>
                                    <p:anim calcmode="lin" valueType="num">
                                      <p:cBhvr additive="base">
                                        <p:cTn id="15" dur="500" fill="hold"/>
                                        <p:tgtEl>
                                          <p:spTgt spid="961"/>
                                        </p:tgtEl>
                                        <p:attrNameLst>
                                          <p:attrName>ppt_x</p:attrName>
                                        </p:attrNameLst>
                                      </p:cBhvr>
                                      <p:tavLst>
                                        <p:tav tm="0">
                                          <p:val>
                                            <p:strVal val="#ppt_x"/>
                                          </p:val>
                                        </p:tav>
                                        <p:tav tm="100000">
                                          <p:val>
                                            <p:strVal val="#ppt_x"/>
                                          </p:val>
                                        </p:tav>
                                      </p:tavLst>
                                    </p:anim>
                                    <p:anim calcmode="lin" valueType="num">
                                      <p:cBhvr additive="base">
                                        <p:cTn id="16" dur="500" fill="hold"/>
                                        <p:tgtEl>
                                          <p:spTgt spid="96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64"/>
                                        </p:tgtEl>
                                        <p:attrNameLst>
                                          <p:attrName>style.visibility</p:attrName>
                                        </p:attrNameLst>
                                      </p:cBhvr>
                                      <p:to>
                                        <p:strVal val="visible"/>
                                      </p:to>
                                    </p:set>
                                    <p:anim calcmode="lin" valueType="num">
                                      <p:cBhvr additive="base">
                                        <p:cTn id="19" dur="500" fill="hold"/>
                                        <p:tgtEl>
                                          <p:spTgt spid="964"/>
                                        </p:tgtEl>
                                        <p:attrNameLst>
                                          <p:attrName>ppt_x</p:attrName>
                                        </p:attrNameLst>
                                      </p:cBhvr>
                                      <p:tavLst>
                                        <p:tav tm="0">
                                          <p:val>
                                            <p:strVal val="#ppt_x"/>
                                          </p:val>
                                        </p:tav>
                                        <p:tav tm="100000">
                                          <p:val>
                                            <p:strVal val="#ppt_x"/>
                                          </p:val>
                                        </p:tav>
                                      </p:tavLst>
                                    </p:anim>
                                    <p:anim calcmode="lin" valueType="num">
                                      <p:cBhvr additive="base">
                                        <p:cTn id="20" dur="500" fill="hold"/>
                                        <p:tgtEl>
                                          <p:spTgt spid="96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5"/>
                                        </p:tgtEl>
                                        <p:attrNameLst>
                                          <p:attrName>style.visibility</p:attrName>
                                        </p:attrNameLst>
                                      </p:cBhvr>
                                      <p:to>
                                        <p:strVal val="visible"/>
                                      </p:to>
                                    </p:set>
                                    <p:anim calcmode="lin" valueType="num">
                                      <p:cBhvr additive="base">
                                        <p:cTn id="23" dur="500" fill="hold"/>
                                        <p:tgtEl>
                                          <p:spTgt spid="965"/>
                                        </p:tgtEl>
                                        <p:attrNameLst>
                                          <p:attrName>ppt_x</p:attrName>
                                        </p:attrNameLst>
                                      </p:cBhvr>
                                      <p:tavLst>
                                        <p:tav tm="0">
                                          <p:val>
                                            <p:strVal val="#ppt_x"/>
                                          </p:val>
                                        </p:tav>
                                        <p:tav tm="100000">
                                          <p:val>
                                            <p:strVal val="#ppt_x"/>
                                          </p:val>
                                        </p:tav>
                                      </p:tavLst>
                                    </p:anim>
                                    <p:anim calcmode="lin" valueType="num">
                                      <p:cBhvr additive="base">
                                        <p:cTn id="24" dur="500" fill="hold"/>
                                        <p:tgtEl>
                                          <p:spTgt spid="96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66"/>
                                        </p:tgtEl>
                                        <p:attrNameLst>
                                          <p:attrName>style.visibility</p:attrName>
                                        </p:attrNameLst>
                                      </p:cBhvr>
                                      <p:to>
                                        <p:strVal val="visible"/>
                                      </p:to>
                                    </p:set>
                                    <p:anim calcmode="lin" valueType="num">
                                      <p:cBhvr additive="base">
                                        <p:cTn id="27" dur="500" fill="hold"/>
                                        <p:tgtEl>
                                          <p:spTgt spid="966"/>
                                        </p:tgtEl>
                                        <p:attrNameLst>
                                          <p:attrName>ppt_x</p:attrName>
                                        </p:attrNameLst>
                                      </p:cBhvr>
                                      <p:tavLst>
                                        <p:tav tm="0">
                                          <p:val>
                                            <p:strVal val="#ppt_x"/>
                                          </p:val>
                                        </p:tav>
                                        <p:tav tm="100000">
                                          <p:val>
                                            <p:strVal val="#ppt_x"/>
                                          </p:val>
                                        </p:tav>
                                      </p:tavLst>
                                    </p:anim>
                                    <p:anim calcmode="lin" valueType="num">
                                      <p:cBhvr additive="base">
                                        <p:cTn id="28" dur="500" fill="hold"/>
                                        <p:tgtEl>
                                          <p:spTgt spid="96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67"/>
                                        </p:tgtEl>
                                        <p:attrNameLst>
                                          <p:attrName>style.visibility</p:attrName>
                                        </p:attrNameLst>
                                      </p:cBhvr>
                                      <p:to>
                                        <p:strVal val="visible"/>
                                      </p:to>
                                    </p:set>
                                    <p:anim calcmode="lin" valueType="num">
                                      <p:cBhvr additive="base">
                                        <p:cTn id="31" dur="500" fill="hold"/>
                                        <p:tgtEl>
                                          <p:spTgt spid="967"/>
                                        </p:tgtEl>
                                        <p:attrNameLst>
                                          <p:attrName>ppt_x</p:attrName>
                                        </p:attrNameLst>
                                      </p:cBhvr>
                                      <p:tavLst>
                                        <p:tav tm="0">
                                          <p:val>
                                            <p:strVal val="#ppt_x"/>
                                          </p:val>
                                        </p:tav>
                                        <p:tav tm="100000">
                                          <p:val>
                                            <p:strVal val="#ppt_x"/>
                                          </p:val>
                                        </p:tav>
                                      </p:tavLst>
                                    </p:anim>
                                    <p:anim calcmode="lin" valueType="num">
                                      <p:cBhvr additive="base">
                                        <p:cTn id="32" dur="500" fill="hold"/>
                                        <p:tgtEl>
                                          <p:spTgt spid="96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68"/>
                                        </p:tgtEl>
                                        <p:attrNameLst>
                                          <p:attrName>style.visibility</p:attrName>
                                        </p:attrNameLst>
                                      </p:cBhvr>
                                      <p:to>
                                        <p:strVal val="visible"/>
                                      </p:to>
                                    </p:set>
                                    <p:anim calcmode="lin" valueType="num">
                                      <p:cBhvr additive="base">
                                        <p:cTn id="35" dur="500" fill="hold"/>
                                        <p:tgtEl>
                                          <p:spTgt spid="968"/>
                                        </p:tgtEl>
                                        <p:attrNameLst>
                                          <p:attrName>ppt_x</p:attrName>
                                        </p:attrNameLst>
                                      </p:cBhvr>
                                      <p:tavLst>
                                        <p:tav tm="0">
                                          <p:val>
                                            <p:strVal val="#ppt_x"/>
                                          </p:val>
                                        </p:tav>
                                        <p:tav tm="100000">
                                          <p:val>
                                            <p:strVal val="#ppt_x"/>
                                          </p:val>
                                        </p:tav>
                                      </p:tavLst>
                                    </p:anim>
                                    <p:anim calcmode="lin" valueType="num">
                                      <p:cBhvr additive="base">
                                        <p:cTn id="36" dur="500" fill="hold"/>
                                        <p:tgtEl>
                                          <p:spTgt spid="96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69"/>
                                        </p:tgtEl>
                                        <p:attrNameLst>
                                          <p:attrName>style.visibility</p:attrName>
                                        </p:attrNameLst>
                                      </p:cBhvr>
                                      <p:to>
                                        <p:strVal val="visible"/>
                                      </p:to>
                                    </p:set>
                                    <p:anim calcmode="lin" valueType="num">
                                      <p:cBhvr additive="base">
                                        <p:cTn id="39" dur="500" fill="hold"/>
                                        <p:tgtEl>
                                          <p:spTgt spid="969"/>
                                        </p:tgtEl>
                                        <p:attrNameLst>
                                          <p:attrName>ppt_x</p:attrName>
                                        </p:attrNameLst>
                                      </p:cBhvr>
                                      <p:tavLst>
                                        <p:tav tm="0">
                                          <p:val>
                                            <p:strVal val="#ppt_x"/>
                                          </p:val>
                                        </p:tav>
                                        <p:tav tm="100000">
                                          <p:val>
                                            <p:strVal val="#ppt_x"/>
                                          </p:val>
                                        </p:tav>
                                      </p:tavLst>
                                    </p:anim>
                                    <p:anim calcmode="lin" valueType="num">
                                      <p:cBhvr additive="base">
                                        <p:cTn id="40" dur="500" fill="hold"/>
                                        <p:tgtEl>
                                          <p:spTgt spid="96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70"/>
                                        </p:tgtEl>
                                        <p:attrNameLst>
                                          <p:attrName>style.visibility</p:attrName>
                                        </p:attrNameLst>
                                      </p:cBhvr>
                                      <p:to>
                                        <p:strVal val="visible"/>
                                      </p:to>
                                    </p:set>
                                    <p:anim calcmode="lin" valueType="num">
                                      <p:cBhvr additive="base">
                                        <p:cTn id="43" dur="500" fill="hold"/>
                                        <p:tgtEl>
                                          <p:spTgt spid="970"/>
                                        </p:tgtEl>
                                        <p:attrNameLst>
                                          <p:attrName>ppt_x</p:attrName>
                                        </p:attrNameLst>
                                      </p:cBhvr>
                                      <p:tavLst>
                                        <p:tav tm="0">
                                          <p:val>
                                            <p:strVal val="#ppt_x"/>
                                          </p:val>
                                        </p:tav>
                                        <p:tav tm="100000">
                                          <p:val>
                                            <p:strVal val="#ppt_x"/>
                                          </p:val>
                                        </p:tav>
                                      </p:tavLst>
                                    </p:anim>
                                    <p:anim calcmode="lin" valueType="num">
                                      <p:cBhvr additive="base">
                                        <p:cTn id="44" dur="500" fill="hold"/>
                                        <p:tgtEl>
                                          <p:spTgt spid="97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71"/>
                                        </p:tgtEl>
                                        <p:attrNameLst>
                                          <p:attrName>style.visibility</p:attrName>
                                        </p:attrNameLst>
                                      </p:cBhvr>
                                      <p:to>
                                        <p:strVal val="visible"/>
                                      </p:to>
                                    </p:set>
                                    <p:anim calcmode="lin" valueType="num">
                                      <p:cBhvr additive="base">
                                        <p:cTn id="47" dur="500" fill="hold"/>
                                        <p:tgtEl>
                                          <p:spTgt spid="971"/>
                                        </p:tgtEl>
                                        <p:attrNameLst>
                                          <p:attrName>ppt_x</p:attrName>
                                        </p:attrNameLst>
                                      </p:cBhvr>
                                      <p:tavLst>
                                        <p:tav tm="0">
                                          <p:val>
                                            <p:strVal val="#ppt_x"/>
                                          </p:val>
                                        </p:tav>
                                        <p:tav tm="100000">
                                          <p:val>
                                            <p:strVal val="#ppt_x"/>
                                          </p:val>
                                        </p:tav>
                                      </p:tavLst>
                                    </p:anim>
                                    <p:anim calcmode="lin" valueType="num">
                                      <p:cBhvr additive="base">
                                        <p:cTn id="48" dur="500" fill="hold"/>
                                        <p:tgtEl>
                                          <p:spTgt spid="97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72"/>
                                        </p:tgtEl>
                                        <p:attrNameLst>
                                          <p:attrName>style.visibility</p:attrName>
                                        </p:attrNameLst>
                                      </p:cBhvr>
                                      <p:to>
                                        <p:strVal val="visible"/>
                                      </p:to>
                                    </p:set>
                                    <p:anim calcmode="lin" valueType="num">
                                      <p:cBhvr additive="base">
                                        <p:cTn id="51" dur="500" fill="hold"/>
                                        <p:tgtEl>
                                          <p:spTgt spid="972"/>
                                        </p:tgtEl>
                                        <p:attrNameLst>
                                          <p:attrName>ppt_x</p:attrName>
                                        </p:attrNameLst>
                                      </p:cBhvr>
                                      <p:tavLst>
                                        <p:tav tm="0">
                                          <p:val>
                                            <p:strVal val="#ppt_x"/>
                                          </p:val>
                                        </p:tav>
                                        <p:tav tm="100000">
                                          <p:val>
                                            <p:strVal val="#ppt_x"/>
                                          </p:val>
                                        </p:tav>
                                      </p:tavLst>
                                    </p:anim>
                                    <p:anim calcmode="lin" valueType="num">
                                      <p:cBhvr additive="base">
                                        <p:cTn id="52" dur="500" fill="hold"/>
                                        <p:tgtEl>
                                          <p:spTgt spid="9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 grpId="0" animBg="1"/>
      <p:bldP spid="965" grpId="0" animBg="1"/>
      <p:bldP spid="966" grpId="0" animBg="1"/>
      <p:bldP spid="967" grpId="0" animBg="1"/>
      <p:bldP spid="968" grpId="0" animBg="1"/>
      <p:bldP spid="969" grpId="0" animBg="1"/>
      <p:bldP spid="970" grpId="0" animBg="1"/>
      <p:bldP spid="971" grpId="0" animBg="1"/>
      <p:bldP spid="9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2" y="-2667002"/>
            <a:ext cx="6858000" cy="12192001"/>
          </a:xfrm>
          <a:prstGeom prst="rect">
            <a:avLst/>
          </a:prstGeom>
          <a:ln>
            <a:solidFill>
              <a:srgbClr val="887EF9"/>
            </a:solidFill>
          </a:ln>
        </p:spPr>
      </p:pic>
      <p:sp>
        <p:nvSpPr>
          <p:cNvPr id="2" name="文本框 1"/>
          <p:cNvSpPr txBox="1"/>
          <p:nvPr/>
        </p:nvSpPr>
        <p:spPr>
          <a:xfrm>
            <a:off x="5764194" y="2357180"/>
            <a:ext cx="5683170" cy="1754326"/>
          </a:xfrm>
          <a:prstGeom prst="rect">
            <a:avLst/>
          </a:prstGeom>
          <a:noFill/>
        </p:spPr>
        <p:txBody>
          <a:bodyPr wrap="square" rtlCol="0">
            <a:spAutoFit/>
          </a:bodyPr>
          <a:lstStyle/>
          <a:p>
            <a:r>
              <a:rPr lang="en-US" altLang="zh-CN" sz="5400" dirty="0">
                <a:latin typeface="Goudy Stout" panose="0202090407030B020401" pitchFamily="18" charset="0"/>
              </a:rPr>
              <a:t>PART THREE</a:t>
            </a:r>
            <a:endParaRPr lang="zh-CN" altLang="en-US" sz="5400" dirty="0">
              <a:latin typeface="Goudy Stout" panose="0202090407030B020401" pitchFamily="18" charset="0"/>
            </a:endParaRPr>
          </a:p>
        </p:txBody>
      </p:sp>
      <p:sp>
        <p:nvSpPr>
          <p:cNvPr id="3" name="文本框 2"/>
          <p:cNvSpPr txBox="1"/>
          <p:nvPr/>
        </p:nvSpPr>
        <p:spPr>
          <a:xfrm>
            <a:off x="2939970" y="1215342"/>
            <a:ext cx="2338086" cy="3770263"/>
          </a:xfrm>
          <a:prstGeom prst="rect">
            <a:avLst/>
          </a:prstGeom>
          <a:noFill/>
        </p:spPr>
        <p:txBody>
          <a:bodyPr wrap="square" rtlCol="0">
            <a:spAutoFit/>
          </a:bodyPr>
          <a:lstStyle/>
          <a:p>
            <a:r>
              <a:rPr lang="en-US" altLang="zh-CN" sz="23900" b="1" dirty="0">
                <a:latin typeface="Angsana New" panose="02020603050405020304" pitchFamily="18" charset="-34"/>
                <a:cs typeface="Angsana New" panose="02020603050405020304" pitchFamily="18" charset="-34"/>
              </a:rPr>
              <a:t>03</a:t>
            </a:r>
            <a:endParaRPr lang="zh-CN" altLang="en-US" sz="23900" b="1" dirty="0">
              <a:latin typeface="Angsana New" panose="02020603050405020304" pitchFamily="18" charset="-34"/>
              <a:cs typeface="Angsana New" panose="02020603050405020304" pitchFamily="18" charset="-34"/>
            </a:endParaRPr>
          </a:p>
        </p:txBody>
      </p:sp>
      <p:cxnSp>
        <p:nvCxnSpPr>
          <p:cNvPr id="11" name="直接连接符 10"/>
          <p:cNvCxnSpPr/>
          <p:nvPr/>
        </p:nvCxnSpPr>
        <p:spPr>
          <a:xfrm>
            <a:off x="5428527" y="2357180"/>
            <a:ext cx="0" cy="16204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27"/>
          <p:cNvSpPr txBox="1"/>
          <p:nvPr/>
        </p:nvSpPr>
        <p:spPr>
          <a:xfrm>
            <a:off x="3109131" y="4170407"/>
            <a:ext cx="5496648" cy="553998"/>
          </a:xfrm>
          <a:prstGeom prst="rect">
            <a:avLst/>
          </a:prstGeom>
          <a:ln w="12700">
            <a:miter lim="400000"/>
          </a:ln>
        </p:spPr>
        <p:txBody>
          <a:bodyPr wrap="square" lIns="22860" rIns="22860">
            <a:spAutoFit/>
          </a:bodyPr>
          <a:lstStyle>
            <a:lvl1pPr>
              <a:defRPr sz="3000"/>
            </a:lvl1pPr>
          </a:lstStyle>
          <a:p>
            <a:r>
              <a:rPr sz="1500" dirty="0" err="1"/>
              <a:t>Deot</a:t>
            </a:r>
            <a:r>
              <a:rPr sz="1500" dirty="0"/>
              <a:t> </a:t>
            </a:r>
            <a:r>
              <a:rPr sz="1500" dirty="0" err="1"/>
              <a:t>clita</a:t>
            </a:r>
            <a:r>
              <a:rPr sz="1500" dirty="0"/>
              <a:t> </a:t>
            </a:r>
            <a:r>
              <a:rPr sz="1500" dirty="0" err="1"/>
              <a:t>kuasd</a:t>
            </a:r>
            <a:r>
              <a:rPr sz="1500" dirty="0"/>
              <a:t> </a:t>
            </a:r>
            <a:r>
              <a:rPr sz="1500" dirty="0" err="1"/>
              <a:t>gubergren</a:t>
            </a:r>
            <a:r>
              <a:rPr sz="1500" dirty="0"/>
              <a:t>, </a:t>
            </a:r>
            <a:r>
              <a:rPr sz="1500" dirty="0" err="1"/>
              <a:t>nosotrad</a:t>
            </a:r>
            <a:r>
              <a:rPr sz="1500" dirty="0"/>
              <a:t> seat the </a:t>
            </a:r>
            <a:r>
              <a:rPr sz="1500" dirty="0" err="1"/>
              <a:t>os</a:t>
            </a:r>
            <a:r>
              <a:rPr sz="1500" dirty="0"/>
              <a:t> </a:t>
            </a:r>
            <a:r>
              <a:rPr sz="1500" dirty="0" err="1"/>
              <a:t>takimta</a:t>
            </a:r>
            <a:r>
              <a:rPr sz="1500" dirty="0"/>
              <a:t> </a:t>
            </a:r>
            <a:r>
              <a:rPr sz="1500" dirty="0" err="1"/>
              <a:t>sancem</a:t>
            </a:r>
            <a:r>
              <a:rPr sz="1500" dirty="0"/>
              <a:t> </a:t>
            </a:r>
            <a:r>
              <a:rPr sz="1500" dirty="0" err="1"/>
              <a:t>ipsusit</a:t>
            </a:r>
            <a:r>
              <a:rPr sz="1500" dirty="0"/>
              <a:t> </a:t>
            </a:r>
            <a:r>
              <a:rPr sz="1500" dirty="0" err="1"/>
              <a:t>drin</a:t>
            </a:r>
            <a:r>
              <a:rPr sz="1500" dirty="0"/>
              <a:t> for the </a:t>
            </a:r>
            <a:r>
              <a:rPr sz="1500" dirty="0" err="1"/>
              <a:t>druamet</a:t>
            </a:r>
            <a:r>
              <a:rPr sz="1500" dirty="0"/>
              <a:t> </a:t>
            </a:r>
            <a:r>
              <a:rPr sz="1500" dirty="0" err="1"/>
              <a:t>comda</a:t>
            </a:r>
            <a:r>
              <a:rPr sz="1500" dirty="0"/>
              <a:t>.</a:t>
            </a:r>
            <a:endParaRPr sz="15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2" name="Gruppieren"/>
          <p:cNvGrpSpPr/>
          <p:nvPr/>
        </p:nvGrpSpPr>
        <p:grpSpPr>
          <a:xfrm>
            <a:off x="6096000" y="635000"/>
            <a:ext cx="1397001" cy="1397000"/>
            <a:chOff x="0" y="0"/>
            <a:chExt cx="2794001" cy="2794000"/>
          </a:xfrm>
          <a:solidFill>
            <a:srgbClr val="887EF9"/>
          </a:solidFill>
        </p:grpSpPr>
        <p:sp>
          <p:nvSpPr>
            <p:cNvPr id="1480" name="Quadrat"/>
            <p:cNvSpPr/>
            <p:nvPr/>
          </p:nvSpPr>
          <p:spPr>
            <a:xfrm>
              <a:off x="0" y="0"/>
              <a:ext cx="2794000" cy="2794000"/>
            </a:xfrm>
            <a:prstGeom prst="rect">
              <a:avLst/>
            </a:prstGeom>
            <a:grpFill/>
            <a:ln w="12700" cap="flat">
              <a:noFill/>
              <a:miter lim="400000"/>
            </a:ln>
            <a:effectLst/>
          </p:spPr>
          <p:txBody>
            <a:bodyPr wrap="square" lIns="25400" tIns="25400" rIns="25400" bIns="25400" numCol="1" anchor="ctr">
              <a:noAutofit/>
            </a:bodyP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1481" name="Rectangle 27"/>
            <p:cNvSpPr txBox="1"/>
            <p:nvPr/>
          </p:nvSpPr>
          <p:spPr>
            <a:xfrm>
              <a:off x="0" y="589280"/>
              <a:ext cx="2794001" cy="1303690"/>
            </a:xfrm>
            <a:prstGeom prst="rect">
              <a:avLst/>
            </a:prstGeom>
            <a:grpFill/>
            <a:ln w="12700" cap="flat">
              <a:noFill/>
              <a:miter lim="400000"/>
            </a:ln>
            <a:effectLst/>
          </p:spPr>
          <p:txBody>
            <a:bodyPr wrap="square" lIns="22860" tIns="22860" rIns="22860" bIns="22860" numCol="1" anchor="t">
              <a:spAutoFit/>
            </a:bodyPr>
            <a:lstStyle>
              <a:lvl1pPr algn="ctr">
                <a:lnSpc>
                  <a:spcPct val="80000"/>
                </a:lnSpc>
                <a:defRPr sz="9600" b="1" spc="960">
                  <a:solidFill>
                    <a:srgbClr val="FFFFFF"/>
                  </a:solidFill>
                </a:defRPr>
              </a:lvl1pPr>
            </a:lstStyle>
            <a:p>
              <a:r>
                <a:rPr sz="4800"/>
                <a:t>S</a:t>
              </a:r>
              <a:endParaRPr sz="4800"/>
            </a:p>
          </p:txBody>
        </p:sp>
      </p:grpSp>
      <p:grpSp>
        <p:nvGrpSpPr>
          <p:cNvPr id="1485" name="Gruppieren"/>
          <p:cNvGrpSpPr/>
          <p:nvPr/>
        </p:nvGrpSpPr>
        <p:grpSpPr>
          <a:xfrm>
            <a:off x="4699000" y="2032000"/>
            <a:ext cx="1397001" cy="1397000"/>
            <a:chOff x="0" y="0"/>
            <a:chExt cx="2794001" cy="2794000"/>
          </a:xfrm>
          <a:solidFill>
            <a:srgbClr val="887EF9"/>
          </a:solidFill>
        </p:grpSpPr>
        <p:sp>
          <p:nvSpPr>
            <p:cNvPr id="1483" name="Quadrat"/>
            <p:cNvSpPr/>
            <p:nvPr/>
          </p:nvSpPr>
          <p:spPr>
            <a:xfrm>
              <a:off x="0" y="0"/>
              <a:ext cx="2794000" cy="2794000"/>
            </a:xfrm>
            <a:prstGeom prst="rect">
              <a:avLst/>
            </a:prstGeom>
            <a:grpFill/>
            <a:ln w="12700" cap="flat">
              <a:noFill/>
              <a:miter lim="400000"/>
            </a:ln>
            <a:effectLst/>
          </p:spPr>
          <p:txBody>
            <a:bodyPr wrap="square" lIns="25400" tIns="25400" rIns="25400" bIns="25400" numCol="1" anchor="ctr">
              <a:noAutofit/>
            </a:bodyP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1484" name="Rectangle 27"/>
            <p:cNvSpPr txBox="1"/>
            <p:nvPr/>
          </p:nvSpPr>
          <p:spPr>
            <a:xfrm>
              <a:off x="0" y="589280"/>
              <a:ext cx="2794001" cy="1303690"/>
            </a:xfrm>
            <a:prstGeom prst="rect">
              <a:avLst/>
            </a:prstGeom>
            <a:grpFill/>
            <a:ln w="12700" cap="flat">
              <a:noFill/>
              <a:miter lim="400000"/>
            </a:ln>
            <a:effectLst/>
          </p:spPr>
          <p:txBody>
            <a:bodyPr wrap="square" lIns="22860" tIns="22860" rIns="22860" bIns="22860" numCol="1" anchor="t">
              <a:spAutoFit/>
            </a:bodyPr>
            <a:lstStyle>
              <a:lvl1pPr algn="ctr">
                <a:lnSpc>
                  <a:spcPct val="80000"/>
                </a:lnSpc>
                <a:defRPr sz="9600" b="1" spc="960">
                  <a:solidFill>
                    <a:srgbClr val="FFFFFF"/>
                  </a:solidFill>
                </a:defRPr>
              </a:lvl1pPr>
            </a:lstStyle>
            <a:p>
              <a:r>
                <a:rPr sz="4800"/>
                <a:t>W</a:t>
              </a:r>
              <a:endParaRPr sz="4800"/>
            </a:p>
          </p:txBody>
        </p:sp>
      </p:grpSp>
      <p:grpSp>
        <p:nvGrpSpPr>
          <p:cNvPr id="1488" name="Gruppieren"/>
          <p:cNvGrpSpPr/>
          <p:nvPr/>
        </p:nvGrpSpPr>
        <p:grpSpPr>
          <a:xfrm>
            <a:off x="6095999" y="3429000"/>
            <a:ext cx="1397001" cy="1397000"/>
            <a:chOff x="-1" y="0"/>
            <a:chExt cx="2794001" cy="2794000"/>
          </a:xfrm>
          <a:solidFill>
            <a:srgbClr val="887EF9"/>
          </a:solidFill>
        </p:grpSpPr>
        <p:sp>
          <p:nvSpPr>
            <p:cNvPr id="1486" name="Quadrat"/>
            <p:cNvSpPr/>
            <p:nvPr/>
          </p:nvSpPr>
          <p:spPr>
            <a:xfrm>
              <a:off x="0" y="0"/>
              <a:ext cx="2794000" cy="2794000"/>
            </a:xfrm>
            <a:prstGeom prst="rect">
              <a:avLst/>
            </a:prstGeom>
            <a:grpFill/>
            <a:ln w="12700" cap="flat">
              <a:noFill/>
              <a:miter lim="400000"/>
            </a:ln>
            <a:effectLst/>
          </p:spPr>
          <p:txBody>
            <a:bodyPr wrap="square" lIns="25400" tIns="25400" rIns="25400" bIns="25400" numCol="1" anchor="ctr">
              <a:noAutofit/>
            </a:bodyPr>
            <a:lstStyle/>
            <a:p>
              <a:pPr algn="ctr">
                <a:lnSpc>
                  <a:spcPct val="100000"/>
                </a:lnSpc>
                <a:defRPr sz="3200">
                  <a:solidFill>
                    <a:srgbClr val="19227C"/>
                  </a:solidFill>
                  <a:latin typeface="Helvetica Light"/>
                  <a:ea typeface="Helvetica Light"/>
                  <a:cs typeface="Helvetica Light"/>
                  <a:sym typeface="Helvetica Light"/>
                </a:defRPr>
              </a:pPr>
              <a:endParaRPr sz="1600"/>
            </a:p>
          </p:txBody>
        </p:sp>
        <p:sp>
          <p:nvSpPr>
            <p:cNvPr id="1487" name="Rectangle 27"/>
            <p:cNvSpPr txBox="1"/>
            <p:nvPr/>
          </p:nvSpPr>
          <p:spPr>
            <a:xfrm>
              <a:off x="-1" y="589280"/>
              <a:ext cx="2794001" cy="1303690"/>
            </a:xfrm>
            <a:prstGeom prst="rect">
              <a:avLst/>
            </a:prstGeom>
            <a:grpFill/>
            <a:ln w="12700" cap="flat">
              <a:noFill/>
              <a:miter lim="400000"/>
            </a:ln>
            <a:effectLst/>
          </p:spPr>
          <p:txBody>
            <a:bodyPr wrap="square" lIns="22860" tIns="22860" rIns="22860" bIns="22860" numCol="1" anchor="t">
              <a:spAutoFit/>
            </a:bodyPr>
            <a:lstStyle>
              <a:lvl1pPr algn="ctr">
                <a:lnSpc>
                  <a:spcPct val="80000"/>
                </a:lnSpc>
                <a:defRPr sz="9600" b="1" spc="960">
                  <a:solidFill>
                    <a:srgbClr val="FFFFFF"/>
                  </a:solidFill>
                </a:defRPr>
              </a:lvl1pPr>
            </a:lstStyle>
            <a:p>
              <a:r>
                <a:rPr sz="4800"/>
                <a:t>O</a:t>
              </a:r>
              <a:endParaRPr sz="4800"/>
            </a:p>
          </p:txBody>
        </p:sp>
      </p:grpSp>
      <p:grpSp>
        <p:nvGrpSpPr>
          <p:cNvPr id="1491" name="Gruppieren"/>
          <p:cNvGrpSpPr/>
          <p:nvPr/>
        </p:nvGrpSpPr>
        <p:grpSpPr>
          <a:xfrm>
            <a:off x="4698999" y="4826000"/>
            <a:ext cx="1397001" cy="1397000"/>
            <a:chOff x="-1" y="0"/>
            <a:chExt cx="2794001" cy="2794000"/>
          </a:xfrm>
          <a:solidFill>
            <a:srgbClr val="887EF9"/>
          </a:solidFill>
        </p:grpSpPr>
        <p:sp>
          <p:nvSpPr>
            <p:cNvPr id="1489" name="Quadrat"/>
            <p:cNvSpPr/>
            <p:nvPr/>
          </p:nvSpPr>
          <p:spPr>
            <a:xfrm>
              <a:off x="0" y="0"/>
              <a:ext cx="2794000" cy="2794000"/>
            </a:xfrm>
            <a:prstGeom prst="rect">
              <a:avLst/>
            </a:prstGeom>
            <a:grpFill/>
            <a:ln w="12700" cap="flat">
              <a:noFill/>
              <a:miter lim="400000"/>
            </a:ln>
            <a:effectLst/>
          </p:spPr>
          <p:txBody>
            <a:bodyPr wrap="square" lIns="25400" tIns="25400" rIns="25400" bIns="25400" numCol="1" anchor="ctr">
              <a:noAutofit/>
            </a:bodyP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1490" name="Rectangle 27"/>
            <p:cNvSpPr txBox="1"/>
            <p:nvPr/>
          </p:nvSpPr>
          <p:spPr>
            <a:xfrm>
              <a:off x="-1" y="589280"/>
              <a:ext cx="2794001" cy="1303690"/>
            </a:xfrm>
            <a:prstGeom prst="rect">
              <a:avLst/>
            </a:prstGeom>
            <a:grpFill/>
            <a:ln w="12700" cap="flat">
              <a:noFill/>
              <a:miter lim="400000"/>
            </a:ln>
            <a:effectLst/>
          </p:spPr>
          <p:txBody>
            <a:bodyPr wrap="square" lIns="22860" tIns="22860" rIns="22860" bIns="22860" numCol="1" anchor="t">
              <a:spAutoFit/>
            </a:bodyPr>
            <a:lstStyle>
              <a:lvl1pPr algn="ctr">
                <a:lnSpc>
                  <a:spcPct val="80000"/>
                </a:lnSpc>
                <a:defRPr sz="9600" b="1" spc="960">
                  <a:solidFill>
                    <a:srgbClr val="FFFFFF"/>
                  </a:solidFill>
                </a:defRPr>
              </a:lvl1pPr>
            </a:lstStyle>
            <a:p>
              <a:r>
                <a:rPr sz="4800"/>
                <a:t>T</a:t>
              </a:r>
              <a:endParaRPr sz="4800"/>
            </a:p>
          </p:txBody>
        </p:sp>
      </p:grpSp>
      <p:sp>
        <p:nvSpPr>
          <p:cNvPr id="1492" name="Rectangle 27"/>
          <p:cNvSpPr txBox="1"/>
          <p:nvPr/>
        </p:nvSpPr>
        <p:spPr>
          <a:xfrm>
            <a:off x="8236332" y="952500"/>
            <a:ext cx="2984118" cy="323165"/>
          </a:xfrm>
          <a:prstGeom prst="rect">
            <a:avLst/>
          </a:prstGeom>
          <a:ln w="12700">
            <a:miter lim="400000"/>
          </a:ln>
        </p:spPr>
        <p:txBody>
          <a:bodyPr lIns="22860" rIns="22860">
            <a:spAutoFit/>
          </a:bodyPr>
          <a:lstStyle>
            <a:lvl1pPr>
              <a:spcBef>
                <a:spcPts val="5900"/>
              </a:spcBef>
              <a:defRPr sz="3000" b="1">
                <a:solidFill>
                  <a:srgbClr val="151314"/>
                </a:solidFill>
              </a:defRPr>
            </a:lvl1pPr>
          </a:lstStyle>
          <a:p>
            <a:r>
              <a:rPr sz="1500"/>
              <a:t>Dresda etoa jm osdoma.</a:t>
            </a:r>
            <a:endParaRPr sz="1500"/>
          </a:p>
        </p:txBody>
      </p:sp>
      <p:sp>
        <p:nvSpPr>
          <p:cNvPr id="1493" name="Rectangle 27"/>
          <p:cNvSpPr txBox="1"/>
          <p:nvPr/>
        </p:nvSpPr>
        <p:spPr>
          <a:xfrm>
            <a:off x="8236332" y="1291590"/>
            <a:ext cx="2984118" cy="553998"/>
          </a:xfrm>
          <a:prstGeom prst="rect">
            <a:avLst/>
          </a:prstGeom>
          <a:ln w="12700">
            <a:miter lim="400000"/>
          </a:ln>
        </p:spPr>
        <p:txBody>
          <a:bodyPr lIns="22860" rIns="22860">
            <a:spAutoFit/>
          </a:bodyPr>
          <a:lstStyle>
            <a:lvl1pPr>
              <a:defRPr sz="3000"/>
            </a:lvl1pPr>
          </a:lstStyle>
          <a:p>
            <a:r>
              <a:rPr sz="1500"/>
              <a:t>Cons tern ipsusitn druamet, orem esomdo ipsos dolor sit amet, derat.</a:t>
            </a:r>
            <a:endParaRPr sz="1500"/>
          </a:p>
        </p:txBody>
      </p:sp>
      <p:sp>
        <p:nvSpPr>
          <p:cNvPr id="1494" name="Rectangle 27"/>
          <p:cNvSpPr txBox="1"/>
          <p:nvPr/>
        </p:nvSpPr>
        <p:spPr>
          <a:xfrm>
            <a:off x="952500" y="2311400"/>
            <a:ext cx="2984118" cy="323165"/>
          </a:xfrm>
          <a:prstGeom prst="rect">
            <a:avLst/>
          </a:prstGeom>
          <a:ln w="12700">
            <a:miter lim="400000"/>
          </a:ln>
        </p:spPr>
        <p:txBody>
          <a:bodyPr lIns="22860" rIns="22860">
            <a:spAutoFit/>
          </a:bodyPr>
          <a:lstStyle>
            <a:lvl1pPr>
              <a:spcBef>
                <a:spcPts val="5900"/>
              </a:spcBef>
              <a:defRPr sz="3000" b="1">
                <a:solidFill>
                  <a:srgbClr val="151314"/>
                </a:solidFill>
              </a:defRPr>
            </a:lvl1pPr>
          </a:lstStyle>
          <a:p>
            <a:r>
              <a:rPr sz="1500"/>
              <a:t>Dresda etoa jm osdoma.</a:t>
            </a:r>
            <a:endParaRPr sz="1500"/>
          </a:p>
        </p:txBody>
      </p:sp>
      <p:sp>
        <p:nvSpPr>
          <p:cNvPr id="1495" name="Rectangle 27"/>
          <p:cNvSpPr txBox="1"/>
          <p:nvPr/>
        </p:nvSpPr>
        <p:spPr>
          <a:xfrm>
            <a:off x="952500" y="2650490"/>
            <a:ext cx="2984118" cy="553998"/>
          </a:xfrm>
          <a:prstGeom prst="rect">
            <a:avLst/>
          </a:prstGeom>
          <a:ln w="12700">
            <a:miter lim="400000"/>
          </a:ln>
        </p:spPr>
        <p:txBody>
          <a:bodyPr lIns="22860" rIns="22860">
            <a:spAutoFit/>
          </a:bodyPr>
          <a:lstStyle>
            <a:lvl1pPr>
              <a:defRPr sz="3000"/>
            </a:lvl1pPr>
          </a:lstStyle>
          <a:p>
            <a:r>
              <a:rPr sz="1500"/>
              <a:t>Cons tern ipsusitn druamet, orem esomdo ipsos dolor sit amet, derat.</a:t>
            </a:r>
            <a:endParaRPr sz="1500"/>
          </a:p>
        </p:txBody>
      </p:sp>
      <p:sp>
        <p:nvSpPr>
          <p:cNvPr id="1496" name="Rectangle 27"/>
          <p:cNvSpPr txBox="1"/>
          <p:nvPr/>
        </p:nvSpPr>
        <p:spPr>
          <a:xfrm>
            <a:off x="8255382" y="3429000"/>
            <a:ext cx="2984118" cy="323165"/>
          </a:xfrm>
          <a:prstGeom prst="rect">
            <a:avLst/>
          </a:prstGeom>
          <a:ln w="12700">
            <a:miter lim="400000"/>
          </a:ln>
        </p:spPr>
        <p:txBody>
          <a:bodyPr lIns="22860" rIns="22860">
            <a:spAutoFit/>
          </a:bodyPr>
          <a:lstStyle>
            <a:lvl1pPr>
              <a:spcBef>
                <a:spcPts val="5900"/>
              </a:spcBef>
              <a:defRPr sz="3000" b="1">
                <a:solidFill>
                  <a:srgbClr val="151314"/>
                </a:solidFill>
              </a:defRPr>
            </a:lvl1pPr>
          </a:lstStyle>
          <a:p>
            <a:r>
              <a:rPr sz="1500"/>
              <a:t>Dresda etoa jm osdoma.</a:t>
            </a:r>
            <a:endParaRPr sz="1500"/>
          </a:p>
        </p:txBody>
      </p:sp>
      <p:sp>
        <p:nvSpPr>
          <p:cNvPr id="1497" name="Rectangle 27"/>
          <p:cNvSpPr txBox="1"/>
          <p:nvPr/>
        </p:nvSpPr>
        <p:spPr>
          <a:xfrm>
            <a:off x="8255382" y="3768090"/>
            <a:ext cx="2984118" cy="553998"/>
          </a:xfrm>
          <a:prstGeom prst="rect">
            <a:avLst/>
          </a:prstGeom>
          <a:ln w="12700">
            <a:miter lim="400000"/>
          </a:ln>
        </p:spPr>
        <p:txBody>
          <a:bodyPr lIns="22860" rIns="22860">
            <a:spAutoFit/>
          </a:bodyPr>
          <a:lstStyle>
            <a:lvl1pPr>
              <a:defRPr sz="3000"/>
            </a:lvl1pPr>
          </a:lstStyle>
          <a:p>
            <a:r>
              <a:rPr sz="1500"/>
              <a:t>Cons tern ipsusitn druamet, orem esomdo ipsos dolor sit amet, derat.</a:t>
            </a:r>
            <a:endParaRPr sz="1500"/>
          </a:p>
        </p:txBody>
      </p:sp>
      <p:sp>
        <p:nvSpPr>
          <p:cNvPr id="1498" name="Rectangle 27"/>
          <p:cNvSpPr txBox="1"/>
          <p:nvPr/>
        </p:nvSpPr>
        <p:spPr>
          <a:xfrm>
            <a:off x="952500" y="4826000"/>
            <a:ext cx="2984118" cy="323165"/>
          </a:xfrm>
          <a:prstGeom prst="rect">
            <a:avLst/>
          </a:prstGeom>
          <a:ln w="12700">
            <a:miter lim="400000"/>
          </a:ln>
        </p:spPr>
        <p:txBody>
          <a:bodyPr lIns="22860" rIns="22860">
            <a:spAutoFit/>
          </a:bodyPr>
          <a:lstStyle>
            <a:lvl1pPr>
              <a:spcBef>
                <a:spcPts val="5900"/>
              </a:spcBef>
              <a:defRPr sz="3000" b="1">
                <a:solidFill>
                  <a:srgbClr val="151314"/>
                </a:solidFill>
              </a:defRPr>
            </a:lvl1pPr>
          </a:lstStyle>
          <a:p>
            <a:r>
              <a:rPr sz="1500"/>
              <a:t>Dresda etoa jm osdoma.</a:t>
            </a:r>
            <a:endParaRPr sz="1500"/>
          </a:p>
        </p:txBody>
      </p:sp>
      <p:sp>
        <p:nvSpPr>
          <p:cNvPr id="1499" name="Rectangle 27"/>
          <p:cNvSpPr txBox="1"/>
          <p:nvPr/>
        </p:nvSpPr>
        <p:spPr>
          <a:xfrm>
            <a:off x="952500" y="5165090"/>
            <a:ext cx="2984118" cy="553998"/>
          </a:xfrm>
          <a:prstGeom prst="rect">
            <a:avLst/>
          </a:prstGeom>
          <a:ln w="12700">
            <a:miter lim="400000"/>
          </a:ln>
        </p:spPr>
        <p:txBody>
          <a:bodyPr lIns="22860" rIns="22860">
            <a:spAutoFit/>
          </a:bodyPr>
          <a:lstStyle>
            <a:lvl1pPr>
              <a:defRPr sz="3000"/>
            </a:lvl1pPr>
          </a:lstStyle>
          <a:p>
            <a:r>
              <a:rPr sz="1500"/>
              <a:t>Cons tern ipsusitn druamet, orem esomdo ipsos dolor sit amet, derat.</a:t>
            </a:r>
            <a:endParaRPr sz="1500"/>
          </a:p>
        </p:txBody>
      </p:sp>
      <p:sp>
        <p:nvSpPr>
          <p:cNvPr id="1500" name="Rectangle 27"/>
          <p:cNvSpPr txBox="1"/>
          <p:nvPr/>
        </p:nvSpPr>
        <p:spPr>
          <a:xfrm>
            <a:off x="952500" y="952500"/>
            <a:ext cx="1618719" cy="757130"/>
          </a:xfrm>
          <a:prstGeom prst="rect">
            <a:avLst/>
          </a:prstGeom>
          <a:ln w="12700">
            <a:miter lim="400000"/>
          </a:ln>
        </p:spPr>
        <p:txBody>
          <a:bodyPr lIns="22860" rIns="22860">
            <a:spAutoFit/>
          </a:bodyPr>
          <a:lstStyle>
            <a:lvl1pPr>
              <a:lnSpc>
                <a:spcPct val="90000"/>
              </a:lnSpc>
              <a:defRPr sz="9600" b="1">
                <a:solidFill>
                  <a:srgbClr val="151314"/>
                </a:solidFill>
              </a:defRPr>
            </a:lvl1pPr>
          </a:lstStyle>
          <a:p>
            <a:r>
              <a:rPr sz="4800"/>
              <a:t>Swot</a:t>
            </a:r>
            <a:endParaRPr sz="48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82"/>
                                        </p:tgtEl>
                                        <p:attrNameLst>
                                          <p:attrName>style.visibility</p:attrName>
                                        </p:attrNameLst>
                                      </p:cBhvr>
                                      <p:to>
                                        <p:strVal val="visible"/>
                                      </p:to>
                                    </p:set>
                                    <p:anim calcmode="lin" valueType="num">
                                      <p:cBhvr additive="base">
                                        <p:cTn id="7" dur="500" fill="hold"/>
                                        <p:tgtEl>
                                          <p:spTgt spid="1482"/>
                                        </p:tgtEl>
                                        <p:attrNameLst>
                                          <p:attrName>ppt_x</p:attrName>
                                        </p:attrNameLst>
                                      </p:cBhvr>
                                      <p:tavLst>
                                        <p:tav tm="0">
                                          <p:val>
                                            <p:strVal val="#ppt_x"/>
                                          </p:val>
                                        </p:tav>
                                        <p:tav tm="100000">
                                          <p:val>
                                            <p:strVal val="#ppt_x"/>
                                          </p:val>
                                        </p:tav>
                                      </p:tavLst>
                                    </p:anim>
                                    <p:anim calcmode="lin" valueType="num">
                                      <p:cBhvr additive="base">
                                        <p:cTn id="8" dur="500" fill="hold"/>
                                        <p:tgtEl>
                                          <p:spTgt spid="148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92"/>
                                        </p:tgtEl>
                                        <p:attrNameLst>
                                          <p:attrName>style.visibility</p:attrName>
                                        </p:attrNameLst>
                                      </p:cBhvr>
                                      <p:to>
                                        <p:strVal val="visible"/>
                                      </p:to>
                                    </p:set>
                                    <p:anim calcmode="lin" valueType="num">
                                      <p:cBhvr additive="base">
                                        <p:cTn id="11" dur="500" fill="hold"/>
                                        <p:tgtEl>
                                          <p:spTgt spid="1492"/>
                                        </p:tgtEl>
                                        <p:attrNameLst>
                                          <p:attrName>ppt_x</p:attrName>
                                        </p:attrNameLst>
                                      </p:cBhvr>
                                      <p:tavLst>
                                        <p:tav tm="0">
                                          <p:val>
                                            <p:strVal val="#ppt_x"/>
                                          </p:val>
                                        </p:tav>
                                        <p:tav tm="100000">
                                          <p:val>
                                            <p:strVal val="#ppt_x"/>
                                          </p:val>
                                        </p:tav>
                                      </p:tavLst>
                                    </p:anim>
                                    <p:anim calcmode="lin" valueType="num">
                                      <p:cBhvr additive="base">
                                        <p:cTn id="12" dur="500" fill="hold"/>
                                        <p:tgtEl>
                                          <p:spTgt spid="149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93"/>
                                        </p:tgtEl>
                                        <p:attrNameLst>
                                          <p:attrName>style.visibility</p:attrName>
                                        </p:attrNameLst>
                                      </p:cBhvr>
                                      <p:to>
                                        <p:strVal val="visible"/>
                                      </p:to>
                                    </p:set>
                                    <p:anim calcmode="lin" valueType="num">
                                      <p:cBhvr additive="base">
                                        <p:cTn id="15" dur="500" fill="hold"/>
                                        <p:tgtEl>
                                          <p:spTgt spid="1493"/>
                                        </p:tgtEl>
                                        <p:attrNameLst>
                                          <p:attrName>ppt_x</p:attrName>
                                        </p:attrNameLst>
                                      </p:cBhvr>
                                      <p:tavLst>
                                        <p:tav tm="0">
                                          <p:val>
                                            <p:strVal val="#ppt_x"/>
                                          </p:val>
                                        </p:tav>
                                        <p:tav tm="100000">
                                          <p:val>
                                            <p:strVal val="#ppt_x"/>
                                          </p:val>
                                        </p:tav>
                                      </p:tavLst>
                                    </p:anim>
                                    <p:anim calcmode="lin" valueType="num">
                                      <p:cBhvr additive="base">
                                        <p:cTn id="16" dur="500" fill="hold"/>
                                        <p:tgtEl>
                                          <p:spTgt spid="149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85"/>
                                        </p:tgtEl>
                                        <p:attrNameLst>
                                          <p:attrName>style.visibility</p:attrName>
                                        </p:attrNameLst>
                                      </p:cBhvr>
                                      <p:to>
                                        <p:strVal val="visible"/>
                                      </p:to>
                                    </p:set>
                                    <p:anim calcmode="lin" valueType="num">
                                      <p:cBhvr additive="base">
                                        <p:cTn id="21" dur="500" fill="hold"/>
                                        <p:tgtEl>
                                          <p:spTgt spid="1485"/>
                                        </p:tgtEl>
                                        <p:attrNameLst>
                                          <p:attrName>ppt_x</p:attrName>
                                        </p:attrNameLst>
                                      </p:cBhvr>
                                      <p:tavLst>
                                        <p:tav tm="0">
                                          <p:val>
                                            <p:strVal val="#ppt_x"/>
                                          </p:val>
                                        </p:tav>
                                        <p:tav tm="100000">
                                          <p:val>
                                            <p:strVal val="#ppt_x"/>
                                          </p:val>
                                        </p:tav>
                                      </p:tavLst>
                                    </p:anim>
                                    <p:anim calcmode="lin" valueType="num">
                                      <p:cBhvr additive="base">
                                        <p:cTn id="22" dur="500" fill="hold"/>
                                        <p:tgtEl>
                                          <p:spTgt spid="148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94"/>
                                        </p:tgtEl>
                                        <p:attrNameLst>
                                          <p:attrName>style.visibility</p:attrName>
                                        </p:attrNameLst>
                                      </p:cBhvr>
                                      <p:to>
                                        <p:strVal val="visible"/>
                                      </p:to>
                                    </p:set>
                                    <p:anim calcmode="lin" valueType="num">
                                      <p:cBhvr additive="base">
                                        <p:cTn id="25" dur="500" fill="hold"/>
                                        <p:tgtEl>
                                          <p:spTgt spid="1494"/>
                                        </p:tgtEl>
                                        <p:attrNameLst>
                                          <p:attrName>ppt_x</p:attrName>
                                        </p:attrNameLst>
                                      </p:cBhvr>
                                      <p:tavLst>
                                        <p:tav tm="0">
                                          <p:val>
                                            <p:strVal val="#ppt_x"/>
                                          </p:val>
                                        </p:tav>
                                        <p:tav tm="100000">
                                          <p:val>
                                            <p:strVal val="#ppt_x"/>
                                          </p:val>
                                        </p:tav>
                                      </p:tavLst>
                                    </p:anim>
                                    <p:anim calcmode="lin" valueType="num">
                                      <p:cBhvr additive="base">
                                        <p:cTn id="26" dur="500" fill="hold"/>
                                        <p:tgtEl>
                                          <p:spTgt spid="149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95"/>
                                        </p:tgtEl>
                                        <p:attrNameLst>
                                          <p:attrName>style.visibility</p:attrName>
                                        </p:attrNameLst>
                                      </p:cBhvr>
                                      <p:to>
                                        <p:strVal val="visible"/>
                                      </p:to>
                                    </p:set>
                                    <p:anim calcmode="lin" valueType="num">
                                      <p:cBhvr additive="base">
                                        <p:cTn id="29" dur="500" fill="hold"/>
                                        <p:tgtEl>
                                          <p:spTgt spid="1495"/>
                                        </p:tgtEl>
                                        <p:attrNameLst>
                                          <p:attrName>ppt_x</p:attrName>
                                        </p:attrNameLst>
                                      </p:cBhvr>
                                      <p:tavLst>
                                        <p:tav tm="0">
                                          <p:val>
                                            <p:strVal val="#ppt_x"/>
                                          </p:val>
                                        </p:tav>
                                        <p:tav tm="100000">
                                          <p:val>
                                            <p:strVal val="#ppt_x"/>
                                          </p:val>
                                        </p:tav>
                                      </p:tavLst>
                                    </p:anim>
                                    <p:anim calcmode="lin" valueType="num">
                                      <p:cBhvr additive="base">
                                        <p:cTn id="30" dur="500" fill="hold"/>
                                        <p:tgtEl>
                                          <p:spTgt spid="149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88"/>
                                        </p:tgtEl>
                                        <p:attrNameLst>
                                          <p:attrName>style.visibility</p:attrName>
                                        </p:attrNameLst>
                                      </p:cBhvr>
                                      <p:to>
                                        <p:strVal val="visible"/>
                                      </p:to>
                                    </p:set>
                                    <p:anim calcmode="lin" valueType="num">
                                      <p:cBhvr additive="base">
                                        <p:cTn id="35" dur="500" fill="hold"/>
                                        <p:tgtEl>
                                          <p:spTgt spid="1488"/>
                                        </p:tgtEl>
                                        <p:attrNameLst>
                                          <p:attrName>ppt_x</p:attrName>
                                        </p:attrNameLst>
                                      </p:cBhvr>
                                      <p:tavLst>
                                        <p:tav tm="0">
                                          <p:val>
                                            <p:strVal val="#ppt_x"/>
                                          </p:val>
                                        </p:tav>
                                        <p:tav tm="100000">
                                          <p:val>
                                            <p:strVal val="#ppt_x"/>
                                          </p:val>
                                        </p:tav>
                                      </p:tavLst>
                                    </p:anim>
                                    <p:anim calcmode="lin" valueType="num">
                                      <p:cBhvr additive="base">
                                        <p:cTn id="36" dur="500" fill="hold"/>
                                        <p:tgtEl>
                                          <p:spTgt spid="148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96"/>
                                        </p:tgtEl>
                                        <p:attrNameLst>
                                          <p:attrName>style.visibility</p:attrName>
                                        </p:attrNameLst>
                                      </p:cBhvr>
                                      <p:to>
                                        <p:strVal val="visible"/>
                                      </p:to>
                                    </p:set>
                                    <p:anim calcmode="lin" valueType="num">
                                      <p:cBhvr additive="base">
                                        <p:cTn id="39" dur="500" fill="hold"/>
                                        <p:tgtEl>
                                          <p:spTgt spid="1496"/>
                                        </p:tgtEl>
                                        <p:attrNameLst>
                                          <p:attrName>ppt_x</p:attrName>
                                        </p:attrNameLst>
                                      </p:cBhvr>
                                      <p:tavLst>
                                        <p:tav tm="0">
                                          <p:val>
                                            <p:strVal val="#ppt_x"/>
                                          </p:val>
                                        </p:tav>
                                        <p:tav tm="100000">
                                          <p:val>
                                            <p:strVal val="#ppt_x"/>
                                          </p:val>
                                        </p:tav>
                                      </p:tavLst>
                                    </p:anim>
                                    <p:anim calcmode="lin" valueType="num">
                                      <p:cBhvr additive="base">
                                        <p:cTn id="40" dur="500" fill="hold"/>
                                        <p:tgtEl>
                                          <p:spTgt spid="149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97"/>
                                        </p:tgtEl>
                                        <p:attrNameLst>
                                          <p:attrName>style.visibility</p:attrName>
                                        </p:attrNameLst>
                                      </p:cBhvr>
                                      <p:to>
                                        <p:strVal val="visible"/>
                                      </p:to>
                                    </p:set>
                                    <p:anim calcmode="lin" valueType="num">
                                      <p:cBhvr additive="base">
                                        <p:cTn id="43" dur="500" fill="hold"/>
                                        <p:tgtEl>
                                          <p:spTgt spid="1497"/>
                                        </p:tgtEl>
                                        <p:attrNameLst>
                                          <p:attrName>ppt_x</p:attrName>
                                        </p:attrNameLst>
                                      </p:cBhvr>
                                      <p:tavLst>
                                        <p:tav tm="0">
                                          <p:val>
                                            <p:strVal val="#ppt_x"/>
                                          </p:val>
                                        </p:tav>
                                        <p:tav tm="100000">
                                          <p:val>
                                            <p:strVal val="#ppt_x"/>
                                          </p:val>
                                        </p:tav>
                                      </p:tavLst>
                                    </p:anim>
                                    <p:anim calcmode="lin" valueType="num">
                                      <p:cBhvr additive="base">
                                        <p:cTn id="44" dur="500" fill="hold"/>
                                        <p:tgtEl>
                                          <p:spTgt spid="149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91"/>
                                        </p:tgtEl>
                                        <p:attrNameLst>
                                          <p:attrName>style.visibility</p:attrName>
                                        </p:attrNameLst>
                                      </p:cBhvr>
                                      <p:to>
                                        <p:strVal val="visible"/>
                                      </p:to>
                                    </p:set>
                                    <p:anim calcmode="lin" valueType="num">
                                      <p:cBhvr additive="base">
                                        <p:cTn id="49" dur="500" fill="hold"/>
                                        <p:tgtEl>
                                          <p:spTgt spid="1491"/>
                                        </p:tgtEl>
                                        <p:attrNameLst>
                                          <p:attrName>ppt_x</p:attrName>
                                        </p:attrNameLst>
                                      </p:cBhvr>
                                      <p:tavLst>
                                        <p:tav tm="0">
                                          <p:val>
                                            <p:strVal val="#ppt_x"/>
                                          </p:val>
                                        </p:tav>
                                        <p:tav tm="100000">
                                          <p:val>
                                            <p:strVal val="#ppt_x"/>
                                          </p:val>
                                        </p:tav>
                                      </p:tavLst>
                                    </p:anim>
                                    <p:anim calcmode="lin" valueType="num">
                                      <p:cBhvr additive="base">
                                        <p:cTn id="50" dur="500" fill="hold"/>
                                        <p:tgtEl>
                                          <p:spTgt spid="149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498"/>
                                        </p:tgtEl>
                                        <p:attrNameLst>
                                          <p:attrName>style.visibility</p:attrName>
                                        </p:attrNameLst>
                                      </p:cBhvr>
                                      <p:to>
                                        <p:strVal val="visible"/>
                                      </p:to>
                                    </p:set>
                                    <p:anim calcmode="lin" valueType="num">
                                      <p:cBhvr additive="base">
                                        <p:cTn id="53" dur="500" fill="hold"/>
                                        <p:tgtEl>
                                          <p:spTgt spid="1498"/>
                                        </p:tgtEl>
                                        <p:attrNameLst>
                                          <p:attrName>ppt_x</p:attrName>
                                        </p:attrNameLst>
                                      </p:cBhvr>
                                      <p:tavLst>
                                        <p:tav tm="0">
                                          <p:val>
                                            <p:strVal val="#ppt_x"/>
                                          </p:val>
                                        </p:tav>
                                        <p:tav tm="100000">
                                          <p:val>
                                            <p:strVal val="#ppt_x"/>
                                          </p:val>
                                        </p:tav>
                                      </p:tavLst>
                                    </p:anim>
                                    <p:anim calcmode="lin" valueType="num">
                                      <p:cBhvr additive="base">
                                        <p:cTn id="54" dur="500" fill="hold"/>
                                        <p:tgtEl>
                                          <p:spTgt spid="149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499"/>
                                        </p:tgtEl>
                                        <p:attrNameLst>
                                          <p:attrName>style.visibility</p:attrName>
                                        </p:attrNameLst>
                                      </p:cBhvr>
                                      <p:to>
                                        <p:strVal val="visible"/>
                                      </p:to>
                                    </p:set>
                                    <p:anim calcmode="lin" valueType="num">
                                      <p:cBhvr additive="base">
                                        <p:cTn id="57" dur="500" fill="hold"/>
                                        <p:tgtEl>
                                          <p:spTgt spid="1499"/>
                                        </p:tgtEl>
                                        <p:attrNameLst>
                                          <p:attrName>ppt_x</p:attrName>
                                        </p:attrNameLst>
                                      </p:cBhvr>
                                      <p:tavLst>
                                        <p:tav tm="0">
                                          <p:val>
                                            <p:strVal val="#ppt_x"/>
                                          </p:val>
                                        </p:tav>
                                        <p:tav tm="100000">
                                          <p:val>
                                            <p:strVal val="#ppt_x"/>
                                          </p:val>
                                        </p:tav>
                                      </p:tavLst>
                                    </p:anim>
                                    <p:anim calcmode="lin" valueType="num">
                                      <p:cBhvr additive="base">
                                        <p:cTn id="58" dur="500" fill="hold"/>
                                        <p:tgtEl>
                                          <p:spTgt spid="1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2" grpId="0" animBg="1"/>
      <p:bldP spid="1493" grpId="0" animBg="1"/>
      <p:bldP spid="1494" grpId="0" animBg="1"/>
      <p:bldP spid="1495" grpId="0" animBg="1"/>
      <p:bldP spid="1496" grpId="0" animBg="1"/>
      <p:bldP spid="1497" grpId="0" animBg="1"/>
      <p:bldP spid="1498" grpId="0" animBg="1"/>
      <p:bldP spid="149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half" idx="13"/>
          </p:nvPr>
        </p:nvPicPr>
        <p:blipFill>
          <a:blip r:embed="rId1" cstate="print">
            <a:extLst>
              <a:ext uri="{28A0092B-C50C-407E-A947-70E740481C1C}">
                <a14:useLocalDpi xmlns:a14="http://schemas.microsoft.com/office/drawing/2010/main" val="0"/>
              </a:ext>
            </a:extLst>
          </a:blip>
          <a:srcRect l="13976" r="13976"/>
          <a:stretch>
            <a:fillRect/>
          </a:stretch>
        </p:blipFill>
        <p:spPr>
          <a:xfrm>
            <a:off x="1231900" y="2686050"/>
            <a:ext cx="2247900" cy="4679950"/>
          </a:xfrm>
        </p:spPr>
      </p:pic>
      <p:sp>
        <p:nvSpPr>
          <p:cNvPr id="1812" name="Rectangle 27"/>
          <p:cNvSpPr txBox="1"/>
          <p:nvPr/>
        </p:nvSpPr>
        <p:spPr>
          <a:xfrm>
            <a:off x="1231870" y="1285252"/>
            <a:ext cx="2921000" cy="597087"/>
          </a:xfrm>
          <a:prstGeom prst="rect">
            <a:avLst/>
          </a:prstGeom>
          <a:ln w="12700">
            <a:miter lim="400000"/>
          </a:ln>
        </p:spPr>
        <p:txBody>
          <a:bodyPr wrap="square" lIns="22860" rIns="22860">
            <a:spAutoFit/>
          </a:bodyPr>
          <a:lstStyle>
            <a:lvl1pPr>
              <a:lnSpc>
                <a:spcPct val="80000"/>
              </a:lnSpc>
              <a:defRPr sz="7200">
                <a:solidFill>
                  <a:srgbClr val="19227C"/>
                </a:solidFill>
                <a:latin typeface="+mn-lt"/>
                <a:ea typeface="+mn-ea"/>
                <a:cs typeface="+mn-cs"/>
                <a:sym typeface="Futura Bold"/>
              </a:defRPr>
            </a:lvl1pPr>
          </a:lstStyle>
          <a:p>
            <a:r>
              <a:rPr sz="4000" b="1" dirty="0">
                <a:solidFill>
                  <a:srgbClr val="887EF9"/>
                </a:solidFill>
              </a:rPr>
              <a:t>PRICE PLAN</a:t>
            </a:r>
            <a:endParaRPr sz="4000" b="1" dirty="0">
              <a:solidFill>
                <a:srgbClr val="887EF9"/>
              </a:solidFill>
            </a:endParaRPr>
          </a:p>
        </p:txBody>
      </p:sp>
      <p:grpSp>
        <p:nvGrpSpPr>
          <p:cNvPr id="1831" name="Gruppieren"/>
          <p:cNvGrpSpPr/>
          <p:nvPr/>
        </p:nvGrpSpPr>
        <p:grpSpPr>
          <a:xfrm>
            <a:off x="8318500" y="1428750"/>
            <a:ext cx="2921000" cy="4000500"/>
            <a:chOff x="0" y="0"/>
            <a:chExt cx="5842000" cy="8001000"/>
          </a:xfrm>
        </p:grpSpPr>
        <p:sp>
          <p:nvSpPr>
            <p:cNvPr id="1813" name="Rechteck"/>
            <p:cNvSpPr/>
            <p:nvPr/>
          </p:nvSpPr>
          <p:spPr>
            <a:xfrm>
              <a:off x="0" y="0"/>
              <a:ext cx="5842000" cy="8001000"/>
            </a:xfrm>
            <a:prstGeom prst="rect">
              <a:avLst/>
            </a:prstGeom>
            <a:solidFill>
              <a:srgbClr val="000000"/>
            </a:solidFill>
            <a:ln w="12700" cap="flat">
              <a:noFill/>
              <a:miter lim="400000"/>
            </a:ln>
            <a:effectLst/>
          </p:spPr>
          <p:txBody>
            <a:bodyPr wrap="square" lIns="25400" tIns="25400" rIns="25400" bIns="25400" numCol="1" anchor="ctr">
              <a:noAutofit/>
            </a:bodyPr>
            <a:lstStyle/>
            <a:p>
              <a:pPr algn="ctr">
                <a:lnSpc>
                  <a:spcPct val="100000"/>
                </a:lnSpc>
                <a:defRPr sz="3200">
                  <a:solidFill>
                    <a:srgbClr val="FFFFFF"/>
                  </a:solidFill>
                  <a:latin typeface="Helvetica Light"/>
                  <a:ea typeface="Helvetica Light"/>
                  <a:cs typeface="Helvetica Light"/>
                  <a:sym typeface="Helvetica Light"/>
                </a:defRPr>
              </a:pPr>
              <a:endParaRPr sz="1600">
                <a:solidFill>
                  <a:schemeClr val="bg1"/>
                </a:solidFill>
              </a:endParaRPr>
            </a:p>
          </p:txBody>
        </p:sp>
        <p:sp>
          <p:nvSpPr>
            <p:cNvPr id="1814" name="Rectangle 27"/>
            <p:cNvSpPr txBox="1"/>
            <p:nvPr/>
          </p:nvSpPr>
          <p:spPr>
            <a:xfrm>
              <a:off x="381002" y="537846"/>
              <a:ext cx="5080002" cy="369332"/>
            </a:xfrm>
            <a:prstGeom prst="rect">
              <a:avLst/>
            </a:prstGeom>
            <a:noFill/>
            <a:ln w="12700" cap="flat">
              <a:noFill/>
              <a:miter lim="400000"/>
            </a:ln>
            <a:effectLst/>
          </p:spPr>
          <p:txBody>
            <a:bodyPr wrap="square" lIns="22860" tIns="22860" rIns="22860" bIns="22860" numCol="1" anchor="t">
              <a:spAutoFit/>
            </a:bodyPr>
            <a:lstStyle>
              <a:lvl1pPr algn="ctr">
                <a:lnSpc>
                  <a:spcPct val="100000"/>
                </a:lnSpc>
                <a:defRPr>
                  <a:solidFill>
                    <a:srgbClr val="19227C"/>
                  </a:solidFill>
                </a:defRPr>
              </a:lvl1pPr>
            </a:lstStyle>
            <a:p>
              <a:r>
                <a:rPr sz="900" dirty="0">
                  <a:solidFill>
                    <a:schemeClr val="bg1"/>
                  </a:solidFill>
                </a:rPr>
                <a:t>Plan Two</a:t>
              </a:r>
              <a:endParaRPr sz="900" dirty="0">
                <a:solidFill>
                  <a:schemeClr val="bg1"/>
                </a:solidFill>
              </a:endParaRPr>
            </a:p>
          </p:txBody>
        </p:sp>
        <p:sp>
          <p:nvSpPr>
            <p:cNvPr id="1815" name="Rectangle 27"/>
            <p:cNvSpPr txBox="1"/>
            <p:nvPr/>
          </p:nvSpPr>
          <p:spPr>
            <a:xfrm>
              <a:off x="380998" y="1659990"/>
              <a:ext cx="5080002" cy="369332"/>
            </a:xfrm>
            <a:prstGeom prst="rect">
              <a:avLst/>
            </a:prstGeom>
            <a:noFill/>
            <a:ln w="12700" cap="flat">
              <a:noFill/>
              <a:miter lim="400000"/>
            </a:ln>
            <a:effectLst/>
          </p:spPr>
          <p:txBody>
            <a:bodyPr wrap="square" lIns="22860" tIns="22860" rIns="22860" bIns="22860" numCol="1" anchor="t">
              <a:spAutoFit/>
            </a:bodyPr>
            <a:lstStyle>
              <a:lvl1pPr algn="ctr">
                <a:defRPr>
                  <a:solidFill>
                    <a:srgbClr val="19227C"/>
                  </a:solidFill>
                  <a:latin typeface="+mn-lt"/>
                  <a:ea typeface="+mn-ea"/>
                  <a:cs typeface="+mn-cs"/>
                  <a:sym typeface="Futura Bold"/>
                </a:defRPr>
              </a:lvl1pPr>
            </a:lstStyle>
            <a:p>
              <a:r>
                <a:rPr sz="900">
                  <a:solidFill>
                    <a:schemeClr val="bg1"/>
                  </a:solidFill>
                </a:rPr>
                <a:t>$ 795 </a:t>
              </a:r>
              <a:endParaRPr sz="900">
                <a:solidFill>
                  <a:schemeClr val="bg1"/>
                </a:solidFill>
              </a:endParaRPr>
            </a:p>
          </p:txBody>
        </p:sp>
        <p:grpSp>
          <p:nvGrpSpPr>
            <p:cNvPr id="1818" name="Gruppieren"/>
            <p:cNvGrpSpPr/>
            <p:nvPr/>
          </p:nvGrpSpPr>
          <p:grpSpPr>
            <a:xfrm>
              <a:off x="787400" y="2780129"/>
              <a:ext cx="4267200" cy="812801"/>
              <a:chOff x="0" y="0"/>
              <a:chExt cx="4267200" cy="812800"/>
            </a:xfrm>
          </p:grpSpPr>
          <p:sp>
            <p:nvSpPr>
              <p:cNvPr id="1816" name="Rectangle 27"/>
              <p:cNvSpPr txBox="1"/>
              <p:nvPr/>
            </p:nvSpPr>
            <p:spPr>
              <a:xfrm>
                <a:off x="939800" y="132080"/>
                <a:ext cx="3327400" cy="553997"/>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9227C"/>
                    </a:solidFill>
                    <a:latin typeface="Proxima Nova"/>
                    <a:ea typeface="Proxima Nova"/>
                    <a:cs typeface="Proxima Nova"/>
                    <a:sym typeface="Proxima Nova"/>
                  </a:defRPr>
                </a:lvl1pPr>
              </a:lstStyle>
              <a:p>
                <a:r>
                  <a:rPr sz="1500">
                    <a:solidFill>
                      <a:schemeClr val="bg1"/>
                    </a:solidFill>
                  </a:rPr>
                  <a:t>4x Design App</a:t>
                </a:r>
                <a:endParaRPr sz="1500">
                  <a:solidFill>
                    <a:schemeClr val="bg1"/>
                  </a:solidFill>
                </a:endParaRPr>
              </a:p>
            </p:txBody>
          </p:sp>
          <p:sp>
            <p:nvSpPr>
              <p:cNvPr id="1817" name=""/>
              <p:cNvSpPr txBox="1"/>
              <p:nvPr/>
            </p:nvSpPr>
            <p:spPr>
              <a:xfrm>
                <a:off x="0" y="0"/>
                <a:ext cx="812800" cy="812800"/>
              </a:xfrm>
              <a:prstGeom prst="rect">
                <a:avLst/>
              </a:prstGeom>
              <a:noFill/>
              <a:ln w="12700" cap="flat">
                <a:noFill/>
                <a:miter lim="400000"/>
              </a:ln>
              <a:effectLst/>
            </p:spPr>
            <p:txBody>
              <a:bodyPr wrap="square" lIns="0" tIns="0" rIns="0" bIns="0" numCol="1" anchor="ctr">
                <a:noAutofit/>
              </a:bodyPr>
              <a:lstStyle>
                <a:lvl1pPr algn="ctr">
                  <a:lnSpc>
                    <a:spcPct val="100000"/>
                  </a:lnSpc>
                  <a:defRPr sz="3200">
                    <a:solidFill>
                      <a:srgbClr val="19227C"/>
                    </a:solidFill>
                    <a:latin typeface="FontAwesome"/>
                    <a:ea typeface="FontAwesome"/>
                    <a:cs typeface="FontAwesome"/>
                    <a:sym typeface="FontAwesome"/>
                  </a:defRPr>
                </a:lvl1pPr>
              </a:lstStyle>
              <a:p>
                <a:r>
                  <a:rPr sz="1600">
                    <a:solidFill>
                      <a:schemeClr val="bg1"/>
                    </a:solidFill>
                  </a:rPr>
                  <a:t></a:t>
                </a:r>
                <a:endParaRPr sz="1600">
                  <a:solidFill>
                    <a:schemeClr val="bg1"/>
                  </a:solidFill>
                </a:endParaRPr>
              </a:p>
            </p:txBody>
          </p:sp>
        </p:grpSp>
        <p:grpSp>
          <p:nvGrpSpPr>
            <p:cNvPr id="1821" name="Gruppieren"/>
            <p:cNvGrpSpPr/>
            <p:nvPr/>
          </p:nvGrpSpPr>
          <p:grpSpPr>
            <a:xfrm>
              <a:off x="787400" y="3474167"/>
              <a:ext cx="4267200" cy="812801"/>
              <a:chOff x="0" y="0"/>
              <a:chExt cx="4267200" cy="812800"/>
            </a:xfrm>
          </p:grpSpPr>
          <p:sp>
            <p:nvSpPr>
              <p:cNvPr id="1819" name="Rectangle 27"/>
              <p:cNvSpPr txBox="1"/>
              <p:nvPr/>
            </p:nvSpPr>
            <p:spPr>
              <a:xfrm>
                <a:off x="939800" y="132080"/>
                <a:ext cx="3327400" cy="553997"/>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9227C"/>
                    </a:solidFill>
                    <a:latin typeface="Proxima Nova"/>
                    <a:ea typeface="Proxima Nova"/>
                    <a:cs typeface="Proxima Nova"/>
                    <a:sym typeface="Proxima Nova"/>
                  </a:defRPr>
                </a:lvl1pPr>
              </a:lstStyle>
              <a:p>
                <a:r>
                  <a:rPr sz="1500">
                    <a:solidFill>
                      <a:schemeClr val="bg1"/>
                    </a:solidFill>
                  </a:rPr>
                  <a:t>Grama the Mirs</a:t>
                </a:r>
                <a:endParaRPr sz="1500">
                  <a:solidFill>
                    <a:schemeClr val="bg1"/>
                  </a:solidFill>
                </a:endParaRPr>
              </a:p>
            </p:txBody>
          </p:sp>
          <p:sp>
            <p:nvSpPr>
              <p:cNvPr id="1820" name=""/>
              <p:cNvSpPr txBox="1"/>
              <p:nvPr/>
            </p:nvSpPr>
            <p:spPr>
              <a:xfrm>
                <a:off x="0" y="0"/>
                <a:ext cx="812800" cy="812800"/>
              </a:xfrm>
              <a:prstGeom prst="rect">
                <a:avLst/>
              </a:prstGeom>
              <a:noFill/>
              <a:ln w="12700" cap="flat">
                <a:noFill/>
                <a:miter lim="400000"/>
              </a:ln>
              <a:effectLst/>
            </p:spPr>
            <p:txBody>
              <a:bodyPr wrap="square" lIns="0" tIns="0" rIns="0" bIns="0" numCol="1" anchor="ctr">
                <a:noAutofit/>
              </a:bodyPr>
              <a:lstStyle>
                <a:lvl1pPr algn="ctr">
                  <a:lnSpc>
                    <a:spcPct val="100000"/>
                  </a:lnSpc>
                  <a:defRPr sz="3200">
                    <a:solidFill>
                      <a:srgbClr val="19227C"/>
                    </a:solidFill>
                    <a:latin typeface="FontAwesome"/>
                    <a:ea typeface="FontAwesome"/>
                    <a:cs typeface="FontAwesome"/>
                    <a:sym typeface="FontAwesome"/>
                  </a:defRPr>
                </a:lvl1pPr>
              </a:lstStyle>
              <a:p>
                <a:r>
                  <a:rPr sz="1600">
                    <a:solidFill>
                      <a:schemeClr val="bg1"/>
                    </a:solidFill>
                  </a:rPr>
                  <a:t></a:t>
                </a:r>
                <a:endParaRPr sz="1600">
                  <a:solidFill>
                    <a:schemeClr val="bg1"/>
                  </a:solidFill>
                </a:endParaRPr>
              </a:p>
            </p:txBody>
          </p:sp>
        </p:grpSp>
        <p:grpSp>
          <p:nvGrpSpPr>
            <p:cNvPr id="1824" name="Gruppieren"/>
            <p:cNvGrpSpPr/>
            <p:nvPr/>
          </p:nvGrpSpPr>
          <p:grpSpPr>
            <a:xfrm>
              <a:off x="787400" y="4168206"/>
              <a:ext cx="4267200" cy="812801"/>
              <a:chOff x="0" y="0"/>
              <a:chExt cx="4267200" cy="812800"/>
            </a:xfrm>
          </p:grpSpPr>
          <p:sp>
            <p:nvSpPr>
              <p:cNvPr id="1822" name="Rectangle 27"/>
              <p:cNvSpPr txBox="1"/>
              <p:nvPr/>
            </p:nvSpPr>
            <p:spPr>
              <a:xfrm>
                <a:off x="939800" y="132080"/>
                <a:ext cx="3327400" cy="553997"/>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9227C"/>
                    </a:solidFill>
                    <a:latin typeface="Proxima Nova"/>
                    <a:ea typeface="Proxima Nova"/>
                    <a:cs typeface="Proxima Nova"/>
                    <a:sym typeface="Proxima Nova"/>
                  </a:defRPr>
                </a:lvl1pPr>
              </a:lstStyle>
              <a:p>
                <a:r>
                  <a:rPr sz="1500">
                    <a:solidFill>
                      <a:schemeClr val="bg1"/>
                    </a:solidFill>
                  </a:rPr>
                  <a:t>Dra fira eta lorua</a:t>
                </a:r>
                <a:endParaRPr sz="1500">
                  <a:solidFill>
                    <a:schemeClr val="bg1"/>
                  </a:solidFill>
                </a:endParaRPr>
              </a:p>
            </p:txBody>
          </p:sp>
          <p:sp>
            <p:nvSpPr>
              <p:cNvPr id="1823" name=""/>
              <p:cNvSpPr txBox="1"/>
              <p:nvPr/>
            </p:nvSpPr>
            <p:spPr>
              <a:xfrm>
                <a:off x="0" y="0"/>
                <a:ext cx="812800" cy="812800"/>
              </a:xfrm>
              <a:prstGeom prst="rect">
                <a:avLst/>
              </a:prstGeom>
              <a:noFill/>
              <a:ln w="12700" cap="flat">
                <a:noFill/>
                <a:miter lim="400000"/>
              </a:ln>
              <a:effectLst/>
            </p:spPr>
            <p:txBody>
              <a:bodyPr wrap="square" lIns="0" tIns="0" rIns="0" bIns="0" numCol="1" anchor="ctr">
                <a:noAutofit/>
              </a:bodyPr>
              <a:lstStyle>
                <a:lvl1pPr algn="ctr">
                  <a:lnSpc>
                    <a:spcPct val="100000"/>
                  </a:lnSpc>
                  <a:defRPr sz="3200">
                    <a:solidFill>
                      <a:srgbClr val="19227C"/>
                    </a:solidFill>
                    <a:latin typeface="FontAwesome"/>
                    <a:ea typeface="FontAwesome"/>
                    <a:cs typeface="FontAwesome"/>
                    <a:sym typeface="FontAwesome"/>
                  </a:defRPr>
                </a:lvl1pPr>
              </a:lstStyle>
              <a:p>
                <a:r>
                  <a:rPr sz="1600">
                    <a:solidFill>
                      <a:schemeClr val="bg1"/>
                    </a:solidFill>
                  </a:rPr>
                  <a:t></a:t>
                </a:r>
                <a:endParaRPr sz="1600">
                  <a:solidFill>
                    <a:schemeClr val="bg1"/>
                  </a:solidFill>
                </a:endParaRPr>
              </a:p>
            </p:txBody>
          </p:sp>
        </p:grpSp>
        <p:grpSp>
          <p:nvGrpSpPr>
            <p:cNvPr id="1827" name="Gruppieren"/>
            <p:cNvGrpSpPr/>
            <p:nvPr/>
          </p:nvGrpSpPr>
          <p:grpSpPr>
            <a:xfrm>
              <a:off x="787400" y="4862244"/>
              <a:ext cx="4267200" cy="812801"/>
              <a:chOff x="0" y="0"/>
              <a:chExt cx="4267200" cy="812800"/>
            </a:xfrm>
          </p:grpSpPr>
          <p:sp>
            <p:nvSpPr>
              <p:cNvPr id="1825" name="Rectangle 27"/>
              <p:cNvSpPr txBox="1"/>
              <p:nvPr/>
            </p:nvSpPr>
            <p:spPr>
              <a:xfrm>
                <a:off x="939800" y="132080"/>
                <a:ext cx="3327400" cy="553997"/>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9227C"/>
                    </a:solidFill>
                    <a:latin typeface="Proxima Nova"/>
                    <a:ea typeface="Proxima Nova"/>
                    <a:cs typeface="Proxima Nova"/>
                    <a:sym typeface="Proxima Nova"/>
                  </a:defRPr>
                </a:lvl1pPr>
              </a:lstStyle>
              <a:p>
                <a:r>
                  <a:rPr sz="1500">
                    <a:solidFill>
                      <a:schemeClr val="bg1"/>
                    </a:solidFill>
                  </a:rPr>
                  <a:t>20+ Ferts brasds</a:t>
                </a:r>
                <a:endParaRPr sz="1500">
                  <a:solidFill>
                    <a:schemeClr val="bg1"/>
                  </a:solidFill>
                </a:endParaRPr>
              </a:p>
            </p:txBody>
          </p:sp>
          <p:sp>
            <p:nvSpPr>
              <p:cNvPr id="1826" name=""/>
              <p:cNvSpPr txBox="1"/>
              <p:nvPr/>
            </p:nvSpPr>
            <p:spPr>
              <a:xfrm>
                <a:off x="0" y="0"/>
                <a:ext cx="812800" cy="812800"/>
              </a:xfrm>
              <a:prstGeom prst="rect">
                <a:avLst/>
              </a:prstGeom>
              <a:noFill/>
              <a:ln w="12700" cap="flat">
                <a:noFill/>
                <a:miter lim="400000"/>
              </a:ln>
              <a:effectLst/>
            </p:spPr>
            <p:txBody>
              <a:bodyPr wrap="square" lIns="0" tIns="0" rIns="0" bIns="0" numCol="1" anchor="ctr">
                <a:noAutofit/>
              </a:bodyPr>
              <a:lstStyle>
                <a:lvl1pPr algn="ctr">
                  <a:lnSpc>
                    <a:spcPct val="100000"/>
                  </a:lnSpc>
                  <a:defRPr sz="3200">
                    <a:solidFill>
                      <a:srgbClr val="19227C"/>
                    </a:solidFill>
                    <a:latin typeface="FontAwesome"/>
                    <a:ea typeface="FontAwesome"/>
                    <a:cs typeface="FontAwesome"/>
                    <a:sym typeface="FontAwesome"/>
                  </a:defRPr>
                </a:lvl1pPr>
              </a:lstStyle>
              <a:p>
                <a:r>
                  <a:rPr sz="1600">
                    <a:solidFill>
                      <a:schemeClr val="bg1"/>
                    </a:solidFill>
                  </a:rPr>
                  <a:t></a:t>
                </a:r>
                <a:endParaRPr sz="1600">
                  <a:solidFill>
                    <a:schemeClr val="bg1"/>
                  </a:solidFill>
                </a:endParaRPr>
              </a:p>
            </p:txBody>
          </p:sp>
        </p:grpSp>
        <p:grpSp>
          <p:nvGrpSpPr>
            <p:cNvPr id="1830" name="Gruppieren"/>
            <p:cNvGrpSpPr/>
            <p:nvPr/>
          </p:nvGrpSpPr>
          <p:grpSpPr>
            <a:xfrm>
              <a:off x="996950" y="6306820"/>
              <a:ext cx="3848100" cy="889001"/>
              <a:chOff x="0" y="0"/>
              <a:chExt cx="3848100" cy="889000"/>
            </a:xfrm>
          </p:grpSpPr>
          <p:sp>
            <p:nvSpPr>
              <p:cNvPr id="1828" name="Rechteck"/>
              <p:cNvSpPr/>
              <p:nvPr/>
            </p:nvSpPr>
            <p:spPr>
              <a:xfrm>
                <a:off x="19050" y="0"/>
                <a:ext cx="3810000" cy="889000"/>
              </a:xfrm>
              <a:prstGeom prst="rect">
                <a:avLst/>
              </a:prstGeom>
              <a:solidFill>
                <a:schemeClr val="bg1"/>
              </a:solidFill>
              <a:ln w="12700" cap="flat">
                <a:noFill/>
                <a:miter lim="400000"/>
              </a:ln>
              <a:effectLst/>
            </p:spPr>
            <p:txBody>
              <a:bodyPr wrap="square" lIns="25400" tIns="25400" rIns="25400" bIns="25400" numCol="1" anchor="ctr">
                <a:noAutofit/>
              </a:bodyPr>
              <a:lstStyle/>
              <a:p>
                <a:pPr algn="ctr">
                  <a:lnSpc>
                    <a:spcPct val="100000"/>
                  </a:lnSpc>
                  <a:defRPr sz="3200">
                    <a:solidFill>
                      <a:srgbClr val="FFFFFF"/>
                    </a:solidFill>
                    <a:latin typeface="Helvetica Light"/>
                    <a:ea typeface="Helvetica Light"/>
                    <a:cs typeface="Helvetica Light"/>
                    <a:sym typeface="Helvetica Light"/>
                  </a:defRPr>
                </a:pPr>
                <a:endParaRPr sz="1600">
                  <a:solidFill>
                    <a:schemeClr val="bg1"/>
                  </a:solidFill>
                </a:endParaRPr>
              </a:p>
            </p:txBody>
          </p:sp>
          <p:sp>
            <p:nvSpPr>
              <p:cNvPr id="1829" name="Rectangle 27"/>
              <p:cNvSpPr txBox="1"/>
              <p:nvPr/>
            </p:nvSpPr>
            <p:spPr>
              <a:xfrm>
                <a:off x="0" y="144780"/>
                <a:ext cx="3848100" cy="553997"/>
              </a:xfrm>
              <a:prstGeom prst="rect">
                <a:avLst/>
              </a:prstGeom>
              <a:noFill/>
              <a:ln w="12700" cap="flat">
                <a:noFill/>
                <a:miter lim="400000"/>
              </a:ln>
              <a:effectLst/>
            </p:spPr>
            <p:txBody>
              <a:bodyPr wrap="square" lIns="22860" tIns="22860" rIns="22860" bIns="22860" numCol="1" anchor="t">
                <a:spAutoFit/>
              </a:bodyPr>
              <a:lstStyle>
                <a:lvl1pPr algn="ctr">
                  <a:defRPr sz="3000">
                    <a:solidFill>
                      <a:srgbClr val="F1C2B8"/>
                    </a:solidFill>
                    <a:latin typeface="Proxima Nova"/>
                    <a:ea typeface="Proxima Nova"/>
                    <a:cs typeface="Proxima Nova"/>
                    <a:sym typeface="Proxima Nova"/>
                  </a:defRPr>
                </a:lvl1pPr>
              </a:lstStyle>
              <a:p>
                <a:r>
                  <a:rPr sz="1500" dirty="0">
                    <a:solidFill>
                      <a:schemeClr val="tx1"/>
                    </a:solidFill>
                  </a:rPr>
                  <a:t>Features</a:t>
                </a:r>
                <a:endParaRPr sz="1500" dirty="0">
                  <a:solidFill>
                    <a:schemeClr val="tx1"/>
                  </a:solidFill>
                </a:endParaRPr>
              </a:p>
            </p:txBody>
          </p:sp>
        </p:grpSp>
      </p:grpSp>
      <p:grpSp>
        <p:nvGrpSpPr>
          <p:cNvPr id="1850" name="Gruppieren"/>
          <p:cNvGrpSpPr/>
          <p:nvPr/>
        </p:nvGrpSpPr>
        <p:grpSpPr>
          <a:xfrm>
            <a:off x="4635500" y="1428750"/>
            <a:ext cx="2921000" cy="4000500"/>
            <a:chOff x="0" y="0"/>
            <a:chExt cx="5842000" cy="8001000"/>
          </a:xfrm>
        </p:grpSpPr>
        <p:sp>
          <p:nvSpPr>
            <p:cNvPr id="1832" name="Rechteck"/>
            <p:cNvSpPr/>
            <p:nvPr/>
          </p:nvSpPr>
          <p:spPr>
            <a:xfrm>
              <a:off x="0" y="0"/>
              <a:ext cx="5842000" cy="8001000"/>
            </a:xfrm>
            <a:prstGeom prst="rect">
              <a:avLst/>
            </a:prstGeom>
            <a:solidFill>
              <a:srgbClr val="887EF9"/>
            </a:solidFill>
            <a:ln w="12700" cap="flat">
              <a:noFill/>
              <a:miter lim="400000"/>
            </a:ln>
            <a:effectLst/>
          </p:spPr>
          <p:txBody>
            <a:bodyPr wrap="square" lIns="25400" tIns="25400" rIns="25400" bIns="25400" numCol="1" anchor="ctr">
              <a:noAutofit/>
            </a:bodyPr>
            <a:lstStyle/>
            <a:p>
              <a:pPr algn="ctr">
                <a:lnSpc>
                  <a:spcPct val="100000"/>
                </a:lnSpc>
                <a:defRPr sz="3200">
                  <a:solidFill>
                    <a:srgbClr val="FFFFFF"/>
                  </a:solidFill>
                  <a:latin typeface="Helvetica Light"/>
                  <a:ea typeface="Helvetica Light"/>
                  <a:cs typeface="Helvetica Light"/>
                  <a:sym typeface="Helvetica Light"/>
                </a:defRPr>
              </a:pPr>
              <a:endParaRPr sz="1600">
                <a:solidFill>
                  <a:schemeClr val="bg1"/>
                </a:solidFill>
              </a:endParaRPr>
            </a:p>
          </p:txBody>
        </p:sp>
        <p:sp>
          <p:nvSpPr>
            <p:cNvPr id="1833" name="Rectangle 27"/>
            <p:cNvSpPr txBox="1"/>
            <p:nvPr/>
          </p:nvSpPr>
          <p:spPr>
            <a:xfrm>
              <a:off x="381002" y="537846"/>
              <a:ext cx="5080002" cy="369332"/>
            </a:xfrm>
            <a:prstGeom prst="rect">
              <a:avLst/>
            </a:prstGeom>
            <a:noFill/>
            <a:ln w="12700" cap="flat">
              <a:noFill/>
              <a:miter lim="400000"/>
            </a:ln>
            <a:effectLst/>
          </p:spPr>
          <p:txBody>
            <a:bodyPr wrap="square" lIns="22860" tIns="22860" rIns="22860" bIns="22860" numCol="1" anchor="t">
              <a:spAutoFit/>
            </a:bodyPr>
            <a:lstStyle>
              <a:lvl1pPr algn="ctr">
                <a:lnSpc>
                  <a:spcPct val="100000"/>
                </a:lnSpc>
                <a:defRPr>
                  <a:solidFill>
                    <a:srgbClr val="19227C"/>
                  </a:solidFill>
                </a:defRPr>
              </a:lvl1pPr>
            </a:lstStyle>
            <a:p>
              <a:r>
                <a:rPr sz="900">
                  <a:solidFill>
                    <a:schemeClr val="bg1"/>
                  </a:solidFill>
                </a:rPr>
                <a:t>Plan One</a:t>
              </a:r>
              <a:endParaRPr sz="900">
                <a:solidFill>
                  <a:schemeClr val="bg1"/>
                </a:solidFill>
              </a:endParaRPr>
            </a:p>
          </p:txBody>
        </p:sp>
        <p:sp>
          <p:nvSpPr>
            <p:cNvPr id="1834" name="Rectangle 27"/>
            <p:cNvSpPr txBox="1"/>
            <p:nvPr/>
          </p:nvSpPr>
          <p:spPr>
            <a:xfrm>
              <a:off x="380998" y="1659990"/>
              <a:ext cx="5080002" cy="369332"/>
            </a:xfrm>
            <a:prstGeom prst="rect">
              <a:avLst/>
            </a:prstGeom>
            <a:noFill/>
            <a:ln w="12700" cap="flat">
              <a:noFill/>
              <a:miter lim="400000"/>
            </a:ln>
            <a:effectLst/>
          </p:spPr>
          <p:txBody>
            <a:bodyPr wrap="square" lIns="22860" tIns="22860" rIns="22860" bIns="22860" numCol="1" anchor="t">
              <a:spAutoFit/>
            </a:bodyPr>
            <a:lstStyle>
              <a:lvl1pPr algn="ctr">
                <a:defRPr>
                  <a:solidFill>
                    <a:srgbClr val="19227C"/>
                  </a:solidFill>
                  <a:latin typeface="+mn-lt"/>
                  <a:ea typeface="+mn-ea"/>
                  <a:cs typeface="+mn-cs"/>
                  <a:sym typeface="Futura Bold"/>
                </a:defRPr>
              </a:lvl1pPr>
            </a:lstStyle>
            <a:p>
              <a:r>
                <a:rPr sz="900">
                  <a:solidFill>
                    <a:schemeClr val="bg1"/>
                  </a:solidFill>
                </a:rPr>
                <a:t>$ 595 </a:t>
              </a:r>
              <a:endParaRPr sz="900">
                <a:solidFill>
                  <a:schemeClr val="bg1"/>
                </a:solidFill>
              </a:endParaRPr>
            </a:p>
          </p:txBody>
        </p:sp>
        <p:grpSp>
          <p:nvGrpSpPr>
            <p:cNvPr id="1837" name="Gruppieren"/>
            <p:cNvGrpSpPr/>
            <p:nvPr/>
          </p:nvGrpSpPr>
          <p:grpSpPr>
            <a:xfrm>
              <a:off x="787400" y="2780129"/>
              <a:ext cx="4267200" cy="812801"/>
              <a:chOff x="0" y="0"/>
              <a:chExt cx="4267200" cy="812800"/>
            </a:xfrm>
          </p:grpSpPr>
          <p:sp>
            <p:nvSpPr>
              <p:cNvPr id="1835" name="Rectangle 27"/>
              <p:cNvSpPr txBox="1"/>
              <p:nvPr/>
            </p:nvSpPr>
            <p:spPr>
              <a:xfrm>
                <a:off x="939800" y="132080"/>
                <a:ext cx="3327400" cy="553997"/>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9227C"/>
                    </a:solidFill>
                    <a:latin typeface="Proxima Nova"/>
                    <a:ea typeface="Proxima Nova"/>
                    <a:cs typeface="Proxima Nova"/>
                    <a:sym typeface="Proxima Nova"/>
                  </a:defRPr>
                </a:lvl1pPr>
              </a:lstStyle>
              <a:p>
                <a:r>
                  <a:rPr sz="1500">
                    <a:solidFill>
                      <a:schemeClr val="bg1"/>
                    </a:solidFill>
                  </a:rPr>
                  <a:t>2x Design App</a:t>
                </a:r>
                <a:endParaRPr sz="1500">
                  <a:solidFill>
                    <a:schemeClr val="bg1"/>
                  </a:solidFill>
                </a:endParaRPr>
              </a:p>
            </p:txBody>
          </p:sp>
          <p:sp>
            <p:nvSpPr>
              <p:cNvPr id="1836" name=""/>
              <p:cNvSpPr txBox="1"/>
              <p:nvPr/>
            </p:nvSpPr>
            <p:spPr>
              <a:xfrm>
                <a:off x="0" y="0"/>
                <a:ext cx="812800" cy="812800"/>
              </a:xfrm>
              <a:prstGeom prst="rect">
                <a:avLst/>
              </a:prstGeom>
              <a:noFill/>
              <a:ln w="12700" cap="flat">
                <a:noFill/>
                <a:miter lim="400000"/>
              </a:ln>
              <a:effectLst/>
            </p:spPr>
            <p:txBody>
              <a:bodyPr wrap="square" lIns="0" tIns="0" rIns="0" bIns="0" numCol="1" anchor="ctr">
                <a:noAutofit/>
              </a:bodyPr>
              <a:lstStyle>
                <a:lvl1pPr algn="ctr">
                  <a:lnSpc>
                    <a:spcPct val="100000"/>
                  </a:lnSpc>
                  <a:defRPr sz="3200">
                    <a:solidFill>
                      <a:srgbClr val="19227C"/>
                    </a:solidFill>
                    <a:latin typeface="FontAwesome"/>
                    <a:ea typeface="FontAwesome"/>
                    <a:cs typeface="FontAwesome"/>
                    <a:sym typeface="FontAwesome"/>
                  </a:defRPr>
                </a:lvl1pPr>
              </a:lstStyle>
              <a:p>
                <a:r>
                  <a:rPr sz="1600">
                    <a:solidFill>
                      <a:schemeClr val="bg1"/>
                    </a:solidFill>
                  </a:rPr>
                  <a:t></a:t>
                </a:r>
                <a:endParaRPr sz="1600">
                  <a:solidFill>
                    <a:schemeClr val="bg1"/>
                  </a:solidFill>
                </a:endParaRPr>
              </a:p>
            </p:txBody>
          </p:sp>
        </p:grpSp>
        <p:grpSp>
          <p:nvGrpSpPr>
            <p:cNvPr id="1840" name="Gruppieren"/>
            <p:cNvGrpSpPr/>
            <p:nvPr/>
          </p:nvGrpSpPr>
          <p:grpSpPr>
            <a:xfrm>
              <a:off x="787400" y="3474167"/>
              <a:ext cx="4267200" cy="812801"/>
              <a:chOff x="0" y="0"/>
              <a:chExt cx="4267200" cy="812800"/>
            </a:xfrm>
          </p:grpSpPr>
          <p:sp>
            <p:nvSpPr>
              <p:cNvPr id="1838" name="Rectangle 27"/>
              <p:cNvSpPr txBox="1"/>
              <p:nvPr/>
            </p:nvSpPr>
            <p:spPr>
              <a:xfrm>
                <a:off x="939800" y="132080"/>
                <a:ext cx="3327400" cy="553997"/>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9227C"/>
                    </a:solidFill>
                    <a:latin typeface="Proxima Nova"/>
                    <a:ea typeface="Proxima Nova"/>
                    <a:cs typeface="Proxima Nova"/>
                    <a:sym typeface="Proxima Nova"/>
                  </a:defRPr>
                </a:lvl1pPr>
              </a:lstStyle>
              <a:p>
                <a:r>
                  <a:rPr sz="1500">
                    <a:solidFill>
                      <a:schemeClr val="bg1"/>
                    </a:solidFill>
                  </a:rPr>
                  <a:t>Grama the Mirs</a:t>
                </a:r>
                <a:endParaRPr sz="1500">
                  <a:solidFill>
                    <a:schemeClr val="bg1"/>
                  </a:solidFill>
                </a:endParaRPr>
              </a:p>
            </p:txBody>
          </p:sp>
          <p:sp>
            <p:nvSpPr>
              <p:cNvPr id="1839" name=""/>
              <p:cNvSpPr txBox="1"/>
              <p:nvPr/>
            </p:nvSpPr>
            <p:spPr>
              <a:xfrm>
                <a:off x="0" y="0"/>
                <a:ext cx="812800" cy="812800"/>
              </a:xfrm>
              <a:prstGeom prst="rect">
                <a:avLst/>
              </a:prstGeom>
              <a:noFill/>
              <a:ln w="12700" cap="flat">
                <a:noFill/>
                <a:miter lim="400000"/>
              </a:ln>
              <a:effectLst/>
            </p:spPr>
            <p:txBody>
              <a:bodyPr wrap="square" lIns="0" tIns="0" rIns="0" bIns="0" numCol="1" anchor="ctr">
                <a:noAutofit/>
              </a:bodyPr>
              <a:lstStyle>
                <a:lvl1pPr algn="ctr">
                  <a:lnSpc>
                    <a:spcPct val="100000"/>
                  </a:lnSpc>
                  <a:defRPr sz="3200">
                    <a:solidFill>
                      <a:srgbClr val="19227C"/>
                    </a:solidFill>
                    <a:latin typeface="FontAwesome"/>
                    <a:ea typeface="FontAwesome"/>
                    <a:cs typeface="FontAwesome"/>
                    <a:sym typeface="FontAwesome"/>
                  </a:defRPr>
                </a:lvl1pPr>
              </a:lstStyle>
              <a:p>
                <a:r>
                  <a:rPr sz="1600">
                    <a:solidFill>
                      <a:schemeClr val="bg1"/>
                    </a:solidFill>
                  </a:rPr>
                  <a:t></a:t>
                </a:r>
                <a:endParaRPr sz="1600">
                  <a:solidFill>
                    <a:schemeClr val="bg1"/>
                  </a:solidFill>
                </a:endParaRPr>
              </a:p>
            </p:txBody>
          </p:sp>
        </p:grpSp>
        <p:grpSp>
          <p:nvGrpSpPr>
            <p:cNvPr id="1843" name="Gruppieren"/>
            <p:cNvGrpSpPr/>
            <p:nvPr/>
          </p:nvGrpSpPr>
          <p:grpSpPr>
            <a:xfrm>
              <a:off x="787400" y="4168206"/>
              <a:ext cx="4267200" cy="812801"/>
              <a:chOff x="0" y="0"/>
              <a:chExt cx="4267200" cy="812800"/>
            </a:xfrm>
          </p:grpSpPr>
          <p:sp>
            <p:nvSpPr>
              <p:cNvPr id="1841" name="Rectangle 27"/>
              <p:cNvSpPr txBox="1"/>
              <p:nvPr/>
            </p:nvSpPr>
            <p:spPr>
              <a:xfrm>
                <a:off x="939800" y="132080"/>
                <a:ext cx="3327400" cy="553997"/>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9227C"/>
                    </a:solidFill>
                    <a:latin typeface="Proxima Nova"/>
                    <a:ea typeface="Proxima Nova"/>
                    <a:cs typeface="Proxima Nova"/>
                    <a:sym typeface="Proxima Nova"/>
                  </a:defRPr>
                </a:lvl1pPr>
              </a:lstStyle>
              <a:p>
                <a:r>
                  <a:rPr sz="1500">
                    <a:solidFill>
                      <a:schemeClr val="bg1"/>
                    </a:solidFill>
                  </a:rPr>
                  <a:t>Dra fira eta lorua</a:t>
                </a:r>
                <a:endParaRPr sz="1500">
                  <a:solidFill>
                    <a:schemeClr val="bg1"/>
                  </a:solidFill>
                </a:endParaRPr>
              </a:p>
            </p:txBody>
          </p:sp>
          <p:sp>
            <p:nvSpPr>
              <p:cNvPr id="1842" name=""/>
              <p:cNvSpPr txBox="1"/>
              <p:nvPr/>
            </p:nvSpPr>
            <p:spPr>
              <a:xfrm>
                <a:off x="0" y="0"/>
                <a:ext cx="812800" cy="812800"/>
              </a:xfrm>
              <a:prstGeom prst="rect">
                <a:avLst/>
              </a:prstGeom>
              <a:noFill/>
              <a:ln w="12700" cap="flat">
                <a:noFill/>
                <a:miter lim="400000"/>
              </a:ln>
              <a:effectLst/>
            </p:spPr>
            <p:txBody>
              <a:bodyPr wrap="square" lIns="0" tIns="0" rIns="0" bIns="0" numCol="1" anchor="ctr">
                <a:noAutofit/>
              </a:bodyPr>
              <a:lstStyle>
                <a:lvl1pPr algn="ctr">
                  <a:lnSpc>
                    <a:spcPct val="100000"/>
                  </a:lnSpc>
                  <a:defRPr sz="3200">
                    <a:solidFill>
                      <a:srgbClr val="19227C"/>
                    </a:solidFill>
                    <a:latin typeface="FontAwesome"/>
                    <a:ea typeface="FontAwesome"/>
                    <a:cs typeface="FontAwesome"/>
                    <a:sym typeface="FontAwesome"/>
                  </a:defRPr>
                </a:lvl1pPr>
              </a:lstStyle>
              <a:p>
                <a:r>
                  <a:rPr sz="1600">
                    <a:solidFill>
                      <a:schemeClr val="bg1"/>
                    </a:solidFill>
                  </a:rPr>
                  <a:t></a:t>
                </a:r>
                <a:endParaRPr sz="1600">
                  <a:solidFill>
                    <a:schemeClr val="bg1"/>
                  </a:solidFill>
                </a:endParaRPr>
              </a:p>
            </p:txBody>
          </p:sp>
        </p:grpSp>
        <p:grpSp>
          <p:nvGrpSpPr>
            <p:cNvPr id="1846" name="Gruppieren"/>
            <p:cNvGrpSpPr/>
            <p:nvPr/>
          </p:nvGrpSpPr>
          <p:grpSpPr>
            <a:xfrm>
              <a:off x="787400" y="4862244"/>
              <a:ext cx="4267200" cy="812801"/>
              <a:chOff x="0" y="0"/>
              <a:chExt cx="4267200" cy="812800"/>
            </a:xfrm>
          </p:grpSpPr>
          <p:sp>
            <p:nvSpPr>
              <p:cNvPr id="1844" name="Rectangle 27"/>
              <p:cNvSpPr txBox="1"/>
              <p:nvPr/>
            </p:nvSpPr>
            <p:spPr>
              <a:xfrm>
                <a:off x="939800" y="132080"/>
                <a:ext cx="3327400" cy="553997"/>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9227C"/>
                    </a:solidFill>
                    <a:latin typeface="Proxima Nova"/>
                    <a:ea typeface="Proxima Nova"/>
                    <a:cs typeface="Proxima Nova"/>
                    <a:sym typeface="Proxima Nova"/>
                  </a:defRPr>
                </a:lvl1pPr>
              </a:lstStyle>
              <a:p>
                <a:r>
                  <a:rPr sz="1500">
                    <a:solidFill>
                      <a:schemeClr val="bg1"/>
                    </a:solidFill>
                  </a:rPr>
                  <a:t>10+ Ferts brasds</a:t>
                </a:r>
                <a:endParaRPr sz="1500">
                  <a:solidFill>
                    <a:schemeClr val="bg1"/>
                  </a:solidFill>
                </a:endParaRPr>
              </a:p>
            </p:txBody>
          </p:sp>
          <p:sp>
            <p:nvSpPr>
              <p:cNvPr id="1845" name=""/>
              <p:cNvSpPr txBox="1"/>
              <p:nvPr/>
            </p:nvSpPr>
            <p:spPr>
              <a:xfrm>
                <a:off x="0" y="0"/>
                <a:ext cx="812800" cy="812800"/>
              </a:xfrm>
              <a:prstGeom prst="rect">
                <a:avLst/>
              </a:prstGeom>
              <a:noFill/>
              <a:ln w="12700" cap="flat">
                <a:noFill/>
                <a:miter lim="400000"/>
              </a:ln>
              <a:effectLst/>
            </p:spPr>
            <p:txBody>
              <a:bodyPr wrap="square" lIns="0" tIns="0" rIns="0" bIns="0" numCol="1" anchor="ctr">
                <a:noAutofit/>
              </a:bodyPr>
              <a:lstStyle>
                <a:lvl1pPr algn="ctr">
                  <a:lnSpc>
                    <a:spcPct val="100000"/>
                  </a:lnSpc>
                  <a:defRPr sz="3200">
                    <a:solidFill>
                      <a:srgbClr val="19227C"/>
                    </a:solidFill>
                    <a:latin typeface="FontAwesome"/>
                    <a:ea typeface="FontAwesome"/>
                    <a:cs typeface="FontAwesome"/>
                    <a:sym typeface="FontAwesome"/>
                  </a:defRPr>
                </a:lvl1pPr>
              </a:lstStyle>
              <a:p>
                <a:r>
                  <a:rPr sz="1600">
                    <a:solidFill>
                      <a:schemeClr val="bg1"/>
                    </a:solidFill>
                  </a:rPr>
                  <a:t></a:t>
                </a:r>
                <a:endParaRPr sz="1600">
                  <a:solidFill>
                    <a:schemeClr val="bg1"/>
                  </a:solidFill>
                </a:endParaRPr>
              </a:p>
            </p:txBody>
          </p:sp>
        </p:grpSp>
        <p:grpSp>
          <p:nvGrpSpPr>
            <p:cNvPr id="1849" name="Gruppieren"/>
            <p:cNvGrpSpPr/>
            <p:nvPr/>
          </p:nvGrpSpPr>
          <p:grpSpPr>
            <a:xfrm>
              <a:off x="996950" y="6306820"/>
              <a:ext cx="3848100" cy="889001"/>
              <a:chOff x="0" y="0"/>
              <a:chExt cx="3848100" cy="889000"/>
            </a:xfrm>
          </p:grpSpPr>
          <p:sp>
            <p:nvSpPr>
              <p:cNvPr id="1847" name="Rechteck"/>
              <p:cNvSpPr/>
              <p:nvPr/>
            </p:nvSpPr>
            <p:spPr>
              <a:xfrm>
                <a:off x="19050" y="0"/>
                <a:ext cx="3810000" cy="889000"/>
              </a:xfrm>
              <a:prstGeom prst="rect">
                <a:avLst/>
              </a:prstGeom>
              <a:solidFill>
                <a:schemeClr val="bg1"/>
              </a:solidFill>
              <a:ln w="12700" cap="flat">
                <a:noFill/>
                <a:miter lim="400000"/>
              </a:ln>
              <a:effectLst/>
            </p:spPr>
            <p:txBody>
              <a:bodyPr wrap="square" lIns="25400" tIns="25400" rIns="25400" bIns="25400" numCol="1" anchor="ctr">
                <a:noAutofit/>
              </a:bodyPr>
              <a:lstStyle/>
              <a:p>
                <a:pPr algn="ctr">
                  <a:lnSpc>
                    <a:spcPct val="100000"/>
                  </a:lnSpc>
                  <a:defRPr sz="3200">
                    <a:solidFill>
                      <a:srgbClr val="FFFFFF"/>
                    </a:solidFill>
                    <a:latin typeface="Helvetica Light"/>
                    <a:ea typeface="Helvetica Light"/>
                    <a:cs typeface="Helvetica Light"/>
                    <a:sym typeface="Helvetica Light"/>
                  </a:defRPr>
                </a:pPr>
                <a:endParaRPr sz="1600">
                  <a:solidFill>
                    <a:schemeClr val="bg1"/>
                  </a:solidFill>
                </a:endParaRPr>
              </a:p>
            </p:txBody>
          </p:sp>
          <p:sp>
            <p:nvSpPr>
              <p:cNvPr id="1848" name="Rectangle 27"/>
              <p:cNvSpPr txBox="1"/>
              <p:nvPr/>
            </p:nvSpPr>
            <p:spPr>
              <a:xfrm>
                <a:off x="0" y="144780"/>
                <a:ext cx="3848100" cy="553997"/>
              </a:xfrm>
              <a:prstGeom prst="rect">
                <a:avLst/>
              </a:prstGeom>
              <a:noFill/>
              <a:ln w="12700" cap="flat">
                <a:noFill/>
                <a:miter lim="400000"/>
              </a:ln>
              <a:effectLst/>
            </p:spPr>
            <p:txBody>
              <a:bodyPr wrap="square" lIns="22860" tIns="22860" rIns="22860" bIns="22860" numCol="1" anchor="t">
                <a:spAutoFit/>
              </a:bodyPr>
              <a:lstStyle>
                <a:lvl1pPr algn="ctr">
                  <a:defRPr sz="3000">
                    <a:solidFill>
                      <a:srgbClr val="F1C2B8"/>
                    </a:solidFill>
                    <a:latin typeface="Proxima Nova"/>
                    <a:ea typeface="Proxima Nova"/>
                    <a:cs typeface="Proxima Nova"/>
                    <a:sym typeface="Proxima Nova"/>
                  </a:defRPr>
                </a:lvl1pPr>
              </a:lstStyle>
              <a:p>
                <a:r>
                  <a:rPr sz="1500" dirty="0">
                    <a:solidFill>
                      <a:srgbClr val="887EF9"/>
                    </a:solidFill>
                  </a:rPr>
                  <a:t>Features</a:t>
                </a:r>
                <a:endParaRPr sz="1500" dirty="0">
                  <a:solidFill>
                    <a:srgbClr val="887EF9"/>
                  </a:solidFill>
                </a:endParaRPr>
              </a:p>
            </p:txBody>
          </p:sp>
        </p:grpSp>
      </p:grpSp>
      <p:sp>
        <p:nvSpPr>
          <p:cNvPr id="1851" name="Rectangle 27"/>
          <p:cNvSpPr txBox="1"/>
          <p:nvPr/>
        </p:nvSpPr>
        <p:spPr>
          <a:xfrm>
            <a:off x="1270000" y="2158365"/>
            <a:ext cx="2273300" cy="369332"/>
          </a:xfrm>
          <a:prstGeom prst="rect">
            <a:avLst/>
          </a:prstGeom>
          <a:ln w="12700">
            <a:miter lim="400000"/>
          </a:ln>
        </p:spPr>
        <p:txBody>
          <a:bodyPr lIns="22860" rIns="22860">
            <a:spAutoFit/>
          </a:bodyPr>
          <a:lstStyle>
            <a:lvl1pPr>
              <a:lnSpc>
                <a:spcPct val="100000"/>
              </a:lnSpc>
              <a:defRPr>
                <a:solidFill>
                  <a:srgbClr val="19227C"/>
                </a:solidFill>
              </a:defRPr>
            </a:lvl1pPr>
          </a:lstStyle>
          <a:p>
            <a:r>
              <a:rPr sz="900"/>
              <a:t>Uno etoa jaom froan modern clean creative design.</a:t>
            </a:r>
            <a:endParaRPr sz="9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50"/>
                                        </p:tgtEl>
                                        <p:attrNameLst>
                                          <p:attrName>style.visibility</p:attrName>
                                        </p:attrNameLst>
                                      </p:cBhvr>
                                      <p:to>
                                        <p:strVal val="visible"/>
                                      </p:to>
                                    </p:set>
                                    <p:anim calcmode="lin" valueType="num">
                                      <p:cBhvr additive="base">
                                        <p:cTn id="7" dur="500" fill="hold"/>
                                        <p:tgtEl>
                                          <p:spTgt spid="1850"/>
                                        </p:tgtEl>
                                        <p:attrNameLst>
                                          <p:attrName>ppt_x</p:attrName>
                                        </p:attrNameLst>
                                      </p:cBhvr>
                                      <p:tavLst>
                                        <p:tav tm="0">
                                          <p:val>
                                            <p:strVal val="#ppt_x"/>
                                          </p:val>
                                        </p:tav>
                                        <p:tav tm="100000">
                                          <p:val>
                                            <p:strVal val="#ppt_x"/>
                                          </p:val>
                                        </p:tav>
                                      </p:tavLst>
                                    </p:anim>
                                    <p:anim calcmode="lin" valueType="num">
                                      <p:cBhvr additive="base">
                                        <p:cTn id="8" dur="500" fill="hold"/>
                                        <p:tgtEl>
                                          <p:spTgt spid="18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31"/>
                                        </p:tgtEl>
                                        <p:attrNameLst>
                                          <p:attrName>style.visibility</p:attrName>
                                        </p:attrNameLst>
                                      </p:cBhvr>
                                      <p:to>
                                        <p:strVal val="visible"/>
                                      </p:to>
                                    </p:set>
                                    <p:anim calcmode="lin" valueType="num">
                                      <p:cBhvr additive="base">
                                        <p:cTn id="13" dur="500" fill="hold"/>
                                        <p:tgtEl>
                                          <p:spTgt spid="1831"/>
                                        </p:tgtEl>
                                        <p:attrNameLst>
                                          <p:attrName>ppt_x</p:attrName>
                                        </p:attrNameLst>
                                      </p:cBhvr>
                                      <p:tavLst>
                                        <p:tav tm="0">
                                          <p:val>
                                            <p:strVal val="#ppt_x"/>
                                          </p:val>
                                        </p:tav>
                                        <p:tav tm="100000">
                                          <p:val>
                                            <p:strVal val="#ppt_x"/>
                                          </p:val>
                                        </p:tav>
                                      </p:tavLst>
                                    </p:anim>
                                    <p:anim calcmode="lin" valueType="num">
                                      <p:cBhvr additive="base">
                                        <p:cTn id="14" dur="500" fill="hold"/>
                                        <p:tgtEl>
                                          <p:spTgt spid="18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half" idx="13"/>
          </p:nvPr>
        </p:nvPicPr>
        <p:blipFill>
          <a:blip r:embed="rId1" cstate="print">
            <a:extLst>
              <a:ext uri="{28A0092B-C50C-407E-A947-70E740481C1C}">
                <a14:useLocalDpi xmlns:a14="http://schemas.microsoft.com/office/drawing/2010/main" val="0"/>
              </a:ext>
            </a:extLst>
          </a:blip>
          <a:srcRect l="33989" r="33989"/>
          <a:stretch>
            <a:fillRect/>
          </a:stretch>
        </p:blipFill>
        <p:spPr>
          <a:xfrm>
            <a:off x="1446353" y="1822451"/>
            <a:ext cx="1828227" cy="3806190"/>
          </a:xfrm>
        </p:spPr>
      </p:pic>
      <p:sp>
        <p:nvSpPr>
          <p:cNvPr id="1601" name="Rechteck"/>
          <p:cNvSpPr/>
          <p:nvPr/>
        </p:nvSpPr>
        <p:spPr>
          <a:xfrm>
            <a:off x="1422399" y="0"/>
            <a:ext cx="1840074" cy="1822451"/>
          </a:xfrm>
          <a:prstGeom prst="rect">
            <a:avLst/>
          </a:prstGeom>
          <a:solidFill>
            <a:srgbClr val="887EF9"/>
          </a:solidFill>
          <a:ln w="12700">
            <a:miter lim="400000"/>
          </a:ln>
        </p:spPr>
        <p:txBody>
          <a:bodyPr lIns="25400" tIns="25400" rIns="25400" bIns="25400" anchor="ct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1602" name="Rectangle 27"/>
          <p:cNvSpPr txBox="1"/>
          <p:nvPr/>
        </p:nvSpPr>
        <p:spPr>
          <a:xfrm>
            <a:off x="1422399" y="739291"/>
            <a:ext cx="3048000" cy="597087"/>
          </a:xfrm>
          <a:prstGeom prst="rect">
            <a:avLst/>
          </a:prstGeom>
          <a:ln w="12700">
            <a:miter lim="400000"/>
          </a:ln>
        </p:spPr>
        <p:txBody>
          <a:bodyPr lIns="22860" rIns="22860">
            <a:spAutoFit/>
          </a:bodyPr>
          <a:lstStyle>
            <a:lvl1pPr>
              <a:lnSpc>
                <a:spcPct val="80000"/>
              </a:lnSpc>
              <a:defRPr sz="7200">
                <a:solidFill>
                  <a:srgbClr val="19227C"/>
                </a:solidFill>
                <a:latin typeface="+mn-lt"/>
                <a:ea typeface="+mn-ea"/>
                <a:cs typeface="+mn-cs"/>
                <a:sym typeface="Futura Bold"/>
              </a:defRPr>
            </a:lvl1pPr>
          </a:lstStyle>
          <a:p>
            <a:r>
              <a:rPr sz="4000" b="1" dirty="0">
                <a:solidFill>
                  <a:schemeClr val="bg1"/>
                </a:solidFill>
              </a:rPr>
              <a:t>SERVICE </a:t>
            </a:r>
            <a:endParaRPr sz="4000" b="1" dirty="0">
              <a:solidFill>
                <a:schemeClr val="bg1"/>
              </a:solidFill>
            </a:endParaRPr>
          </a:p>
        </p:txBody>
      </p:sp>
      <p:sp>
        <p:nvSpPr>
          <p:cNvPr id="1603" name="Kreis"/>
          <p:cNvSpPr/>
          <p:nvPr/>
        </p:nvSpPr>
        <p:spPr>
          <a:xfrm>
            <a:off x="5118100" y="4419751"/>
            <a:ext cx="1270000" cy="1270000"/>
          </a:xfrm>
          <a:prstGeom prst="ellipse">
            <a:avLst/>
          </a:prstGeom>
          <a:solidFill>
            <a:srgbClr val="887EF9"/>
          </a:solidFill>
          <a:ln w="12700">
            <a:miter lim="400000"/>
          </a:ln>
        </p:spPr>
        <p:txBody>
          <a:bodyPr lIns="25400" tIns="25400" rIns="25400" bIns="25400" anchor="ct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1604" name="Kreis"/>
          <p:cNvSpPr/>
          <p:nvPr/>
        </p:nvSpPr>
        <p:spPr>
          <a:xfrm>
            <a:off x="5118100" y="2578251"/>
            <a:ext cx="1270000" cy="1270000"/>
          </a:xfrm>
          <a:prstGeom prst="ellipse">
            <a:avLst/>
          </a:prstGeom>
          <a:solidFill>
            <a:srgbClr val="887EF9"/>
          </a:solidFill>
          <a:ln w="12700">
            <a:miter lim="400000"/>
          </a:ln>
        </p:spPr>
        <p:txBody>
          <a:bodyPr lIns="25400" tIns="25400" rIns="25400" bIns="25400" anchor="ct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1605" name="Rectangle 27"/>
          <p:cNvSpPr txBox="1"/>
          <p:nvPr/>
        </p:nvSpPr>
        <p:spPr>
          <a:xfrm>
            <a:off x="6934200" y="2600476"/>
            <a:ext cx="3048000" cy="323165"/>
          </a:xfrm>
          <a:prstGeom prst="rect">
            <a:avLst/>
          </a:prstGeom>
          <a:ln w="12700">
            <a:miter lim="400000"/>
          </a:ln>
        </p:spPr>
        <p:txBody>
          <a:bodyPr lIns="22860" rIns="22860">
            <a:spAutoFit/>
          </a:bodyPr>
          <a:lstStyle>
            <a:lvl1pPr>
              <a:spcBef>
                <a:spcPts val="5900"/>
              </a:spcBef>
              <a:defRPr sz="3000">
                <a:solidFill>
                  <a:srgbClr val="151314"/>
                </a:solidFill>
                <a:latin typeface="+mn-lt"/>
                <a:ea typeface="+mn-ea"/>
                <a:cs typeface="+mn-cs"/>
                <a:sym typeface="Futura Bold"/>
              </a:defRPr>
            </a:lvl1pPr>
          </a:lstStyle>
          <a:p>
            <a:r>
              <a:rPr sz="1500"/>
              <a:t>Dresda etoa jasom osdoma</a:t>
            </a:r>
            <a:endParaRPr sz="1500"/>
          </a:p>
        </p:txBody>
      </p:sp>
      <p:sp>
        <p:nvSpPr>
          <p:cNvPr id="1606" name="Rectangle 27"/>
          <p:cNvSpPr txBox="1"/>
          <p:nvPr/>
        </p:nvSpPr>
        <p:spPr>
          <a:xfrm>
            <a:off x="6934200" y="3003066"/>
            <a:ext cx="3048001" cy="784830"/>
          </a:xfrm>
          <a:prstGeom prst="rect">
            <a:avLst/>
          </a:prstGeom>
          <a:ln w="12700">
            <a:miter lim="400000"/>
          </a:ln>
        </p:spPr>
        <p:txBody>
          <a:bodyPr lIns="22860" rIns="22860">
            <a:spAutoFit/>
          </a:bodyPr>
          <a:lstStyle>
            <a:lvl1pPr>
              <a:defRPr sz="3000">
                <a:latin typeface="Proxima Nova"/>
                <a:ea typeface="Proxima Nova"/>
                <a:cs typeface="Proxima Nova"/>
                <a:sym typeface="Proxima Nova"/>
              </a:defRPr>
            </a:lvl1pPr>
          </a:lstStyle>
          <a:p>
            <a:r>
              <a:rPr sz="1500"/>
              <a:t>Sanctus est Lorem sus  ipsusitn druamet. Lorem esomdo ipsos dolor sit amet, deras consetet.</a:t>
            </a:r>
            <a:endParaRPr sz="1500"/>
          </a:p>
        </p:txBody>
      </p:sp>
      <p:sp>
        <p:nvSpPr>
          <p:cNvPr id="1607" name=""/>
          <p:cNvSpPr txBox="1"/>
          <p:nvPr/>
        </p:nvSpPr>
        <p:spPr>
          <a:xfrm>
            <a:off x="5549900" y="3041801"/>
            <a:ext cx="406400" cy="406400"/>
          </a:xfrm>
          <a:prstGeom prst="rect">
            <a:avLst/>
          </a:prstGeom>
          <a:ln w="12700">
            <a:miter lim="400000"/>
          </a:ln>
        </p:spPr>
        <p:txBody>
          <a:bodyPr lIns="0" tIns="0" rIns="0" bIns="0" anchor="ctr"/>
          <a:lstStyle>
            <a:lvl1pPr algn="ctr">
              <a:lnSpc>
                <a:spcPct val="100000"/>
              </a:lnSpc>
              <a:defRPr sz="6400">
                <a:solidFill>
                  <a:srgbClr val="FFFFFF"/>
                </a:solidFill>
                <a:latin typeface="FontAwesome"/>
                <a:ea typeface="FontAwesome"/>
                <a:cs typeface="FontAwesome"/>
                <a:sym typeface="FontAwesome"/>
              </a:defRPr>
            </a:lvl1pPr>
          </a:lstStyle>
          <a:p>
            <a:r>
              <a:rPr sz="3200"/>
              <a:t></a:t>
            </a:r>
            <a:endParaRPr sz="3200"/>
          </a:p>
        </p:txBody>
      </p:sp>
      <p:sp>
        <p:nvSpPr>
          <p:cNvPr id="1608" name=""/>
          <p:cNvSpPr txBox="1"/>
          <p:nvPr/>
        </p:nvSpPr>
        <p:spPr>
          <a:xfrm>
            <a:off x="5549900" y="4851551"/>
            <a:ext cx="406400" cy="406400"/>
          </a:xfrm>
          <a:prstGeom prst="rect">
            <a:avLst/>
          </a:prstGeom>
          <a:ln w="12700">
            <a:miter lim="400000"/>
          </a:ln>
        </p:spPr>
        <p:txBody>
          <a:bodyPr lIns="0" tIns="0" rIns="0" bIns="0" anchor="ctr"/>
          <a:lstStyle>
            <a:lvl1pPr algn="ctr">
              <a:lnSpc>
                <a:spcPct val="100000"/>
              </a:lnSpc>
              <a:defRPr sz="6400">
                <a:solidFill>
                  <a:srgbClr val="FFFFFF"/>
                </a:solidFill>
                <a:latin typeface="FontAwesome"/>
                <a:ea typeface="FontAwesome"/>
                <a:cs typeface="FontAwesome"/>
                <a:sym typeface="FontAwesome"/>
              </a:defRPr>
            </a:lvl1pPr>
          </a:lstStyle>
          <a:p>
            <a:r>
              <a:rPr sz="3200"/>
              <a:t></a:t>
            </a:r>
            <a:endParaRPr sz="3200"/>
          </a:p>
        </p:txBody>
      </p:sp>
      <p:sp>
        <p:nvSpPr>
          <p:cNvPr id="1609" name="Rectangle 27"/>
          <p:cNvSpPr txBox="1"/>
          <p:nvPr/>
        </p:nvSpPr>
        <p:spPr>
          <a:xfrm>
            <a:off x="6934200" y="4441976"/>
            <a:ext cx="3048000" cy="323165"/>
          </a:xfrm>
          <a:prstGeom prst="rect">
            <a:avLst/>
          </a:prstGeom>
          <a:ln w="12700">
            <a:miter lim="400000"/>
          </a:ln>
        </p:spPr>
        <p:txBody>
          <a:bodyPr lIns="22860" rIns="22860">
            <a:spAutoFit/>
          </a:bodyPr>
          <a:lstStyle>
            <a:lvl1pPr>
              <a:spcBef>
                <a:spcPts val="5900"/>
              </a:spcBef>
              <a:defRPr sz="3000">
                <a:solidFill>
                  <a:srgbClr val="151314"/>
                </a:solidFill>
                <a:latin typeface="+mn-lt"/>
                <a:ea typeface="+mn-ea"/>
                <a:cs typeface="+mn-cs"/>
                <a:sym typeface="Futura Bold"/>
              </a:defRPr>
            </a:lvl1pPr>
          </a:lstStyle>
          <a:p>
            <a:r>
              <a:rPr sz="1500"/>
              <a:t>Dresda etoa jasom osdoma</a:t>
            </a:r>
            <a:endParaRPr sz="1500"/>
          </a:p>
        </p:txBody>
      </p:sp>
      <p:sp>
        <p:nvSpPr>
          <p:cNvPr id="1610" name="Rectangle 27"/>
          <p:cNvSpPr txBox="1"/>
          <p:nvPr/>
        </p:nvSpPr>
        <p:spPr>
          <a:xfrm>
            <a:off x="6934200" y="4844566"/>
            <a:ext cx="3048001" cy="784830"/>
          </a:xfrm>
          <a:prstGeom prst="rect">
            <a:avLst/>
          </a:prstGeom>
          <a:ln w="12700">
            <a:miter lim="400000"/>
          </a:ln>
        </p:spPr>
        <p:txBody>
          <a:bodyPr lIns="22860" rIns="22860">
            <a:spAutoFit/>
          </a:bodyPr>
          <a:lstStyle>
            <a:lvl1pPr>
              <a:defRPr sz="3000">
                <a:latin typeface="Proxima Nova"/>
                <a:ea typeface="Proxima Nova"/>
                <a:cs typeface="Proxima Nova"/>
                <a:sym typeface="Proxima Nova"/>
              </a:defRPr>
            </a:lvl1pPr>
          </a:lstStyle>
          <a:p>
            <a:r>
              <a:rPr sz="1500"/>
              <a:t>Sanctus est Lorem sus  ipsusitn druamet. Lorem esomdo ipsos dolor sit amet, deras consetet.</a:t>
            </a:r>
            <a:endParaRPr sz="1500"/>
          </a:p>
        </p:txBody>
      </p:sp>
      <p:sp>
        <p:nvSpPr>
          <p:cNvPr id="1611" name="Kreis"/>
          <p:cNvSpPr/>
          <p:nvPr/>
        </p:nvSpPr>
        <p:spPr>
          <a:xfrm>
            <a:off x="5118100" y="739291"/>
            <a:ext cx="1270000" cy="1270001"/>
          </a:xfrm>
          <a:prstGeom prst="ellipse">
            <a:avLst/>
          </a:prstGeom>
          <a:solidFill>
            <a:srgbClr val="887EF9"/>
          </a:solidFill>
          <a:ln w="12700">
            <a:miter lim="400000"/>
          </a:ln>
        </p:spPr>
        <p:txBody>
          <a:bodyPr lIns="25400" tIns="25400" rIns="25400" bIns="25400" anchor="ct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1612" name="Rectangle 27"/>
          <p:cNvSpPr txBox="1"/>
          <p:nvPr/>
        </p:nvSpPr>
        <p:spPr>
          <a:xfrm>
            <a:off x="6934200" y="761516"/>
            <a:ext cx="3048000" cy="323165"/>
          </a:xfrm>
          <a:prstGeom prst="rect">
            <a:avLst/>
          </a:prstGeom>
          <a:ln w="12700">
            <a:miter lim="400000"/>
          </a:ln>
        </p:spPr>
        <p:txBody>
          <a:bodyPr lIns="22860" rIns="22860">
            <a:spAutoFit/>
          </a:bodyPr>
          <a:lstStyle>
            <a:lvl1pPr>
              <a:spcBef>
                <a:spcPts val="5900"/>
              </a:spcBef>
              <a:defRPr sz="3000">
                <a:solidFill>
                  <a:srgbClr val="151314"/>
                </a:solidFill>
                <a:latin typeface="+mn-lt"/>
                <a:ea typeface="+mn-ea"/>
                <a:cs typeface="+mn-cs"/>
                <a:sym typeface="Futura Bold"/>
              </a:defRPr>
            </a:lvl1pPr>
          </a:lstStyle>
          <a:p>
            <a:r>
              <a:rPr sz="1500"/>
              <a:t>Dresda etoa jasom osdoma</a:t>
            </a:r>
            <a:endParaRPr sz="1500"/>
          </a:p>
        </p:txBody>
      </p:sp>
      <p:sp>
        <p:nvSpPr>
          <p:cNvPr id="1613" name="Rectangle 27"/>
          <p:cNvSpPr txBox="1"/>
          <p:nvPr/>
        </p:nvSpPr>
        <p:spPr>
          <a:xfrm>
            <a:off x="6934200" y="1164106"/>
            <a:ext cx="3048001" cy="784830"/>
          </a:xfrm>
          <a:prstGeom prst="rect">
            <a:avLst/>
          </a:prstGeom>
          <a:ln w="12700">
            <a:miter lim="400000"/>
          </a:ln>
        </p:spPr>
        <p:txBody>
          <a:bodyPr lIns="22860" rIns="22860">
            <a:spAutoFit/>
          </a:bodyPr>
          <a:lstStyle>
            <a:lvl1pPr>
              <a:defRPr sz="3000">
                <a:latin typeface="Proxima Nova"/>
                <a:ea typeface="Proxima Nova"/>
                <a:cs typeface="Proxima Nova"/>
                <a:sym typeface="Proxima Nova"/>
              </a:defRPr>
            </a:lvl1pPr>
          </a:lstStyle>
          <a:p>
            <a:r>
              <a:rPr sz="1500"/>
              <a:t>Sanctus est Lorem sus  ipsusitn druamet. Lorem esomdo ipsos dolor sit amet, deras consetet.</a:t>
            </a:r>
            <a:endParaRPr sz="1500"/>
          </a:p>
        </p:txBody>
      </p:sp>
      <p:sp>
        <p:nvSpPr>
          <p:cNvPr id="1614" name=""/>
          <p:cNvSpPr txBox="1"/>
          <p:nvPr/>
        </p:nvSpPr>
        <p:spPr>
          <a:xfrm>
            <a:off x="5549900" y="1171091"/>
            <a:ext cx="406400" cy="406401"/>
          </a:xfrm>
          <a:prstGeom prst="rect">
            <a:avLst/>
          </a:prstGeom>
          <a:ln w="12700">
            <a:miter lim="400000"/>
          </a:ln>
        </p:spPr>
        <p:txBody>
          <a:bodyPr lIns="0" tIns="0" rIns="0" bIns="0" anchor="ctr"/>
          <a:lstStyle>
            <a:lvl1pPr algn="ctr">
              <a:lnSpc>
                <a:spcPct val="100000"/>
              </a:lnSpc>
              <a:defRPr sz="6400">
                <a:solidFill>
                  <a:srgbClr val="FFFFFF"/>
                </a:solidFill>
                <a:latin typeface="FontAwesome"/>
                <a:ea typeface="FontAwesome"/>
                <a:cs typeface="FontAwesome"/>
                <a:sym typeface="FontAwesome"/>
              </a:defRPr>
            </a:lvl1pPr>
          </a:lstStyle>
          <a:p>
            <a:r>
              <a:rPr sz="3200"/>
              <a:t></a:t>
            </a:r>
            <a:endParaRPr sz="32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01"/>
                                        </p:tgtEl>
                                        <p:attrNameLst>
                                          <p:attrName>style.visibility</p:attrName>
                                        </p:attrNameLst>
                                      </p:cBhvr>
                                      <p:to>
                                        <p:strVal val="visible"/>
                                      </p:to>
                                    </p:set>
                                    <p:animEffect transition="in" filter="randombar(horizontal)">
                                      <p:cBhvr>
                                        <p:cTn id="10" dur="500"/>
                                        <p:tgtEl>
                                          <p:spTgt spid="160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611"/>
                                        </p:tgtEl>
                                        <p:attrNameLst>
                                          <p:attrName>style.visibility</p:attrName>
                                        </p:attrNameLst>
                                      </p:cBhvr>
                                      <p:to>
                                        <p:strVal val="visible"/>
                                      </p:to>
                                    </p:set>
                                    <p:anim calcmode="lin" valueType="num">
                                      <p:cBhvr additive="base">
                                        <p:cTn id="15" dur="500" fill="hold"/>
                                        <p:tgtEl>
                                          <p:spTgt spid="1611"/>
                                        </p:tgtEl>
                                        <p:attrNameLst>
                                          <p:attrName>ppt_x</p:attrName>
                                        </p:attrNameLst>
                                      </p:cBhvr>
                                      <p:tavLst>
                                        <p:tav tm="0">
                                          <p:val>
                                            <p:strVal val="#ppt_x"/>
                                          </p:val>
                                        </p:tav>
                                        <p:tav tm="100000">
                                          <p:val>
                                            <p:strVal val="#ppt_x"/>
                                          </p:val>
                                        </p:tav>
                                      </p:tavLst>
                                    </p:anim>
                                    <p:anim calcmode="lin" valueType="num">
                                      <p:cBhvr additive="base">
                                        <p:cTn id="16" dur="500" fill="hold"/>
                                        <p:tgtEl>
                                          <p:spTgt spid="16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12"/>
                                        </p:tgtEl>
                                        <p:attrNameLst>
                                          <p:attrName>style.visibility</p:attrName>
                                        </p:attrNameLst>
                                      </p:cBhvr>
                                      <p:to>
                                        <p:strVal val="visible"/>
                                      </p:to>
                                    </p:set>
                                    <p:anim calcmode="lin" valueType="num">
                                      <p:cBhvr additive="base">
                                        <p:cTn id="19" dur="500" fill="hold"/>
                                        <p:tgtEl>
                                          <p:spTgt spid="1612"/>
                                        </p:tgtEl>
                                        <p:attrNameLst>
                                          <p:attrName>ppt_x</p:attrName>
                                        </p:attrNameLst>
                                      </p:cBhvr>
                                      <p:tavLst>
                                        <p:tav tm="0">
                                          <p:val>
                                            <p:strVal val="#ppt_x"/>
                                          </p:val>
                                        </p:tav>
                                        <p:tav tm="100000">
                                          <p:val>
                                            <p:strVal val="#ppt_x"/>
                                          </p:val>
                                        </p:tav>
                                      </p:tavLst>
                                    </p:anim>
                                    <p:anim calcmode="lin" valueType="num">
                                      <p:cBhvr additive="base">
                                        <p:cTn id="20" dur="500" fill="hold"/>
                                        <p:tgtEl>
                                          <p:spTgt spid="16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13"/>
                                        </p:tgtEl>
                                        <p:attrNameLst>
                                          <p:attrName>style.visibility</p:attrName>
                                        </p:attrNameLst>
                                      </p:cBhvr>
                                      <p:to>
                                        <p:strVal val="visible"/>
                                      </p:to>
                                    </p:set>
                                    <p:anim calcmode="lin" valueType="num">
                                      <p:cBhvr additive="base">
                                        <p:cTn id="23" dur="500" fill="hold"/>
                                        <p:tgtEl>
                                          <p:spTgt spid="1613"/>
                                        </p:tgtEl>
                                        <p:attrNameLst>
                                          <p:attrName>ppt_x</p:attrName>
                                        </p:attrNameLst>
                                      </p:cBhvr>
                                      <p:tavLst>
                                        <p:tav tm="0">
                                          <p:val>
                                            <p:strVal val="#ppt_x"/>
                                          </p:val>
                                        </p:tav>
                                        <p:tav tm="100000">
                                          <p:val>
                                            <p:strVal val="#ppt_x"/>
                                          </p:val>
                                        </p:tav>
                                      </p:tavLst>
                                    </p:anim>
                                    <p:anim calcmode="lin" valueType="num">
                                      <p:cBhvr additive="base">
                                        <p:cTn id="24" dur="500" fill="hold"/>
                                        <p:tgtEl>
                                          <p:spTgt spid="16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14"/>
                                        </p:tgtEl>
                                        <p:attrNameLst>
                                          <p:attrName>style.visibility</p:attrName>
                                        </p:attrNameLst>
                                      </p:cBhvr>
                                      <p:to>
                                        <p:strVal val="visible"/>
                                      </p:to>
                                    </p:set>
                                    <p:anim calcmode="lin" valueType="num">
                                      <p:cBhvr additive="base">
                                        <p:cTn id="27" dur="500" fill="hold"/>
                                        <p:tgtEl>
                                          <p:spTgt spid="1614"/>
                                        </p:tgtEl>
                                        <p:attrNameLst>
                                          <p:attrName>ppt_x</p:attrName>
                                        </p:attrNameLst>
                                      </p:cBhvr>
                                      <p:tavLst>
                                        <p:tav tm="0">
                                          <p:val>
                                            <p:strVal val="#ppt_x"/>
                                          </p:val>
                                        </p:tav>
                                        <p:tav tm="100000">
                                          <p:val>
                                            <p:strVal val="#ppt_x"/>
                                          </p:val>
                                        </p:tav>
                                      </p:tavLst>
                                    </p:anim>
                                    <p:anim calcmode="lin" valueType="num">
                                      <p:cBhvr additive="base">
                                        <p:cTn id="28" dur="500" fill="hold"/>
                                        <p:tgtEl>
                                          <p:spTgt spid="16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04"/>
                                        </p:tgtEl>
                                        <p:attrNameLst>
                                          <p:attrName>style.visibility</p:attrName>
                                        </p:attrNameLst>
                                      </p:cBhvr>
                                      <p:to>
                                        <p:strVal val="visible"/>
                                      </p:to>
                                    </p:set>
                                    <p:anim calcmode="lin" valueType="num">
                                      <p:cBhvr additive="base">
                                        <p:cTn id="33" dur="500" fill="hold"/>
                                        <p:tgtEl>
                                          <p:spTgt spid="1604"/>
                                        </p:tgtEl>
                                        <p:attrNameLst>
                                          <p:attrName>ppt_x</p:attrName>
                                        </p:attrNameLst>
                                      </p:cBhvr>
                                      <p:tavLst>
                                        <p:tav tm="0">
                                          <p:val>
                                            <p:strVal val="#ppt_x"/>
                                          </p:val>
                                        </p:tav>
                                        <p:tav tm="100000">
                                          <p:val>
                                            <p:strVal val="#ppt_x"/>
                                          </p:val>
                                        </p:tav>
                                      </p:tavLst>
                                    </p:anim>
                                    <p:anim calcmode="lin" valueType="num">
                                      <p:cBhvr additive="base">
                                        <p:cTn id="34" dur="500" fill="hold"/>
                                        <p:tgtEl>
                                          <p:spTgt spid="160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05"/>
                                        </p:tgtEl>
                                        <p:attrNameLst>
                                          <p:attrName>style.visibility</p:attrName>
                                        </p:attrNameLst>
                                      </p:cBhvr>
                                      <p:to>
                                        <p:strVal val="visible"/>
                                      </p:to>
                                    </p:set>
                                    <p:anim calcmode="lin" valueType="num">
                                      <p:cBhvr additive="base">
                                        <p:cTn id="37" dur="500" fill="hold"/>
                                        <p:tgtEl>
                                          <p:spTgt spid="1605"/>
                                        </p:tgtEl>
                                        <p:attrNameLst>
                                          <p:attrName>ppt_x</p:attrName>
                                        </p:attrNameLst>
                                      </p:cBhvr>
                                      <p:tavLst>
                                        <p:tav tm="0">
                                          <p:val>
                                            <p:strVal val="#ppt_x"/>
                                          </p:val>
                                        </p:tav>
                                        <p:tav tm="100000">
                                          <p:val>
                                            <p:strVal val="#ppt_x"/>
                                          </p:val>
                                        </p:tav>
                                      </p:tavLst>
                                    </p:anim>
                                    <p:anim calcmode="lin" valueType="num">
                                      <p:cBhvr additive="base">
                                        <p:cTn id="38" dur="500" fill="hold"/>
                                        <p:tgtEl>
                                          <p:spTgt spid="160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06"/>
                                        </p:tgtEl>
                                        <p:attrNameLst>
                                          <p:attrName>style.visibility</p:attrName>
                                        </p:attrNameLst>
                                      </p:cBhvr>
                                      <p:to>
                                        <p:strVal val="visible"/>
                                      </p:to>
                                    </p:set>
                                    <p:anim calcmode="lin" valueType="num">
                                      <p:cBhvr additive="base">
                                        <p:cTn id="41" dur="500" fill="hold"/>
                                        <p:tgtEl>
                                          <p:spTgt spid="1606"/>
                                        </p:tgtEl>
                                        <p:attrNameLst>
                                          <p:attrName>ppt_x</p:attrName>
                                        </p:attrNameLst>
                                      </p:cBhvr>
                                      <p:tavLst>
                                        <p:tav tm="0">
                                          <p:val>
                                            <p:strVal val="#ppt_x"/>
                                          </p:val>
                                        </p:tav>
                                        <p:tav tm="100000">
                                          <p:val>
                                            <p:strVal val="#ppt_x"/>
                                          </p:val>
                                        </p:tav>
                                      </p:tavLst>
                                    </p:anim>
                                    <p:anim calcmode="lin" valueType="num">
                                      <p:cBhvr additive="base">
                                        <p:cTn id="42" dur="500" fill="hold"/>
                                        <p:tgtEl>
                                          <p:spTgt spid="160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07"/>
                                        </p:tgtEl>
                                        <p:attrNameLst>
                                          <p:attrName>style.visibility</p:attrName>
                                        </p:attrNameLst>
                                      </p:cBhvr>
                                      <p:to>
                                        <p:strVal val="visible"/>
                                      </p:to>
                                    </p:set>
                                    <p:anim calcmode="lin" valueType="num">
                                      <p:cBhvr additive="base">
                                        <p:cTn id="45" dur="500" fill="hold"/>
                                        <p:tgtEl>
                                          <p:spTgt spid="1607"/>
                                        </p:tgtEl>
                                        <p:attrNameLst>
                                          <p:attrName>ppt_x</p:attrName>
                                        </p:attrNameLst>
                                      </p:cBhvr>
                                      <p:tavLst>
                                        <p:tav tm="0">
                                          <p:val>
                                            <p:strVal val="#ppt_x"/>
                                          </p:val>
                                        </p:tav>
                                        <p:tav tm="100000">
                                          <p:val>
                                            <p:strVal val="#ppt_x"/>
                                          </p:val>
                                        </p:tav>
                                      </p:tavLst>
                                    </p:anim>
                                    <p:anim calcmode="lin" valueType="num">
                                      <p:cBhvr additive="base">
                                        <p:cTn id="46" dur="500" fill="hold"/>
                                        <p:tgtEl>
                                          <p:spTgt spid="160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03"/>
                                        </p:tgtEl>
                                        <p:attrNameLst>
                                          <p:attrName>style.visibility</p:attrName>
                                        </p:attrNameLst>
                                      </p:cBhvr>
                                      <p:to>
                                        <p:strVal val="visible"/>
                                      </p:to>
                                    </p:set>
                                    <p:anim calcmode="lin" valueType="num">
                                      <p:cBhvr additive="base">
                                        <p:cTn id="51" dur="500" fill="hold"/>
                                        <p:tgtEl>
                                          <p:spTgt spid="1603"/>
                                        </p:tgtEl>
                                        <p:attrNameLst>
                                          <p:attrName>ppt_x</p:attrName>
                                        </p:attrNameLst>
                                      </p:cBhvr>
                                      <p:tavLst>
                                        <p:tav tm="0">
                                          <p:val>
                                            <p:strVal val="#ppt_x"/>
                                          </p:val>
                                        </p:tav>
                                        <p:tav tm="100000">
                                          <p:val>
                                            <p:strVal val="#ppt_x"/>
                                          </p:val>
                                        </p:tav>
                                      </p:tavLst>
                                    </p:anim>
                                    <p:anim calcmode="lin" valueType="num">
                                      <p:cBhvr additive="base">
                                        <p:cTn id="52" dur="500" fill="hold"/>
                                        <p:tgtEl>
                                          <p:spTgt spid="160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08"/>
                                        </p:tgtEl>
                                        <p:attrNameLst>
                                          <p:attrName>style.visibility</p:attrName>
                                        </p:attrNameLst>
                                      </p:cBhvr>
                                      <p:to>
                                        <p:strVal val="visible"/>
                                      </p:to>
                                    </p:set>
                                    <p:anim calcmode="lin" valueType="num">
                                      <p:cBhvr additive="base">
                                        <p:cTn id="55" dur="500" fill="hold"/>
                                        <p:tgtEl>
                                          <p:spTgt spid="1608"/>
                                        </p:tgtEl>
                                        <p:attrNameLst>
                                          <p:attrName>ppt_x</p:attrName>
                                        </p:attrNameLst>
                                      </p:cBhvr>
                                      <p:tavLst>
                                        <p:tav tm="0">
                                          <p:val>
                                            <p:strVal val="#ppt_x"/>
                                          </p:val>
                                        </p:tav>
                                        <p:tav tm="100000">
                                          <p:val>
                                            <p:strVal val="#ppt_x"/>
                                          </p:val>
                                        </p:tav>
                                      </p:tavLst>
                                    </p:anim>
                                    <p:anim calcmode="lin" valueType="num">
                                      <p:cBhvr additive="base">
                                        <p:cTn id="56" dur="500" fill="hold"/>
                                        <p:tgtEl>
                                          <p:spTgt spid="160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09"/>
                                        </p:tgtEl>
                                        <p:attrNameLst>
                                          <p:attrName>style.visibility</p:attrName>
                                        </p:attrNameLst>
                                      </p:cBhvr>
                                      <p:to>
                                        <p:strVal val="visible"/>
                                      </p:to>
                                    </p:set>
                                    <p:anim calcmode="lin" valueType="num">
                                      <p:cBhvr additive="base">
                                        <p:cTn id="59" dur="500" fill="hold"/>
                                        <p:tgtEl>
                                          <p:spTgt spid="1609"/>
                                        </p:tgtEl>
                                        <p:attrNameLst>
                                          <p:attrName>ppt_x</p:attrName>
                                        </p:attrNameLst>
                                      </p:cBhvr>
                                      <p:tavLst>
                                        <p:tav tm="0">
                                          <p:val>
                                            <p:strVal val="#ppt_x"/>
                                          </p:val>
                                        </p:tav>
                                        <p:tav tm="100000">
                                          <p:val>
                                            <p:strVal val="#ppt_x"/>
                                          </p:val>
                                        </p:tav>
                                      </p:tavLst>
                                    </p:anim>
                                    <p:anim calcmode="lin" valueType="num">
                                      <p:cBhvr additive="base">
                                        <p:cTn id="60" dur="500" fill="hold"/>
                                        <p:tgtEl>
                                          <p:spTgt spid="160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10"/>
                                        </p:tgtEl>
                                        <p:attrNameLst>
                                          <p:attrName>style.visibility</p:attrName>
                                        </p:attrNameLst>
                                      </p:cBhvr>
                                      <p:to>
                                        <p:strVal val="visible"/>
                                      </p:to>
                                    </p:set>
                                    <p:anim calcmode="lin" valueType="num">
                                      <p:cBhvr additive="base">
                                        <p:cTn id="63" dur="500" fill="hold"/>
                                        <p:tgtEl>
                                          <p:spTgt spid="1610"/>
                                        </p:tgtEl>
                                        <p:attrNameLst>
                                          <p:attrName>ppt_x</p:attrName>
                                        </p:attrNameLst>
                                      </p:cBhvr>
                                      <p:tavLst>
                                        <p:tav tm="0">
                                          <p:val>
                                            <p:strVal val="#ppt_x"/>
                                          </p:val>
                                        </p:tav>
                                        <p:tav tm="100000">
                                          <p:val>
                                            <p:strVal val="#ppt_x"/>
                                          </p:val>
                                        </p:tav>
                                      </p:tavLst>
                                    </p:anim>
                                    <p:anim calcmode="lin" valueType="num">
                                      <p:cBhvr additive="base">
                                        <p:cTn id="64" dur="500" fill="hold"/>
                                        <p:tgtEl>
                                          <p:spTgt spid="16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1" grpId="0" animBg="1"/>
      <p:bldP spid="1603" grpId="0" animBg="1"/>
      <p:bldP spid="1604" grpId="0" animBg="1"/>
      <p:bldP spid="1605" grpId="0" animBg="1"/>
      <p:bldP spid="1606" grpId="0" animBg="1"/>
      <p:bldP spid="1607" grpId="0" animBg="1"/>
      <p:bldP spid="1608" grpId="0" animBg="1"/>
      <p:bldP spid="1609" grpId="0" animBg="1"/>
      <p:bldP spid="1610" grpId="0" animBg="1"/>
      <p:bldP spid="1611" grpId="0" animBg="1"/>
      <p:bldP spid="1612" grpId="0" animBg="1"/>
      <p:bldP spid="1613" grpId="0" animBg="1"/>
      <p:bldP spid="16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Rechteck"/>
          <p:cNvSpPr/>
          <p:nvPr/>
        </p:nvSpPr>
        <p:spPr>
          <a:xfrm>
            <a:off x="-1" y="-1"/>
            <a:ext cx="7048402" cy="6858001"/>
          </a:xfrm>
          <a:prstGeom prst="rect">
            <a:avLst/>
          </a:prstGeom>
          <a:solidFill>
            <a:srgbClr val="887EF9"/>
          </a:solidFill>
          <a:ln w="12700">
            <a:miter lim="400000"/>
          </a:ln>
        </p:spPr>
        <p:txBody>
          <a:bodyPr lIns="25400" tIns="25400" rIns="25400" bIns="25400" anchor="ctr"/>
          <a:lstStyle/>
          <a:p>
            <a:pPr algn="ctr">
              <a:lnSpc>
                <a:spcPct val="100000"/>
              </a:lnSpc>
              <a:defRPr sz="3200">
                <a:solidFill>
                  <a:srgbClr val="FFFFFF"/>
                </a:solidFill>
                <a:latin typeface="Helvetica Light"/>
                <a:ea typeface="Helvetica Light"/>
                <a:cs typeface="Helvetica Light"/>
                <a:sym typeface="Helvetica Light"/>
              </a:defRPr>
            </a:pPr>
            <a:endParaRPr sz="1600">
              <a:solidFill>
                <a:schemeClr val="bg1"/>
              </a:solidFill>
            </a:endParaRPr>
          </a:p>
        </p:txBody>
      </p:sp>
      <p:sp>
        <p:nvSpPr>
          <p:cNvPr id="908" name="Foliennummer"/>
          <p:cNvSpPr txBox="1">
            <a:spLocks noGrp="1"/>
          </p:cNvSpPr>
          <p:nvPr>
            <p:ph type="sldNum" sz="quarter" idx="2"/>
          </p:nvPr>
        </p:nvSpPr>
        <p:spPr>
          <a:xfrm>
            <a:off x="22646977" y="12446000"/>
            <a:ext cx="467024" cy="498922"/>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19227C"/>
                </a:solidFill>
                <a:effectLst/>
                <a:uFillTx/>
                <a:latin typeface="Futura"/>
                <a:ea typeface="Futura"/>
                <a:cs typeface="Futura"/>
                <a:sym typeface="Futura"/>
              </a:defRPr>
            </a:lvl1pPr>
            <a:lvl2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2pPr>
            <a:lvl3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3pPr>
            <a:lvl4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4pPr>
            <a:lvl5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5pPr>
            <a:lvl6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6pPr>
            <a:lvl7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7pPr>
            <a:lvl8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8pPr>
            <a:lvl9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9pPr>
          </a:lstStyle>
          <a:p>
            <a:fld id="{86CB4B4D-7CA3-9044-876B-883B54F8677D}" type="slidenum">
              <a:rPr lang="en-US" altLang="zh-CN" smtClean="0"/>
            </a:fld>
            <a:endParaRPr lang="en-US" altLang="zh-CN" smtClean="0"/>
          </a:p>
        </p:txBody>
      </p:sp>
      <p:sp>
        <p:nvSpPr>
          <p:cNvPr id="909" name="Rectangle 27"/>
          <p:cNvSpPr txBox="1"/>
          <p:nvPr/>
        </p:nvSpPr>
        <p:spPr>
          <a:xfrm>
            <a:off x="952500" y="793750"/>
            <a:ext cx="3708351" cy="2123658"/>
          </a:xfrm>
          <a:prstGeom prst="rect">
            <a:avLst/>
          </a:prstGeom>
          <a:ln w="12700">
            <a:miter lim="400000"/>
          </a:ln>
        </p:spPr>
        <p:txBody>
          <a:bodyPr lIns="22860" rIns="22860">
            <a:spAutoFit/>
          </a:bodyPr>
          <a:lstStyle/>
          <a:p>
            <a:pPr>
              <a:defRPr sz="7200">
                <a:solidFill>
                  <a:srgbClr val="19227C"/>
                </a:solidFill>
                <a:latin typeface="+mn-lt"/>
                <a:ea typeface="+mn-ea"/>
                <a:cs typeface="+mn-cs"/>
                <a:sym typeface="Futura Bold"/>
              </a:defRPr>
            </a:pPr>
            <a:r>
              <a:rPr sz="4400" b="1" dirty="0">
                <a:solidFill>
                  <a:schemeClr val="bg1"/>
                </a:solidFill>
              </a:rPr>
              <a:t>WHAT WE </a:t>
            </a:r>
            <a:endParaRPr sz="4400" b="1" dirty="0">
              <a:solidFill>
                <a:schemeClr val="bg1"/>
              </a:solidFill>
            </a:endParaRPr>
          </a:p>
          <a:p>
            <a:pPr>
              <a:defRPr sz="7200">
                <a:solidFill>
                  <a:srgbClr val="19227C"/>
                </a:solidFill>
                <a:latin typeface="+mn-lt"/>
                <a:ea typeface="+mn-ea"/>
                <a:cs typeface="+mn-cs"/>
                <a:sym typeface="Futura Bold"/>
              </a:defRPr>
            </a:pPr>
            <a:r>
              <a:rPr sz="4400" b="1" dirty="0">
                <a:solidFill>
                  <a:schemeClr val="bg1"/>
                </a:solidFill>
              </a:rPr>
              <a:t>CAN DO</a:t>
            </a:r>
            <a:endParaRPr sz="4400" b="1" dirty="0">
              <a:solidFill>
                <a:schemeClr val="bg1"/>
              </a:solidFill>
            </a:endParaRPr>
          </a:p>
          <a:p>
            <a:pPr>
              <a:defRPr sz="7200">
                <a:solidFill>
                  <a:srgbClr val="19227C"/>
                </a:solidFill>
                <a:latin typeface="+mn-lt"/>
                <a:ea typeface="+mn-ea"/>
                <a:cs typeface="+mn-cs"/>
                <a:sym typeface="Futura Bold"/>
              </a:defRPr>
            </a:pPr>
            <a:r>
              <a:rPr sz="4400" b="1" dirty="0">
                <a:solidFill>
                  <a:schemeClr val="bg1"/>
                </a:solidFill>
              </a:rPr>
              <a:t>FOR YOU</a:t>
            </a:r>
            <a:endParaRPr sz="4400" b="1" dirty="0">
              <a:solidFill>
                <a:schemeClr val="bg1"/>
              </a:solidFill>
            </a:endParaRPr>
          </a:p>
        </p:txBody>
      </p:sp>
      <p:sp>
        <p:nvSpPr>
          <p:cNvPr id="910" name=""/>
          <p:cNvSpPr txBox="1"/>
          <p:nvPr/>
        </p:nvSpPr>
        <p:spPr>
          <a:xfrm>
            <a:off x="8229600" y="985520"/>
            <a:ext cx="406400" cy="406401"/>
          </a:xfrm>
          <a:prstGeom prst="rect">
            <a:avLst/>
          </a:prstGeom>
          <a:ln w="12700">
            <a:miter lim="400000"/>
          </a:ln>
        </p:spPr>
        <p:txBody>
          <a:bodyPr lIns="0" tIns="0" rIns="0" bIns="0" anchor="ctr"/>
          <a:lstStyle>
            <a:lvl1pPr algn="ctr">
              <a:lnSpc>
                <a:spcPct val="100000"/>
              </a:lnSpc>
              <a:defRPr sz="6400">
                <a:solidFill>
                  <a:srgbClr val="19227C"/>
                </a:solidFill>
                <a:latin typeface="FontAwesome"/>
                <a:ea typeface="FontAwesome"/>
                <a:cs typeface="FontAwesome"/>
                <a:sym typeface="FontAwesome"/>
              </a:defRPr>
            </a:lvl1pPr>
          </a:lstStyle>
          <a:p>
            <a:r>
              <a:rPr sz="3200"/>
              <a:t></a:t>
            </a:r>
            <a:endParaRPr sz="3200"/>
          </a:p>
        </p:txBody>
      </p:sp>
      <p:grpSp>
        <p:nvGrpSpPr>
          <p:cNvPr id="913" name="Gruppieren"/>
          <p:cNvGrpSpPr/>
          <p:nvPr/>
        </p:nvGrpSpPr>
        <p:grpSpPr>
          <a:xfrm>
            <a:off x="8915400" y="922020"/>
            <a:ext cx="2095500" cy="846921"/>
            <a:chOff x="0" y="0"/>
            <a:chExt cx="4191000" cy="1693840"/>
          </a:xfrm>
        </p:grpSpPr>
        <p:sp>
          <p:nvSpPr>
            <p:cNvPr id="911" name="Rectangle 27"/>
            <p:cNvSpPr txBox="1"/>
            <p:nvPr/>
          </p:nvSpPr>
          <p:spPr>
            <a:xfrm>
              <a:off x="0" y="0"/>
              <a:ext cx="4191000" cy="553997"/>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51314"/>
                  </a:solidFill>
                  <a:latin typeface="+mn-lt"/>
                  <a:ea typeface="+mn-ea"/>
                  <a:cs typeface="+mn-cs"/>
                  <a:sym typeface="Futura Bold"/>
                </a:defRPr>
              </a:lvl1pPr>
            </a:lstStyle>
            <a:p>
              <a:r>
                <a:rPr sz="1500"/>
                <a:t>Fosduo jaom rebum</a:t>
              </a:r>
              <a:endParaRPr sz="1500"/>
            </a:p>
          </p:txBody>
        </p:sp>
        <p:sp>
          <p:nvSpPr>
            <p:cNvPr id="912" name="Rectangle 27"/>
            <p:cNvSpPr txBox="1"/>
            <p:nvPr/>
          </p:nvSpPr>
          <p:spPr>
            <a:xfrm>
              <a:off x="0" y="678179"/>
              <a:ext cx="4191000" cy="1015661"/>
            </a:xfrm>
            <a:prstGeom prst="rect">
              <a:avLst/>
            </a:prstGeom>
            <a:noFill/>
            <a:ln w="12700" cap="flat">
              <a:noFill/>
              <a:miter lim="400000"/>
            </a:ln>
            <a:effectLst/>
          </p:spPr>
          <p:txBody>
            <a:bodyPr wrap="square" lIns="22860" tIns="22860" rIns="22860" bIns="22860" numCol="1" anchor="t">
              <a:spAutoFit/>
            </a:bodyPr>
            <a:lstStyle>
              <a:lvl1pPr>
                <a:defRPr sz="3000">
                  <a:latin typeface="Proxima Nova"/>
                  <a:ea typeface="Proxima Nova"/>
                  <a:cs typeface="Proxima Nova"/>
                  <a:sym typeface="Proxima Nova"/>
                </a:defRPr>
              </a:lvl1pPr>
            </a:lstStyle>
            <a:p>
              <a:r>
                <a:rPr sz="1500"/>
                <a:t>Deras consetetur this sadipscing elitroma.</a:t>
              </a:r>
              <a:endParaRPr sz="1500"/>
            </a:p>
          </p:txBody>
        </p:sp>
      </p:grpSp>
      <p:grpSp>
        <p:nvGrpSpPr>
          <p:cNvPr id="916" name="Gruppieren"/>
          <p:cNvGrpSpPr/>
          <p:nvPr/>
        </p:nvGrpSpPr>
        <p:grpSpPr>
          <a:xfrm>
            <a:off x="8915400" y="5080000"/>
            <a:ext cx="2095500" cy="846921"/>
            <a:chOff x="0" y="0"/>
            <a:chExt cx="4191000" cy="1693840"/>
          </a:xfrm>
        </p:grpSpPr>
        <p:sp>
          <p:nvSpPr>
            <p:cNvPr id="914" name="Rectangle 27"/>
            <p:cNvSpPr txBox="1"/>
            <p:nvPr/>
          </p:nvSpPr>
          <p:spPr>
            <a:xfrm>
              <a:off x="0" y="0"/>
              <a:ext cx="4191000" cy="553997"/>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51314"/>
                  </a:solidFill>
                  <a:latin typeface="+mn-lt"/>
                  <a:ea typeface="+mn-ea"/>
                  <a:cs typeface="+mn-cs"/>
                  <a:sym typeface="Futura Bold"/>
                </a:defRPr>
              </a:lvl1pPr>
            </a:lstStyle>
            <a:p>
              <a:r>
                <a:rPr sz="1500"/>
                <a:t>Fosduo jaom rebum</a:t>
              </a:r>
              <a:endParaRPr sz="1500"/>
            </a:p>
          </p:txBody>
        </p:sp>
        <p:sp>
          <p:nvSpPr>
            <p:cNvPr id="915" name="Rectangle 27"/>
            <p:cNvSpPr txBox="1"/>
            <p:nvPr/>
          </p:nvSpPr>
          <p:spPr>
            <a:xfrm>
              <a:off x="0" y="678179"/>
              <a:ext cx="4191000" cy="1015661"/>
            </a:xfrm>
            <a:prstGeom prst="rect">
              <a:avLst/>
            </a:prstGeom>
            <a:noFill/>
            <a:ln w="12700" cap="flat">
              <a:noFill/>
              <a:miter lim="400000"/>
            </a:ln>
            <a:effectLst/>
          </p:spPr>
          <p:txBody>
            <a:bodyPr wrap="square" lIns="22860" tIns="22860" rIns="22860" bIns="22860" numCol="1" anchor="t">
              <a:spAutoFit/>
            </a:bodyPr>
            <a:lstStyle>
              <a:lvl1pPr>
                <a:defRPr sz="3000">
                  <a:latin typeface="Proxima Nova"/>
                  <a:ea typeface="Proxima Nova"/>
                  <a:cs typeface="Proxima Nova"/>
                  <a:sym typeface="Proxima Nova"/>
                </a:defRPr>
              </a:lvl1pPr>
            </a:lstStyle>
            <a:p>
              <a:r>
                <a:rPr sz="1500"/>
                <a:t>Deras consetetur this sadipscing elitroma.</a:t>
              </a:r>
              <a:endParaRPr sz="1500"/>
            </a:p>
          </p:txBody>
        </p:sp>
      </p:grpSp>
      <p:grpSp>
        <p:nvGrpSpPr>
          <p:cNvPr id="919" name="Gruppieren"/>
          <p:cNvGrpSpPr/>
          <p:nvPr/>
        </p:nvGrpSpPr>
        <p:grpSpPr>
          <a:xfrm>
            <a:off x="8915400" y="3771900"/>
            <a:ext cx="2095500" cy="846921"/>
            <a:chOff x="0" y="0"/>
            <a:chExt cx="4191000" cy="1693840"/>
          </a:xfrm>
        </p:grpSpPr>
        <p:sp>
          <p:nvSpPr>
            <p:cNvPr id="917" name="Rectangle 27"/>
            <p:cNvSpPr txBox="1"/>
            <p:nvPr/>
          </p:nvSpPr>
          <p:spPr>
            <a:xfrm>
              <a:off x="0" y="0"/>
              <a:ext cx="4191000" cy="553997"/>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51314"/>
                  </a:solidFill>
                  <a:latin typeface="+mn-lt"/>
                  <a:ea typeface="+mn-ea"/>
                  <a:cs typeface="+mn-cs"/>
                  <a:sym typeface="Futura Bold"/>
                </a:defRPr>
              </a:lvl1pPr>
            </a:lstStyle>
            <a:p>
              <a:r>
                <a:rPr sz="1500"/>
                <a:t>Fosduo jaom rebum</a:t>
              </a:r>
              <a:endParaRPr sz="1500"/>
            </a:p>
          </p:txBody>
        </p:sp>
        <p:sp>
          <p:nvSpPr>
            <p:cNvPr id="918" name="Rectangle 27"/>
            <p:cNvSpPr txBox="1"/>
            <p:nvPr/>
          </p:nvSpPr>
          <p:spPr>
            <a:xfrm>
              <a:off x="0" y="678179"/>
              <a:ext cx="4191000" cy="1015661"/>
            </a:xfrm>
            <a:prstGeom prst="rect">
              <a:avLst/>
            </a:prstGeom>
            <a:noFill/>
            <a:ln w="12700" cap="flat">
              <a:noFill/>
              <a:miter lim="400000"/>
            </a:ln>
            <a:effectLst/>
          </p:spPr>
          <p:txBody>
            <a:bodyPr wrap="square" lIns="22860" tIns="22860" rIns="22860" bIns="22860" numCol="1" anchor="t">
              <a:spAutoFit/>
            </a:bodyPr>
            <a:lstStyle>
              <a:lvl1pPr>
                <a:defRPr sz="3000">
                  <a:latin typeface="Proxima Nova"/>
                  <a:ea typeface="Proxima Nova"/>
                  <a:cs typeface="Proxima Nova"/>
                  <a:sym typeface="Proxima Nova"/>
                </a:defRPr>
              </a:lvl1pPr>
            </a:lstStyle>
            <a:p>
              <a:r>
                <a:rPr sz="1500"/>
                <a:t>Deras consetetur this sadipscing elitroma.</a:t>
              </a:r>
              <a:endParaRPr sz="1500"/>
            </a:p>
          </p:txBody>
        </p:sp>
      </p:grpSp>
      <p:grpSp>
        <p:nvGrpSpPr>
          <p:cNvPr id="922" name="Gruppieren"/>
          <p:cNvGrpSpPr/>
          <p:nvPr/>
        </p:nvGrpSpPr>
        <p:grpSpPr>
          <a:xfrm>
            <a:off x="8915400" y="2346960"/>
            <a:ext cx="2095500" cy="846921"/>
            <a:chOff x="0" y="0"/>
            <a:chExt cx="4191000" cy="1693840"/>
          </a:xfrm>
        </p:grpSpPr>
        <p:sp>
          <p:nvSpPr>
            <p:cNvPr id="920" name="Rectangle 27"/>
            <p:cNvSpPr txBox="1"/>
            <p:nvPr/>
          </p:nvSpPr>
          <p:spPr>
            <a:xfrm>
              <a:off x="0" y="0"/>
              <a:ext cx="4191000" cy="553997"/>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51314"/>
                  </a:solidFill>
                  <a:latin typeface="+mn-lt"/>
                  <a:ea typeface="+mn-ea"/>
                  <a:cs typeface="+mn-cs"/>
                  <a:sym typeface="Futura Bold"/>
                </a:defRPr>
              </a:lvl1pPr>
            </a:lstStyle>
            <a:p>
              <a:r>
                <a:rPr sz="1500"/>
                <a:t>Fosduo jaom rebum</a:t>
              </a:r>
              <a:endParaRPr sz="1500"/>
            </a:p>
          </p:txBody>
        </p:sp>
        <p:sp>
          <p:nvSpPr>
            <p:cNvPr id="921" name="Rectangle 27"/>
            <p:cNvSpPr txBox="1"/>
            <p:nvPr/>
          </p:nvSpPr>
          <p:spPr>
            <a:xfrm>
              <a:off x="0" y="678179"/>
              <a:ext cx="4191000" cy="1015661"/>
            </a:xfrm>
            <a:prstGeom prst="rect">
              <a:avLst/>
            </a:prstGeom>
            <a:noFill/>
            <a:ln w="12700" cap="flat">
              <a:noFill/>
              <a:miter lim="400000"/>
            </a:ln>
            <a:effectLst/>
          </p:spPr>
          <p:txBody>
            <a:bodyPr wrap="square" lIns="22860" tIns="22860" rIns="22860" bIns="22860" numCol="1" anchor="t">
              <a:spAutoFit/>
            </a:bodyPr>
            <a:lstStyle>
              <a:lvl1pPr>
                <a:defRPr sz="3000">
                  <a:latin typeface="Proxima Nova"/>
                  <a:ea typeface="Proxima Nova"/>
                  <a:cs typeface="Proxima Nova"/>
                  <a:sym typeface="Proxima Nova"/>
                </a:defRPr>
              </a:lvl1pPr>
            </a:lstStyle>
            <a:p>
              <a:r>
                <a:rPr sz="1500"/>
                <a:t>Deras consetetur this sadipscing elitroma.</a:t>
              </a:r>
              <a:endParaRPr sz="1500"/>
            </a:p>
          </p:txBody>
        </p:sp>
      </p:grpSp>
      <p:sp>
        <p:nvSpPr>
          <p:cNvPr id="923" name=""/>
          <p:cNvSpPr txBox="1"/>
          <p:nvPr/>
        </p:nvSpPr>
        <p:spPr>
          <a:xfrm>
            <a:off x="8229600" y="5143500"/>
            <a:ext cx="406400" cy="406401"/>
          </a:xfrm>
          <a:prstGeom prst="rect">
            <a:avLst/>
          </a:prstGeom>
          <a:ln w="12700">
            <a:miter lim="400000"/>
          </a:ln>
        </p:spPr>
        <p:txBody>
          <a:bodyPr lIns="0" tIns="0" rIns="0" bIns="0" anchor="ctr"/>
          <a:lstStyle>
            <a:lvl1pPr algn="ctr">
              <a:lnSpc>
                <a:spcPct val="100000"/>
              </a:lnSpc>
              <a:defRPr sz="6400">
                <a:solidFill>
                  <a:srgbClr val="19227C"/>
                </a:solidFill>
                <a:latin typeface="FontAwesome"/>
                <a:ea typeface="FontAwesome"/>
                <a:cs typeface="FontAwesome"/>
                <a:sym typeface="FontAwesome"/>
              </a:defRPr>
            </a:lvl1pPr>
          </a:lstStyle>
          <a:p>
            <a:r>
              <a:rPr sz="3200"/>
              <a:t></a:t>
            </a:r>
            <a:endParaRPr sz="3200"/>
          </a:p>
        </p:txBody>
      </p:sp>
      <p:sp>
        <p:nvSpPr>
          <p:cNvPr id="924" name=""/>
          <p:cNvSpPr txBox="1"/>
          <p:nvPr/>
        </p:nvSpPr>
        <p:spPr>
          <a:xfrm>
            <a:off x="8229600" y="2384425"/>
            <a:ext cx="406400" cy="406401"/>
          </a:xfrm>
          <a:prstGeom prst="rect">
            <a:avLst/>
          </a:prstGeom>
          <a:ln w="12700">
            <a:miter lim="400000"/>
          </a:ln>
        </p:spPr>
        <p:txBody>
          <a:bodyPr lIns="0" tIns="0" rIns="0" bIns="0" anchor="ctr"/>
          <a:lstStyle>
            <a:lvl1pPr algn="ctr">
              <a:lnSpc>
                <a:spcPct val="100000"/>
              </a:lnSpc>
              <a:defRPr sz="6400">
                <a:solidFill>
                  <a:srgbClr val="19227C"/>
                </a:solidFill>
                <a:latin typeface="FontAwesome"/>
                <a:ea typeface="FontAwesome"/>
                <a:cs typeface="FontAwesome"/>
                <a:sym typeface="FontAwesome"/>
              </a:defRPr>
            </a:lvl1pPr>
          </a:lstStyle>
          <a:p>
            <a:r>
              <a:rPr sz="3200"/>
              <a:t></a:t>
            </a:r>
            <a:endParaRPr sz="3200"/>
          </a:p>
        </p:txBody>
      </p:sp>
      <p:sp>
        <p:nvSpPr>
          <p:cNvPr id="925" name=""/>
          <p:cNvSpPr txBox="1"/>
          <p:nvPr/>
        </p:nvSpPr>
        <p:spPr>
          <a:xfrm>
            <a:off x="8229600" y="3840480"/>
            <a:ext cx="406400" cy="406401"/>
          </a:xfrm>
          <a:prstGeom prst="rect">
            <a:avLst/>
          </a:prstGeom>
          <a:ln w="12700">
            <a:miter lim="400000"/>
          </a:ln>
        </p:spPr>
        <p:txBody>
          <a:bodyPr lIns="0" tIns="0" rIns="0" bIns="0" anchor="ctr"/>
          <a:lstStyle>
            <a:lvl1pPr algn="ctr">
              <a:lnSpc>
                <a:spcPct val="100000"/>
              </a:lnSpc>
              <a:defRPr sz="6400">
                <a:solidFill>
                  <a:srgbClr val="19227C"/>
                </a:solidFill>
                <a:latin typeface="FontAwesome"/>
                <a:ea typeface="FontAwesome"/>
                <a:cs typeface="FontAwesome"/>
                <a:sym typeface="FontAwesome"/>
              </a:defRPr>
            </a:lvl1pPr>
          </a:lstStyle>
          <a:p>
            <a:r>
              <a:rPr sz="3200"/>
              <a:t></a:t>
            </a:r>
            <a:endParaRPr sz="3200"/>
          </a:p>
        </p:txBody>
      </p:sp>
      <p:sp>
        <p:nvSpPr>
          <p:cNvPr id="926" name="Rectangle 27"/>
          <p:cNvSpPr txBox="1"/>
          <p:nvPr/>
        </p:nvSpPr>
        <p:spPr>
          <a:xfrm>
            <a:off x="952500" y="4533900"/>
            <a:ext cx="5117952" cy="1246495"/>
          </a:xfrm>
          <a:prstGeom prst="rect">
            <a:avLst/>
          </a:prstGeom>
          <a:ln w="12700">
            <a:miter lim="400000"/>
          </a:ln>
        </p:spPr>
        <p:txBody>
          <a:bodyPr lIns="22860" rIns="22860">
            <a:spAutoFit/>
          </a:bodyPr>
          <a:lstStyle>
            <a:lvl1pPr>
              <a:defRPr sz="3000">
                <a:latin typeface="Proxima Nova"/>
                <a:ea typeface="Proxima Nova"/>
                <a:cs typeface="Proxima Nova"/>
                <a:sym typeface="Proxima Nova"/>
              </a:defRPr>
            </a:lvl1pPr>
          </a:lstStyle>
          <a:p>
            <a:r>
              <a:rPr sz="1500">
                <a:solidFill>
                  <a:schemeClr val="bg1"/>
                </a:solidFill>
              </a:rPr>
              <a:t>Clita the kuasd fruda gubergren, nosotra seada meram takimata sanctus est Lorem sus At vero eos et accusam eto justo fosduo ona dolores etoma jam rebum. Steot clita kuasd gubasergren, frosma nosotrad sea takimata sanctus in est Lorem ipsusit frand drin for the druamet.</a:t>
            </a:r>
            <a:endParaRPr sz="1500">
              <a:solidFill>
                <a:schemeClr val="bg1"/>
              </a:solidFill>
            </a:endParaRPr>
          </a:p>
        </p:txBody>
      </p:sp>
      <p:sp>
        <p:nvSpPr>
          <p:cNvPr id="927" name="Rectangle 27"/>
          <p:cNvSpPr txBox="1"/>
          <p:nvPr/>
        </p:nvSpPr>
        <p:spPr>
          <a:xfrm>
            <a:off x="952500" y="3429000"/>
            <a:ext cx="3175050" cy="230832"/>
          </a:xfrm>
          <a:prstGeom prst="rect">
            <a:avLst/>
          </a:prstGeom>
          <a:ln w="12700">
            <a:miter lim="400000"/>
          </a:ln>
        </p:spPr>
        <p:txBody>
          <a:bodyPr lIns="22860" rIns="22860">
            <a:spAutoFit/>
          </a:bodyPr>
          <a:lstStyle>
            <a:lvl1pPr>
              <a:lnSpc>
                <a:spcPct val="100000"/>
              </a:lnSpc>
            </a:lvl1pPr>
          </a:lstStyle>
          <a:p>
            <a:r>
              <a:rPr sz="900">
                <a:solidFill>
                  <a:schemeClr val="bg1"/>
                </a:solidFill>
              </a:rPr>
              <a:t>From modern clean creative design.</a:t>
            </a:r>
            <a:endParaRPr sz="90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0"/>
                                        </p:tgtEl>
                                        <p:attrNameLst>
                                          <p:attrName>style.visibility</p:attrName>
                                        </p:attrNameLst>
                                      </p:cBhvr>
                                      <p:to>
                                        <p:strVal val="visible"/>
                                      </p:to>
                                    </p:set>
                                    <p:anim calcmode="lin" valueType="num">
                                      <p:cBhvr additive="base">
                                        <p:cTn id="7" dur="500" fill="hold"/>
                                        <p:tgtEl>
                                          <p:spTgt spid="910"/>
                                        </p:tgtEl>
                                        <p:attrNameLst>
                                          <p:attrName>ppt_x</p:attrName>
                                        </p:attrNameLst>
                                      </p:cBhvr>
                                      <p:tavLst>
                                        <p:tav tm="0">
                                          <p:val>
                                            <p:strVal val="#ppt_x"/>
                                          </p:val>
                                        </p:tav>
                                        <p:tav tm="100000">
                                          <p:val>
                                            <p:strVal val="#ppt_x"/>
                                          </p:val>
                                        </p:tav>
                                      </p:tavLst>
                                    </p:anim>
                                    <p:anim calcmode="lin" valueType="num">
                                      <p:cBhvr additive="base">
                                        <p:cTn id="8" dur="500" fill="hold"/>
                                        <p:tgtEl>
                                          <p:spTgt spid="9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13"/>
                                        </p:tgtEl>
                                        <p:attrNameLst>
                                          <p:attrName>style.visibility</p:attrName>
                                        </p:attrNameLst>
                                      </p:cBhvr>
                                      <p:to>
                                        <p:strVal val="visible"/>
                                      </p:to>
                                    </p:set>
                                    <p:anim calcmode="lin" valueType="num">
                                      <p:cBhvr additive="base">
                                        <p:cTn id="11" dur="500" fill="hold"/>
                                        <p:tgtEl>
                                          <p:spTgt spid="913"/>
                                        </p:tgtEl>
                                        <p:attrNameLst>
                                          <p:attrName>ppt_x</p:attrName>
                                        </p:attrNameLst>
                                      </p:cBhvr>
                                      <p:tavLst>
                                        <p:tav tm="0">
                                          <p:val>
                                            <p:strVal val="#ppt_x"/>
                                          </p:val>
                                        </p:tav>
                                        <p:tav tm="100000">
                                          <p:val>
                                            <p:strVal val="#ppt_x"/>
                                          </p:val>
                                        </p:tav>
                                      </p:tavLst>
                                    </p:anim>
                                    <p:anim calcmode="lin" valueType="num">
                                      <p:cBhvr additive="base">
                                        <p:cTn id="12" dur="500" fill="hold"/>
                                        <p:tgtEl>
                                          <p:spTgt spid="9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16"/>
                                        </p:tgtEl>
                                        <p:attrNameLst>
                                          <p:attrName>style.visibility</p:attrName>
                                        </p:attrNameLst>
                                      </p:cBhvr>
                                      <p:to>
                                        <p:strVal val="visible"/>
                                      </p:to>
                                    </p:set>
                                    <p:anim calcmode="lin" valueType="num">
                                      <p:cBhvr additive="base">
                                        <p:cTn id="15" dur="500" fill="hold"/>
                                        <p:tgtEl>
                                          <p:spTgt spid="916"/>
                                        </p:tgtEl>
                                        <p:attrNameLst>
                                          <p:attrName>ppt_x</p:attrName>
                                        </p:attrNameLst>
                                      </p:cBhvr>
                                      <p:tavLst>
                                        <p:tav tm="0">
                                          <p:val>
                                            <p:strVal val="#ppt_x"/>
                                          </p:val>
                                        </p:tav>
                                        <p:tav tm="100000">
                                          <p:val>
                                            <p:strVal val="#ppt_x"/>
                                          </p:val>
                                        </p:tav>
                                      </p:tavLst>
                                    </p:anim>
                                    <p:anim calcmode="lin" valueType="num">
                                      <p:cBhvr additive="base">
                                        <p:cTn id="16" dur="500" fill="hold"/>
                                        <p:tgtEl>
                                          <p:spTgt spid="9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19"/>
                                        </p:tgtEl>
                                        <p:attrNameLst>
                                          <p:attrName>style.visibility</p:attrName>
                                        </p:attrNameLst>
                                      </p:cBhvr>
                                      <p:to>
                                        <p:strVal val="visible"/>
                                      </p:to>
                                    </p:set>
                                    <p:anim calcmode="lin" valueType="num">
                                      <p:cBhvr additive="base">
                                        <p:cTn id="19" dur="500" fill="hold"/>
                                        <p:tgtEl>
                                          <p:spTgt spid="919"/>
                                        </p:tgtEl>
                                        <p:attrNameLst>
                                          <p:attrName>ppt_x</p:attrName>
                                        </p:attrNameLst>
                                      </p:cBhvr>
                                      <p:tavLst>
                                        <p:tav tm="0">
                                          <p:val>
                                            <p:strVal val="#ppt_x"/>
                                          </p:val>
                                        </p:tav>
                                        <p:tav tm="100000">
                                          <p:val>
                                            <p:strVal val="#ppt_x"/>
                                          </p:val>
                                        </p:tav>
                                      </p:tavLst>
                                    </p:anim>
                                    <p:anim calcmode="lin" valueType="num">
                                      <p:cBhvr additive="base">
                                        <p:cTn id="20" dur="500" fill="hold"/>
                                        <p:tgtEl>
                                          <p:spTgt spid="91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2"/>
                                        </p:tgtEl>
                                        <p:attrNameLst>
                                          <p:attrName>style.visibility</p:attrName>
                                        </p:attrNameLst>
                                      </p:cBhvr>
                                      <p:to>
                                        <p:strVal val="visible"/>
                                      </p:to>
                                    </p:set>
                                    <p:anim calcmode="lin" valueType="num">
                                      <p:cBhvr additive="base">
                                        <p:cTn id="23" dur="500" fill="hold"/>
                                        <p:tgtEl>
                                          <p:spTgt spid="922"/>
                                        </p:tgtEl>
                                        <p:attrNameLst>
                                          <p:attrName>ppt_x</p:attrName>
                                        </p:attrNameLst>
                                      </p:cBhvr>
                                      <p:tavLst>
                                        <p:tav tm="0">
                                          <p:val>
                                            <p:strVal val="#ppt_x"/>
                                          </p:val>
                                        </p:tav>
                                        <p:tav tm="100000">
                                          <p:val>
                                            <p:strVal val="#ppt_x"/>
                                          </p:val>
                                        </p:tav>
                                      </p:tavLst>
                                    </p:anim>
                                    <p:anim calcmode="lin" valueType="num">
                                      <p:cBhvr additive="base">
                                        <p:cTn id="24" dur="500" fill="hold"/>
                                        <p:tgtEl>
                                          <p:spTgt spid="9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3"/>
                                        </p:tgtEl>
                                        <p:attrNameLst>
                                          <p:attrName>style.visibility</p:attrName>
                                        </p:attrNameLst>
                                      </p:cBhvr>
                                      <p:to>
                                        <p:strVal val="visible"/>
                                      </p:to>
                                    </p:set>
                                    <p:anim calcmode="lin" valueType="num">
                                      <p:cBhvr additive="base">
                                        <p:cTn id="27" dur="500" fill="hold"/>
                                        <p:tgtEl>
                                          <p:spTgt spid="923"/>
                                        </p:tgtEl>
                                        <p:attrNameLst>
                                          <p:attrName>ppt_x</p:attrName>
                                        </p:attrNameLst>
                                      </p:cBhvr>
                                      <p:tavLst>
                                        <p:tav tm="0">
                                          <p:val>
                                            <p:strVal val="#ppt_x"/>
                                          </p:val>
                                        </p:tav>
                                        <p:tav tm="100000">
                                          <p:val>
                                            <p:strVal val="#ppt_x"/>
                                          </p:val>
                                        </p:tav>
                                      </p:tavLst>
                                    </p:anim>
                                    <p:anim calcmode="lin" valueType="num">
                                      <p:cBhvr additive="base">
                                        <p:cTn id="28" dur="500" fill="hold"/>
                                        <p:tgtEl>
                                          <p:spTgt spid="9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24"/>
                                        </p:tgtEl>
                                        <p:attrNameLst>
                                          <p:attrName>style.visibility</p:attrName>
                                        </p:attrNameLst>
                                      </p:cBhvr>
                                      <p:to>
                                        <p:strVal val="visible"/>
                                      </p:to>
                                    </p:set>
                                    <p:anim calcmode="lin" valueType="num">
                                      <p:cBhvr additive="base">
                                        <p:cTn id="31" dur="500" fill="hold"/>
                                        <p:tgtEl>
                                          <p:spTgt spid="924"/>
                                        </p:tgtEl>
                                        <p:attrNameLst>
                                          <p:attrName>ppt_x</p:attrName>
                                        </p:attrNameLst>
                                      </p:cBhvr>
                                      <p:tavLst>
                                        <p:tav tm="0">
                                          <p:val>
                                            <p:strVal val="#ppt_x"/>
                                          </p:val>
                                        </p:tav>
                                        <p:tav tm="100000">
                                          <p:val>
                                            <p:strVal val="#ppt_x"/>
                                          </p:val>
                                        </p:tav>
                                      </p:tavLst>
                                    </p:anim>
                                    <p:anim calcmode="lin" valueType="num">
                                      <p:cBhvr additive="base">
                                        <p:cTn id="32" dur="500" fill="hold"/>
                                        <p:tgtEl>
                                          <p:spTgt spid="92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25"/>
                                        </p:tgtEl>
                                        <p:attrNameLst>
                                          <p:attrName>style.visibility</p:attrName>
                                        </p:attrNameLst>
                                      </p:cBhvr>
                                      <p:to>
                                        <p:strVal val="visible"/>
                                      </p:to>
                                    </p:set>
                                    <p:anim calcmode="lin" valueType="num">
                                      <p:cBhvr additive="base">
                                        <p:cTn id="35" dur="500" fill="hold"/>
                                        <p:tgtEl>
                                          <p:spTgt spid="925"/>
                                        </p:tgtEl>
                                        <p:attrNameLst>
                                          <p:attrName>ppt_x</p:attrName>
                                        </p:attrNameLst>
                                      </p:cBhvr>
                                      <p:tavLst>
                                        <p:tav tm="0">
                                          <p:val>
                                            <p:strVal val="#ppt_x"/>
                                          </p:val>
                                        </p:tav>
                                        <p:tav tm="100000">
                                          <p:val>
                                            <p:strVal val="#ppt_x"/>
                                          </p:val>
                                        </p:tav>
                                      </p:tavLst>
                                    </p:anim>
                                    <p:anim calcmode="lin" valueType="num">
                                      <p:cBhvr additive="base">
                                        <p:cTn id="36" dur="500" fill="hold"/>
                                        <p:tgtEl>
                                          <p:spTgt spid="9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 grpId="0" animBg="1"/>
      <p:bldP spid="923" grpId="0" animBg="1"/>
      <p:bldP spid="924" grpId="0" animBg="1"/>
      <p:bldP spid="9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2" y="-2667002"/>
            <a:ext cx="6858000" cy="12192001"/>
          </a:xfrm>
          <a:prstGeom prst="rect">
            <a:avLst/>
          </a:prstGeom>
          <a:ln>
            <a:solidFill>
              <a:srgbClr val="887EF9"/>
            </a:solidFill>
          </a:ln>
        </p:spPr>
      </p:pic>
      <p:sp>
        <p:nvSpPr>
          <p:cNvPr id="2" name="文本框 1"/>
          <p:cNvSpPr txBox="1"/>
          <p:nvPr/>
        </p:nvSpPr>
        <p:spPr>
          <a:xfrm>
            <a:off x="5764194" y="2357180"/>
            <a:ext cx="5683170" cy="1754326"/>
          </a:xfrm>
          <a:prstGeom prst="rect">
            <a:avLst/>
          </a:prstGeom>
          <a:noFill/>
        </p:spPr>
        <p:txBody>
          <a:bodyPr wrap="square" rtlCol="0">
            <a:spAutoFit/>
          </a:bodyPr>
          <a:lstStyle/>
          <a:p>
            <a:r>
              <a:rPr lang="en-US" altLang="zh-CN" sz="5400" dirty="0">
                <a:latin typeface="Goudy Stout" panose="0202090407030B020401" pitchFamily="18" charset="0"/>
              </a:rPr>
              <a:t>PART FOUR</a:t>
            </a:r>
            <a:endParaRPr lang="zh-CN" altLang="en-US" sz="5400" dirty="0">
              <a:latin typeface="Goudy Stout" panose="0202090407030B020401" pitchFamily="18" charset="0"/>
            </a:endParaRPr>
          </a:p>
        </p:txBody>
      </p:sp>
      <p:sp>
        <p:nvSpPr>
          <p:cNvPr id="3" name="文本框 2"/>
          <p:cNvSpPr txBox="1"/>
          <p:nvPr/>
        </p:nvSpPr>
        <p:spPr>
          <a:xfrm>
            <a:off x="2939970" y="1215342"/>
            <a:ext cx="2338086" cy="3770263"/>
          </a:xfrm>
          <a:prstGeom prst="rect">
            <a:avLst/>
          </a:prstGeom>
          <a:noFill/>
        </p:spPr>
        <p:txBody>
          <a:bodyPr wrap="square" rtlCol="0">
            <a:spAutoFit/>
          </a:bodyPr>
          <a:lstStyle/>
          <a:p>
            <a:r>
              <a:rPr lang="en-US" altLang="zh-CN" sz="23900" b="1" dirty="0">
                <a:latin typeface="Angsana New" panose="02020603050405020304" pitchFamily="18" charset="-34"/>
                <a:cs typeface="Angsana New" panose="02020603050405020304" pitchFamily="18" charset="-34"/>
              </a:rPr>
              <a:t>04</a:t>
            </a:r>
            <a:endParaRPr lang="zh-CN" altLang="en-US" sz="23900" b="1" dirty="0">
              <a:latin typeface="Angsana New" panose="02020603050405020304" pitchFamily="18" charset="-34"/>
              <a:cs typeface="Angsana New" panose="02020603050405020304" pitchFamily="18" charset="-34"/>
            </a:endParaRPr>
          </a:p>
        </p:txBody>
      </p:sp>
      <p:cxnSp>
        <p:nvCxnSpPr>
          <p:cNvPr id="11" name="直接连接符 10"/>
          <p:cNvCxnSpPr/>
          <p:nvPr/>
        </p:nvCxnSpPr>
        <p:spPr>
          <a:xfrm>
            <a:off x="5428527" y="2357180"/>
            <a:ext cx="0" cy="16204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27"/>
          <p:cNvSpPr txBox="1"/>
          <p:nvPr/>
        </p:nvSpPr>
        <p:spPr>
          <a:xfrm>
            <a:off x="3109131" y="4170407"/>
            <a:ext cx="5496648" cy="553998"/>
          </a:xfrm>
          <a:prstGeom prst="rect">
            <a:avLst/>
          </a:prstGeom>
          <a:ln w="12700">
            <a:miter lim="400000"/>
          </a:ln>
        </p:spPr>
        <p:txBody>
          <a:bodyPr wrap="square" lIns="22860" rIns="22860">
            <a:spAutoFit/>
          </a:bodyPr>
          <a:lstStyle>
            <a:lvl1pPr>
              <a:defRPr sz="3000"/>
            </a:lvl1pPr>
          </a:lstStyle>
          <a:p>
            <a:r>
              <a:rPr sz="1500" dirty="0" err="1"/>
              <a:t>Deot</a:t>
            </a:r>
            <a:r>
              <a:rPr sz="1500" dirty="0"/>
              <a:t> </a:t>
            </a:r>
            <a:r>
              <a:rPr sz="1500" dirty="0" err="1"/>
              <a:t>clita</a:t>
            </a:r>
            <a:r>
              <a:rPr sz="1500" dirty="0"/>
              <a:t> </a:t>
            </a:r>
            <a:r>
              <a:rPr sz="1500" dirty="0" err="1"/>
              <a:t>kuasd</a:t>
            </a:r>
            <a:r>
              <a:rPr sz="1500" dirty="0"/>
              <a:t> </a:t>
            </a:r>
            <a:r>
              <a:rPr sz="1500" dirty="0" err="1"/>
              <a:t>gubergren</a:t>
            </a:r>
            <a:r>
              <a:rPr sz="1500" dirty="0"/>
              <a:t>, </a:t>
            </a:r>
            <a:r>
              <a:rPr sz="1500" dirty="0" err="1"/>
              <a:t>nosotrad</a:t>
            </a:r>
            <a:r>
              <a:rPr sz="1500" dirty="0"/>
              <a:t> seat the </a:t>
            </a:r>
            <a:r>
              <a:rPr sz="1500" dirty="0" err="1"/>
              <a:t>os</a:t>
            </a:r>
            <a:r>
              <a:rPr sz="1500" dirty="0"/>
              <a:t> </a:t>
            </a:r>
            <a:r>
              <a:rPr sz="1500" dirty="0" err="1"/>
              <a:t>takimta</a:t>
            </a:r>
            <a:r>
              <a:rPr sz="1500" dirty="0"/>
              <a:t> </a:t>
            </a:r>
            <a:r>
              <a:rPr sz="1500" dirty="0" err="1"/>
              <a:t>sancem</a:t>
            </a:r>
            <a:r>
              <a:rPr sz="1500" dirty="0"/>
              <a:t> </a:t>
            </a:r>
            <a:r>
              <a:rPr sz="1500" dirty="0" err="1"/>
              <a:t>ipsusit</a:t>
            </a:r>
            <a:r>
              <a:rPr sz="1500" dirty="0"/>
              <a:t> </a:t>
            </a:r>
            <a:r>
              <a:rPr sz="1500" dirty="0" err="1"/>
              <a:t>drin</a:t>
            </a:r>
            <a:r>
              <a:rPr sz="1500" dirty="0"/>
              <a:t> for the </a:t>
            </a:r>
            <a:r>
              <a:rPr sz="1500" dirty="0" err="1"/>
              <a:t>druamet</a:t>
            </a:r>
            <a:r>
              <a:rPr sz="1500" dirty="0"/>
              <a:t> </a:t>
            </a:r>
            <a:r>
              <a:rPr sz="1500" dirty="0" err="1"/>
              <a:t>comda</a:t>
            </a:r>
            <a:r>
              <a:rPr sz="1500" dirty="0"/>
              <a:t>.</a:t>
            </a:r>
            <a:endParaRPr sz="15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p:cNvSpPr/>
          <p:nvPr/>
        </p:nvSpPr>
        <p:spPr>
          <a:xfrm>
            <a:off x="7901107" y="-1"/>
            <a:ext cx="3172024" cy="5397501"/>
          </a:xfrm>
          <a:prstGeom prst="rect">
            <a:avLst/>
          </a:prstGeom>
          <a:solidFill>
            <a:srgbClr val="7971E0"/>
          </a:solidFill>
          <a:ln w="12700">
            <a:miter lim="400000"/>
          </a:ln>
        </p:spPr>
        <p:txBody>
          <a:bodyPr lIns="25400" tIns="25400" rIns="25400" bIns="25400" anchor="ctr"/>
          <a:lstStyle/>
          <a:p>
            <a:pPr algn="ctr">
              <a:lnSpc>
                <a:spcPct val="100000"/>
              </a:lnSpc>
              <a:defRPr sz="3200">
                <a:solidFill>
                  <a:srgbClr val="FFFFFF"/>
                </a:solidFill>
                <a:latin typeface="Helvetica Light"/>
                <a:ea typeface="Helvetica Light"/>
                <a:cs typeface="Helvetica Light"/>
                <a:sym typeface="Helvetica Light"/>
              </a:defRPr>
            </a:pPr>
            <a:endParaRPr sz="1600" dirty="0"/>
          </a:p>
        </p:txBody>
      </p:sp>
      <p:grpSp>
        <p:nvGrpSpPr>
          <p:cNvPr id="3" name="Gruppieren"/>
          <p:cNvGrpSpPr/>
          <p:nvPr/>
        </p:nvGrpSpPr>
        <p:grpSpPr>
          <a:xfrm>
            <a:off x="6664966" y="935017"/>
            <a:ext cx="2472282" cy="4987967"/>
            <a:chOff x="10269" y="0"/>
            <a:chExt cx="4944561" cy="9975932"/>
          </a:xfrm>
        </p:grpSpPr>
        <p:grpSp>
          <p:nvGrpSpPr>
            <p:cNvPr id="4" name="Gruppieren"/>
            <p:cNvGrpSpPr/>
            <p:nvPr/>
          </p:nvGrpSpPr>
          <p:grpSpPr>
            <a:xfrm>
              <a:off x="10269" y="1292528"/>
              <a:ext cx="145240" cy="2399994"/>
              <a:chOff x="0" y="0"/>
              <a:chExt cx="145238" cy="2399993"/>
            </a:xfrm>
          </p:grpSpPr>
          <p:sp>
            <p:nvSpPr>
              <p:cNvPr id="12" name="Form"/>
              <p:cNvSpPr/>
              <p:nvPr/>
            </p:nvSpPr>
            <p:spPr>
              <a:xfrm>
                <a:off x="0" y="0"/>
                <a:ext cx="120803" cy="3713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0960"/>
                      <a:pt x="0" y="19920"/>
                    </a:cubicBezTo>
                    <a:lnTo>
                      <a:pt x="0" y="1680"/>
                    </a:lnTo>
                    <a:cubicBezTo>
                      <a:pt x="0" y="640"/>
                      <a:pt x="2260" y="0"/>
                      <a:pt x="5274" y="0"/>
                    </a:cubicBezTo>
                    <a:lnTo>
                      <a:pt x="21600" y="0"/>
                    </a:lnTo>
                    <a:lnTo>
                      <a:pt x="21600" y="21600"/>
                    </a:lnTo>
                  </a:path>
                </a:pathLst>
              </a:custGeom>
              <a:solidFill>
                <a:srgbClr val="24282B"/>
              </a:solidFill>
              <a:ln w="12700" cap="flat">
                <a:noFill/>
                <a:miter lim="400000"/>
              </a:ln>
              <a:effectLst/>
            </p:spPr>
            <p:txBody>
              <a:bodyPr wrap="square" lIns="29528" tIns="29528" rIns="29528" bIns="29528" numCol="1" anchor="ctr">
                <a:noAutofit/>
              </a:bodyPr>
              <a:lstStyle/>
              <a:p>
                <a:pPr defTabSz="729615">
                  <a:lnSpc>
                    <a:spcPct val="93000"/>
                  </a:lnSpc>
                  <a:defRPr sz="5800">
                    <a:solidFill>
                      <a:srgbClr val="000000"/>
                    </a:solidFill>
                    <a:latin typeface="Arial" panose="020B0604020202020204"/>
                    <a:ea typeface="Arial" panose="020B0604020202020204"/>
                    <a:cs typeface="Arial" panose="020B0604020202020204"/>
                    <a:sym typeface="Arial" panose="020B0604020202020204"/>
                  </a:defRPr>
                </a:pPr>
                <a:endParaRPr sz="2900"/>
              </a:p>
            </p:txBody>
          </p:sp>
          <p:sp>
            <p:nvSpPr>
              <p:cNvPr id="13" name="Form"/>
              <p:cNvSpPr/>
              <p:nvPr/>
            </p:nvSpPr>
            <p:spPr>
              <a:xfrm>
                <a:off x="0" y="824900"/>
                <a:ext cx="145239" cy="7013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4404" y="21600"/>
                    </a:lnTo>
                    <a:cubicBezTo>
                      <a:pt x="1887" y="21600"/>
                      <a:pt x="0" y="21258"/>
                      <a:pt x="0" y="20704"/>
                    </a:cubicBezTo>
                    <a:lnTo>
                      <a:pt x="0" y="896"/>
                    </a:lnTo>
                    <a:cubicBezTo>
                      <a:pt x="0" y="384"/>
                      <a:pt x="1887" y="0"/>
                      <a:pt x="4404" y="0"/>
                    </a:cubicBezTo>
                    <a:lnTo>
                      <a:pt x="21600" y="0"/>
                    </a:lnTo>
                    <a:lnTo>
                      <a:pt x="21600" y="21600"/>
                    </a:lnTo>
                  </a:path>
                </a:pathLst>
              </a:custGeom>
              <a:solidFill>
                <a:srgbClr val="24282B"/>
              </a:solidFill>
              <a:ln w="12700" cap="flat">
                <a:noFill/>
                <a:miter lim="400000"/>
              </a:ln>
              <a:effectLst/>
            </p:spPr>
            <p:txBody>
              <a:bodyPr wrap="square" lIns="29528" tIns="29528" rIns="29528" bIns="29528" numCol="1" anchor="ctr">
                <a:noAutofit/>
              </a:bodyPr>
              <a:lstStyle/>
              <a:p>
                <a:pPr defTabSz="729615">
                  <a:lnSpc>
                    <a:spcPct val="93000"/>
                  </a:lnSpc>
                  <a:defRPr sz="5800">
                    <a:solidFill>
                      <a:srgbClr val="000000"/>
                    </a:solidFill>
                    <a:latin typeface="Arial" panose="020B0604020202020204"/>
                    <a:ea typeface="Arial" panose="020B0604020202020204"/>
                    <a:cs typeface="Arial" panose="020B0604020202020204"/>
                    <a:sym typeface="Arial" panose="020B0604020202020204"/>
                  </a:defRPr>
                </a:pPr>
                <a:endParaRPr sz="2900"/>
              </a:p>
            </p:txBody>
          </p:sp>
          <p:sp>
            <p:nvSpPr>
              <p:cNvPr id="14" name="Form"/>
              <p:cNvSpPr/>
              <p:nvPr/>
            </p:nvSpPr>
            <p:spPr>
              <a:xfrm>
                <a:off x="0" y="1717016"/>
                <a:ext cx="120803" cy="68297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5274" y="21600"/>
                    </a:lnTo>
                    <a:cubicBezTo>
                      <a:pt x="2260" y="21600"/>
                      <a:pt x="0" y="21249"/>
                      <a:pt x="0" y="20680"/>
                    </a:cubicBezTo>
                    <a:lnTo>
                      <a:pt x="0" y="920"/>
                    </a:lnTo>
                    <a:cubicBezTo>
                      <a:pt x="0" y="394"/>
                      <a:pt x="2260" y="0"/>
                      <a:pt x="5274" y="0"/>
                    </a:cubicBezTo>
                    <a:lnTo>
                      <a:pt x="21600" y="0"/>
                    </a:lnTo>
                    <a:lnTo>
                      <a:pt x="21600" y="21600"/>
                    </a:lnTo>
                  </a:path>
                </a:pathLst>
              </a:custGeom>
              <a:solidFill>
                <a:srgbClr val="24282B"/>
              </a:solidFill>
              <a:ln w="12700" cap="flat">
                <a:noFill/>
                <a:miter lim="400000"/>
              </a:ln>
              <a:effectLst/>
            </p:spPr>
            <p:txBody>
              <a:bodyPr wrap="square" lIns="29528" tIns="29528" rIns="29528" bIns="29528" numCol="1" anchor="ctr">
                <a:noAutofit/>
              </a:bodyPr>
              <a:lstStyle/>
              <a:p>
                <a:pPr defTabSz="729615">
                  <a:lnSpc>
                    <a:spcPct val="93000"/>
                  </a:lnSpc>
                  <a:defRPr sz="5800">
                    <a:solidFill>
                      <a:srgbClr val="000000"/>
                    </a:solidFill>
                    <a:latin typeface="Arial" panose="020B0604020202020204"/>
                    <a:ea typeface="Arial" panose="020B0604020202020204"/>
                    <a:cs typeface="Arial" panose="020B0604020202020204"/>
                    <a:sym typeface="Arial" panose="020B0604020202020204"/>
                  </a:defRPr>
                </a:pPr>
                <a:endParaRPr sz="2900"/>
              </a:p>
            </p:txBody>
          </p:sp>
        </p:grpSp>
        <p:sp>
          <p:nvSpPr>
            <p:cNvPr id="5" name="Form"/>
            <p:cNvSpPr/>
            <p:nvPr/>
          </p:nvSpPr>
          <p:spPr>
            <a:xfrm>
              <a:off x="4852357" y="2259932"/>
              <a:ext cx="102474" cy="1213097"/>
            </a:xfrm>
            <a:custGeom>
              <a:avLst/>
              <a:gdLst/>
              <a:ahLst/>
              <a:cxnLst>
                <a:cxn ang="0">
                  <a:pos x="wd2" y="hd2"/>
                </a:cxn>
                <a:cxn ang="5400000">
                  <a:pos x="wd2" y="hd2"/>
                </a:cxn>
                <a:cxn ang="10800000">
                  <a:pos x="wd2" y="hd2"/>
                </a:cxn>
                <a:cxn ang="16200000">
                  <a:pos x="wd2" y="hd2"/>
                </a:cxn>
              </a:cxnLst>
              <a:rect l="0" t="0" r="r" b="b"/>
              <a:pathLst>
                <a:path w="21600" h="21600" extrusionOk="0">
                  <a:moveTo>
                    <a:pt x="15386" y="21600"/>
                  </a:moveTo>
                  <a:lnTo>
                    <a:pt x="0" y="21600"/>
                  </a:lnTo>
                  <a:lnTo>
                    <a:pt x="0" y="0"/>
                  </a:lnTo>
                  <a:lnTo>
                    <a:pt x="15386" y="0"/>
                  </a:lnTo>
                  <a:cubicBezTo>
                    <a:pt x="19233" y="0"/>
                    <a:pt x="21600" y="372"/>
                    <a:pt x="21600" y="867"/>
                  </a:cubicBezTo>
                  <a:lnTo>
                    <a:pt x="21600" y="20733"/>
                  </a:lnTo>
                  <a:cubicBezTo>
                    <a:pt x="21600" y="21146"/>
                    <a:pt x="18641" y="21600"/>
                    <a:pt x="15386" y="21600"/>
                  </a:cubicBezTo>
                </a:path>
              </a:pathLst>
            </a:custGeom>
            <a:solidFill>
              <a:srgbClr val="24282B"/>
            </a:solidFill>
            <a:ln w="12700" cap="flat">
              <a:noFill/>
              <a:miter lim="400000"/>
            </a:ln>
            <a:effectLst/>
          </p:spPr>
          <p:txBody>
            <a:bodyPr wrap="square" lIns="29528" tIns="29528" rIns="29528" bIns="29528" numCol="1" anchor="ctr">
              <a:noAutofit/>
            </a:bodyPr>
            <a:lstStyle/>
            <a:p>
              <a:pPr defTabSz="729615">
                <a:lnSpc>
                  <a:spcPct val="93000"/>
                </a:lnSpc>
                <a:defRPr sz="5800">
                  <a:solidFill>
                    <a:srgbClr val="000000"/>
                  </a:solidFill>
                  <a:latin typeface="Arial" panose="020B0604020202020204"/>
                  <a:ea typeface="Arial" panose="020B0604020202020204"/>
                  <a:cs typeface="Arial" panose="020B0604020202020204"/>
                  <a:sym typeface="Arial" panose="020B0604020202020204"/>
                </a:defRPr>
              </a:pPr>
              <a:endParaRPr sz="2900"/>
            </a:p>
          </p:txBody>
        </p:sp>
        <p:grpSp>
          <p:nvGrpSpPr>
            <p:cNvPr id="6" name="Gruppieren"/>
            <p:cNvGrpSpPr/>
            <p:nvPr/>
          </p:nvGrpSpPr>
          <p:grpSpPr>
            <a:xfrm>
              <a:off x="44970" y="0"/>
              <a:ext cx="4871833" cy="9975933"/>
              <a:chOff x="0" y="0"/>
              <a:chExt cx="4871831" cy="9975932"/>
            </a:xfrm>
          </p:grpSpPr>
          <p:sp>
            <p:nvSpPr>
              <p:cNvPr id="7" name="Abgerundetes Rechteck"/>
              <p:cNvSpPr/>
              <p:nvPr/>
            </p:nvSpPr>
            <p:spPr>
              <a:xfrm>
                <a:off x="0" y="0"/>
                <a:ext cx="4871832" cy="9975933"/>
              </a:xfrm>
              <a:prstGeom prst="roundRect">
                <a:avLst>
                  <a:gd name="adj" fmla="val 14497"/>
                </a:avLst>
              </a:prstGeom>
              <a:solidFill>
                <a:srgbClr val="151314"/>
              </a:solidFill>
              <a:ln w="12700" cap="flat">
                <a:noFill/>
                <a:miter lim="400000"/>
              </a:ln>
              <a:effectLst/>
            </p:spPr>
            <p:txBody>
              <a:bodyPr wrap="square" lIns="25400" tIns="25400" rIns="25400" bIns="25400" numCol="1" anchor="ctr">
                <a:noAutofit/>
              </a:bodyPr>
              <a:lstStyle/>
              <a:p>
                <a:pPr algn="ctr" defTabSz="292100">
                  <a:defRPr sz="240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sz="1200"/>
              </a:p>
            </p:txBody>
          </p:sp>
          <p:sp>
            <p:nvSpPr>
              <p:cNvPr id="8" name="Abgerundetes Rechteck"/>
              <p:cNvSpPr/>
              <p:nvPr/>
            </p:nvSpPr>
            <p:spPr>
              <a:xfrm>
                <a:off x="81483" y="35605"/>
                <a:ext cx="4708865" cy="9904721"/>
              </a:xfrm>
              <a:prstGeom prst="roundRect">
                <a:avLst>
                  <a:gd name="adj" fmla="val 14999"/>
                </a:avLst>
              </a:prstGeom>
              <a:solidFill>
                <a:srgbClr val="A6AAA8"/>
              </a:solidFill>
              <a:ln w="12700" cap="flat">
                <a:noFill/>
                <a:miter lim="400000"/>
              </a:ln>
              <a:effectLst/>
            </p:spPr>
            <p:txBody>
              <a:bodyPr wrap="square" lIns="25400" tIns="25400" rIns="25400" bIns="25400" numCol="1" anchor="ctr">
                <a:noAutofit/>
              </a:bodyPr>
              <a:lstStyle/>
              <a:p>
                <a:pPr algn="ctr" defTabSz="292100">
                  <a:defRPr sz="240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sz="1200"/>
              </a:p>
            </p:txBody>
          </p:sp>
          <p:sp>
            <p:nvSpPr>
              <p:cNvPr id="9" name="Abgerundetes Rechteck"/>
              <p:cNvSpPr/>
              <p:nvPr/>
            </p:nvSpPr>
            <p:spPr>
              <a:xfrm>
                <a:off x="37577" y="79511"/>
                <a:ext cx="4796678" cy="9816909"/>
              </a:xfrm>
              <a:prstGeom prst="roundRect">
                <a:avLst>
                  <a:gd name="adj" fmla="val 14725"/>
                </a:avLst>
              </a:prstGeom>
              <a:solidFill>
                <a:srgbClr val="151314"/>
              </a:solidFill>
              <a:ln w="12700" cap="flat">
                <a:noFill/>
                <a:miter lim="400000"/>
              </a:ln>
              <a:effectLst/>
            </p:spPr>
            <p:txBody>
              <a:bodyPr wrap="square" lIns="25400" tIns="25400" rIns="25400" bIns="25400" numCol="1" anchor="ctr">
                <a:noAutofit/>
              </a:bodyPr>
              <a:lstStyle/>
              <a:p>
                <a:pPr algn="ctr" defTabSz="292100">
                  <a:defRPr sz="240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sz="1200"/>
              </a:p>
            </p:txBody>
          </p:sp>
          <p:sp>
            <p:nvSpPr>
              <p:cNvPr id="10" name="Abgerundetes Rechteck"/>
              <p:cNvSpPr/>
              <p:nvPr/>
            </p:nvSpPr>
            <p:spPr>
              <a:xfrm>
                <a:off x="88801" y="136877"/>
                <a:ext cx="4694230" cy="9702179"/>
              </a:xfrm>
              <a:prstGeom prst="roundRect">
                <a:avLst>
                  <a:gd name="adj" fmla="val 14386"/>
                </a:avLst>
              </a:prstGeom>
              <a:solidFill>
                <a:srgbClr val="A6AAA8"/>
              </a:solidFill>
              <a:ln w="12700" cap="flat">
                <a:noFill/>
                <a:miter lim="400000"/>
              </a:ln>
              <a:effectLst/>
            </p:spPr>
            <p:txBody>
              <a:bodyPr wrap="square" lIns="25400" tIns="25400" rIns="25400" bIns="25400" numCol="1" anchor="ctr">
                <a:noAutofit/>
              </a:bodyPr>
              <a:lstStyle/>
              <a:p>
                <a:pPr algn="ctr" defTabSz="292100">
                  <a:defRPr sz="240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sz="1200"/>
              </a:p>
            </p:txBody>
          </p:sp>
          <p:sp>
            <p:nvSpPr>
              <p:cNvPr id="11" name="Abgerundetes Rechteck"/>
              <p:cNvSpPr/>
              <p:nvPr/>
            </p:nvSpPr>
            <p:spPr>
              <a:xfrm>
                <a:off x="157590" y="103947"/>
                <a:ext cx="4556651" cy="9784368"/>
              </a:xfrm>
              <a:prstGeom prst="roundRect">
                <a:avLst>
                  <a:gd name="adj" fmla="val 13411"/>
                </a:avLst>
              </a:prstGeom>
              <a:solidFill>
                <a:srgbClr val="151314"/>
              </a:solidFill>
              <a:ln w="12700" cap="flat">
                <a:noFill/>
                <a:miter lim="400000"/>
              </a:ln>
              <a:effectLst/>
            </p:spPr>
            <p:txBody>
              <a:bodyPr wrap="square" lIns="25400" tIns="25400" rIns="25400" bIns="25400" numCol="1" anchor="ctr">
                <a:noAutofit/>
              </a:bodyPr>
              <a:lstStyle/>
              <a:p>
                <a:pPr algn="ctr" defTabSz="292100">
                  <a:defRPr sz="240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sz="1200"/>
              </a:p>
            </p:txBody>
          </p:sp>
        </p:grpSp>
      </p:grpSp>
      <p:pic>
        <p:nvPicPr>
          <p:cNvPr id="38" name="图片占位符 37"/>
          <p:cNvPicPr>
            <a:picLocks noGrp="1" noChangeAspect="1"/>
          </p:cNvPicPr>
          <p:nvPr>
            <p:ph type="pic" idx="16"/>
          </p:nvPr>
        </p:nvPicPr>
        <p:blipFill>
          <a:blip r:embed="rId1" cstate="print">
            <a:extLst>
              <a:ext uri="{28A0092B-C50C-407E-A947-70E740481C1C}">
                <a14:useLocalDpi xmlns:a14="http://schemas.microsoft.com/office/drawing/2010/main" val="0"/>
              </a:ext>
            </a:extLst>
          </a:blip>
          <a:srcRect l="34382" r="34382"/>
          <a:stretch>
            <a:fillRect/>
          </a:stretch>
        </p:blipFill>
        <p:spPr>
          <a:xfrm flipH="1">
            <a:off x="6786444" y="1042845"/>
            <a:ext cx="2234451" cy="4766916"/>
          </a:xfrm>
        </p:spPr>
      </p:pic>
      <p:grpSp>
        <p:nvGrpSpPr>
          <p:cNvPr id="16" name="Gruppieren"/>
          <p:cNvGrpSpPr/>
          <p:nvPr/>
        </p:nvGrpSpPr>
        <p:grpSpPr>
          <a:xfrm>
            <a:off x="7251654" y="998465"/>
            <a:ext cx="1304042" cy="212372"/>
            <a:chOff x="0" y="0"/>
            <a:chExt cx="2608081" cy="424742"/>
          </a:xfrm>
        </p:grpSpPr>
        <p:grpSp>
          <p:nvGrpSpPr>
            <p:cNvPr id="17" name="Gruppieren"/>
            <p:cNvGrpSpPr/>
            <p:nvPr/>
          </p:nvGrpSpPr>
          <p:grpSpPr>
            <a:xfrm>
              <a:off x="0" y="0"/>
              <a:ext cx="2608082" cy="424743"/>
              <a:chOff x="0" y="0"/>
              <a:chExt cx="2608081" cy="424742"/>
            </a:xfrm>
          </p:grpSpPr>
          <p:grpSp>
            <p:nvGrpSpPr>
              <p:cNvPr id="24" name="Gruppieren"/>
              <p:cNvGrpSpPr/>
              <p:nvPr/>
            </p:nvGrpSpPr>
            <p:grpSpPr>
              <a:xfrm>
                <a:off x="0" y="86754"/>
                <a:ext cx="2608082" cy="337989"/>
                <a:chOff x="0" y="0"/>
                <a:chExt cx="2608081" cy="337987"/>
              </a:xfrm>
            </p:grpSpPr>
            <p:sp>
              <p:nvSpPr>
                <p:cNvPr id="26" name="Form"/>
                <p:cNvSpPr/>
                <p:nvPr/>
              </p:nvSpPr>
              <p:spPr>
                <a:xfrm>
                  <a:off x="0" y="0"/>
                  <a:ext cx="109470" cy="1094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528" y="0"/>
                        <a:pt x="11058" y="2107"/>
                        <a:pt x="15275" y="6325"/>
                      </a:cubicBezTo>
                      <a:cubicBezTo>
                        <a:pt x="19493" y="10542"/>
                        <a:pt x="21600" y="16072"/>
                        <a:pt x="21600" y="21600"/>
                      </a:cubicBezTo>
                      <a:lnTo>
                        <a:pt x="21600" y="0"/>
                      </a:lnTo>
                      <a:lnTo>
                        <a:pt x="0" y="0"/>
                      </a:lnTo>
                      <a:close/>
                    </a:path>
                  </a:pathLst>
                </a:custGeom>
                <a:solidFill>
                  <a:srgbClr val="151314"/>
                </a:solidFill>
                <a:ln w="12700" cap="flat">
                  <a:noFill/>
                  <a:miter lim="400000"/>
                </a:ln>
                <a:effectLst/>
              </p:spPr>
              <p:txBody>
                <a:bodyPr wrap="square" lIns="25400" tIns="25400" rIns="25400" bIns="25400" numCol="1" anchor="ctr">
                  <a:noAutofit/>
                </a:bodyPr>
                <a:lstStyle/>
                <a:p>
                  <a:pPr algn="ctr" defTabSz="292100">
                    <a:defRPr sz="250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sz="1250"/>
                </a:p>
              </p:txBody>
            </p:sp>
            <p:sp>
              <p:nvSpPr>
                <p:cNvPr id="27" name="Form"/>
                <p:cNvSpPr/>
                <p:nvPr/>
              </p:nvSpPr>
              <p:spPr>
                <a:xfrm>
                  <a:off x="100899" y="0"/>
                  <a:ext cx="2406283" cy="337988"/>
                </a:xfrm>
                <a:custGeom>
                  <a:avLst/>
                  <a:gdLst/>
                  <a:ahLst/>
                  <a:cxnLst>
                    <a:cxn ang="0">
                      <a:pos x="wd2" y="hd2"/>
                    </a:cxn>
                    <a:cxn ang="5400000">
                      <a:pos x="wd2" y="hd2"/>
                    </a:cxn>
                    <a:cxn ang="10800000">
                      <a:pos x="wd2" y="hd2"/>
                    </a:cxn>
                    <a:cxn ang="16200000">
                      <a:pos x="wd2" y="hd2"/>
                    </a:cxn>
                  </a:cxnLst>
                  <a:rect l="0" t="0" r="r" b="b"/>
                  <a:pathLst>
                    <a:path w="21600" h="21589" extrusionOk="0">
                      <a:moveTo>
                        <a:pt x="0" y="0"/>
                      </a:moveTo>
                      <a:cubicBezTo>
                        <a:pt x="4" y="4123"/>
                        <a:pt x="17" y="7416"/>
                        <a:pt x="135" y="10314"/>
                      </a:cubicBezTo>
                      <a:cubicBezTo>
                        <a:pt x="353" y="15199"/>
                        <a:pt x="892" y="19035"/>
                        <a:pt x="1578" y="20584"/>
                      </a:cubicBezTo>
                      <a:cubicBezTo>
                        <a:pt x="2072" y="21600"/>
                        <a:pt x="2594" y="21589"/>
                        <a:pt x="3384" y="21589"/>
                      </a:cubicBezTo>
                      <a:lnTo>
                        <a:pt x="18216" y="21589"/>
                      </a:lnTo>
                      <a:cubicBezTo>
                        <a:pt x="19006" y="21589"/>
                        <a:pt x="19528" y="21600"/>
                        <a:pt x="20022" y="20584"/>
                      </a:cubicBezTo>
                      <a:cubicBezTo>
                        <a:pt x="20708" y="19035"/>
                        <a:pt x="21247" y="15199"/>
                        <a:pt x="21465" y="10314"/>
                      </a:cubicBezTo>
                      <a:cubicBezTo>
                        <a:pt x="21583" y="7416"/>
                        <a:pt x="21596" y="4123"/>
                        <a:pt x="21600" y="0"/>
                      </a:cubicBezTo>
                      <a:lnTo>
                        <a:pt x="0" y="0"/>
                      </a:lnTo>
                      <a:close/>
                    </a:path>
                  </a:pathLst>
                </a:custGeom>
                <a:solidFill>
                  <a:srgbClr val="151314"/>
                </a:solidFill>
                <a:ln w="12700" cap="flat">
                  <a:noFill/>
                  <a:miter lim="400000"/>
                </a:ln>
                <a:effectLst/>
              </p:spPr>
              <p:txBody>
                <a:bodyPr wrap="square" lIns="25400" tIns="25400" rIns="25400" bIns="25400" numCol="1" anchor="ctr">
                  <a:noAutofit/>
                </a:bodyPr>
                <a:lstStyle/>
                <a:p>
                  <a:pPr algn="ctr" defTabSz="292100">
                    <a:defRPr sz="250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sz="1250"/>
                </a:p>
              </p:txBody>
            </p:sp>
            <p:sp>
              <p:nvSpPr>
                <p:cNvPr id="28" name="Form"/>
                <p:cNvSpPr/>
                <p:nvPr/>
              </p:nvSpPr>
              <p:spPr>
                <a:xfrm flipH="1">
                  <a:off x="2498611" y="0"/>
                  <a:ext cx="109471" cy="1094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528" y="0"/>
                        <a:pt x="11058" y="2107"/>
                        <a:pt x="15275" y="6325"/>
                      </a:cubicBezTo>
                      <a:cubicBezTo>
                        <a:pt x="19493" y="10542"/>
                        <a:pt x="21600" y="16072"/>
                        <a:pt x="21600" y="21600"/>
                      </a:cubicBezTo>
                      <a:lnTo>
                        <a:pt x="21600" y="0"/>
                      </a:lnTo>
                      <a:lnTo>
                        <a:pt x="0" y="0"/>
                      </a:lnTo>
                      <a:close/>
                    </a:path>
                  </a:pathLst>
                </a:custGeom>
                <a:solidFill>
                  <a:srgbClr val="151314"/>
                </a:solidFill>
                <a:ln w="12700" cap="flat">
                  <a:noFill/>
                  <a:miter lim="400000"/>
                </a:ln>
                <a:effectLst/>
              </p:spPr>
              <p:txBody>
                <a:bodyPr wrap="square" lIns="25400" tIns="25400" rIns="25400" bIns="25400" numCol="1" anchor="ctr">
                  <a:noAutofit/>
                </a:bodyPr>
                <a:lstStyle/>
                <a:p>
                  <a:pPr algn="ctr" defTabSz="292100">
                    <a:defRPr sz="250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sz="1250"/>
                </a:p>
              </p:txBody>
            </p:sp>
          </p:grpSp>
          <p:sp>
            <p:nvSpPr>
              <p:cNvPr id="25" name="Rechteck"/>
              <p:cNvSpPr/>
              <p:nvPr/>
            </p:nvSpPr>
            <p:spPr>
              <a:xfrm>
                <a:off x="4422" y="0"/>
                <a:ext cx="2599237" cy="86755"/>
              </a:xfrm>
              <a:prstGeom prst="rect">
                <a:avLst/>
              </a:prstGeom>
              <a:solidFill>
                <a:srgbClr val="151314"/>
              </a:solidFill>
              <a:ln w="12700" cap="flat">
                <a:noFill/>
                <a:miter lim="400000"/>
              </a:ln>
              <a:effectLst/>
            </p:spPr>
            <p:txBody>
              <a:bodyPr wrap="square" lIns="25400" tIns="25400" rIns="25400" bIns="25400" numCol="1" anchor="ctr">
                <a:noAutofit/>
              </a:bodyPr>
              <a:lstStyle/>
              <a:p>
                <a:pPr algn="ctr" defTabSz="292100">
                  <a:defRPr sz="240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pPr>
                <a:endParaRPr sz="1200"/>
              </a:p>
            </p:txBody>
          </p:sp>
        </p:grpSp>
        <p:grpSp>
          <p:nvGrpSpPr>
            <p:cNvPr id="18" name="Gruppieren"/>
            <p:cNvGrpSpPr/>
            <p:nvPr/>
          </p:nvGrpSpPr>
          <p:grpSpPr>
            <a:xfrm>
              <a:off x="844493" y="150756"/>
              <a:ext cx="919096" cy="102692"/>
              <a:chOff x="704321" y="124470"/>
              <a:chExt cx="919095" cy="102690"/>
            </a:xfrm>
          </p:grpSpPr>
          <p:sp>
            <p:nvSpPr>
              <p:cNvPr id="19" name="Form"/>
              <p:cNvSpPr/>
              <p:nvPr/>
            </p:nvSpPr>
            <p:spPr>
              <a:xfrm>
                <a:off x="704321" y="145008"/>
                <a:ext cx="643449" cy="61615"/>
              </a:xfrm>
              <a:custGeom>
                <a:avLst/>
                <a:gdLst/>
                <a:ahLst/>
                <a:cxnLst>
                  <a:cxn ang="0">
                    <a:pos x="wd2" y="hd2"/>
                  </a:cxn>
                  <a:cxn ang="5400000">
                    <a:pos x="wd2" y="hd2"/>
                  </a:cxn>
                  <a:cxn ang="10800000">
                    <a:pos x="wd2" y="hd2"/>
                  </a:cxn>
                  <a:cxn ang="16200000">
                    <a:pos x="wd2" y="hd2"/>
                  </a:cxn>
                </a:cxnLst>
                <a:rect l="0" t="0" r="r" b="b"/>
                <a:pathLst>
                  <a:path w="21600" h="21600" extrusionOk="0">
                    <a:moveTo>
                      <a:pt x="20524" y="21600"/>
                    </a:moveTo>
                    <a:lnTo>
                      <a:pt x="1119" y="21600"/>
                    </a:lnTo>
                    <a:cubicBezTo>
                      <a:pt x="473" y="21600"/>
                      <a:pt x="0" y="17280"/>
                      <a:pt x="0" y="10800"/>
                    </a:cubicBezTo>
                    <a:cubicBezTo>
                      <a:pt x="0" y="4320"/>
                      <a:pt x="473" y="0"/>
                      <a:pt x="1119" y="0"/>
                    </a:cubicBezTo>
                    <a:lnTo>
                      <a:pt x="20524" y="0"/>
                    </a:lnTo>
                    <a:cubicBezTo>
                      <a:pt x="21127" y="0"/>
                      <a:pt x="21600" y="4320"/>
                      <a:pt x="21600" y="10800"/>
                    </a:cubicBezTo>
                    <a:cubicBezTo>
                      <a:pt x="21600" y="16416"/>
                      <a:pt x="21127" y="21600"/>
                      <a:pt x="20524" y="21600"/>
                    </a:cubicBezTo>
                  </a:path>
                </a:pathLst>
              </a:custGeom>
              <a:solidFill>
                <a:srgbClr val="212121"/>
              </a:solidFill>
              <a:ln w="12700" cap="flat">
                <a:noFill/>
                <a:miter lim="400000"/>
              </a:ln>
              <a:effectLst/>
            </p:spPr>
            <p:txBody>
              <a:bodyPr wrap="square" lIns="29528" tIns="29528" rIns="29528" bIns="29528" numCol="1" anchor="ctr">
                <a:noAutofit/>
              </a:bodyPr>
              <a:lstStyle/>
              <a:p>
                <a:pPr defTabSz="729615">
                  <a:lnSpc>
                    <a:spcPct val="93000"/>
                  </a:lnSpc>
                  <a:defRPr sz="5800">
                    <a:solidFill>
                      <a:srgbClr val="000000"/>
                    </a:solidFill>
                    <a:latin typeface="Arial" panose="020B0604020202020204"/>
                    <a:ea typeface="Arial" panose="020B0604020202020204"/>
                    <a:cs typeface="Arial" panose="020B0604020202020204"/>
                    <a:sym typeface="Arial" panose="020B0604020202020204"/>
                  </a:defRPr>
                </a:pPr>
                <a:endParaRPr sz="2900"/>
              </a:p>
            </p:txBody>
          </p:sp>
          <p:grpSp>
            <p:nvGrpSpPr>
              <p:cNvPr id="20" name="Gruppieren"/>
              <p:cNvGrpSpPr/>
              <p:nvPr/>
            </p:nvGrpSpPr>
            <p:grpSpPr>
              <a:xfrm>
                <a:off x="1520725" y="124470"/>
                <a:ext cx="102692" cy="102692"/>
                <a:chOff x="0" y="0"/>
                <a:chExt cx="102690" cy="102690"/>
              </a:xfrm>
            </p:grpSpPr>
            <p:sp>
              <p:nvSpPr>
                <p:cNvPr id="21" name="Form"/>
                <p:cNvSpPr/>
                <p:nvPr/>
              </p:nvSpPr>
              <p:spPr>
                <a:xfrm>
                  <a:off x="0" y="-1"/>
                  <a:ext cx="102691" cy="102692"/>
                </a:xfrm>
                <a:custGeom>
                  <a:avLst/>
                  <a:gdLst/>
                  <a:ahLst/>
                  <a:cxnLst>
                    <a:cxn ang="0">
                      <a:pos x="wd2" y="hd2"/>
                    </a:cxn>
                    <a:cxn ang="5400000">
                      <a:pos x="wd2" y="hd2"/>
                    </a:cxn>
                    <a:cxn ang="10800000">
                      <a:pos x="wd2" y="hd2"/>
                    </a:cxn>
                    <a:cxn ang="16200000">
                      <a:pos x="wd2" y="hd2"/>
                    </a:cxn>
                  </a:cxnLst>
                  <a:rect l="0" t="0" r="r" b="b"/>
                  <a:pathLst>
                    <a:path w="21318" h="21318" extrusionOk="0">
                      <a:moveTo>
                        <a:pt x="11481" y="36"/>
                      </a:moveTo>
                      <a:cubicBezTo>
                        <a:pt x="13477" y="217"/>
                        <a:pt x="14930" y="762"/>
                        <a:pt x="16563" y="1851"/>
                      </a:cubicBezTo>
                      <a:cubicBezTo>
                        <a:pt x="18015" y="2940"/>
                        <a:pt x="19286" y="4210"/>
                        <a:pt x="20193" y="6025"/>
                      </a:cubicBezTo>
                      <a:cubicBezTo>
                        <a:pt x="20919" y="7841"/>
                        <a:pt x="21464" y="9656"/>
                        <a:pt x="21282" y="11471"/>
                      </a:cubicBezTo>
                      <a:cubicBezTo>
                        <a:pt x="21101" y="13467"/>
                        <a:pt x="20556" y="14920"/>
                        <a:pt x="19467" y="16553"/>
                      </a:cubicBezTo>
                      <a:cubicBezTo>
                        <a:pt x="18378" y="18187"/>
                        <a:pt x="16926" y="19457"/>
                        <a:pt x="15293" y="20183"/>
                      </a:cubicBezTo>
                      <a:cubicBezTo>
                        <a:pt x="13477" y="21091"/>
                        <a:pt x="11662" y="21454"/>
                        <a:pt x="9847" y="21272"/>
                      </a:cubicBezTo>
                      <a:cubicBezTo>
                        <a:pt x="7851" y="21091"/>
                        <a:pt x="6398" y="20546"/>
                        <a:pt x="4765" y="19457"/>
                      </a:cubicBezTo>
                      <a:cubicBezTo>
                        <a:pt x="3131" y="18368"/>
                        <a:pt x="1861" y="17098"/>
                        <a:pt x="1135" y="15283"/>
                      </a:cubicBezTo>
                      <a:cubicBezTo>
                        <a:pt x="227" y="13467"/>
                        <a:pt x="-136" y="11834"/>
                        <a:pt x="46" y="9837"/>
                      </a:cubicBezTo>
                      <a:cubicBezTo>
                        <a:pt x="227" y="8022"/>
                        <a:pt x="772" y="6388"/>
                        <a:pt x="1861" y="4755"/>
                      </a:cubicBezTo>
                      <a:cubicBezTo>
                        <a:pt x="2950" y="3121"/>
                        <a:pt x="4220" y="2032"/>
                        <a:pt x="6035" y="1125"/>
                      </a:cubicBezTo>
                      <a:cubicBezTo>
                        <a:pt x="7851" y="399"/>
                        <a:pt x="9484" y="-146"/>
                        <a:pt x="11481" y="36"/>
                      </a:cubicBezTo>
                    </a:path>
                  </a:pathLst>
                </a:custGeom>
                <a:solidFill>
                  <a:srgbClr val="24282B"/>
                </a:solidFill>
                <a:ln w="12700" cap="flat">
                  <a:noFill/>
                  <a:miter lim="400000"/>
                </a:ln>
                <a:effectLst/>
              </p:spPr>
              <p:txBody>
                <a:bodyPr wrap="square" lIns="29528" tIns="29528" rIns="29528" bIns="29528" numCol="1" anchor="ctr">
                  <a:noAutofit/>
                </a:bodyPr>
                <a:lstStyle/>
                <a:p>
                  <a:pPr defTabSz="729615">
                    <a:lnSpc>
                      <a:spcPct val="93000"/>
                    </a:lnSpc>
                    <a:defRPr sz="5800">
                      <a:solidFill>
                        <a:srgbClr val="000000"/>
                      </a:solidFill>
                      <a:latin typeface="Arial" panose="020B0604020202020204"/>
                      <a:ea typeface="Arial" panose="020B0604020202020204"/>
                      <a:cs typeface="Arial" panose="020B0604020202020204"/>
                      <a:sym typeface="Arial" panose="020B0604020202020204"/>
                    </a:defRPr>
                  </a:pPr>
                  <a:endParaRPr sz="2900"/>
                </a:p>
              </p:txBody>
            </p:sp>
            <p:sp>
              <p:nvSpPr>
                <p:cNvPr id="22" name="Form"/>
                <p:cNvSpPr/>
                <p:nvPr/>
              </p:nvSpPr>
              <p:spPr>
                <a:xfrm>
                  <a:off x="15453" y="15202"/>
                  <a:ext cx="75690" cy="75892"/>
                </a:xfrm>
                <a:custGeom>
                  <a:avLst/>
                  <a:gdLst/>
                  <a:ahLst/>
                  <a:cxnLst>
                    <a:cxn ang="0">
                      <a:pos x="wd2" y="hd2"/>
                    </a:cxn>
                    <a:cxn ang="5400000">
                      <a:pos x="wd2" y="hd2"/>
                    </a:cxn>
                    <a:cxn ang="10800000">
                      <a:pos x="wd2" y="hd2"/>
                    </a:cxn>
                    <a:cxn ang="16200000">
                      <a:pos x="wd2" y="hd2"/>
                    </a:cxn>
                  </a:cxnLst>
                  <a:rect l="0" t="0" r="r" b="b"/>
                  <a:pathLst>
                    <a:path w="21282" h="21339" extrusionOk="0">
                      <a:moveTo>
                        <a:pt x="17121" y="2185"/>
                      </a:moveTo>
                      <a:cubicBezTo>
                        <a:pt x="18646" y="3202"/>
                        <a:pt x="19662" y="4726"/>
                        <a:pt x="20425" y="6505"/>
                      </a:cubicBezTo>
                      <a:cubicBezTo>
                        <a:pt x="21187" y="8284"/>
                        <a:pt x="21441" y="10063"/>
                        <a:pt x="21187" y="11842"/>
                      </a:cubicBezTo>
                      <a:cubicBezTo>
                        <a:pt x="20933" y="13874"/>
                        <a:pt x="20425" y="15399"/>
                        <a:pt x="19154" y="16924"/>
                      </a:cubicBezTo>
                      <a:cubicBezTo>
                        <a:pt x="17883" y="18703"/>
                        <a:pt x="16613" y="19719"/>
                        <a:pt x="14834" y="20482"/>
                      </a:cubicBezTo>
                      <a:cubicBezTo>
                        <a:pt x="13055" y="21244"/>
                        <a:pt x="11276" y="21498"/>
                        <a:pt x="9243" y="21244"/>
                      </a:cubicBezTo>
                      <a:cubicBezTo>
                        <a:pt x="7465" y="20990"/>
                        <a:pt x="5686" y="20482"/>
                        <a:pt x="4161" y="19211"/>
                      </a:cubicBezTo>
                      <a:cubicBezTo>
                        <a:pt x="2636" y="18194"/>
                        <a:pt x="1620" y="16670"/>
                        <a:pt x="857" y="14637"/>
                      </a:cubicBezTo>
                      <a:cubicBezTo>
                        <a:pt x="95" y="12858"/>
                        <a:pt x="-159" y="11333"/>
                        <a:pt x="95" y="9300"/>
                      </a:cubicBezTo>
                      <a:cubicBezTo>
                        <a:pt x="349" y="7267"/>
                        <a:pt x="857" y="5743"/>
                        <a:pt x="2128" y="4218"/>
                      </a:cubicBezTo>
                      <a:cubicBezTo>
                        <a:pt x="3399" y="2693"/>
                        <a:pt x="4669" y="1423"/>
                        <a:pt x="6448" y="660"/>
                      </a:cubicBezTo>
                      <a:cubicBezTo>
                        <a:pt x="8227" y="-102"/>
                        <a:pt x="10006" y="-102"/>
                        <a:pt x="12039" y="152"/>
                      </a:cubicBezTo>
                      <a:cubicBezTo>
                        <a:pt x="13817" y="152"/>
                        <a:pt x="15596" y="914"/>
                        <a:pt x="17121" y="2185"/>
                      </a:cubicBezTo>
                    </a:path>
                  </a:pathLst>
                </a:custGeom>
                <a:solidFill>
                  <a:srgbClr val="30218E"/>
                </a:solidFill>
                <a:ln w="12700" cap="flat">
                  <a:noFill/>
                  <a:miter lim="400000"/>
                </a:ln>
                <a:effectLst/>
              </p:spPr>
              <p:txBody>
                <a:bodyPr wrap="square" lIns="29528" tIns="29528" rIns="29528" bIns="29528" numCol="1" anchor="ctr">
                  <a:noAutofit/>
                </a:bodyPr>
                <a:lstStyle/>
                <a:p>
                  <a:pPr defTabSz="729615">
                    <a:lnSpc>
                      <a:spcPct val="93000"/>
                    </a:lnSpc>
                    <a:defRPr sz="5800">
                      <a:solidFill>
                        <a:srgbClr val="000000"/>
                      </a:solidFill>
                      <a:latin typeface="Arial" panose="020B0604020202020204"/>
                      <a:ea typeface="Arial" panose="020B0604020202020204"/>
                      <a:cs typeface="Arial" panose="020B0604020202020204"/>
                      <a:sym typeface="Arial" panose="020B0604020202020204"/>
                    </a:defRPr>
                  </a:pPr>
                  <a:endParaRPr sz="2900"/>
                </a:p>
              </p:txBody>
            </p:sp>
            <p:sp>
              <p:nvSpPr>
                <p:cNvPr id="23" name="Form"/>
                <p:cNvSpPr/>
                <p:nvPr/>
              </p:nvSpPr>
              <p:spPr>
                <a:xfrm>
                  <a:off x="30433" y="30384"/>
                  <a:ext cx="58954" cy="58218"/>
                </a:xfrm>
                <a:custGeom>
                  <a:avLst/>
                  <a:gdLst/>
                  <a:ahLst/>
                  <a:cxnLst>
                    <a:cxn ang="0">
                      <a:pos x="wd2" y="hd2"/>
                    </a:cxn>
                    <a:cxn ang="5400000">
                      <a:pos x="wd2" y="hd2"/>
                    </a:cxn>
                    <a:cxn ang="10800000">
                      <a:pos x="wd2" y="hd2"/>
                    </a:cxn>
                    <a:cxn ang="16200000">
                      <a:pos x="wd2" y="hd2"/>
                    </a:cxn>
                  </a:cxnLst>
                  <a:rect l="0" t="0" r="r" b="b"/>
                  <a:pathLst>
                    <a:path w="21600" h="21321" extrusionOk="0">
                      <a:moveTo>
                        <a:pt x="19722" y="5055"/>
                      </a:moveTo>
                      <a:cubicBezTo>
                        <a:pt x="21130" y="6894"/>
                        <a:pt x="21600" y="8272"/>
                        <a:pt x="21600" y="10111"/>
                      </a:cubicBezTo>
                      <a:cubicBezTo>
                        <a:pt x="21600" y="12409"/>
                        <a:pt x="21130" y="13787"/>
                        <a:pt x="20191" y="15626"/>
                      </a:cubicBezTo>
                      <a:cubicBezTo>
                        <a:pt x="19252" y="17464"/>
                        <a:pt x="17843" y="18843"/>
                        <a:pt x="16435" y="19762"/>
                      </a:cubicBezTo>
                      <a:cubicBezTo>
                        <a:pt x="14557" y="20681"/>
                        <a:pt x="13148" y="21140"/>
                        <a:pt x="11270" y="21140"/>
                      </a:cubicBezTo>
                      <a:cubicBezTo>
                        <a:pt x="9391" y="21600"/>
                        <a:pt x="7513" y="21140"/>
                        <a:pt x="5635" y="20221"/>
                      </a:cubicBezTo>
                      <a:cubicBezTo>
                        <a:pt x="3757" y="19302"/>
                        <a:pt x="2348" y="18383"/>
                        <a:pt x="1409" y="16545"/>
                      </a:cubicBezTo>
                      <a:cubicBezTo>
                        <a:pt x="0" y="15166"/>
                        <a:pt x="0" y="13328"/>
                        <a:pt x="0" y="11030"/>
                      </a:cubicBezTo>
                      <a:cubicBezTo>
                        <a:pt x="0" y="9191"/>
                        <a:pt x="0" y="7353"/>
                        <a:pt x="939" y="5974"/>
                      </a:cubicBezTo>
                      <a:cubicBezTo>
                        <a:pt x="1878" y="4136"/>
                        <a:pt x="2817" y="2757"/>
                        <a:pt x="4696" y="1838"/>
                      </a:cubicBezTo>
                      <a:cubicBezTo>
                        <a:pt x="6104" y="919"/>
                        <a:pt x="8452" y="0"/>
                        <a:pt x="10330" y="0"/>
                      </a:cubicBezTo>
                      <a:cubicBezTo>
                        <a:pt x="12209" y="0"/>
                        <a:pt x="14087" y="460"/>
                        <a:pt x="15965" y="1379"/>
                      </a:cubicBezTo>
                      <a:cubicBezTo>
                        <a:pt x="17374" y="2298"/>
                        <a:pt x="18783" y="3217"/>
                        <a:pt x="19722" y="5055"/>
                      </a:cubicBezTo>
                    </a:path>
                  </a:pathLst>
                </a:custGeom>
                <a:solidFill>
                  <a:srgbClr val="24282B"/>
                </a:solidFill>
                <a:ln w="12700" cap="flat">
                  <a:noFill/>
                  <a:miter lim="400000"/>
                </a:ln>
                <a:effectLst/>
              </p:spPr>
              <p:txBody>
                <a:bodyPr wrap="square" lIns="29528" tIns="29528" rIns="29528" bIns="29528" numCol="1" anchor="ctr">
                  <a:noAutofit/>
                </a:bodyPr>
                <a:lstStyle/>
                <a:p>
                  <a:pPr defTabSz="729615">
                    <a:lnSpc>
                      <a:spcPct val="93000"/>
                    </a:lnSpc>
                    <a:defRPr sz="5800">
                      <a:solidFill>
                        <a:srgbClr val="000000"/>
                      </a:solidFill>
                      <a:latin typeface="Arial" panose="020B0604020202020204"/>
                      <a:ea typeface="Arial" panose="020B0604020202020204"/>
                      <a:cs typeface="Arial" panose="020B0604020202020204"/>
                      <a:sym typeface="Arial" panose="020B0604020202020204"/>
                    </a:defRPr>
                  </a:pPr>
                  <a:endParaRPr sz="2900"/>
                </a:p>
              </p:txBody>
            </p:sp>
          </p:grpSp>
        </p:grpSp>
      </p:grpSp>
      <p:sp>
        <p:nvSpPr>
          <p:cNvPr id="29" name="Rectangle 27"/>
          <p:cNvSpPr txBox="1"/>
          <p:nvPr/>
        </p:nvSpPr>
        <p:spPr>
          <a:xfrm>
            <a:off x="1504892" y="1405189"/>
            <a:ext cx="3048001" cy="1438535"/>
          </a:xfrm>
          <a:prstGeom prst="rect">
            <a:avLst/>
          </a:prstGeom>
          <a:ln w="12700">
            <a:miter lim="400000"/>
          </a:ln>
        </p:spPr>
        <p:txBody>
          <a:bodyPr wrap="square" lIns="22860" rIns="22860">
            <a:spAutoFit/>
          </a:bodyPr>
          <a:lstStyle/>
          <a:p>
            <a:pPr>
              <a:lnSpc>
                <a:spcPct val="80000"/>
              </a:lnSpc>
              <a:defRPr sz="7200">
                <a:solidFill>
                  <a:srgbClr val="19227C"/>
                </a:solidFill>
                <a:latin typeface="+mn-lt"/>
                <a:ea typeface="+mn-ea"/>
                <a:cs typeface="+mn-cs"/>
                <a:sym typeface="Futura Bold"/>
              </a:defRPr>
            </a:pPr>
            <a:r>
              <a:rPr sz="5400" b="1" dirty="0">
                <a:solidFill>
                  <a:srgbClr val="7971E0"/>
                </a:solidFill>
              </a:rPr>
              <a:t>PHONE</a:t>
            </a:r>
            <a:endParaRPr sz="5400" b="1" dirty="0">
              <a:solidFill>
                <a:srgbClr val="7971E0"/>
              </a:solidFill>
            </a:endParaRPr>
          </a:p>
          <a:p>
            <a:pPr>
              <a:lnSpc>
                <a:spcPct val="80000"/>
              </a:lnSpc>
              <a:defRPr sz="7200">
                <a:solidFill>
                  <a:srgbClr val="19227C"/>
                </a:solidFill>
                <a:latin typeface="+mn-lt"/>
                <a:ea typeface="+mn-ea"/>
                <a:cs typeface="+mn-cs"/>
                <a:sym typeface="Futura Bold"/>
              </a:defRPr>
            </a:pPr>
            <a:r>
              <a:rPr sz="5400" b="1" dirty="0">
                <a:solidFill>
                  <a:srgbClr val="7971E0"/>
                </a:solidFill>
              </a:rPr>
              <a:t>MOCKUP</a:t>
            </a:r>
            <a:endParaRPr sz="5400" b="1" dirty="0">
              <a:solidFill>
                <a:srgbClr val="7971E0"/>
              </a:solidFill>
            </a:endParaRPr>
          </a:p>
        </p:txBody>
      </p:sp>
      <p:sp>
        <p:nvSpPr>
          <p:cNvPr id="30" name="Rectangle 27"/>
          <p:cNvSpPr txBox="1"/>
          <p:nvPr/>
        </p:nvSpPr>
        <p:spPr>
          <a:xfrm>
            <a:off x="1504892" y="3058473"/>
            <a:ext cx="4445000" cy="230832"/>
          </a:xfrm>
          <a:prstGeom prst="rect">
            <a:avLst/>
          </a:prstGeom>
          <a:ln w="12700">
            <a:miter lim="400000"/>
          </a:ln>
        </p:spPr>
        <p:txBody>
          <a:bodyPr lIns="22860" rIns="22860">
            <a:spAutoFit/>
          </a:bodyPr>
          <a:lstStyle>
            <a:lvl1pPr>
              <a:lnSpc>
                <a:spcPct val="100000"/>
              </a:lnSpc>
            </a:lvl1pPr>
          </a:lstStyle>
          <a:p>
            <a:r>
              <a:rPr sz="900" dirty="0"/>
              <a:t>Uno </a:t>
            </a:r>
            <a:r>
              <a:rPr sz="900" dirty="0" err="1"/>
              <a:t>etoa</a:t>
            </a:r>
            <a:r>
              <a:rPr sz="900" dirty="0"/>
              <a:t> </a:t>
            </a:r>
            <a:r>
              <a:rPr sz="900" dirty="0" err="1"/>
              <a:t>jaom</a:t>
            </a:r>
            <a:r>
              <a:rPr sz="900" dirty="0"/>
              <a:t> </a:t>
            </a:r>
            <a:r>
              <a:rPr sz="900" dirty="0" err="1"/>
              <a:t>froan</a:t>
            </a:r>
            <a:r>
              <a:rPr sz="900" dirty="0"/>
              <a:t> modern clean creative design.</a:t>
            </a:r>
            <a:endParaRPr sz="900" dirty="0"/>
          </a:p>
        </p:txBody>
      </p:sp>
      <p:sp>
        <p:nvSpPr>
          <p:cNvPr id="31" name="Dresda etoa jasom osdoma."/>
          <p:cNvSpPr/>
          <p:nvPr/>
        </p:nvSpPr>
        <p:spPr>
          <a:xfrm>
            <a:off x="1534888" y="4168170"/>
            <a:ext cx="3048001" cy="444501"/>
          </a:xfrm>
          <a:prstGeom prst="rect">
            <a:avLst/>
          </a:prstGeom>
          <a:ln w="12700">
            <a:miter lim="400000"/>
          </a:ln>
        </p:spPr>
        <p:txBody>
          <a:bodyPr lIns="24383" tIns="24383" rIns="24383" bIns="24383"/>
          <a:lstStyle>
            <a:lvl1pPr>
              <a:spcBef>
                <a:spcPts val="5900"/>
              </a:spcBef>
              <a:defRPr sz="3000">
                <a:solidFill>
                  <a:srgbClr val="151314"/>
                </a:solidFill>
                <a:latin typeface="+mn-lt"/>
                <a:ea typeface="+mn-ea"/>
                <a:cs typeface="+mn-cs"/>
                <a:sym typeface="Futura Bold"/>
              </a:defRPr>
            </a:lvl1pPr>
          </a:lstStyle>
          <a:p>
            <a:r>
              <a:rPr sz="1500"/>
              <a:t>Dresda etoa jasom osdoma.</a:t>
            </a:r>
            <a:endParaRPr sz="1500"/>
          </a:p>
        </p:txBody>
      </p:sp>
      <p:sp>
        <p:nvSpPr>
          <p:cNvPr id="32" name="Rectangle 27"/>
          <p:cNvSpPr txBox="1"/>
          <p:nvPr/>
        </p:nvSpPr>
        <p:spPr>
          <a:xfrm>
            <a:off x="1534888" y="4612670"/>
            <a:ext cx="3794027" cy="784830"/>
          </a:xfrm>
          <a:prstGeom prst="rect">
            <a:avLst/>
          </a:prstGeom>
          <a:ln w="12700">
            <a:miter lim="400000"/>
          </a:ln>
        </p:spPr>
        <p:txBody>
          <a:bodyPr lIns="22860" rIns="22860">
            <a:spAutoFit/>
          </a:bodyPr>
          <a:lstStyle>
            <a:lvl1pPr>
              <a:defRPr sz="3000">
                <a:latin typeface="Proxima Nova"/>
                <a:ea typeface="Proxima Nova"/>
                <a:cs typeface="Proxima Nova"/>
                <a:sym typeface="Proxima Nova"/>
              </a:defRPr>
            </a:lvl1pPr>
          </a:lstStyle>
          <a:p>
            <a:r>
              <a:rPr sz="1500"/>
              <a:t>Nonda consetetur sadipscing elitromas. Sed diam dnie nonumy eirmod tempor invidunt the indoc mago.</a:t>
            </a:r>
            <a:endParaRPr sz="1500"/>
          </a:p>
        </p:txBody>
      </p:sp>
      <p:sp>
        <p:nvSpPr>
          <p:cNvPr id="33" name=""/>
          <p:cNvSpPr txBox="1"/>
          <p:nvPr/>
        </p:nvSpPr>
        <p:spPr>
          <a:xfrm>
            <a:off x="1509488" y="3594130"/>
            <a:ext cx="406400" cy="406400"/>
          </a:xfrm>
          <a:prstGeom prst="rect">
            <a:avLst/>
          </a:prstGeom>
          <a:ln w="12700">
            <a:miter lim="400000"/>
          </a:ln>
        </p:spPr>
        <p:txBody>
          <a:bodyPr lIns="0" tIns="0" rIns="0" bIns="0" anchor="ctr"/>
          <a:lstStyle>
            <a:lvl1pPr algn="ctr">
              <a:lnSpc>
                <a:spcPct val="100000"/>
              </a:lnSpc>
              <a:defRPr sz="6400">
                <a:solidFill>
                  <a:srgbClr val="19227C"/>
                </a:solidFill>
                <a:latin typeface="FontAwesome"/>
                <a:ea typeface="FontAwesome"/>
                <a:cs typeface="FontAwesome"/>
                <a:sym typeface="FontAwesome"/>
              </a:defRPr>
            </a:lvl1pPr>
          </a:lstStyle>
          <a:p>
            <a:r>
              <a:rPr sz="3200"/>
              <a:t></a:t>
            </a:r>
            <a:endParaRPr sz="32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ppt_x"/>
                                          </p:val>
                                        </p:tav>
                                        <p:tav tm="100000">
                                          <p:val>
                                            <p:strVal val="#ppt_x"/>
                                          </p:val>
                                        </p:tav>
                                      </p:tavLst>
                                    </p:anim>
                                    <p:anim calcmode="lin" valueType="num">
                                      <p:cBhvr additive="base">
                                        <p:cTn id="33" dur="500" fill="hold"/>
                                        <p:tgtEl>
                                          <p:spTgt spid="3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9" grpId="0" animBg="1"/>
      <p:bldP spid="30" grpId="0" animBg="1"/>
      <p:bldP spid="31" grpId="0" animBg="1"/>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占位符 13"/>
          <p:cNvPicPr>
            <a:picLocks noGrp="1" noChangeAspect="1"/>
          </p:cNvPicPr>
          <p:nvPr>
            <p:ph type="pic" sz="quarter" idx="13"/>
          </p:nvPr>
        </p:nvPicPr>
        <p:blipFill>
          <a:blip r:embed="rId1" cstate="print">
            <a:extLst>
              <a:ext uri="{28A0092B-C50C-407E-A947-70E740481C1C}">
                <a14:useLocalDpi xmlns:a14="http://schemas.microsoft.com/office/drawing/2010/main" val="0"/>
              </a:ext>
            </a:extLst>
          </a:blip>
          <a:srcRect l="25269" r="25269"/>
          <a:stretch>
            <a:fillRect/>
          </a:stretch>
        </p:blipFill>
        <p:spPr>
          <a:xfrm>
            <a:off x="8098581" y="0"/>
            <a:ext cx="2921000" cy="3937050"/>
          </a:xfrm>
        </p:spPr>
      </p:pic>
      <p:sp>
        <p:nvSpPr>
          <p:cNvPr id="3" name="Quadrat"/>
          <p:cNvSpPr/>
          <p:nvPr/>
        </p:nvSpPr>
        <p:spPr>
          <a:xfrm>
            <a:off x="8098581" y="3937000"/>
            <a:ext cx="2921000" cy="2921000"/>
          </a:xfrm>
          <a:prstGeom prst="rect">
            <a:avLst/>
          </a:prstGeom>
          <a:solidFill>
            <a:srgbClr val="887EF9"/>
          </a:solidFill>
          <a:ln w="12700">
            <a:miter lim="400000"/>
          </a:ln>
        </p:spPr>
        <p:txBody>
          <a:bodyPr lIns="25400" tIns="25400" rIns="25400" bIns="25400" anchor="ct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4" name="Rectangle 27"/>
          <p:cNvSpPr txBox="1"/>
          <p:nvPr/>
        </p:nvSpPr>
        <p:spPr>
          <a:xfrm>
            <a:off x="4635500" y="1130915"/>
            <a:ext cx="1346200" cy="757130"/>
          </a:xfrm>
          <a:prstGeom prst="rect">
            <a:avLst/>
          </a:prstGeom>
          <a:ln w="12700">
            <a:miter lim="400000"/>
          </a:ln>
        </p:spPr>
        <p:txBody>
          <a:bodyPr lIns="22860" rIns="22860">
            <a:spAutoFit/>
          </a:bodyPr>
          <a:lstStyle>
            <a:lvl1pPr>
              <a:lnSpc>
                <a:spcPct val="90000"/>
              </a:lnSpc>
              <a:defRPr sz="9600" b="1">
                <a:solidFill>
                  <a:srgbClr val="151314"/>
                </a:solidFill>
              </a:defRPr>
            </a:lvl1pPr>
          </a:lstStyle>
          <a:p>
            <a:r>
              <a:rPr sz="4800"/>
              <a:t>2.</a:t>
            </a:r>
            <a:endParaRPr sz="4800"/>
          </a:p>
        </p:txBody>
      </p:sp>
      <p:sp>
        <p:nvSpPr>
          <p:cNvPr id="5" name="Rectangle 27"/>
          <p:cNvSpPr txBox="1"/>
          <p:nvPr/>
        </p:nvSpPr>
        <p:spPr>
          <a:xfrm>
            <a:off x="4635500" y="1941175"/>
            <a:ext cx="2539901" cy="1015663"/>
          </a:xfrm>
          <a:prstGeom prst="rect">
            <a:avLst/>
          </a:prstGeom>
          <a:ln w="12700">
            <a:miter lim="400000"/>
          </a:ln>
        </p:spPr>
        <p:txBody>
          <a:bodyPr lIns="22860" rIns="22860">
            <a:spAutoFit/>
          </a:bodyPr>
          <a:lstStyle>
            <a:lvl1pPr>
              <a:defRPr sz="3000"/>
            </a:lvl1pPr>
          </a:lstStyle>
          <a:p>
            <a:r>
              <a:rPr sz="1500"/>
              <a:t>Deot clita kuasd gubergren, nosotrad seat the os takimta sancem ipsusit drin for the druamet comda.</a:t>
            </a:r>
            <a:endParaRPr sz="1500"/>
          </a:p>
        </p:txBody>
      </p:sp>
      <p:sp>
        <p:nvSpPr>
          <p:cNvPr id="6" name="Rectangle 27"/>
          <p:cNvSpPr txBox="1"/>
          <p:nvPr/>
        </p:nvSpPr>
        <p:spPr>
          <a:xfrm>
            <a:off x="952500" y="1130915"/>
            <a:ext cx="1346200" cy="757130"/>
          </a:xfrm>
          <a:prstGeom prst="rect">
            <a:avLst/>
          </a:prstGeom>
          <a:ln w="12700">
            <a:miter lim="400000"/>
          </a:ln>
        </p:spPr>
        <p:txBody>
          <a:bodyPr lIns="22860" rIns="22860">
            <a:spAutoFit/>
          </a:bodyPr>
          <a:lstStyle>
            <a:lvl1pPr>
              <a:lnSpc>
                <a:spcPct val="90000"/>
              </a:lnSpc>
              <a:defRPr sz="9600" b="1">
                <a:solidFill>
                  <a:srgbClr val="151314"/>
                </a:solidFill>
              </a:defRPr>
            </a:lvl1pPr>
          </a:lstStyle>
          <a:p>
            <a:r>
              <a:rPr sz="4800"/>
              <a:t>1.</a:t>
            </a:r>
            <a:endParaRPr sz="4800"/>
          </a:p>
        </p:txBody>
      </p:sp>
      <p:sp>
        <p:nvSpPr>
          <p:cNvPr id="7" name="Rectangle 27"/>
          <p:cNvSpPr txBox="1"/>
          <p:nvPr/>
        </p:nvSpPr>
        <p:spPr>
          <a:xfrm>
            <a:off x="952500" y="1941175"/>
            <a:ext cx="2539901" cy="1015663"/>
          </a:xfrm>
          <a:prstGeom prst="rect">
            <a:avLst/>
          </a:prstGeom>
          <a:ln w="12700">
            <a:miter lim="400000"/>
          </a:ln>
        </p:spPr>
        <p:txBody>
          <a:bodyPr lIns="22860" rIns="22860">
            <a:spAutoFit/>
          </a:bodyPr>
          <a:lstStyle>
            <a:lvl1pPr>
              <a:defRPr sz="3000"/>
            </a:lvl1pPr>
          </a:lstStyle>
          <a:p>
            <a:r>
              <a:rPr sz="1500"/>
              <a:t>Deot clita kuasd gubergren, nosotrad seat the os takimta sancem ipsusit drin for the druamet comda.</a:t>
            </a:r>
            <a:endParaRPr sz="1500"/>
          </a:p>
        </p:txBody>
      </p:sp>
      <p:sp>
        <p:nvSpPr>
          <p:cNvPr id="9" name="Rectangle 27"/>
          <p:cNvSpPr txBox="1"/>
          <p:nvPr/>
        </p:nvSpPr>
        <p:spPr>
          <a:xfrm>
            <a:off x="8416081" y="5188565"/>
            <a:ext cx="2286000" cy="784830"/>
          </a:xfrm>
          <a:prstGeom prst="rect">
            <a:avLst/>
          </a:prstGeom>
          <a:ln w="12700">
            <a:miter lim="400000"/>
          </a:ln>
        </p:spPr>
        <p:txBody>
          <a:bodyPr lIns="22860" rIns="22860">
            <a:spAutoFit/>
          </a:bodyPr>
          <a:lstStyle>
            <a:lvl1pPr algn="ctr">
              <a:defRPr sz="3000">
                <a:solidFill>
                  <a:srgbClr val="FFFFFF"/>
                </a:solidFill>
              </a:defRPr>
            </a:lvl1pPr>
          </a:lstStyle>
          <a:p>
            <a:r>
              <a:rPr sz="1500" dirty="0" err="1"/>
              <a:t>Nosotrad</a:t>
            </a:r>
            <a:r>
              <a:rPr sz="1500" dirty="0"/>
              <a:t> sea the </a:t>
            </a:r>
            <a:r>
              <a:rPr sz="1500" dirty="0" err="1"/>
              <a:t>takimta</a:t>
            </a:r>
            <a:r>
              <a:rPr sz="1500" dirty="0"/>
              <a:t> </a:t>
            </a:r>
            <a:r>
              <a:rPr sz="1500" dirty="0" err="1"/>
              <a:t>sorem</a:t>
            </a:r>
            <a:r>
              <a:rPr sz="1500" dirty="0"/>
              <a:t> </a:t>
            </a:r>
            <a:r>
              <a:rPr sz="1500" dirty="0" err="1"/>
              <a:t>ipsusit</a:t>
            </a:r>
            <a:r>
              <a:rPr sz="1500" dirty="0"/>
              <a:t> </a:t>
            </a:r>
            <a:r>
              <a:rPr sz="1500" dirty="0" err="1"/>
              <a:t>drin</a:t>
            </a:r>
            <a:r>
              <a:rPr sz="1500" dirty="0"/>
              <a:t> for the </a:t>
            </a:r>
            <a:r>
              <a:rPr sz="1500" dirty="0" err="1"/>
              <a:t>druamet</a:t>
            </a:r>
            <a:r>
              <a:rPr sz="1500" dirty="0"/>
              <a:t>.</a:t>
            </a:r>
            <a:endParaRPr sz="1500" dirty="0"/>
          </a:p>
        </p:txBody>
      </p:sp>
      <p:sp>
        <p:nvSpPr>
          <p:cNvPr id="10" name="Rectangle 27"/>
          <p:cNvSpPr txBox="1"/>
          <p:nvPr/>
        </p:nvSpPr>
        <p:spPr>
          <a:xfrm>
            <a:off x="8289081" y="4442460"/>
            <a:ext cx="2540000" cy="646331"/>
          </a:xfrm>
          <a:prstGeom prst="rect">
            <a:avLst/>
          </a:prstGeom>
          <a:ln w="12700">
            <a:miter lim="400000"/>
          </a:ln>
        </p:spPr>
        <p:txBody>
          <a:bodyPr lIns="22860" rIns="22860">
            <a:spAutoFit/>
          </a:bodyPr>
          <a:lstStyle>
            <a:lvl1pPr algn="ctr">
              <a:defRPr sz="4800" b="1">
                <a:solidFill>
                  <a:srgbClr val="FFFFFF"/>
                </a:solidFill>
              </a:defRPr>
            </a:lvl1pPr>
          </a:lstStyle>
          <a:p>
            <a:r>
              <a:rPr lang="en-US" sz="3600" dirty="0"/>
              <a:t>CONTENT</a:t>
            </a:r>
            <a:endParaRPr sz="3600" dirty="0"/>
          </a:p>
        </p:txBody>
      </p:sp>
      <p:sp>
        <p:nvSpPr>
          <p:cNvPr id="11" name="Rectangle 27"/>
          <p:cNvSpPr txBox="1"/>
          <p:nvPr/>
        </p:nvSpPr>
        <p:spPr>
          <a:xfrm>
            <a:off x="952500" y="3764448"/>
            <a:ext cx="1346200" cy="757130"/>
          </a:xfrm>
          <a:prstGeom prst="rect">
            <a:avLst/>
          </a:prstGeom>
          <a:ln w="12700">
            <a:miter lim="400000"/>
          </a:ln>
        </p:spPr>
        <p:txBody>
          <a:bodyPr lIns="22860" rIns="22860">
            <a:spAutoFit/>
          </a:bodyPr>
          <a:lstStyle>
            <a:lvl1pPr>
              <a:lnSpc>
                <a:spcPct val="90000"/>
              </a:lnSpc>
              <a:defRPr sz="9600" b="1">
                <a:solidFill>
                  <a:srgbClr val="151314"/>
                </a:solidFill>
              </a:defRPr>
            </a:lvl1pPr>
          </a:lstStyle>
          <a:p>
            <a:r>
              <a:rPr sz="4800"/>
              <a:t>3.</a:t>
            </a:r>
            <a:endParaRPr sz="4800"/>
          </a:p>
        </p:txBody>
      </p:sp>
      <p:sp>
        <p:nvSpPr>
          <p:cNvPr id="12" name="Rectangle 27"/>
          <p:cNvSpPr txBox="1"/>
          <p:nvPr/>
        </p:nvSpPr>
        <p:spPr>
          <a:xfrm>
            <a:off x="952500" y="4574708"/>
            <a:ext cx="2539901" cy="1015663"/>
          </a:xfrm>
          <a:prstGeom prst="rect">
            <a:avLst/>
          </a:prstGeom>
          <a:ln w="12700">
            <a:miter lim="400000"/>
          </a:ln>
        </p:spPr>
        <p:txBody>
          <a:bodyPr lIns="22860" rIns="22860">
            <a:spAutoFit/>
          </a:bodyPr>
          <a:lstStyle>
            <a:lvl1pPr>
              <a:defRPr sz="3000"/>
            </a:lvl1pPr>
          </a:lstStyle>
          <a:p>
            <a:r>
              <a:rPr sz="1500" dirty="0" err="1"/>
              <a:t>Deot</a:t>
            </a:r>
            <a:r>
              <a:rPr sz="1500" dirty="0"/>
              <a:t> </a:t>
            </a:r>
            <a:r>
              <a:rPr sz="1500" dirty="0" err="1"/>
              <a:t>clita</a:t>
            </a:r>
            <a:r>
              <a:rPr sz="1500" dirty="0"/>
              <a:t> </a:t>
            </a:r>
            <a:r>
              <a:rPr sz="1500" dirty="0" err="1"/>
              <a:t>kuasd</a:t>
            </a:r>
            <a:r>
              <a:rPr sz="1500" dirty="0"/>
              <a:t> </a:t>
            </a:r>
            <a:r>
              <a:rPr sz="1500" dirty="0" err="1"/>
              <a:t>gubergren</a:t>
            </a:r>
            <a:r>
              <a:rPr sz="1500" dirty="0"/>
              <a:t>, </a:t>
            </a:r>
            <a:r>
              <a:rPr sz="1500" dirty="0" err="1"/>
              <a:t>nosotrad</a:t>
            </a:r>
            <a:r>
              <a:rPr sz="1500" dirty="0"/>
              <a:t> seat the </a:t>
            </a:r>
            <a:r>
              <a:rPr sz="1500" dirty="0" err="1"/>
              <a:t>os</a:t>
            </a:r>
            <a:r>
              <a:rPr sz="1500" dirty="0"/>
              <a:t> </a:t>
            </a:r>
            <a:r>
              <a:rPr sz="1500" dirty="0" err="1"/>
              <a:t>takimta</a:t>
            </a:r>
            <a:r>
              <a:rPr sz="1500" dirty="0"/>
              <a:t> </a:t>
            </a:r>
            <a:r>
              <a:rPr sz="1500" dirty="0" err="1"/>
              <a:t>sancem</a:t>
            </a:r>
            <a:r>
              <a:rPr sz="1500" dirty="0"/>
              <a:t> </a:t>
            </a:r>
            <a:r>
              <a:rPr sz="1500" dirty="0" err="1"/>
              <a:t>ipsusit</a:t>
            </a:r>
            <a:r>
              <a:rPr sz="1500" dirty="0"/>
              <a:t> </a:t>
            </a:r>
            <a:r>
              <a:rPr sz="1500" dirty="0" err="1"/>
              <a:t>drin</a:t>
            </a:r>
            <a:r>
              <a:rPr sz="1500" dirty="0"/>
              <a:t> for the </a:t>
            </a:r>
            <a:r>
              <a:rPr sz="1500" dirty="0" err="1"/>
              <a:t>druamet</a:t>
            </a:r>
            <a:r>
              <a:rPr sz="1500" dirty="0"/>
              <a:t> </a:t>
            </a:r>
            <a:r>
              <a:rPr sz="1500" dirty="0" err="1"/>
              <a:t>comda</a:t>
            </a:r>
            <a:r>
              <a:rPr sz="1500" dirty="0"/>
              <a:t>.</a:t>
            </a:r>
            <a:endParaRPr sz="1500" dirty="0"/>
          </a:p>
        </p:txBody>
      </p:sp>
      <p:sp>
        <p:nvSpPr>
          <p:cNvPr id="15" name="Rectangle 27"/>
          <p:cNvSpPr txBox="1"/>
          <p:nvPr/>
        </p:nvSpPr>
        <p:spPr>
          <a:xfrm>
            <a:off x="4584898" y="3764448"/>
            <a:ext cx="1346200" cy="757130"/>
          </a:xfrm>
          <a:prstGeom prst="rect">
            <a:avLst/>
          </a:prstGeom>
          <a:ln w="12700">
            <a:miter lim="400000"/>
          </a:ln>
        </p:spPr>
        <p:txBody>
          <a:bodyPr lIns="22860" rIns="22860">
            <a:spAutoFit/>
          </a:bodyPr>
          <a:lstStyle>
            <a:lvl1pPr>
              <a:lnSpc>
                <a:spcPct val="90000"/>
              </a:lnSpc>
              <a:defRPr sz="9600" b="1">
                <a:solidFill>
                  <a:srgbClr val="151314"/>
                </a:solidFill>
              </a:defRPr>
            </a:lvl1pPr>
          </a:lstStyle>
          <a:p>
            <a:r>
              <a:rPr lang="en-US" altLang="zh-CN" sz="4800" dirty="0"/>
              <a:t>4</a:t>
            </a:r>
            <a:r>
              <a:rPr sz="4800" dirty="0"/>
              <a:t>.</a:t>
            </a:r>
            <a:endParaRPr sz="4800" dirty="0"/>
          </a:p>
        </p:txBody>
      </p:sp>
      <p:sp>
        <p:nvSpPr>
          <p:cNvPr id="16" name="Rectangle 27"/>
          <p:cNvSpPr txBox="1"/>
          <p:nvPr/>
        </p:nvSpPr>
        <p:spPr>
          <a:xfrm>
            <a:off x="4584898" y="4574708"/>
            <a:ext cx="2539901" cy="1015663"/>
          </a:xfrm>
          <a:prstGeom prst="rect">
            <a:avLst/>
          </a:prstGeom>
          <a:ln w="12700">
            <a:miter lim="400000"/>
          </a:ln>
        </p:spPr>
        <p:txBody>
          <a:bodyPr lIns="22860" rIns="22860">
            <a:spAutoFit/>
          </a:bodyPr>
          <a:lstStyle>
            <a:lvl1pPr>
              <a:defRPr sz="3000"/>
            </a:lvl1pPr>
          </a:lstStyle>
          <a:p>
            <a:r>
              <a:rPr sz="1500" dirty="0" err="1"/>
              <a:t>Deot</a:t>
            </a:r>
            <a:r>
              <a:rPr sz="1500" dirty="0"/>
              <a:t> </a:t>
            </a:r>
            <a:r>
              <a:rPr sz="1500" dirty="0" err="1"/>
              <a:t>clita</a:t>
            </a:r>
            <a:r>
              <a:rPr sz="1500" dirty="0"/>
              <a:t> </a:t>
            </a:r>
            <a:r>
              <a:rPr sz="1500" dirty="0" err="1"/>
              <a:t>kuasd</a:t>
            </a:r>
            <a:r>
              <a:rPr sz="1500" dirty="0"/>
              <a:t> </a:t>
            </a:r>
            <a:r>
              <a:rPr sz="1500" dirty="0" err="1"/>
              <a:t>gubergren</a:t>
            </a:r>
            <a:r>
              <a:rPr sz="1500" dirty="0"/>
              <a:t>, </a:t>
            </a:r>
            <a:r>
              <a:rPr sz="1500" dirty="0" err="1"/>
              <a:t>nosotrad</a:t>
            </a:r>
            <a:r>
              <a:rPr sz="1500" dirty="0"/>
              <a:t> seat the </a:t>
            </a:r>
            <a:r>
              <a:rPr sz="1500" dirty="0" err="1"/>
              <a:t>os</a:t>
            </a:r>
            <a:r>
              <a:rPr sz="1500" dirty="0"/>
              <a:t> </a:t>
            </a:r>
            <a:r>
              <a:rPr sz="1500" dirty="0" err="1"/>
              <a:t>takimta</a:t>
            </a:r>
            <a:r>
              <a:rPr sz="1500" dirty="0"/>
              <a:t> </a:t>
            </a:r>
            <a:r>
              <a:rPr sz="1500" dirty="0" err="1"/>
              <a:t>sancem</a:t>
            </a:r>
            <a:r>
              <a:rPr sz="1500" dirty="0"/>
              <a:t> </a:t>
            </a:r>
            <a:r>
              <a:rPr sz="1500" dirty="0" err="1"/>
              <a:t>ipsusit</a:t>
            </a:r>
            <a:r>
              <a:rPr sz="1500" dirty="0"/>
              <a:t> </a:t>
            </a:r>
            <a:r>
              <a:rPr sz="1500" dirty="0" err="1"/>
              <a:t>drin</a:t>
            </a:r>
            <a:r>
              <a:rPr sz="1500" dirty="0"/>
              <a:t> for the </a:t>
            </a:r>
            <a:r>
              <a:rPr sz="1500" dirty="0" err="1"/>
              <a:t>druamet</a:t>
            </a:r>
            <a:r>
              <a:rPr sz="1500" dirty="0"/>
              <a:t> </a:t>
            </a:r>
            <a:r>
              <a:rPr sz="1500" dirty="0" err="1"/>
              <a:t>comda</a:t>
            </a:r>
            <a:r>
              <a:rPr sz="1500" dirty="0"/>
              <a:t>.</a:t>
            </a:r>
            <a:endParaRPr sz="15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1" name="Rechteck"/>
          <p:cNvSpPr/>
          <p:nvPr/>
        </p:nvSpPr>
        <p:spPr>
          <a:xfrm>
            <a:off x="632408" y="0"/>
            <a:ext cx="4855396" cy="3302000"/>
          </a:xfrm>
          <a:prstGeom prst="rect">
            <a:avLst/>
          </a:prstGeom>
          <a:solidFill>
            <a:srgbClr val="7971E0"/>
          </a:solidFill>
          <a:ln w="12700">
            <a:miter lim="400000"/>
          </a:ln>
        </p:spPr>
        <p:txBody>
          <a:bodyPr lIns="25400" tIns="25400" rIns="25400" bIns="25400" anchor="ct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2412" name="Rectangle 27"/>
          <p:cNvSpPr txBox="1"/>
          <p:nvPr/>
        </p:nvSpPr>
        <p:spPr>
          <a:xfrm>
            <a:off x="1272439" y="547240"/>
            <a:ext cx="2603501" cy="2193806"/>
          </a:xfrm>
          <a:prstGeom prst="rect">
            <a:avLst/>
          </a:prstGeom>
          <a:ln w="12700">
            <a:miter lim="400000"/>
          </a:ln>
        </p:spPr>
        <p:txBody>
          <a:bodyPr lIns="22860" rIns="22860">
            <a:spAutoFit/>
          </a:bodyPr>
          <a:lstStyle/>
          <a:p>
            <a:pPr>
              <a:lnSpc>
                <a:spcPct val="150000"/>
              </a:lnSpc>
              <a:defRPr sz="7200">
                <a:solidFill>
                  <a:srgbClr val="19227C"/>
                </a:solidFill>
                <a:latin typeface="+mn-lt"/>
                <a:ea typeface="+mn-ea"/>
                <a:cs typeface="+mn-cs"/>
                <a:sym typeface="Futura Bold"/>
              </a:defRPr>
            </a:pPr>
            <a:r>
              <a:rPr sz="4800" b="1" dirty="0">
                <a:solidFill>
                  <a:schemeClr val="bg1"/>
                </a:solidFill>
              </a:rPr>
              <a:t>TABLET</a:t>
            </a:r>
            <a:endParaRPr sz="4800" b="1" dirty="0">
              <a:solidFill>
                <a:schemeClr val="bg1"/>
              </a:solidFill>
            </a:endParaRPr>
          </a:p>
          <a:p>
            <a:pPr>
              <a:lnSpc>
                <a:spcPct val="150000"/>
              </a:lnSpc>
              <a:defRPr sz="7200">
                <a:solidFill>
                  <a:srgbClr val="19227C"/>
                </a:solidFill>
                <a:latin typeface="+mn-lt"/>
                <a:ea typeface="+mn-ea"/>
                <a:cs typeface="+mn-cs"/>
                <a:sym typeface="Futura Bold"/>
              </a:defRPr>
            </a:pPr>
            <a:r>
              <a:rPr sz="4800" b="1" dirty="0">
                <a:solidFill>
                  <a:schemeClr val="bg1"/>
                </a:solidFill>
              </a:rPr>
              <a:t>MOCKUP</a:t>
            </a:r>
            <a:endParaRPr sz="4800" b="1" dirty="0">
              <a:solidFill>
                <a:schemeClr val="bg1"/>
              </a:solidFill>
            </a:endParaRPr>
          </a:p>
        </p:txBody>
      </p:sp>
      <p:grpSp>
        <p:nvGrpSpPr>
          <p:cNvPr id="2428" name="Gruppieren"/>
          <p:cNvGrpSpPr/>
          <p:nvPr/>
        </p:nvGrpSpPr>
        <p:grpSpPr>
          <a:xfrm>
            <a:off x="4535303" y="952500"/>
            <a:ext cx="3511671" cy="4953001"/>
            <a:chOff x="0" y="0"/>
            <a:chExt cx="7023339" cy="9906000"/>
          </a:xfrm>
        </p:grpSpPr>
        <p:sp>
          <p:nvSpPr>
            <p:cNvPr id="2413" name="Form"/>
            <p:cNvSpPr/>
            <p:nvPr/>
          </p:nvSpPr>
          <p:spPr>
            <a:xfrm>
              <a:off x="0" y="0"/>
              <a:ext cx="7023340" cy="9906000"/>
            </a:xfrm>
            <a:custGeom>
              <a:avLst/>
              <a:gdLst/>
              <a:ahLst/>
              <a:cxnLst>
                <a:cxn ang="0">
                  <a:pos x="wd2" y="hd2"/>
                </a:cxn>
                <a:cxn ang="5400000">
                  <a:pos x="wd2" y="hd2"/>
                </a:cxn>
                <a:cxn ang="10800000">
                  <a:pos x="wd2" y="hd2"/>
                </a:cxn>
                <a:cxn ang="16200000">
                  <a:pos x="wd2" y="hd2"/>
                </a:cxn>
              </a:cxnLst>
              <a:rect l="0" t="0" r="r" b="b"/>
              <a:pathLst>
                <a:path w="21600" h="21600" extrusionOk="0">
                  <a:moveTo>
                    <a:pt x="20422" y="21600"/>
                  </a:moveTo>
                  <a:lnTo>
                    <a:pt x="1178" y="21600"/>
                  </a:lnTo>
                  <a:cubicBezTo>
                    <a:pt x="525" y="21600"/>
                    <a:pt x="0" y="21228"/>
                    <a:pt x="0" y="20767"/>
                  </a:cubicBezTo>
                  <a:lnTo>
                    <a:pt x="0" y="835"/>
                  </a:lnTo>
                  <a:cubicBezTo>
                    <a:pt x="0" y="372"/>
                    <a:pt x="525" y="0"/>
                    <a:pt x="1178" y="0"/>
                  </a:cubicBezTo>
                  <a:lnTo>
                    <a:pt x="20422" y="0"/>
                  </a:lnTo>
                  <a:cubicBezTo>
                    <a:pt x="21075" y="0"/>
                    <a:pt x="21600" y="372"/>
                    <a:pt x="21600" y="835"/>
                  </a:cubicBezTo>
                  <a:lnTo>
                    <a:pt x="21600" y="20767"/>
                  </a:lnTo>
                  <a:cubicBezTo>
                    <a:pt x="21600" y="21228"/>
                    <a:pt x="21075" y="21600"/>
                    <a:pt x="20422" y="21600"/>
                  </a:cubicBezTo>
                </a:path>
              </a:pathLst>
            </a:custGeom>
            <a:solidFill>
              <a:srgbClr val="B7B7B7"/>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414" name="Form"/>
            <p:cNvSpPr/>
            <p:nvPr/>
          </p:nvSpPr>
          <p:spPr>
            <a:xfrm>
              <a:off x="42600" y="42600"/>
              <a:ext cx="6933407" cy="9816067"/>
            </a:xfrm>
            <a:custGeom>
              <a:avLst/>
              <a:gdLst/>
              <a:ahLst/>
              <a:cxnLst>
                <a:cxn ang="0">
                  <a:pos x="wd2" y="hd2"/>
                </a:cxn>
                <a:cxn ang="5400000">
                  <a:pos x="wd2" y="hd2"/>
                </a:cxn>
                <a:cxn ang="10800000">
                  <a:pos x="wd2" y="hd2"/>
                </a:cxn>
                <a:cxn ang="16200000">
                  <a:pos x="wd2" y="hd2"/>
                </a:cxn>
              </a:cxnLst>
              <a:rect l="0" t="0" r="r" b="b"/>
              <a:pathLst>
                <a:path w="21600" h="21600" extrusionOk="0">
                  <a:moveTo>
                    <a:pt x="20547" y="21600"/>
                  </a:moveTo>
                  <a:lnTo>
                    <a:pt x="1053" y="21600"/>
                  </a:lnTo>
                  <a:cubicBezTo>
                    <a:pt x="468" y="21600"/>
                    <a:pt x="0" y="21269"/>
                    <a:pt x="0" y="20858"/>
                  </a:cubicBezTo>
                  <a:lnTo>
                    <a:pt x="0" y="744"/>
                  </a:lnTo>
                  <a:cubicBezTo>
                    <a:pt x="0" y="331"/>
                    <a:pt x="468" y="0"/>
                    <a:pt x="1053" y="0"/>
                  </a:cubicBezTo>
                  <a:lnTo>
                    <a:pt x="20547" y="0"/>
                  </a:lnTo>
                  <a:cubicBezTo>
                    <a:pt x="21132" y="0"/>
                    <a:pt x="21600" y="331"/>
                    <a:pt x="21600" y="744"/>
                  </a:cubicBezTo>
                  <a:lnTo>
                    <a:pt x="21600" y="20858"/>
                  </a:lnTo>
                  <a:cubicBezTo>
                    <a:pt x="21600" y="21269"/>
                    <a:pt x="21132" y="21600"/>
                    <a:pt x="20547" y="21600"/>
                  </a:cubicBezTo>
                </a:path>
              </a:pathLst>
            </a:custGeom>
            <a:solidFill>
              <a:srgbClr val="080808"/>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415" name="Form"/>
            <p:cNvSpPr/>
            <p:nvPr/>
          </p:nvSpPr>
          <p:spPr>
            <a:xfrm>
              <a:off x="402341" y="833084"/>
              <a:ext cx="6213923" cy="8239833"/>
            </a:xfrm>
            <a:custGeom>
              <a:avLst/>
              <a:gdLst/>
              <a:ahLst/>
              <a:cxnLst>
                <a:cxn ang="0">
                  <a:pos x="wd2" y="hd2"/>
                </a:cxn>
                <a:cxn ang="5400000">
                  <a:pos x="wd2" y="hd2"/>
                </a:cxn>
                <a:cxn ang="10800000">
                  <a:pos x="wd2" y="hd2"/>
                </a:cxn>
                <a:cxn ang="16200000">
                  <a:pos x="wd2" y="hd2"/>
                </a:cxn>
              </a:cxnLst>
              <a:rect l="0" t="0" r="r" b="b"/>
              <a:pathLst>
                <a:path w="21600" h="21600" extrusionOk="0">
                  <a:moveTo>
                    <a:pt x="21443" y="21600"/>
                  </a:moveTo>
                  <a:lnTo>
                    <a:pt x="157" y="21600"/>
                  </a:lnTo>
                  <a:cubicBezTo>
                    <a:pt x="71" y="21600"/>
                    <a:pt x="0" y="21547"/>
                    <a:pt x="0" y="21482"/>
                  </a:cubicBezTo>
                  <a:lnTo>
                    <a:pt x="0" y="118"/>
                  </a:lnTo>
                  <a:cubicBezTo>
                    <a:pt x="0" y="53"/>
                    <a:pt x="71" y="0"/>
                    <a:pt x="157" y="0"/>
                  </a:cubicBezTo>
                  <a:lnTo>
                    <a:pt x="21443" y="0"/>
                  </a:lnTo>
                  <a:cubicBezTo>
                    <a:pt x="21533" y="0"/>
                    <a:pt x="21600" y="53"/>
                    <a:pt x="21600" y="118"/>
                  </a:cubicBezTo>
                  <a:lnTo>
                    <a:pt x="21600" y="21482"/>
                  </a:lnTo>
                  <a:cubicBezTo>
                    <a:pt x="21600" y="21547"/>
                    <a:pt x="21533" y="21600"/>
                    <a:pt x="21443" y="21600"/>
                  </a:cubicBezTo>
                </a:path>
              </a:pathLst>
            </a:custGeom>
            <a:solidFill>
              <a:srgbClr val="424242"/>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416" name="Form"/>
            <p:cNvSpPr/>
            <p:nvPr/>
          </p:nvSpPr>
          <p:spPr>
            <a:xfrm>
              <a:off x="426008" y="852017"/>
              <a:ext cx="6171323" cy="8197232"/>
            </a:xfrm>
            <a:custGeom>
              <a:avLst/>
              <a:gdLst/>
              <a:ahLst/>
              <a:cxnLst>
                <a:cxn ang="0">
                  <a:pos x="wd2" y="hd2"/>
                </a:cxn>
                <a:cxn ang="5400000">
                  <a:pos x="wd2" y="hd2"/>
                </a:cxn>
                <a:cxn ang="10800000">
                  <a:pos x="wd2" y="hd2"/>
                </a:cxn>
                <a:cxn ang="16200000">
                  <a:pos x="wd2" y="hd2"/>
                </a:cxn>
              </a:cxnLst>
              <a:rect l="0" t="0" r="r" b="b"/>
              <a:pathLst>
                <a:path w="21600" h="21600" extrusionOk="0">
                  <a:moveTo>
                    <a:pt x="21442" y="21600"/>
                  </a:moveTo>
                  <a:lnTo>
                    <a:pt x="158" y="21600"/>
                  </a:lnTo>
                  <a:cubicBezTo>
                    <a:pt x="71" y="21600"/>
                    <a:pt x="0" y="21546"/>
                    <a:pt x="0" y="21481"/>
                  </a:cubicBezTo>
                  <a:lnTo>
                    <a:pt x="0" y="119"/>
                  </a:lnTo>
                  <a:cubicBezTo>
                    <a:pt x="0" y="54"/>
                    <a:pt x="71" y="0"/>
                    <a:pt x="158" y="0"/>
                  </a:cubicBezTo>
                  <a:lnTo>
                    <a:pt x="21442" y="0"/>
                  </a:lnTo>
                  <a:cubicBezTo>
                    <a:pt x="21532" y="0"/>
                    <a:pt x="21600" y="54"/>
                    <a:pt x="21600" y="119"/>
                  </a:cubicBezTo>
                  <a:lnTo>
                    <a:pt x="21600" y="21481"/>
                  </a:lnTo>
                  <a:cubicBezTo>
                    <a:pt x="21600" y="21546"/>
                    <a:pt x="21532" y="21600"/>
                    <a:pt x="21442" y="21600"/>
                  </a:cubicBezTo>
                </a:path>
              </a:pathLst>
            </a:custGeom>
            <a:solidFill>
              <a:srgbClr val="D3D3D3"/>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417" name="Form"/>
            <p:cNvSpPr/>
            <p:nvPr/>
          </p:nvSpPr>
          <p:spPr>
            <a:xfrm>
              <a:off x="3456195" y="388933"/>
              <a:ext cx="111751" cy="110959"/>
            </a:xfrm>
            <a:custGeom>
              <a:avLst/>
              <a:gdLst/>
              <a:ahLst/>
              <a:cxnLst>
                <a:cxn ang="0">
                  <a:pos x="wd2" y="hd2"/>
                </a:cxn>
                <a:cxn ang="5400000">
                  <a:pos x="wd2" y="hd2"/>
                </a:cxn>
                <a:cxn ang="10800000">
                  <a:pos x="wd2" y="hd2"/>
                </a:cxn>
                <a:cxn ang="16200000">
                  <a:pos x="wd2" y="hd2"/>
                </a:cxn>
              </a:cxnLst>
              <a:rect l="0" t="0" r="r" b="b"/>
              <a:pathLst>
                <a:path w="21448" h="21296" extrusionOk="0">
                  <a:moveTo>
                    <a:pt x="11463" y="52"/>
                  </a:moveTo>
                  <a:cubicBezTo>
                    <a:pt x="13501" y="52"/>
                    <a:pt x="15131" y="663"/>
                    <a:pt x="16761" y="1682"/>
                  </a:cubicBezTo>
                  <a:cubicBezTo>
                    <a:pt x="18391" y="2905"/>
                    <a:pt x="19206" y="4127"/>
                    <a:pt x="20225" y="5961"/>
                  </a:cubicBezTo>
                  <a:cubicBezTo>
                    <a:pt x="21040" y="7795"/>
                    <a:pt x="21448" y="9629"/>
                    <a:pt x="21448" y="11463"/>
                  </a:cubicBezTo>
                  <a:cubicBezTo>
                    <a:pt x="21244" y="13501"/>
                    <a:pt x="20633" y="14927"/>
                    <a:pt x="19614" y="16557"/>
                  </a:cubicBezTo>
                  <a:cubicBezTo>
                    <a:pt x="18391" y="18188"/>
                    <a:pt x="17169" y="19410"/>
                    <a:pt x="15335" y="20225"/>
                  </a:cubicBezTo>
                  <a:cubicBezTo>
                    <a:pt x="13501" y="21040"/>
                    <a:pt x="11667" y="21448"/>
                    <a:pt x="9833" y="21244"/>
                  </a:cubicBezTo>
                  <a:cubicBezTo>
                    <a:pt x="7795" y="21244"/>
                    <a:pt x="6369" y="20633"/>
                    <a:pt x="4739" y="19410"/>
                  </a:cubicBezTo>
                  <a:cubicBezTo>
                    <a:pt x="3108" y="18391"/>
                    <a:pt x="1886" y="17169"/>
                    <a:pt x="1071" y="15335"/>
                  </a:cubicBezTo>
                  <a:cubicBezTo>
                    <a:pt x="256" y="13501"/>
                    <a:pt x="-152" y="11871"/>
                    <a:pt x="52" y="9833"/>
                  </a:cubicBezTo>
                  <a:cubicBezTo>
                    <a:pt x="256" y="7999"/>
                    <a:pt x="663" y="6369"/>
                    <a:pt x="1886" y="4739"/>
                  </a:cubicBezTo>
                  <a:cubicBezTo>
                    <a:pt x="2905" y="3108"/>
                    <a:pt x="4127" y="1886"/>
                    <a:pt x="5961" y="1071"/>
                  </a:cubicBezTo>
                  <a:cubicBezTo>
                    <a:pt x="7591" y="256"/>
                    <a:pt x="9425" y="-152"/>
                    <a:pt x="11463" y="52"/>
                  </a:cubicBezTo>
                </a:path>
              </a:pathLst>
            </a:custGeom>
            <a:solidFill>
              <a:srgbClr val="545454"/>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418" name="Form"/>
            <p:cNvSpPr/>
            <p:nvPr/>
          </p:nvSpPr>
          <p:spPr>
            <a:xfrm>
              <a:off x="3469604" y="407738"/>
              <a:ext cx="79411" cy="82764"/>
            </a:xfrm>
            <a:custGeom>
              <a:avLst/>
              <a:gdLst/>
              <a:ahLst/>
              <a:cxnLst>
                <a:cxn ang="0">
                  <a:pos x="wd2" y="hd2"/>
                </a:cxn>
                <a:cxn ang="5400000">
                  <a:pos x="wd2" y="hd2"/>
                </a:cxn>
                <a:cxn ang="10800000">
                  <a:pos x="wd2" y="hd2"/>
                </a:cxn>
                <a:cxn ang="16200000">
                  <a:pos x="wd2" y="hd2"/>
                </a:cxn>
              </a:cxnLst>
              <a:rect l="0" t="0" r="r" b="b"/>
              <a:pathLst>
                <a:path w="21600" h="21254" extrusionOk="0">
                  <a:moveTo>
                    <a:pt x="17568" y="2074"/>
                  </a:moveTo>
                  <a:cubicBezTo>
                    <a:pt x="19008" y="3196"/>
                    <a:pt x="20160" y="4879"/>
                    <a:pt x="21024" y="6562"/>
                  </a:cubicBezTo>
                  <a:cubicBezTo>
                    <a:pt x="21600" y="8526"/>
                    <a:pt x="21600" y="9929"/>
                    <a:pt x="21600" y="11892"/>
                  </a:cubicBezTo>
                  <a:cubicBezTo>
                    <a:pt x="21312" y="13856"/>
                    <a:pt x="20736" y="15539"/>
                    <a:pt x="19584" y="16942"/>
                  </a:cubicBezTo>
                  <a:cubicBezTo>
                    <a:pt x="18432" y="18625"/>
                    <a:pt x="16992" y="19466"/>
                    <a:pt x="15264" y="20308"/>
                  </a:cubicBezTo>
                  <a:cubicBezTo>
                    <a:pt x="13248" y="21149"/>
                    <a:pt x="11520" y="21430"/>
                    <a:pt x="9504" y="21149"/>
                  </a:cubicBezTo>
                  <a:cubicBezTo>
                    <a:pt x="7488" y="20869"/>
                    <a:pt x="5760" y="20308"/>
                    <a:pt x="4320" y="18905"/>
                  </a:cubicBezTo>
                  <a:cubicBezTo>
                    <a:pt x="2592" y="17783"/>
                    <a:pt x="1728" y="16381"/>
                    <a:pt x="864" y="14698"/>
                  </a:cubicBezTo>
                  <a:cubicBezTo>
                    <a:pt x="0" y="13014"/>
                    <a:pt x="0" y="11051"/>
                    <a:pt x="0" y="9368"/>
                  </a:cubicBezTo>
                  <a:cubicBezTo>
                    <a:pt x="288" y="7404"/>
                    <a:pt x="1152" y="5721"/>
                    <a:pt x="2304" y="4038"/>
                  </a:cubicBezTo>
                  <a:cubicBezTo>
                    <a:pt x="3456" y="2635"/>
                    <a:pt x="4608" y="1513"/>
                    <a:pt x="6624" y="672"/>
                  </a:cubicBezTo>
                  <a:cubicBezTo>
                    <a:pt x="8352" y="111"/>
                    <a:pt x="10368" y="-170"/>
                    <a:pt x="12384" y="111"/>
                  </a:cubicBezTo>
                  <a:cubicBezTo>
                    <a:pt x="14400" y="391"/>
                    <a:pt x="15840" y="952"/>
                    <a:pt x="17568" y="2074"/>
                  </a:cubicBezTo>
                </a:path>
              </a:pathLst>
            </a:custGeom>
            <a:solidFill>
              <a:srgbClr val="7F7F7F"/>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419" name="Form"/>
            <p:cNvSpPr/>
            <p:nvPr/>
          </p:nvSpPr>
          <p:spPr>
            <a:xfrm>
              <a:off x="3488539" y="426008"/>
              <a:ext cx="46234" cy="46235"/>
            </a:xfrm>
            <a:custGeom>
              <a:avLst/>
              <a:gdLst/>
              <a:ahLst/>
              <a:cxnLst>
                <a:cxn ang="0">
                  <a:pos x="wd2" y="hd2"/>
                </a:cxn>
                <a:cxn ang="5400000">
                  <a:pos x="wd2" y="hd2"/>
                </a:cxn>
                <a:cxn ang="10800000">
                  <a:pos x="wd2" y="hd2"/>
                </a:cxn>
                <a:cxn ang="16200000">
                  <a:pos x="wd2" y="hd2"/>
                </a:cxn>
              </a:cxnLst>
              <a:rect l="0" t="0" r="r" b="b"/>
              <a:pathLst>
                <a:path w="21600" h="21600" extrusionOk="0">
                  <a:moveTo>
                    <a:pt x="19543" y="5143"/>
                  </a:moveTo>
                  <a:cubicBezTo>
                    <a:pt x="20571" y="6686"/>
                    <a:pt x="21086" y="8229"/>
                    <a:pt x="21600" y="10286"/>
                  </a:cubicBezTo>
                  <a:cubicBezTo>
                    <a:pt x="21600" y="12857"/>
                    <a:pt x="21086" y="14400"/>
                    <a:pt x="20057" y="15943"/>
                  </a:cubicBezTo>
                  <a:cubicBezTo>
                    <a:pt x="19029" y="18000"/>
                    <a:pt x="18000" y="19029"/>
                    <a:pt x="16457" y="20057"/>
                  </a:cubicBezTo>
                  <a:cubicBezTo>
                    <a:pt x="14914" y="21086"/>
                    <a:pt x="12857" y="21600"/>
                    <a:pt x="11314" y="21600"/>
                  </a:cubicBezTo>
                  <a:cubicBezTo>
                    <a:pt x="9257" y="21600"/>
                    <a:pt x="7200" y="21086"/>
                    <a:pt x="5657" y="20057"/>
                  </a:cubicBezTo>
                  <a:cubicBezTo>
                    <a:pt x="4114" y="19543"/>
                    <a:pt x="2571" y="18000"/>
                    <a:pt x="1543" y="16457"/>
                  </a:cubicBezTo>
                  <a:cubicBezTo>
                    <a:pt x="514" y="14914"/>
                    <a:pt x="0" y="13371"/>
                    <a:pt x="0" y="11314"/>
                  </a:cubicBezTo>
                  <a:cubicBezTo>
                    <a:pt x="0" y="9257"/>
                    <a:pt x="0" y="7714"/>
                    <a:pt x="1029" y="5657"/>
                  </a:cubicBezTo>
                  <a:cubicBezTo>
                    <a:pt x="2057" y="4114"/>
                    <a:pt x="2571" y="2571"/>
                    <a:pt x="4629" y="1543"/>
                  </a:cubicBezTo>
                  <a:cubicBezTo>
                    <a:pt x="6171" y="514"/>
                    <a:pt x="8229" y="0"/>
                    <a:pt x="10286" y="0"/>
                  </a:cubicBezTo>
                  <a:cubicBezTo>
                    <a:pt x="12343" y="0"/>
                    <a:pt x="13886" y="514"/>
                    <a:pt x="15429" y="1029"/>
                  </a:cubicBezTo>
                  <a:cubicBezTo>
                    <a:pt x="17486" y="2057"/>
                    <a:pt x="18514" y="3086"/>
                    <a:pt x="19543" y="5143"/>
                  </a:cubicBezTo>
                </a:path>
              </a:pathLst>
            </a:custGeom>
            <a:solidFill>
              <a:srgbClr val="545454"/>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420" name="Form"/>
            <p:cNvSpPr/>
            <p:nvPr/>
          </p:nvSpPr>
          <p:spPr>
            <a:xfrm>
              <a:off x="3292824" y="9290074"/>
              <a:ext cx="433623" cy="433370"/>
            </a:xfrm>
            <a:custGeom>
              <a:avLst/>
              <a:gdLst/>
              <a:ahLst/>
              <a:cxnLst>
                <a:cxn ang="0">
                  <a:pos x="wd2" y="hd2"/>
                </a:cxn>
                <a:cxn ang="5400000">
                  <a:pos x="wd2" y="hd2"/>
                </a:cxn>
                <a:cxn ang="10800000">
                  <a:pos x="wd2" y="hd2"/>
                </a:cxn>
                <a:cxn ang="16200000">
                  <a:pos x="wd2" y="hd2"/>
                </a:cxn>
              </a:cxnLst>
              <a:rect l="0" t="0" r="r" b="b"/>
              <a:pathLst>
                <a:path w="21329" h="21316" extrusionOk="0">
                  <a:moveTo>
                    <a:pt x="18219" y="3122"/>
                  </a:moveTo>
                  <a:cubicBezTo>
                    <a:pt x="19595" y="4495"/>
                    <a:pt x="20442" y="5974"/>
                    <a:pt x="20972" y="7875"/>
                  </a:cubicBezTo>
                  <a:cubicBezTo>
                    <a:pt x="21448" y="9777"/>
                    <a:pt x="21448" y="11467"/>
                    <a:pt x="20972" y="13368"/>
                  </a:cubicBezTo>
                  <a:cubicBezTo>
                    <a:pt x="20442" y="15269"/>
                    <a:pt x="19595" y="16801"/>
                    <a:pt x="18219" y="18174"/>
                  </a:cubicBezTo>
                  <a:cubicBezTo>
                    <a:pt x="16842" y="19600"/>
                    <a:pt x="15360" y="20445"/>
                    <a:pt x="13454" y="20920"/>
                  </a:cubicBezTo>
                  <a:cubicBezTo>
                    <a:pt x="11548" y="21448"/>
                    <a:pt x="9801" y="21448"/>
                    <a:pt x="7948" y="20920"/>
                  </a:cubicBezTo>
                  <a:cubicBezTo>
                    <a:pt x="6042" y="20445"/>
                    <a:pt x="4507" y="19547"/>
                    <a:pt x="3130" y="18121"/>
                  </a:cubicBezTo>
                  <a:cubicBezTo>
                    <a:pt x="1701" y="16748"/>
                    <a:pt x="854" y="15269"/>
                    <a:pt x="377" y="13368"/>
                  </a:cubicBezTo>
                  <a:cubicBezTo>
                    <a:pt x="-152" y="11467"/>
                    <a:pt x="-99" y="9777"/>
                    <a:pt x="377" y="7875"/>
                  </a:cubicBezTo>
                  <a:cubicBezTo>
                    <a:pt x="907" y="5974"/>
                    <a:pt x="1701" y="4548"/>
                    <a:pt x="3130" y="3122"/>
                  </a:cubicBezTo>
                  <a:cubicBezTo>
                    <a:pt x="4507" y="1749"/>
                    <a:pt x="6042" y="904"/>
                    <a:pt x="7948" y="376"/>
                  </a:cubicBezTo>
                  <a:cubicBezTo>
                    <a:pt x="9801" y="-99"/>
                    <a:pt x="11548" y="-152"/>
                    <a:pt x="13454" y="376"/>
                  </a:cubicBezTo>
                  <a:cubicBezTo>
                    <a:pt x="15360" y="851"/>
                    <a:pt x="16842" y="1696"/>
                    <a:pt x="18219" y="3122"/>
                  </a:cubicBezTo>
                </a:path>
              </a:pathLst>
            </a:custGeom>
            <a:solidFill>
              <a:srgbClr val="EAEAEA">
                <a:alpha val="50000"/>
              </a:srgbClr>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421" name="Form"/>
            <p:cNvSpPr/>
            <p:nvPr/>
          </p:nvSpPr>
          <p:spPr>
            <a:xfrm>
              <a:off x="3289734" y="9291727"/>
              <a:ext cx="207188" cy="226124"/>
            </a:xfrm>
            <a:custGeom>
              <a:avLst/>
              <a:gdLst/>
              <a:ahLst/>
              <a:cxnLst>
                <a:cxn ang="0">
                  <a:pos x="wd2" y="hd2"/>
                </a:cxn>
                <a:cxn ang="5400000">
                  <a:pos x="wd2" y="hd2"/>
                </a:cxn>
                <a:cxn ang="10800000">
                  <a:pos x="wd2" y="hd2"/>
                </a:cxn>
                <a:cxn ang="16200000">
                  <a:pos x="wd2" y="hd2"/>
                </a:cxn>
              </a:cxnLst>
              <a:rect l="0" t="0" r="r" b="b"/>
              <a:pathLst>
                <a:path w="21600" h="21600" extrusionOk="0">
                  <a:moveTo>
                    <a:pt x="6107" y="6408"/>
                  </a:moveTo>
                  <a:cubicBezTo>
                    <a:pt x="1696" y="10542"/>
                    <a:pt x="0" y="15089"/>
                    <a:pt x="0" y="21600"/>
                  </a:cubicBezTo>
                  <a:lnTo>
                    <a:pt x="21600" y="21600"/>
                  </a:lnTo>
                  <a:lnTo>
                    <a:pt x="21600" y="0"/>
                  </a:lnTo>
                  <a:cubicBezTo>
                    <a:pt x="16850" y="0"/>
                    <a:pt x="10404" y="2377"/>
                    <a:pt x="6107" y="6408"/>
                  </a:cubicBezTo>
                </a:path>
              </a:pathLst>
            </a:custGeom>
            <a:solidFill>
              <a:srgbClr val="9E9E9E">
                <a:alpha val="50000"/>
              </a:srgbClr>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422" name="Form"/>
            <p:cNvSpPr/>
            <p:nvPr/>
          </p:nvSpPr>
          <p:spPr>
            <a:xfrm>
              <a:off x="3327602" y="9289952"/>
              <a:ext cx="301870" cy="218437"/>
            </a:xfrm>
            <a:custGeom>
              <a:avLst/>
              <a:gdLst/>
              <a:ahLst/>
              <a:cxnLst>
                <a:cxn ang="0">
                  <a:pos x="wd2" y="hd2"/>
                </a:cxn>
                <a:cxn ang="5400000">
                  <a:pos x="wd2" y="hd2"/>
                </a:cxn>
                <a:cxn ang="10800000">
                  <a:pos x="wd2" y="hd2"/>
                </a:cxn>
                <a:cxn ang="16200000">
                  <a:pos x="wd2" y="hd2"/>
                </a:cxn>
              </a:cxnLst>
              <a:rect l="0" t="0" r="r" b="b"/>
              <a:pathLst>
                <a:path w="21600" h="20865" extrusionOk="0">
                  <a:moveTo>
                    <a:pt x="10034" y="396"/>
                  </a:moveTo>
                  <a:cubicBezTo>
                    <a:pt x="5821" y="1425"/>
                    <a:pt x="2298" y="4716"/>
                    <a:pt x="0" y="9036"/>
                  </a:cubicBezTo>
                  <a:lnTo>
                    <a:pt x="12715" y="20865"/>
                  </a:lnTo>
                  <a:lnTo>
                    <a:pt x="21600" y="3791"/>
                  </a:lnTo>
                  <a:cubicBezTo>
                    <a:pt x="18383" y="602"/>
                    <a:pt x="14170" y="-735"/>
                    <a:pt x="10034" y="396"/>
                  </a:cubicBezTo>
                </a:path>
              </a:pathLst>
            </a:custGeom>
            <a:solidFill>
              <a:srgbClr val="B5B5B5">
                <a:alpha val="50000"/>
              </a:srgbClr>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423" name="Form"/>
            <p:cNvSpPr/>
            <p:nvPr/>
          </p:nvSpPr>
          <p:spPr>
            <a:xfrm>
              <a:off x="3408071" y="9290419"/>
              <a:ext cx="292402" cy="217970"/>
            </a:xfrm>
            <a:custGeom>
              <a:avLst/>
              <a:gdLst/>
              <a:ahLst/>
              <a:cxnLst>
                <a:cxn ang="0">
                  <a:pos x="wd2" y="hd2"/>
                </a:cxn>
                <a:cxn ang="5400000">
                  <a:pos x="wd2" y="hd2"/>
                </a:cxn>
                <a:cxn ang="10800000">
                  <a:pos x="wd2" y="hd2"/>
                </a:cxn>
                <a:cxn ang="16200000">
                  <a:pos x="wd2" y="hd2"/>
                </a:cxn>
              </a:cxnLst>
              <a:rect l="0" t="0" r="r" b="b"/>
              <a:pathLst>
                <a:path w="21600" h="20821" extrusionOk="0">
                  <a:moveTo>
                    <a:pt x="12105" y="970"/>
                  </a:moveTo>
                  <a:cubicBezTo>
                    <a:pt x="7991" y="-779"/>
                    <a:pt x="3640" y="-59"/>
                    <a:pt x="0" y="2307"/>
                  </a:cubicBezTo>
                  <a:lnTo>
                    <a:pt x="7279" y="20821"/>
                  </a:lnTo>
                  <a:lnTo>
                    <a:pt x="21600" y="11358"/>
                  </a:lnTo>
                  <a:cubicBezTo>
                    <a:pt x="19622" y="6318"/>
                    <a:pt x="16299" y="2718"/>
                    <a:pt x="12105" y="970"/>
                  </a:cubicBezTo>
                </a:path>
              </a:pathLst>
            </a:custGeom>
            <a:solidFill>
              <a:srgbClr val="D3D3D3">
                <a:alpha val="50000"/>
              </a:srgbClr>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424" name="Form"/>
            <p:cNvSpPr/>
            <p:nvPr/>
          </p:nvSpPr>
          <p:spPr>
            <a:xfrm>
              <a:off x="3516939" y="9499997"/>
              <a:ext cx="207187" cy="226124"/>
            </a:xfrm>
            <a:custGeom>
              <a:avLst/>
              <a:gdLst/>
              <a:ahLst/>
              <a:cxnLst>
                <a:cxn ang="0">
                  <a:pos x="wd2" y="hd2"/>
                </a:cxn>
                <a:cxn ang="5400000">
                  <a:pos x="wd2" y="hd2"/>
                </a:cxn>
                <a:cxn ang="10800000">
                  <a:pos x="wd2" y="hd2"/>
                </a:cxn>
                <a:cxn ang="16200000">
                  <a:pos x="wd2" y="hd2"/>
                </a:cxn>
              </a:cxnLst>
              <a:rect l="0" t="0" r="r" b="b"/>
              <a:pathLst>
                <a:path w="21600" h="21600" extrusionOk="0">
                  <a:moveTo>
                    <a:pt x="15380" y="15089"/>
                  </a:moveTo>
                  <a:cubicBezTo>
                    <a:pt x="19904" y="11058"/>
                    <a:pt x="21600" y="6408"/>
                    <a:pt x="21600" y="0"/>
                  </a:cubicBezTo>
                  <a:lnTo>
                    <a:pt x="0" y="0"/>
                  </a:lnTo>
                  <a:lnTo>
                    <a:pt x="0" y="21600"/>
                  </a:lnTo>
                  <a:cubicBezTo>
                    <a:pt x="4750" y="21600"/>
                    <a:pt x="11083" y="19223"/>
                    <a:pt x="15380" y="15089"/>
                  </a:cubicBezTo>
                </a:path>
              </a:pathLst>
            </a:custGeom>
            <a:solidFill>
              <a:srgbClr val="9E9E9E">
                <a:alpha val="50000"/>
              </a:srgbClr>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425" name="Form"/>
            <p:cNvSpPr/>
            <p:nvPr/>
          </p:nvSpPr>
          <p:spPr>
            <a:xfrm>
              <a:off x="3384403" y="9509464"/>
              <a:ext cx="301866" cy="214824"/>
            </a:xfrm>
            <a:custGeom>
              <a:avLst/>
              <a:gdLst/>
              <a:ahLst/>
              <a:cxnLst>
                <a:cxn ang="0">
                  <a:pos x="wd2" y="hd2"/>
                </a:cxn>
                <a:cxn ang="5400000">
                  <a:pos x="wd2" y="hd2"/>
                </a:cxn>
                <a:cxn ang="10800000">
                  <a:pos x="wd2" y="hd2"/>
                </a:cxn>
                <a:cxn ang="16200000">
                  <a:pos x="wd2" y="hd2"/>
                </a:cxn>
              </a:cxnLst>
              <a:rect l="0" t="0" r="r" b="b"/>
              <a:pathLst>
                <a:path w="21600" h="20958" extrusionOk="0">
                  <a:moveTo>
                    <a:pt x="11607" y="20665"/>
                  </a:moveTo>
                  <a:cubicBezTo>
                    <a:pt x="15758" y="19627"/>
                    <a:pt x="19371" y="16304"/>
                    <a:pt x="21600" y="11942"/>
                  </a:cubicBezTo>
                  <a:lnTo>
                    <a:pt x="8840" y="0"/>
                  </a:lnTo>
                  <a:lnTo>
                    <a:pt x="0" y="17238"/>
                  </a:lnTo>
                  <a:cubicBezTo>
                    <a:pt x="3228" y="20250"/>
                    <a:pt x="7379" y="21600"/>
                    <a:pt x="11607" y="20665"/>
                  </a:cubicBezTo>
                </a:path>
              </a:pathLst>
            </a:custGeom>
            <a:solidFill>
              <a:srgbClr val="B5B5B5">
                <a:alpha val="50000"/>
              </a:srgbClr>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426" name="Form"/>
            <p:cNvSpPr/>
            <p:nvPr/>
          </p:nvSpPr>
          <p:spPr>
            <a:xfrm>
              <a:off x="3313402" y="9509464"/>
              <a:ext cx="292399" cy="217969"/>
            </a:xfrm>
            <a:custGeom>
              <a:avLst/>
              <a:gdLst/>
              <a:ahLst/>
              <a:cxnLst>
                <a:cxn ang="0">
                  <a:pos x="wd2" y="hd2"/>
                </a:cxn>
                <a:cxn ang="5400000">
                  <a:pos x="wd2" y="hd2"/>
                </a:cxn>
                <a:cxn ang="10800000">
                  <a:pos x="wd2" y="hd2"/>
                </a:cxn>
                <a:cxn ang="16200000">
                  <a:pos x="wd2" y="hd2"/>
                </a:cxn>
              </a:cxnLst>
              <a:rect l="0" t="0" r="r" b="b"/>
              <a:pathLst>
                <a:path w="21600" h="20821" extrusionOk="0">
                  <a:moveTo>
                    <a:pt x="9450" y="19851"/>
                  </a:moveTo>
                  <a:cubicBezTo>
                    <a:pt x="13659" y="21600"/>
                    <a:pt x="17947" y="20880"/>
                    <a:pt x="21600" y="18514"/>
                  </a:cubicBezTo>
                  <a:lnTo>
                    <a:pt x="14294" y="0"/>
                  </a:lnTo>
                  <a:lnTo>
                    <a:pt x="0" y="9463"/>
                  </a:lnTo>
                  <a:cubicBezTo>
                    <a:pt x="1985" y="14194"/>
                    <a:pt x="5321" y="17897"/>
                    <a:pt x="9450" y="19851"/>
                  </a:cubicBezTo>
                </a:path>
              </a:pathLst>
            </a:custGeom>
            <a:solidFill>
              <a:srgbClr val="D3D3D3">
                <a:alpha val="50000"/>
              </a:srgbClr>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427" name="Form"/>
            <p:cNvSpPr/>
            <p:nvPr/>
          </p:nvSpPr>
          <p:spPr>
            <a:xfrm>
              <a:off x="3315814" y="9317532"/>
              <a:ext cx="382513" cy="382133"/>
            </a:xfrm>
            <a:custGeom>
              <a:avLst/>
              <a:gdLst/>
              <a:ahLst/>
              <a:cxnLst>
                <a:cxn ang="0">
                  <a:pos x="wd2" y="hd2"/>
                </a:cxn>
                <a:cxn ang="5400000">
                  <a:pos x="wd2" y="hd2"/>
                </a:cxn>
                <a:cxn ang="10800000">
                  <a:pos x="wd2" y="hd2"/>
                </a:cxn>
                <a:cxn ang="16200000">
                  <a:pos x="wd2" y="hd2"/>
                </a:cxn>
              </a:cxnLst>
              <a:rect l="0" t="0" r="r" b="b"/>
              <a:pathLst>
                <a:path w="21346" h="21324" extrusionOk="0">
                  <a:moveTo>
                    <a:pt x="18234" y="3103"/>
                  </a:moveTo>
                  <a:cubicBezTo>
                    <a:pt x="19610" y="4535"/>
                    <a:pt x="20448" y="6027"/>
                    <a:pt x="20986" y="7877"/>
                  </a:cubicBezTo>
                  <a:cubicBezTo>
                    <a:pt x="21465" y="9786"/>
                    <a:pt x="21465" y="11576"/>
                    <a:pt x="20986" y="13426"/>
                  </a:cubicBezTo>
                  <a:cubicBezTo>
                    <a:pt x="20448" y="15335"/>
                    <a:pt x="19610" y="16827"/>
                    <a:pt x="18234" y="18199"/>
                  </a:cubicBezTo>
                  <a:cubicBezTo>
                    <a:pt x="16858" y="19631"/>
                    <a:pt x="15302" y="20467"/>
                    <a:pt x="13447" y="20944"/>
                  </a:cubicBezTo>
                  <a:cubicBezTo>
                    <a:pt x="11533" y="21481"/>
                    <a:pt x="9857" y="21421"/>
                    <a:pt x="7943" y="20944"/>
                  </a:cubicBezTo>
                  <a:cubicBezTo>
                    <a:pt x="6028" y="20407"/>
                    <a:pt x="4532" y="19631"/>
                    <a:pt x="3156" y="18199"/>
                  </a:cubicBezTo>
                  <a:cubicBezTo>
                    <a:pt x="1780" y="16827"/>
                    <a:pt x="882" y="15275"/>
                    <a:pt x="404" y="13426"/>
                  </a:cubicBezTo>
                  <a:cubicBezTo>
                    <a:pt x="-135" y="11516"/>
                    <a:pt x="-135" y="9786"/>
                    <a:pt x="404" y="7877"/>
                  </a:cubicBezTo>
                  <a:cubicBezTo>
                    <a:pt x="882" y="6027"/>
                    <a:pt x="1780" y="4535"/>
                    <a:pt x="3156" y="3103"/>
                  </a:cubicBezTo>
                  <a:cubicBezTo>
                    <a:pt x="4532" y="1731"/>
                    <a:pt x="6028" y="895"/>
                    <a:pt x="7943" y="358"/>
                  </a:cubicBezTo>
                  <a:cubicBezTo>
                    <a:pt x="9857" y="-119"/>
                    <a:pt x="11592" y="-119"/>
                    <a:pt x="13447" y="358"/>
                  </a:cubicBezTo>
                  <a:cubicBezTo>
                    <a:pt x="15362" y="895"/>
                    <a:pt x="16858" y="1731"/>
                    <a:pt x="18234" y="3103"/>
                  </a:cubicBezTo>
                </a:path>
              </a:pathLst>
            </a:custGeom>
            <a:solidFill>
              <a:srgbClr val="080808"/>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grpSp>
      <p:grpSp>
        <p:nvGrpSpPr>
          <p:cNvPr id="2433" name="Gruppieren"/>
          <p:cNvGrpSpPr/>
          <p:nvPr/>
        </p:nvGrpSpPr>
        <p:grpSpPr>
          <a:xfrm>
            <a:off x="8708777" y="2602547"/>
            <a:ext cx="2520952" cy="590690"/>
            <a:chOff x="0" y="-1"/>
            <a:chExt cx="5041902" cy="1181377"/>
          </a:xfrm>
        </p:grpSpPr>
        <p:grpSp>
          <p:nvGrpSpPr>
            <p:cNvPr id="2431" name="Gruppieren"/>
            <p:cNvGrpSpPr/>
            <p:nvPr/>
          </p:nvGrpSpPr>
          <p:grpSpPr>
            <a:xfrm>
              <a:off x="1231900" y="-1"/>
              <a:ext cx="3810002" cy="1181377"/>
              <a:chOff x="0" y="0"/>
              <a:chExt cx="3810001" cy="1181375"/>
            </a:xfrm>
          </p:grpSpPr>
          <p:sp>
            <p:nvSpPr>
              <p:cNvPr id="2429" name="Rectangle 27"/>
              <p:cNvSpPr txBox="1"/>
              <p:nvPr/>
            </p:nvSpPr>
            <p:spPr>
              <a:xfrm>
                <a:off x="0" y="0"/>
                <a:ext cx="3810001" cy="553996"/>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51314"/>
                    </a:solidFill>
                    <a:latin typeface="+mn-lt"/>
                    <a:ea typeface="+mn-ea"/>
                    <a:cs typeface="+mn-cs"/>
                    <a:sym typeface="Futura Bold"/>
                  </a:defRPr>
                </a:lvl1pPr>
              </a:lstStyle>
              <a:p>
                <a:r>
                  <a:rPr sz="1500"/>
                  <a:t>Enoa jasomds</a:t>
                </a:r>
                <a:endParaRPr sz="1500"/>
              </a:p>
            </p:txBody>
          </p:sp>
          <p:sp>
            <p:nvSpPr>
              <p:cNvPr id="2430" name="Rectangle 27"/>
              <p:cNvSpPr txBox="1"/>
              <p:nvPr/>
            </p:nvSpPr>
            <p:spPr>
              <a:xfrm>
                <a:off x="0" y="627379"/>
                <a:ext cx="3810001" cy="553996"/>
              </a:xfrm>
              <a:prstGeom prst="rect">
                <a:avLst/>
              </a:prstGeom>
              <a:noFill/>
              <a:ln w="12700" cap="flat">
                <a:noFill/>
                <a:miter lim="400000"/>
              </a:ln>
              <a:effectLst/>
            </p:spPr>
            <p:txBody>
              <a:bodyPr wrap="square" lIns="22860" tIns="22860" rIns="22860" bIns="22860" numCol="1" anchor="t">
                <a:spAutoFit/>
              </a:bodyPr>
              <a:lstStyle>
                <a:lvl1pPr>
                  <a:defRPr sz="3000">
                    <a:latin typeface="Proxima Nova"/>
                    <a:ea typeface="Proxima Nova"/>
                    <a:cs typeface="Proxima Nova"/>
                    <a:sym typeface="Proxima Nova"/>
                  </a:defRPr>
                </a:lvl1pPr>
              </a:lstStyle>
              <a:p>
                <a:r>
                  <a:rPr sz="1500"/>
                  <a:t>Somdo ipsos mito.</a:t>
                </a:r>
                <a:endParaRPr sz="1500"/>
              </a:p>
            </p:txBody>
          </p:sp>
        </p:grpSp>
        <p:sp>
          <p:nvSpPr>
            <p:cNvPr id="2432" name=""/>
            <p:cNvSpPr txBox="1"/>
            <p:nvPr/>
          </p:nvSpPr>
          <p:spPr>
            <a:xfrm>
              <a:off x="0" y="54610"/>
              <a:ext cx="812800" cy="812801"/>
            </a:xfrm>
            <a:prstGeom prst="rect">
              <a:avLst/>
            </a:prstGeom>
            <a:noFill/>
            <a:ln w="12700" cap="flat">
              <a:noFill/>
              <a:miter lim="400000"/>
            </a:ln>
            <a:effectLst/>
          </p:spPr>
          <p:txBody>
            <a:bodyPr wrap="square" lIns="0" tIns="0" rIns="0" bIns="0" numCol="1" anchor="ctr">
              <a:noAutofit/>
            </a:bodyPr>
            <a:lstStyle>
              <a:lvl1pPr algn="ctr">
                <a:lnSpc>
                  <a:spcPct val="100000"/>
                </a:lnSpc>
                <a:defRPr>
                  <a:solidFill>
                    <a:srgbClr val="19227C"/>
                  </a:solidFill>
                  <a:latin typeface="FontAwesome"/>
                  <a:ea typeface="FontAwesome"/>
                  <a:cs typeface="FontAwesome"/>
                  <a:sym typeface="FontAwesome"/>
                </a:defRPr>
              </a:lvl1pPr>
            </a:lstStyle>
            <a:p>
              <a:r>
                <a:rPr sz="900"/>
                <a:t></a:t>
              </a:r>
              <a:endParaRPr sz="900"/>
            </a:p>
          </p:txBody>
        </p:sp>
      </p:grpSp>
      <p:grpSp>
        <p:nvGrpSpPr>
          <p:cNvPr id="2438" name="Gruppieren"/>
          <p:cNvGrpSpPr/>
          <p:nvPr/>
        </p:nvGrpSpPr>
        <p:grpSpPr>
          <a:xfrm>
            <a:off x="8708777" y="1537652"/>
            <a:ext cx="2520952" cy="590690"/>
            <a:chOff x="0" y="-1"/>
            <a:chExt cx="5041902" cy="1181377"/>
          </a:xfrm>
        </p:grpSpPr>
        <p:grpSp>
          <p:nvGrpSpPr>
            <p:cNvPr id="2436" name="Gruppieren"/>
            <p:cNvGrpSpPr/>
            <p:nvPr/>
          </p:nvGrpSpPr>
          <p:grpSpPr>
            <a:xfrm>
              <a:off x="1231900" y="-1"/>
              <a:ext cx="3810002" cy="1181377"/>
              <a:chOff x="0" y="0"/>
              <a:chExt cx="3810001" cy="1181375"/>
            </a:xfrm>
          </p:grpSpPr>
          <p:sp>
            <p:nvSpPr>
              <p:cNvPr id="2434" name="Rectangle 27"/>
              <p:cNvSpPr txBox="1"/>
              <p:nvPr/>
            </p:nvSpPr>
            <p:spPr>
              <a:xfrm>
                <a:off x="0" y="0"/>
                <a:ext cx="3810001" cy="553996"/>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51314"/>
                    </a:solidFill>
                    <a:latin typeface="+mn-lt"/>
                    <a:ea typeface="+mn-ea"/>
                    <a:cs typeface="+mn-cs"/>
                    <a:sym typeface="Futura Bold"/>
                  </a:defRPr>
                </a:lvl1pPr>
              </a:lstStyle>
              <a:p>
                <a:r>
                  <a:rPr sz="1500"/>
                  <a:t>Enoa jasomds</a:t>
                </a:r>
                <a:endParaRPr sz="1500"/>
              </a:p>
            </p:txBody>
          </p:sp>
          <p:sp>
            <p:nvSpPr>
              <p:cNvPr id="2435" name="Rectangle 27"/>
              <p:cNvSpPr txBox="1"/>
              <p:nvPr/>
            </p:nvSpPr>
            <p:spPr>
              <a:xfrm>
                <a:off x="0" y="627379"/>
                <a:ext cx="3810001" cy="553996"/>
              </a:xfrm>
              <a:prstGeom prst="rect">
                <a:avLst/>
              </a:prstGeom>
              <a:noFill/>
              <a:ln w="12700" cap="flat">
                <a:noFill/>
                <a:miter lim="400000"/>
              </a:ln>
              <a:effectLst/>
            </p:spPr>
            <p:txBody>
              <a:bodyPr wrap="square" lIns="22860" tIns="22860" rIns="22860" bIns="22860" numCol="1" anchor="t">
                <a:spAutoFit/>
              </a:bodyPr>
              <a:lstStyle>
                <a:lvl1pPr>
                  <a:defRPr sz="3000">
                    <a:latin typeface="Proxima Nova"/>
                    <a:ea typeface="Proxima Nova"/>
                    <a:cs typeface="Proxima Nova"/>
                    <a:sym typeface="Proxima Nova"/>
                  </a:defRPr>
                </a:lvl1pPr>
              </a:lstStyle>
              <a:p>
                <a:r>
                  <a:rPr sz="1500" dirty="0" err="1"/>
                  <a:t>Somdo</a:t>
                </a:r>
                <a:r>
                  <a:rPr sz="1500" dirty="0"/>
                  <a:t> </a:t>
                </a:r>
                <a:r>
                  <a:rPr sz="1500" dirty="0" err="1"/>
                  <a:t>ipsos</a:t>
                </a:r>
                <a:r>
                  <a:rPr sz="1500" dirty="0"/>
                  <a:t> </a:t>
                </a:r>
                <a:r>
                  <a:rPr sz="1500" dirty="0" err="1"/>
                  <a:t>mito</a:t>
                </a:r>
                <a:r>
                  <a:rPr sz="1500" dirty="0"/>
                  <a:t>.</a:t>
                </a:r>
                <a:endParaRPr sz="1500" dirty="0"/>
              </a:p>
            </p:txBody>
          </p:sp>
        </p:grpSp>
        <p:sp>
          <p:nvSpPr>
            <p:cNvPr id="2437" name=""/>
            <p:cNvSpPr txBox="1"/>
            <p:nvPr/>
          </p:nvSpPr>
          <p:spPr>
            <a:xfrm>
              <a:off x="0" y="54610"/>
              <a:ext cx="812800" cy="812801"/>
            </a:xfrm>
            <a:prstGeom prst="rect">
              <a:avLst/>
            </a:prstGeom>
            <a:noFill/>
            <a:ln w="12700" cap="flat">
              <a:noFill/>
              <a:miter lim="400000"/>
            </a:ln>
            <a:effectLst/>
          </p:spPr>
          <p:txBody>
            <a:bodyPr wrap="square" lIns="0" tIns="0" rIns="0" bIns="0" numCol="1" anchor="ctr">
              <a:noAutofit/>
            </a:bodyPr>
            <a:lstStyle>
              <a:lvl1pPr algn="ctr">
                <a:lnSpc>
                  <a:spcPct val="100000"/>
                </a:lnSpc>
                <a:defRPr>
                  <a:solidFill>
                    <a:srgbClr val="19227C"/>
                  </a:solidFill>
                  <a:latin typeface="FontAwesome"/>
                  <a:ea typeface="FontAwesome"/>
                  <a:cs typeface="FontAwesome"/>
                  <a:sym typeface="FontAwesome"/>
                </a:defRPr>
              </a:lvl1pPr>
            </a:lstStyle>
            <a:p>
              <a:r>
                <a:rPr sz="900"/>
                <a:t></a:t>
              </a:r>
              <a:endParaRPr sz="900"/>
            </a:p>
          </p:txBody>
        </p:sp>
      </p:grpSp>
      <p:grpSp>
        <p:nvGrpSpPr>
          <p:cNvPr id="2442" name="Gruppieren"/>
          <p:cNvGrpSpPr/>
          <p:nvPr/>
        </p:nvGrpSpPr>
        <p:grpSpPr>
          <a:xfrm>
            <a:off x="8708777" y="4732337"/>
            <a:ext cx="2520952" cy="590689"/>
            <a:chOff x="0" y="0"/>
            <a:chExt cx="5041901" cy="1181376"/>
          </a:xfrm>
        </p:grpSpPr>
        <p:sp>
          <p:nvSpPr>
            <p:cNvPr id="2439" name="Rectangle 27"/>
            <p:cNvSpPr txBox="1"/>
            <p:nvPr/>
          </p:nvSpPr>
          <p:spPr>
            <a:xfrm>
              <a:off x="1231899" y="0"/>
              <a:ext cx="3810002" cy="553997"/>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51314"/>
                  </a:solidFill>
                  <a:latin typeface="+mn-lt"/>
                  <a:ea typeface="+mn-ea"/>
                  <a:cs typeface="+mn-cs"/>
                  <a:sym typeface="Futura Bold"/>
                </a:defRPr>
              </a:lvl1pPr>
            </a:lstStyle>
            <a:p>
              <a:r>
                <a:rPr sz="1500"/>
                <a:t>Enoa jasomds</a:t>
              </a:r>
              <a:endParaRPr sz="1500"/>
            </a:p>
          </p:txBody>
        </p:sp>
        <p:sp>
          <p:nvSpPr>
            <p:cNvPr id="2440" name="Rectangle 27"/>
            <p:cNvSpPr txBox="1"/>
            <p:nvPr/>
          </p:nvSpPr>
          <p:spPr>
            <a:xfrm>
              <a:off x="1231899" y="627379"/>
              <a:ext cx="3810002" cy="553997"/>
            </a:xfrm>
            <a:prstGeom prst="rect">
              <a:avLst/>
            </a:prstGeom>
            <a:noFill/>
            <a:ln w="12700" cap="flat">
              <a:noFill/>
              <a:miter lim="400000"/>
            </a:ln>
            <a:effectLst/>
          </p:spPr>
          <p:txBody>
            <a:bodyPr wrap="square" lIns="22860" tIns="22860" rIns="22860" bIns="22860" numCol="1" anchor="t">
              <a:spAutoFit/>
            </a:bodyPr>
            <a:lstStyle>
              <a:lvl1pPr>
                <a:defRPr sz="3000">
                  <a:latin typeface="Proxima Nova"/>
                  <a:ea typeface="Proxima Nova"/>
                  <a:cs typeface="Proxima Nova"/>
                  <a:sym typeface="Proxima Nova"/>
                </a:defRPr>
              </a:lvl1pPr>
            </a:lstStyle>
            <a:p>
              <a:r>
                <a:rPr sz="1500"/>
                <a:t>Somdo ipsos mito.</a:t>
              </a:r>
              <a:endParaRPr sz="1500"/>
            </a:p>
          </p:txBody>
        </p:sp>
        <p:sp>
          <p:nvSpPr>
            <p:cNvPr id="2441" name=""/>
            <p:cNvSpPr txBox="1"/>
            <p:nvPr/>
          </p:nvSpPr>
          <p:spPr>
            <a:xfrm>
              <a:off x="0" y="54610"/>
              <a:ext cx="812800" cy="812801"/>
            </a:xfrm>
            <a:prstGeom prst="rect">
              <a:avLst/>
            </a:prstGeom>
            <a:noFill/>
            <a:ln w="12700" cap="flat">
              <a:noFill/>
              <a:miter lim="400000"/>
            </a:ln>
            <a:effectLst/>
          </p:spPr>
          <p:txBody>
            <a:bodyPr wrap="square" lIns="0" tIns="0" rIns="0" bIns="0" numCol="1" anchor="ctr">
              <a:noAutofit/>
            </a:bodyPr>
            <a:lstStyle>
              <a:lvl1pPr algn="ctr">
                <a:lnSpc>
                  <a:spcPct val="100000"/>
                </a:lnSpc>
                <a:defRPr>
                  <a:solidFill>
                    <a:srgbClr val="19227C"/>
                  </a:solidFill>
                  <a:latin typeface="FontAwesome"/>
                  <a:ea typeface="FontAwesome"/>
                  <a:cs typeface="FontAwesome"/>
                  <a:sym typeface="FontAwesome"/>
                </a:defRPr>
              </a:lvl1pPr>
            </a:lstStyle>
            <a:p>
              <a:r>
                <a:rPr sz="900"/>
                <a:t></a:t>
              </a:r>
              <a:endParaRPr sz="900"/>
            </a:p>
          </p:txBody>
        </p:sp>
      </p:grpSp>
      <p:grpSp>
        <p:nvGrpSpPr>
          <p:cNvPr id="2447" name="Gruppieren"/>
          <p:cNvGrpSpPr/>
          <p:nvPr/>
        </p:nvGrpSpPr>
        <p:grpSpPr>
          <a:xfrm>
            <a:off x="8708777" y="3667442"/>
            <a:ext cx="2520952" cy="590690"/>
            <a:chOff x="0" y="-1"/>
            <a:chExt cx="5041902" cy="1181377"/>
          </a:xfrm>
        </p:grpSpPr>
        <p:grpSp>
          <p:nvGrpSpPr>
            <p:cNvPr id="2445" name="Gruppieren"/>
            <p:cNvGrpSpPr/>
            <p:nvPr/>
          </p:nvGrpSpPr>
          <p:grpSpPr>
            <a:xfrm>
              <a:off x="1231900" y="-1"/>
              <a:ext cx="3810002" cy="1181377"/>
              <a:chOff x="0" y="0"/>
              <a:chExt cx="3810001" cy="1181375"/>
            </a:xfrm>
          </p:grpSpPr>
          <p:sp>
            <p:nvSpPr>
              <p:cNvPr id="2443" name="Rectangle 27"/>
              <p:cNvSpPr txBox="1"/>
              <p:nvPr/>
            </p:nvSpPr>
            <p:spPr>
              <a:xfrm>
                <a:off x="0" y="0"/>
                <a:ext cx="3810001" cy="553996"/>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51314"/>
                    </a:solidFill>
                    <a:latin typeface="+mn-lt"/>
                    <a:ea typeface="+mn-ea"/>
                    <a:cs typeface="+mn-cs"/>
                    <a:sym typeface="Futura Bold"/>
                  </a:defRPr>
                </a:lvl1pPr>
              </a:lstStyle>
              <a:p>
                <a:r>
                  <a:rPr sz="1500"/>
                  <a:t>Enoa jasomds</a:t>
                </a:r>
                <a:endParaRPr sz="1500"/>
              </a:p>
            </p:txBody>
          </p:sp>
          <p:sp>
            <p:nvSpPr>
              <p:cNvPr id="2444" name="Rectangle 27"/>
              <p:cNvSpPr txBox="1"/>
              <p:nvPr/>
            </p:nvSpPr>
            <p:spPr>
              <a:xfrm>
                <a:off x="0" y="627379"/>
                <a:ext cx="3810001" cy="553996"/>
              </a:xfrm>
              <a:prstGeom prst="rect">
                <a:avLst/>
              </a:prstGeom>
              <a:noFill/>
              <a:ln w="12700" cap="flat">
                <a:noFill/>
                <a:miter lim="400000"/>
              </a:ln>
              <a:effectLst/>
            </p:spPr>
            <p:txBody>
              <a:bodyPr wrap="square" lIns="22860" tIns="22860" rIns="22860" bIns="22860" numCol="1" anchor="t">
                <a:spAutoFit/>
              </a:bodyPr>
              <a:lstStyle>
                <a:lvl1pPr>
                  <a:defRPr sz="3000">
                    <a:latin typeface="Proxima Nova"/>
                    <a:ea typeface="Proxima Nova"/>
                    <a:cs typeface="Proxima Nova"/>
                    <a:sym typeface="Proxima Nova"/>
                  </a:defRPr>
                </a:lvl1pPr>
              </a:lstStyle>
              <a:p>
                <a:r>
                  <a:rPr sz="1500"/>
                  <a:t>Somdo ipsos mito.</a:t>
                </a:r>
                <a:endParaRPr sz="1500"/>
              </a:p>
            </p:txBody>
          </p:sp>
        </p:grpSp>
        <p:sp>
          <p:nvSpPr>
            <p:cNvPr id="2446" name=""/>
            <p:cNvSpPr txBox="1"/>
            <p:nvPr/>
          </p:nvSpPr>
          <p:spPr>
            <a:xfrm>
              <a:off x="0" y="54610"/>
              <a:ext cx="812800" cy="812801"/>
            </a:xfrm>
            <a:prstGeom prst="rect">
              <a:avLst/>
            </a:prstGeom>
            <a:noFill/>
            <a:ln w="12700" cap="flat">
              <a:noFill/>
              <a:miter lim="400000"/>
            </a:ln>
            <a:effectLst/>
          </p:spPr>
          <p:txBody>
            <a:bodyPr wrap="square" lIns="0" tIns="0" rIns="0" bIns="0" numCol="1" anchor="ctr">
              <a:noAutofit/>
            </a:bodyPr>
            <a:lstStyle>
              <a:lvl1pPr algn="ctr">
                <a:lnSpc>
                  <a:spcPct val="100000"/>
                </a:lnSpc>
                <a:defRPr>
                  <a:solidFill>
                    <a:srgbClr val="19227C"/>
                  </a:solidFill>
                  <a:latin typeface="FontAwesome"/>
                  <a:ea typeface="FontAwesome"/>
                  <a:cs typeface="FontAwesome"/>
                  <a:sym typeface="FontAwesome"/>
                </a:defRPr>
              </a:lvl1pPr>
            </a:lstStyle>
            <a:p>
              <a:r>
                <a:rPr sz="900"/>
                <a:t></a:t>
              </a:r>
              <a:endParaRPr sz="900"/>
            </a:p>
          </p:txBody>
        </p:sp>
      </p:grpSp>
      <p:sp>
        <p:nvSpPr>
          <p:cNvPr id="2448" name="Rectangle 27"/>
          <p:cNvSpPr txBox="1"/>
          <p:nvPr/>
        </p:nvSpPr>
        <p:spPr>
          <a:xfrm>
            <a:off x="633230" y="3805941"/>
            <a:ext cx="3284497" cy="1776512"/>
          </a:xfrm>
          <a:prstGeom prst="rect">
            <a:avLst/>
          </a:prstGeom>
          <a:ln w="12700">
            <a:miter lim="400000"/>
          </a:ln>
        </p:spPr>
        <p:txBody>
          <a:bodyPr wrap="square" lIns="22860" rIns="22860">
            <a:spAutoFit/>
          </a:bodyPr>
          <a:lstStyle>
            <a:lvl1pPr>
              <a:defRPr sz="3000">
                <a:latin typeface="Proxima Nova"/>
                <a:ea typeface="Proxima Nova"/>
                <a:cs typeface="Proxima Nova"/>
                <a:sym typeface="Proxima Nova"/>
              </a:defRPr>
            </a:lvl1pPr>
          </a:lstStyle>
          <a:p>
            <a:pPr>
              <a:lnSpc>
                <a:spcPct val="150000"/>
              </a:lnSpc>
            </a:pPr>
            <a:r>
              <a:rPr sz="1500" dirty="0"/>
              <a:t>At </a:t>
            </a:r>
            <a:r>
              <a:rPr sz="1500" dirty="0" err="1"/>
              <a:t>vero</a:t>
            </a:r>
            <a:r>
              <a:rPr sz="1500" dirty="0"/>
              <a:t> </a:t>
            </a:r>
            <a:r>
              <a:rPr sz="1500" dirty="0" err="1"/>
              <a:t>eos</a:t>
            </a:r>
            <a:r>
              <a:rPr sz="1500" dirty="0"/>
              <a:t> et </a:t>
            </a:r>
            <a:r>
              <a:rPr sz="1500" dirty="0" err="1"/>
              <a:t>accusam</a:t>
            </a:r>
            <a:r>
              <a:rPr sz="1500" dirty="0"/>
              <a:t> </a:t>
            </a:r>
            <a:r>
              <a:rPr sz="1500" dirty="0" err="1"/>
              <a:t>eto</a:t>
            </a:r>
            <a:r>
              <a:rPr sz="1500" dirty="0"/>
              <a:t> </a:t>
            </a:r>
            <a:r>
              <a:rPr sz="1500" dirty="0" err="1"/>
              <a:t>justo</a:t>
            </a:r>
            <a:r>
              <a:rPr sz="1500" dirty="0"/>
              <a:t> </a:t>
            </a:r>
            <a:r>
              <a:rPr sz="1500" dirty="0" err="1"/>
              <a:t>fosduo</a:t>
            </a:r>
            <a:r>
              <a:rPr sz="1500" dirty="0"/>
              <a:t> </a:t>
            </a:r>
            <a:r>
              <a:rPr sz="1500" dirty="0" err="1"/>
              <a:t>dolores</a:t>
            </a:r>
            <a:r>
              <a:rPr sz="1500" dirty="0"/>
              <a:t> </a:t>
            </a:r>
            <a:r>
              <a:rPr sz="1500" dirty="0" err="1"/>
              <a:t>oma</a:t>
            </a:r>
            <a:r>
              <a:rPr sz="1500" dirty="0"/>
              <a:t> jam </a:t>
            </a:r>
            <a:r>
              <a:rPr sz="1500" dirty="0" err="1"/>
              <a:t>rebum</a:t>
            </a:r>
            <a:r>
              <a:rPr sz="1500" dirty="0"/>
              <a:t>. </a:t>
            </a:r>
            <a:r>
              <a:rPr sz="1500" dirty="0" err="1"/>
              <a:t>Steot</a:t>
            </a:r>
            <a:r>
              <a:rPr sz="1500" dirty="0"/>
              <a:t> </a:t>
            </a:r>
            <a:r>
              <a:rPr sz="1500" dirty="0" err="1"/>
              <a:t>dorn</a:t>
            </a:r>
            <a:r>
              <a:rPr sz="1500" dirty="0"/>
              <a:t> </a:t>
            </a:r>
            <a:r>
              <a:rPr sz="1500" dirty="0" err="1"/>
              <a:t>clita</a:t>
            </a:r>
            <a:r>
              <a:rPr sz="1500" dirty="0"/>
              <a:t> </a:t>
            </a:r>
            <a:r>
              <a:rPr sz="1500" dirty="0" err="1"/>
              <a:t>kuasd</a:t>
            </a:r>
            <a:r>
              <a:rPr sz="1500" dirty="0"/>
              <a:t> </a:t>
            </a:r>
            <a:r>
              <a:rPr sz="1500" dirty="0" err="1"/>
              <a:t>gubergren</a:t>
            </a:r>
            <a:r>
              <a:rPr sz="1500" dirty="0"/>
              <a:t>, </a:t>
            </a:r>
            <a:r>
              <a:rPr sz="1500" dirty="0" err="1"/>
              <a:t>nostrad</a:t>
            </a:r>
            <a:r>
              <a:rPr sz="1500" dirty="0"/>
              <a:t> sea </a:t>
            </a:r>
            <a:r>
              <a:rPr sz="1500" dirty="0" err="1"/>
              <a:t>takimata</a:t>
            </a:r>
            <a:r>
              <a:rPr sz="1500" dirty="0"/>
              <a:t> </a:t>
            </a:r>
            <a:r>
              <a:rPr sz="1500" dirty="0" err="1"/>
              <a:t>sanctus</a:t>
            </a:r>
            <a:r>
              <a:rPr sz="1500" dirty="0"/>
              <a:t> </a:t>
            </a:r>
            <a:r>
              <a:rPr sz="1500" dirty="0" err="1"/>
              <a:t>estm</a:t>
            </a:r>
            <a:r>
              <a:rPr sz="1500" dirty="0"/>
              <a:t> Lorem </a:t>
            </a:r>
            <a:r>
              <a:rPr sz="1500" dirty="0" err="1"/>
              <a:t>ipsusit</a:t>
            </a:r>
            <a:r>
              <a:rPr sz="1500" dirty="0"/>
              <a:t> </a:t>
            </a:r>
            <a:r>
              <a:rPr sz="1500" dirty="0" err="1"/>
              <a:t>frand</a:t>
            </a:r>
            <a:r>
              <a:rPr sz="1500" dirty="0"/>
              <a:t> </a:t>
            </a:r>
            <a:r>
              <a:rPr sz="1500" dirty="0" err="1"/>
              <a:t>drin</a:t>
            </a:r>
            <a:r>
              <a:rPr sz="1500" dirty="0"/>
              <a:t> for the </a:t>
            </a:r>
            <a:r>
              <a:rPr sz="1500" dirty="0" err="1"/>
              <a:t>the</a:t>
            </a:r>
            <a:r>
              <a:rPr sz="1500" dirty="0"/>
              <a:t> </a:t>
            </a:r>
            <a:r>
              <a:rPr sz="1500" dirty="0" err="1"/>
              <a:t>druamet</a:t>
            </a:r>
            <a:r>
              <a:rPr sz="1500" dirty="0"/>
              <a:t>.</a:t>
            </a:r>
            <a:endParaRPr sz="1500" dirty="0"/>
          </a:p>
        </p:txBody>
      </p:sp>
      <p:pic>
        <p:nvPicPr>
          <p:cNvPr id="4" name="图片占位符 3"/>
          <p:cNvPicPr>
            <a:picLocks noGrp="1" noChangeAspect="1"/>
          </p:cNvPicPr>
          <p:nvPr>
            <p:ph type="pic" sz="quarter" idx="13"/>
          </p:nvPr>
        </p:nvPicPr>
        <p:blipFill>
          <a:blip r:embed="rId1" cstate="print">
            <a:extLst>
              <a:ext uri="{28A0092B-C50C-407E-A947-70E740481C1C}">
                <a14:useLocalDpi xmlns:a14="http://schemas.microsoft.com/office/drawing/2010/main" val="0"/>
              </a:ext>
            </a:extLst>
          </a:blip>
          <a:srcRect l="24702" r="24702"/>
          <a:stretch>
            <a:fillRect/>
          </a:stretch>
        </p:blipFill>
        <p:spPr>
          <a:xfrm>
            <a:off x="4765675" y="1371600"/>
            <a:ext cx="3106738" cy="4098925"/>
          </a:xfr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8"/>
                                        </p:tgtEl>
                                        <p:attrNameLst>
                                          <p:attrName>style.visibility</p:attrName>
                                        </p:attrNameLst>
                                      </p:cBhvr>
                                      <p:to>
                                        <p:strVal val="visible"/>
                                      </p:to>
                                    </p:set>
                                    <p:anim calcmode="lin" valueType="num">
                                      <p:cBhvr additive="base">
                                        <p:cTn id="7" dur="500" fill="hold"/>
                                        <p:tgtEl>
                                          <p:spTgt spid="2428"/>
                                        </p:tgtEl>
                                        <p:attrNameLst>
                                          <p:attrName>ppt_x</p:attrName>
                                        </p:attrNameLst>
                                      </p:cBhvr>
                                      <p:tavLst>
                                        <p:tav tm="0">
                                          <p:val>
                                            <p:strVal val="#ppt_x"/>
                                          </p:val>
                                        </p:tav>
                                        <p:tav tm="100000">
                                          <p:val>
                                            <p:strVal val="#ppt_x"/>
                                          </p:val>
                                        </p:tav>
                                      </p:tavLst>
                                    </p:anim>
                                    <p:anim calcmode="lin" valueType="num">
                                      <p:cBhvr additive="base">
                                        <p:cTn id="8" dur="500" fill="hold"/>
                                        <p:tgtEl>
                                          <p:spTgt spid="242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33"/>
                                        </p:tgtEl>
                                        <p:attrNameLst>
                                          <p:attrName>style.visibility</p:attrName>
                                        </p:attrNameLst>
                                      </p:cBhvr>
                                      <p:to>
                                        <p:strVal val="visible"/>
                                      </p:to>
                                    </p:set>
                                    <p:anim calcmode="lin" valueType="num">
                                      <p:cBhvr additive="base">
                                        <p:cTn id="17" dur="500" fill="hold"/>
                                        <p:tgtEl>
                                          <p:spTgt spid="2433"/>
                                        </p:tgtEl>
                                        <p:attrNameLst>
                                          <p:attrName>ppt_x</p:attrName>
                                        </p:attrNameLst>
                                      </p:cBhvr>
                                      <p:tavLst>
                                        <p:tav tm="0">
                                          <p:val>
                                            <p:strVal val="#ppt_x"/>
                                          </p:val>
                                        </p:tav>
                                        <p:tav tm="100000">
                                          <p:val>
                                            <p:strVal val="#ppt_x"/>
                                          </p:val>
                                        </p:tav>
                                      </p:tavLst>
                                    </p:anim>
                                    <p:anim calcmode="lin" valueType="num">
                                      <p:cBhvr additive="base">
                                        <p:cTn id="18" dur="500" fill="hold"/>
                                        <p:tgtEl>
                                          <p:spTgt spid="243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438"/>
                                        </p:tgtEl>
                                        <p:attrNameLst>
                                          <p:attrName>style.visibility</p:attrName>
                                        </p:attrNameLst>
                                      </p:cBhvr>
                                      <p:to>
                                        <p:strVal val="visible"/>
                                      </p:to>
                                    </p:set>
                                    <p:anim calcmode="lin" valueType="num">
                                      <p:cBhvr additive="base">
                                        <p:cTn id="21" dur="500" fill="hold"/>
                                        <p:tgtEl>
                                          <p:spTgt spid="2438"/>
                                        </p:tgtEl>
                                        <p:attrNameLst>
                                          <p:attrName>ppt_x</p:attrName>
                                        </p:attrNameLst>
                                      </p:cBhvr>
                                      <p:tavLst>
                                        <p:tav tm="0">
                                          <p:val>
                                            <p:strVal val="#ppt_x"/>
                                          </p:val>
                                        </p:tav>
                                        <p:tav tm="100000">
                                          <p:val>
                                            <p:strVal val="#ppt_x"/>
                                          </p:val>
                                        </p:tav>
                                      </p:tavLst>
                                    </p:anim>
                                    <p:anim calcmode="lin" valueType="num">
                                      <p:cBhvr additive="base">
                                        <p:cTn id="22" dur="500" fill="hold"/>
                                        <p:tgtEl>
                                          <p:spTgt spid="243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442"/>
                                        </p:tgtEl>
                                        <p:attrNameLst>
                                          <p:attrName>style.visibility</p:attrName>
                                        </p:attrNameLst>
                                      </p:cBhvr>
                                      <p:to>
                                        <p:strVal val="visible"/>
                                      </p:to>
                                    </p:set>
                                    <p:anim calcmode="lin" valueType="num">
                                      <p:cBhvr additive="base">
                                        <p:cTn id="25" dur="500" fill="hold"/>
                                        <p:tgtEl>
                                          <p:spTgt spid="2442"/>
                                        </p:tgtEl>
                                        <p:attrNameLst>
                                          <p:attrName>ppt_x</p:attrName>
                                        </p:attrNameLst>
                                      </p:cBhvr>
                                      <p:tavLst>
                                        <p:tav tm="0">
                                          <p:val>
                                            <p:strVal val="#ppt_x"/>
                                          </p:val>
                                        </p:tav>
                                        <p:tav tm="100000">
                                          <p:val>
                                            <p:strVal val="#ppt_x"/>
                                          </p:val>
                                        </p:tav>
                                      </p:tavLst>
                                    </p:anim>
                                    <p:anim calcmode="lin" valueType="num">
                                      <p:cBhvr additive="base">
                                        <p:cTn id="26" dur="500" fill="hold"/>
                                        <p:tgtEl>
                                          <p:spTgt spid="2442"/>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47"/>
                                        </p:tgtEl>
                                        <p:attrNameLst>
                                          <p:attrName>style.visibility</p:attrName>
                                        </p:attrNameLst>
                                      </p:cBhvr>
                                      <p:to>
                                        <p:strVal val="visible"/>
                                      </p:to>
                                    </p:set>
                                    <p:anim calcmode="lin" valueType="num">
                                      <p:cBhvr additive="base">
                                        <p:cTn id="29" dur="500" fill="hold"/>
                                        <p:tgtEl>
                                          <p:spTgt spid="2447"/>
                                        </p:tgtEl>
                                        <p:attrNameLst>
                                          <p:attrName>ppt_x</p:attrName>
                                        </p:attrNameLst>
                                      </p:cBhvr>
                                      <p:tavLst>
                                        <p:tav tm="0">
                                          <p:val>
                                            <p:strVal val="#ppt_x"/>
                                          </p:val>
                                        </p:tav>
                                        <p:tav tm="100000">
                                          <p:val>
                                            <p:strVal val="#ppt_x"/>
                                          </p:val>
                                        </p:tav>
                                      </p:tavLst>
                                    </p:anim>
                                    <p:anim calcmode="lin" valueType="num">
                                      <p:cBhvr additive="base">
                                        <p:cTn id="30" dur="500" fill="hold"/>
                                        <p:tgtEl>
                                          <p:spTgt spid="24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6" name="Rechteck"/>
          <p:cNvSpPr/>
          <p:nvPr/>
        </p:nvSpPr>
        <p:spPr>
          <a:xfrm>
            <a:off x="5033962" y="930274"/>
            <a:ext cx="1905000" cy="3302000"/>
          </a:xfrm>
          <a:prstGeom prst="rect">
            <a:avLst/>
          </a:prstGeom>
          <a:solidFill>
            <a:srgbClr val="7971E0"/>
          </a:solidFill>
          <a:ln w="12700">
            <a:miter lim="400000"/>
          </a:ln>
        </p:spPr>
        <p:txBody>
          <a:bodyPr lIns="25400" tIns="25400" rIns="25400" bIns="25400" anchor="ct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2217" name="Rectangle 27"/>
          <p:cNvSpPr txBox="1"/>
          <p:nvPr/>
        </p:nvSpPr>
        <p:spPr>
          <a:xfrm>
            <a:off x="1104373" y="1333011"/>
            <a:ext cx="3151874" cy="1588127"/>
          </a:xfrm>
          <a:prstGeom prst="rect">
            <a:avLst/>
          </a:prstGeom>
          <a:ln w="12700">
            <a:miter lim="400000"/>
          </a:ln>
        </p:spPr>
        <p:txBody>
          <a:bodyPr wrap="square" lIns="22860" rIns="22860">
            <a:spAutoFit/>
          </a:bodyPr>
          <a:lstStyle/>
          <a:p>
            <a:pPr>
              <a:lnSpc>
                <a:spcPct val="80000"/>
              </a:lnSpc>
              <a:defRPr sz="7200">
                <a:solidFill>
                  <a:srgbClr val="19227C"/>
                </a:solidFill>
                <a:latin typeface="+mn-lt"/>
                <a:ea typeface="+mn-ea"/>
                <a:cs typeface="+mn-cs"/>
                <a:sym typeface="Futura Bold"/>
              </a:defRPr>
            </a:pPr>
            <a:r>
              <a:rPr sz="6000" b="1" dirty="0">
                <a:solidFill>
                  <a:srgbClr val="7971E0"/>
                </a:solidFill>
              </a:rPr>
              <a:t>LAPTOP</a:t>
            </a:r>
            <a:endParaRPr sz="6000" b="1" dirty="0">
              <a:solidFill>
                <a:srgbClr val="7971E0"/>
              </a:solidFill>
            </a:endParaRPr>
          </a:p>
          <a:p>
            <a:pPr>
              <a:lnSpc>
                <a:spcPct val="80000"/>
              </a:lnSpc>
              <a:defRPr sz="7200">
                <a:solidFill>
                  <a:srgbClr val="19227C"/>
                </a:solidFill>
                <a:latin typeface="+mn-lt"/>
                <a:ea typeface="+mn-ea"/>
                <a:cs typeface="+mn-cs"/>
                <a:sym typeface="Futura Bold"/>
              </a:defRPr>
            </a:pPr>
            <a:r>
              <a:rPr sz="6000" b="1" dirty="0">
                <a:solidFill>
                  <a:srgbClr val="7971E0"/>
                </a:solidFill>
              </a:rPr>
              <a:t>DISPLAY</a:t>
            </a:r>
            <a:endParaRPr sz="6000" b="1" dirty="0">
              <a:solidFill>
                <a:srgbClr val="7971E0"/>
              </a:solidFill>
            </a:endParaRPr>
          </a:p>
        </p:txBody>
      </p:sp>
      <p:grpSp>
        <p:nvGrpSpPr>
          <p:cNvPr id="2229" name="Gruppieren"/>
          <p:cNvGrpSpPr/>
          <p:nvPr/>
        </p:nvGrpSpPr>
        <p:grpSpPr>
          <a:xfrm>
            <a:off x="5439380" y="2289174"/>
            <a:ext cx="6002253" cy="3427323"/>
            <a:chOff x="0" y="0"/>
            <a:chExt cx="12004505" cy="6854644"/>
          </a:xfrm>
        </p:grpSpPr>
        <p:sp>
          <p:nvSpPr>
            <p:cNvPr id="2218" name="Form"/>
            <p:cNvSpPr/>
            <p:nvPr/>
          </p:nvSpPr>
          <p:spPr>
            <a:xfrm>
              <a:off x="1082585" y="33666"/>
              <a:ext cx="9775755" cy="6621280"/>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219" name="Form"/>
            <p:cNvSpPr/>
            <p:nvPr/>
          </p:nvSpPr>
          <p:spPr>
            <a:xfrm>
              <a:off x="1062386" y="0"/>
              <a:ext cx="9816154" cy="6678511"/>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696A6D"/>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grpSp>
          <p:nvGrpSpPr>
            <p:cNvPr id="2222" name="Gruppieren"/>
            <p:cNvGrpSpPr/>
            <p:nvPr/>
          </p:nvGrpSpPr>
          <p:grpSpPr>
            <a:xfrm>
              <a:off x="0" y="6628098"/>
              <a:ext cx="12004506" cy="155453"/>
              <a:chOff x="0" y="0"/>
              <a:chExt cx="12004505" cy="155451"/>
            </a:xfrm>
          </p:grpSpPr>
          <p:sp>
            <p:nvSpPr>
              <p:cNvPr id="2220" name="Rechteck"/>
              <p:cNvSpPr/>
              <p:nvPr/>
            </p:nvSpPr>
            <p:spPr>
              <a:xfrm>
                <a:off x="0" y="0"/>
                <a:ext cx="6005579" cy="155452"/>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0" scaled="0"/>
              </a:gradFill>
              <a:ln w="12700" cap="flat">
                <a:noFill/>
                <a:miter lim="400000"/>
              </a:ln>
              <a:effectLst/>
            </p:spPr>
            <p:txBody>
              <a:bodyPr wrap="square" lIns="25400" tIns="25400" rIns="25400" bIns="25400" numCol="1" anchor="ctr">
                <a:noAutofit/>
              </a:bodyPr>
              <a:lstStyle>
                <a:lvl1pPr algn="ctr" defTabSz="584200">
                  <a:lnSpc>
                    <a:spcPct val="100000"/>
                  </a:lnSpc>
                  <a:defRPr sz="240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lvl1pPr>
              </a:lstStyle>
              <a:p>
                <a:r>
                  <a:rPr sz="1200"/>
                  <a:t> </a:t>
                </a:r>
                <a:endParaRPr sz="1200"/>
              </a:p>
            </p:txBody>
          </p:sp>
          <p:sp>
            <p:nvSpPr>
              <p:cNvPr id="2221" name="Rechteck"/>
              <p:cNvSpPr/>
              <p:nvPr/>
            </p:nvSpPr>
            <p:spPr>
              <a:xfrm>
                <a:off x="5998926" y="0"/>
                <a:ext cx="6005580" cy="155452"/>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10800000" scaled="0"/>
              </a:gradFill>
              <a:ln w="12700" cap="flat">
                <a:noFill/>
                <a:miter lim="400000"/>
              </a:ln>
              <a:effectLst/>
            </p:spPr>
            <p:txBody>
              <a:bodyPr wrap="square" lIns="25400" tIns="25400" rIns="25400" bIns="25400" numCol="1" anchor="ctr">
                <a:noAutofit/>
              </a:bodyPr>
              <a:lstStyle>
                <a:lvl1pPr algn="ctr" defTabSz="584200">
                  <a:lnSpc>
                    <a:spcPct val="100000"/>
                  </a:lnSpc>
                  <a:defRPr sz="240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lvl1pPr>
              </a:lstStyle>
              <a:p>
                <a:r>
                  <a:rPr sz="1200"/>
                  <a:t> </a:t>
                </a:r>
                <a:endParaRPr sz="1200"/>
              </a:p>
            </p:txBody>
          </p:sp>
        </p:grpSp>
        <p:sp>
          <p:nvSpPr>
            <p:cNvPr id="2223" name="Form"/>
            <p:cNvSpPr/>
            <p:nvPr/>
          </p:nvSpPr>
          <p:spPr>
            <a:xfrm>
              <a:off x="5177631" y="6630079"/>
              <a:ext cx="1632024" cy="968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gradFill flip="none" rotWithShape="1">
              <a:gsLst>
                <a:gs pos="0">
                  <a:srgbClr val="24282B"/>
                </a:gs>
                <a:gs pos="3820">
                  <a:srgbClr val="46494C"/>
                </a:gs>
                <a:gs pos="9344">
                  <a:srgbClr val="696A6D"/>
                </a:gs>
                <a:gs pos="49865">
                  <a:srgbClr val="727376"/>
                </a:gs>
                <a:gs pos="92717">
                  <a:srgbClr val="696A6D"/>
                </a:gs>
                <a:gs pos="100000">
                  <a:srgbClr val="24282B"/>
                </a:gs>
              </a:gsLst>
              <a:lin ang="0" scaled="0"/>
            </a:gra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224" name="Form"/>
            <p:cNvSpPr/>
            <p:nvPr/>
          </p:nvSpPr>
          <p:spPr>
            <a:xfrm>
              <a:off x="5374" y="6779082"/>
              <a:ext cx="11999131" cy="75563"/>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gradFill flip="none" rotWithShape="1">
              <a:gsLst>
                <a:gs pos="0">
                  <a:srgbClr val="3B4142"/>
                </a:gs>
                <a:gs pos="18807">
                  <a:srgbClr val="63686B"/>
                </a:gs>
                <a:gs pos="35319">
                  <a:srgbClr val="8B8F93"/>
                </a:gs>
                <a:gs pos="54082">
                  <a:srgbClr val="9A9DA2"/>
                </a:gs>
                <a:gs pos="83486">
                  <a:srgbClr val="A9ACB0"/>
                </a:gs>
                <a:gs pos="83486">
                  <a:srgbClr val="777A7C"/>
                </a:gs>
                <a:gs pos="100000">
                  <a:srgbClr val="464847"/>
                </a:gs>
              </a:gsLst>
              <a:lin ang="16200000" scaled="0"/>
            </a:gradFill>
            <a:ln w="12700" cap="flat">
              <a:noFill/>
              <a:miter lim="400000"/>
            </a:ln>
            <a:effectLst/>
          </p:spPr>
          <p:txBody>
            <a:bodyPr wrap="square" lIns="22860" tIns="22860" rIns="22860" bIns="22860" numCol="1" anchor="ctr">
              <a:noAutofit/>
            </a:bodyPr>
            <a:lstStyle>
              <a:lvl1pPr defTabSz="448945">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lvl1pPr>
            </a:lstStyle>
            <a:p>
              <a:r>
                <a:rPr sz="900"/>
                <a:t> </a:t>
              </a:r>
              <a:endParaRPr sz="900"/>
            </a:p>
          </p:txBody>
        </p:sp>
        <p:sp>
          <p:nvSpPr>
            <p:cNvPr id="2225" name="Form"/>
            <p:cNvSpPr/>
            <p:nvPr/>
          </p:nvSpPr>
          <p:spPr>
            <a:xfrm>
              <a:off x="1112885" y="67331"/>
              <a:ext cx="9713646" cy="6429386"/>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226" name="Form"/>
            <p:cNvSpPr/>
            <p:nvPr/>
          </p:nvSpPr>
          <p:spPr>
            <a:xfrm>
              <a:off x="1406403" y="477941"/>
              <a:ext cx="9124754" cy="5749564"/>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227" name="Form"/>
            <p:cNvSpPr/>
            <p:nvPr/>
          </p:nvSpPr>
          <p:spPr>
            <a:xfrm>
              <a:off x="5933811" y="233696"/>
              <a:ext cx="76665" cy="76673"/>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2228" name="Form"/>
            <p:cNvSpPr/>
            <p:nvPr/>
          </p:nvSpPr>
          <p:spPr>
            <a:xfrm>
              <a:off x="5933811" y="246695"/>
              <a:ext cx="59832" cy="58372"/>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grpSp>
      <p:sp>
        <p:nvSpPr>
          <p:cNvPr id="2230" name="Rectangle 27"/>
          <p:cNvSpPr txBox="1"/>
          <p:nvPr/>
        </p:nvSpPr>
        <p:spPr>
          <a:xfrm>
            <a:off x="1104373" y="3939986"/>
            <a:ext cx="3299114" cy="1776512"/>
          </a:xfrm>
          <a:prstGeom prst="rect">
            <a:avLst/>
          </a:prstGeom>
          <a:ln w="12700">
            <a:miter lim="400000"/>
          </a:ln>
        </p:spPr>
        <p:txBody>
          <a:bodyPr wrap="square" lIns="22860" rIns="22860">
            <a:spAutoFit/>
          </a:bodyPr>
          <a:lstStyle>
            <a:lvl1pPr>
              <a:defRPr sz="3000">
                <a:latin typeface="Proxima Nova"/>
                <a:ea typeface="Proxima Nova"/>
                <a:cs typeface="Proxima Nova"/>
                <a:sym typeface="Proxima Nova"/>
              </a:defRPr>
            </a:lvl1pPr>
          </a:lstStyle>
          <a:p>
            <a:pPr>
              <a:lnSpc>
                <a:spcPct val="150000"/>
              </a:lnSpc>
            </a:pPr>
            <a:r>
              <a:rPr sz="1500" dirty="0"/>
              <a:t>At </a:t>
            </a:r>
            <a:r>
              <a:rPr sz="1500" dirty="0" err="1"/>
              <a:t>vero</a:t>
            </a:r>
            <a:r>
              <a:rPr sz="1500" dirty="0"/>
              <a:t> </a:t>
            </a:r>
            <a:r>
              <a:rPr sz="1500" dirty="0" err="1"/>
              <a:t>eos</a:t>
            </a:r>
            <a:r>
              <a:rPr sz="1500" dirty="0"/>
              <a:t> et </a:t>
            </a:r>
            <a:r>
              <a:rPr sz="1500" dirty="0" err="1"/>
              <a:t>accusam</a:t>
            </a:r>
            <a:r>
              <a:rPr sz="1500" dirty="0"/>
              <a:t> </a:t>
            </a:r>
            <a:r>
              <a:rPr sz="1500" dirty="0" err="1"/>
              <a:t>eto</a:t>
            </a:r>
            <a:r>
              <a:rPr sz="1500" dirty="0"/>
              <a:t> </a:t>
            </a:r>
            <a:r>
              <a:rPr sz="1500" dirty="0" err="1"/>
              <a:t>justo</a:t>
            </a:r>
            <a:r>
              <a:rPr sz="1500" dirty="0"/>
              <a:t> </a:t>
            </a:r>
            <a:r>
              <a:rPr sz="1500" dirty="0" err="1"/>
              <a:t>fosduo</a:t>
            </a:r>
            <a:r>
              <a:rPr sz="1500" dirty="0"/>
              <a:t> </a:t>
            </a:r>
            <a:r>
              <a:rPr sz="1500" dirty="0" err="1"/>
              <a:t>dolores</a:t>
            </a:r>
            <a:r>
              <a:rPr sz="1500" dirty="0"/>
              <a:t> </a:t>
            </a:r>
            <a:r>
              <a:rPr sz="1500" dirty="0" err="1"/>
              <a:t>etoma</a:t>
            </a:r>
            <a:r>
              <a:rPr sz="1500" dirty="0"/>
              <a:t> jam </a:t>
            </a:r>
            <a:r>
              <a:rPr sz="1500" dirty="0" err="1"/>
              <a:t>rebum</a:t>
            </a:r>
            <a:r>
              <a:rPr sz="1500" dirty="0"/>
              <a:t>. </a:t>
            </a:r>
            <a:r>
              <a:rPr sz="1500" dirty="0" err="1"/>
              <a:t>Steot</a:t>
            </a:r>
            <a:r>
              <a:rPr sz="1500" dirty="0"/>
              <a:t> </a:t>
            </a:r>
            <a:r>
              <a:rPr sz="1500" dirty="0" err="1"/>
              <a:t>clita</a:t>
            </a:r>
            <a:r>
              <a:rPr sz="1500" dirty="0"/>
              <a:t> </a:t>
            </a:r>
            <a:r>
              <a:rPr sz="1500" dirty="0" err="1"/>
              <a:t>kuasd</a:t>
            </a:r>
            <a:r>
              <a:rPr sz="1500" dirty="0"/>
              <a:t> </a:t>
            </a:r>
            <a:r>
              <a:rPr sz="1500" dirty="0" err="1"/>
              <a:t>gubergren</a:t>
            </a:r>
            <a:r>
              <a:rPr sz="1500" dirty="0"/>
              <a:t>, </a:t>
            </a:r>
            <a:r>
              <a:rPr sz="1500" dirty="0" err="1"/>
              <a:t>nosotrad</a:t>
            </a:r>
            <a:r>
              <a:rPr sz="1500" dirty="0"/>
              <a:t> sea </a:t>
            </a:r>
            <a:r>
              <a:rPr sz="1500" dirty="0" err="1"/>
              <a:t>takimata</a:t>
            </a:r>
            <a:r>
              <a:rPr sz="1500" dirty="0"/>
              <a:t> </a:t>
            </a:r>
            <a:r>
              <a:rPr sz="1500" dirty="0" err="1"/>
              <a:t>sanctus</a:t>
            </a:r>
            <a:r>
              <a:rPr sz="1500" dirty="0"/>
              <a:t> </a:t>
            </a:r>
            <a:r>
              <a:rPr sz="1500" dirty="0" err="1"/>
              <a:t>est</a:t>
            </a:r>
            <a:r>
              <a:rPr sz="1500" dirty="0"/>
              <a:t> Lorem </a:t>
            </a:r>
            <a:r>
              <a:rPr sz="1500" dirty="0" err="1"/>
              <a:t>ipsusit</a:t>
            </a:r>
            <a:r>
              <a:rPr sz="1500" dirty="0"/>
              <a:t> </a:t>
            </a:r>
            <a:r>
              <a:rPr sz="1500" dirty="0" err="1"/>
              <a:t>frand</a:t>
            </a:r>
            <a:r>
              <a:rPr sz="1500" dirty="0"/>
              <a:t> </a:t>
            </a:r>
            <a:r>
              <a:rPr sz="1500" dirty="0" err="1"/>
              <a:t>drin</a:t>
            </a:r>
            <a:r>
              <a:rPr sz="1500" dirty="0"/>
              <a:t> for the </a:t>
            </a:r>
            <a:r>
              <a:rPr sz="1500" dirty="0" err="1"/>
              <a:t>druamet</a:t>
            </a:r>
            <a:r>
              <a:rPr sz="1500" dirty="0"/>
              <a:t>.</a:t>
            </a:r>
            <a:endParaRPr sz="1500" dirty="0"/>
          </a:p>
        </p:txBody>
      </p:sp>
      <p:sp>
        <p:nvSpPr>
          <p:cNvPr id="2231" name="Rectangle 27"/>
          <p:cNvSpPr txBox="1"/>
          <p:nvPr/>
        </p:nvSpPr>
        <p:spPr>
          <a:xfrm>
            <a:off x="1104373" y="3315146"/>
            <a:ext cx="2225949" cy="230832"/>
          </a:xfrm>
          <a:prstGeom prst="rect">
            <a:avLst/>
          </a:prstGeom>
          <a:ln w="12700">
            <a:miter lim="400000"/>
          </a:ln>
        </p:spPr>
        <p:txBody>
          <a:bodyPr lIns="22860" rIns="22860">
            <a:spAutoFit/>
          </a:bodyPr>
          <a:lstStyle>
            <a:lvl1pPr>
              <a:lnSpc>
                <a:spcPct val="100000"/>
              </a:lnSpc>
            </a:lvl1pPr>
          </a:lstStyle>
          <a:p>
            <a:r>
              <a:rPr sz="900"/>
              <a:t>Uno etoa jaom froan drunda serno undas.</a:t>
            </a:r>
            <a:endParaRPr sz="900"/>
          </a:p>
        </p:txBody>
      </p:sp>
      <p:pic>
        <p:nvPicPr>
          <p:cNvPr id="4" name="图片占位符 3"/>
          <p:cNvPicPr>
            <a:picLocks noGrp="1" noChangeAspect="1"/>
          </p:cNvPicPr>
          <p:nvPr>
            <p:ph type="pic" sz="quarter" idx="13"/>
          </p:nvPr>
        </p:nvPicPr>
        <p:blipFill>
          <a:blip r:embed="rId1" cstate="print">
            <a:extLst>
              <a:ext uri="{28A0092B-C50C-407E-A947-70E740481C1C}">
                <a14:useLocalDpi xmlns:a14="http://schemas.microsoft.com/office/drawing/2010/main" val="0"/>
              </a:ext>
            </a:extLst>
          </a:blip>
          <a:srcRect t="4229" b="4229"/>
          <a:stretch>
            <a:fillRect/>
          </a:stretch>
        </p:blipFill>
        <p:spPr>
          <a:xfrm>
            <a:off x="6096000" y="2528887"/>
            <a:ext cx="4608512" cy="2816225"/>
          </a:xfr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17"/>
                                        </p:tgtEl>
                                        <p:attrNameLst>
                                          <p:attrName>style.visibility</p:attrName>
                                        </p:attrNameLst>
                                      </p:cBhvr>
                                      <p:to>
                                        <p:strVal val="visible"/>
                                      </p:to>
                                    </p:set>
                                    <p:anim calcmode="lin" valueType="num">
                                      <p:cBhvr additive="base">
                                        <p:cTn id="7" dur="500" fill="hold"/>
                                        <p:tgtEl>
                                          <p:spTgt spid="2217"/>
                                        </p:tgtEl>
                                        <p:attrNameLst>
                                          <p:attrName>ppt_x</p:attrName>
                                        </p:attrNameLst>
                                      </p:cBhvr>
                                      <p:tavLst>
                                        <p:tav tm="0">
                                          <p:val>
                                            <p:strVal val="#ppt_x"/>
                                          </p:val>
                                        </p:tav>
                                        <p:tav tm="100000">
                                          <p:val>
                                            <p:strVal val="#ppt_x"/>
                                          </p:val>
                                        </p:tav>
                                      </p:tavLst>
                                    </p:anim>
                                    <p:anim calcmode="lin" valueType="num">
                                      <p:cBhvr additive="base">
                                        <p:cTn id="8" dur="500" fill="hold"/>
                                        <p:tgtEl>
                                          <p:spTgt spid="22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30"/>
                                        </p:tgtEl>
                                        <p:attrNameLst>
                                          <p:attrName>style.visibility</p:attrName>
                                        </p:attrNameLst>
                                      </p:cBhvr>
                                      <p:to>
                                        <p:strVal val="visible"/>
                                      </p:to>
                                    </p:set>
                                    <p:anim calcmode="lin" valueType="num">
                                      <p:cBhvr additive="base">
                                        <p:cTn id="11" dur="500" fill="hold"/>
                                        <p:tgtEl>
                                          <p:spTgt spid="2230"/>
                                        </p:tgtEl>
                                        <p:attrNameLst>
                                          <p:attrName>ppt_x</p:attrName>
                                        </p:attrNameLst>
                                      </p:cBhvr>
                                      <p:tavLst>
                                        <p:tav tm="0">
                                          <p:val>
                                            <p:strVal val="#ppt_x"/>
                                          </p:val>
                                        </p:tav>
                                        <p:tav tm="100000">
                                          <p:val>
                                            <p:strVal val="#ppt_x"/>
                                          </p:val>
                                        </p:tav>
                                      </p:tavLst>
                                    </p:anim>
                                    <p:anim calcmode="lin" valueType="num">
                                      <p:cBhvr additive="base">
                                        <p:cTn id="12" dur="500" fill="hold"/>
                                        <p:tgtEl>
                                          <p:spTgt spid="223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31"/>
                                        </p:tgtEl>
                                        <p:attrNameLst>
                                          <p:attrName>style.visibility</p:attrName>
                                        </p:attrNameLst>
                                      </p:cBhvr>
                                      <p:to>
                                        <p:strVal val="visible"/>
                                      </p:to>
                                    </p:set>
                                    <p:anim calcmode="lin" valueType="num">
                                      <p:cBhvr additive="base">
                                        <p:cTn id="15" dur="500" fill="hold"/>
                                        <p:tgtEl>
                                          <p:spTgt spid="2231"/>
                                        </p:tgtEl>
                                        <p:attrNameLst>
                                          <p:attrName>ppt_x</p:attrName>
                                        </p:attrNameLst>
                                      </p:cBhvr>
                                      <p:tavLst>
                                        <p:tav tm="0">
                                          <p:val>
                                            <p:strVal val="#ppt_x"/>
                                          </p:val>
                                        </p:tav>
                                        <p:tav tm="100000">
                                          <p:val>
                                            <p:strVal val="#ppt_x"/>
                                          </p:val>
                                        </p:tav>
                                      </p:tavLst>
                                    </p:anim>
                                    <p:anim calcmode="lin" valueType="num">
                                      <p:cBhvr additive="base">
                                        <p:cTn id="16" dur="500" fill="hold"/>
                                        <p:tgtEl>
                                          <p:spTgt spid="223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16"/>
                                        </p:tgtEl>
                                        <p:attrNameLst>
                                          <p:attrName>style.visibility</p:attrName>
                                        </p:attrNameLst>
                                      </p:cBhvr>
                                      <p:to>
                                        <p:strVal val="visible"/>
                                      </p:to>
                                    </p:set>
                                    <p:anim calcmode="lin" valueType="num">
                                      <p:cBhvr additive="base">
                                        <p:cTn id="21" dur="500" fill="hold"/>
                                        <p:tgtEl>
                                          <p:spTgt spid="2216"/>
                                        </p:tgtEl>
                                        <p:attrNameLst>
                                          <p:attrName>ppt_x</p:attrName>
                                        </p:attrNameLst>
                                      </p:cBhvr>
                                      <p:tavLst>
                                        <p:tav tm="0">
                                          <p:val>
                                            <p:strVal val="#ppt_x"/>
                                          </p:val>
                                        </p:tav>
                                        <p:tav tm="100000">
                                          <p:val>
                                            <p:strVal val="#ppt_x"/>
                                          </p:val>
                                        </p:tav>
                                      </p:tavLst>
                                    </p:anim>
                                    <p:anim calcmode="lin" valueType="num">
                                      <p:cBhvr additive="base">
                                        <p:cTn id="22" dur="500" fill="hold"/>
                                        <p:tgtEl>
                                          <p:spTgt spid="22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229"/>
                                        </p:tgtEl>
                                        <p:attrNameLst>
                                          <p:attrName>style.visibility</p:attrName>
                                        </p:attrNameLst>
                                      </p:cBhvr>
                                      <p:to>
                                        <p:strVal val="visible"/>
                                      </p:to>
                                    </p:set>
                                    <p:anim calcmode="lin" valueType="num">
                                      <p:cBhvr additive="base">
                                        <p:cTn id="25" dur="500" fill="hold"/>
                                        <p:tgtEl>
                                          <p:spTgt spid="2229"/>
                                        </p:tgtEl>
                                        <p:attrNameLst>
                                          <p:attrName>ppt_x</p:attrName>
                                        </p:attrNameLst>
                                      </p:cBhvr>
                                      <p:tavLst>
                                        <p:tav tm="0">
                                          <p:val>
                                            <p:strVal val="#ppt_x"/>
                                          </p:val>
                                        </p:tav>
                                        <p:tav tm="100000">
                                          <p:val>
                                            <p:strVal val="#ppt_x"/>
                                          </p:val>
                                        </p:tav>
                                      </p:tavLst>
                                    </p:anim>
                                    <p:anim calcmode="lin" valueType="num">
                                      <p:cBhvr additive="base">
                                        <p:cTn id="26" dur="500" fill="hold"/>
                                        <p:tgtEl>
                                          <p:spTgt spid="222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6" grpId="0" animBg="1"/>
      <p:bldP spid="2217" grpId="0" animBg="1"/>
      <p:bldP spid="2230" grpId="0" animBg="1"/>
      <p:bldP spid="22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5" name="Foliennummer"/>
          <p:cNvSpPr txBox="1">
            <a:spLocks noGrp="1"/>
          </p:cNvSpPr>
          <p:nvPr>
            <p:ph type="sldNum" sz="quarter" idx="2"/>
          </p:nvPr>
        </p:nvSpPr>
        <p:spPr>
          <a:xfrm>
            <a:off x="22646977" y="12446000"/>
            <a:ext cx="467024" cy="498922"/>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19227C"/>
                </a:solidFill>
                <a:effectLst/>
                <a:uFillTx/>
                <a:latin typeface="Futura"/>
                <a:ea typeface="Futura"/>
                <a:cs typeface="Futura"/>
                <a:sym typeface="Futura"/>
              </a:defRPr>
            </a:lvl1pPr>
            <a:lvl2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2pPr>
            <a:lvl3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3pPr>
            <a:lvl4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4pPr>
            <a:lvl5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5pPr>
            <a:lvl6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6pPr>
            <a:lvl7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7pPr>
            <a:lvl8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8pPr>
            <a:lvl9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9pPr>
          </a:lstStyle>
          <a:p>
            <a:fld id="{86CB4B4D-7CA3-9044-876B-883B54F8677D}" type="slidenum">
              <a:rPr lang="en-US" altLang="zh-CN" smtClean="0"/>
            </a:fld>
            <a:endParaRPr lang="en-US" altLang="zh-CN" smtClean="0"/>
          </a:p>
        </p:txBody>
      </p:sp>
      <p:graphicFrame>
        <p:nvGraphicFramePr>
          <p:cNvPr id="2156" name="2D-Kreisdiagramm"/>
          <p:cNvGraphicFramePr/>
          <p:nvPr/>
        </p:nvGraphicFramePr>
        <p:xfrm>
          <a:off x="1859124" y="2311400"/>
          <a:ext cx="3238501" cy="3752850"/>
        </p:xfrm>
        <a:graphic>
          <a:graphicData uri="http://schemas.openxmlformats.org/drawingml/2006/chart">
            <c:chart xmlns:c="http://schemas.openxmlformats.org/drawingml/2006/chart" xmlns:r="http://schemas.openxmlformats.org/officeDocument/2006/relationships" r:id="rId1"/>
          </a:graphicData>
        </a:graphic>
      </p:graphicFrame>
      <p:sp>
        <p:nvSpPr>
          <p:cNvPr id="2157" name="Rectangle 27"/>
          <p:cNvSpPr txBox="1"/>
          <p:nvPr/>
        </p:nvSpPr>
        <p:spPr>
          <a:xfrm>
            <a:off x="1270000" y="793750"/>
            <a:ext cx="4622800" cy="989823"/>
          </a:xfrm>
          <a:prstGeom prst="rect">
            <a:avLst/>
          </a:prstGeom>
          <a:ln w="12700">
            <a:miter lim="400000"/>
          </a:ln>
        </p:spPr>
        <p:txBody>
          <a:bodyPr lIns="22860" rIns="22860">
            <a:spAutoFit/>
          </a:bodyPr>
          <a:lstStyle/>
          <a:p>
            <a:pPr>
              <a:lnSpc>
                <a:spcPct val="80000"/>
              </a:lnSpc>
              <a:defRPr sz="7200">
                <a:solidFill>
                  <a:srgbClr val="19227C"/>
                </a:solidFill>
                <a:latin typeface="+mn-lt"/>
                <a:ea typeface="+mn-ea"/>
                <a:cs typeface="+mn-cs"/>
                <a:sym typeface="Futura Bold"/>
              </a:defRPr>
            </a:pPr>
            <a:r>
              <a:rPr sz="3600"/>
              <a:t>DIAGRAM</a:t>
            </a:r>
            <a:endParaRPr sz="3600"/>
          </a:p>
          <a:p>
            <a:pPr>
              <a:lnSpc>
                <a:spcPct val="80000"/>
              </a:lnSpc>
              <a:defRPr sz="7200">
                <a:solidFill>
                  <a:srgbClr val="19227C"/>
                </a:solidFill>
                <a:latin typeface="+mn-lt"/>
                <a:ea typeface="+mn-ea"/>
                <a:cs typeface="+mn-cs"/>
                <a:sym typeface="Futura Bold"/>
              </a:defRPr>
            </a:pPr>
            <a:r>
              <a:rPr sz="3600"/>
              <a:t>CIRCLE</a:t>
            </a:r>
            <a:endParaRPr sz="3600"/>
          </a:p>
        </p:txBody>
      </p:sp>
      <p:sp>
        <p:nvSpPr>
          <p:cNvPr id="2158" name="Rectangle 27"/>
          <p:cNvSpPr txBox="1"/>
          <p:nvPr/>
        </p:nvSpPr>
        <p:spPr>
          <a:xfrm>
            <a:off x="6096000" y="1899920"/>
            <a:ext cx="5143500" cy="1015663"/>
          </a:xfrm>
          <a:prstGeom prst="rect">
            <a:avLst/>
          </a:prstGeom>
          <a:ln w="12700">
            <a:miter lim="400000"/>
          </a:ln>
        </p:spPr>
        <p:txBody>
          <a:bodyPr lIns="22860" rIns="22860">
            <a:spAutoFit/>
          </a:bodyPr>
          <a:lstStyle>
            <a:lvl1pPr>
              <a:defRPr sz="3000">
                <a:latin typeface="Proxima Nova"/>
                <a:ea typeface="Proxima Nova"/>
                <a:cs typeface="Proxima Nova"/>
                <a:sym typeface="Proxima Nova"/>
              </a:defRPr>
            </a:lvl1pPr>
          </a:lstStyle>
          <a:p>
            <a:r>
              <a:rPr sz="1500"/>
              <a:t>Dost the vero eos et accusam eto justo fosduo dolores etoma jam rebum. Steot clita kuasd gubergren, nosotrad sea takimata sanctus est Lorem ipsusit frand drin for the druamet.</a:t>
            </a:r>
            <a:endParaRPr sz="1500"/>
          </a:p>
        </p:txBody>
      </p:sp>
      <p:sp>
        <p:nvSpPr>
          <p:cNvPr id="2159" name="Rectangle 27"/>
          <p:cNvSpPr txBox="1"/>
          <p:nvPr/>
        </p:nvSpPr>
        <p:spPr>
          <a:xfrm>
            <a:off x="6086227" y="793750"/>
            <a:ext cx="4445001" cy="230832"/>
          </a:xfrm>
          <a:prstGeom prst="rect">
            <a:avLst/>
          </a:prstGeom>
          <a:ln w="12700">
            <a:miter lim="400000"/>
          </a:ln>
        </p:spPr>
        <p:txBody>
          <a:bodyPr lIns="22860" rIns="22860">
            <a:spAutoFit/>
          </a:bodyPr>
          <a:lstStyle>
            <a:lvl1pPr>
              <a:lnSpc>
                <a:spcPct val="100000"/>
              </a:lnSpc>
            </a:lvl1pPr>
          </a:lstStyle>
          <a:p>
            <a:r>
              <a:rPr sz="900"/>
              <a:t>Uno etoa jaom froan modern clean creative design.</a:t>
            </a:r>
            <a:endParaRPr sz="900"/>
          </a:p>
        </p:txBody>
      </p:sp>
      <p:sp>
        <p:nvSpPr>
          <p:cNvPr id="2160" name="Quadrat"/>
          <p:cNvSpPr/>
          <p:nvPr/>
        </p:nvSpPr>
        <p:spPr>
          <a:xfrm>
            <a:off x="6086227" y="3121202"/>
            <a:ext cx="1447801" cy="1447801"/>
          </a:xfrm>
          <a:prstGeom prst="rect">
            <a:avLst/>
          </a:prstGeom>
          <a:solidFill>
            <a:srgbClr val="000000"/>
          </a:solidFill>
          <a:ln w="12700">
            <a:miter lim="400000"/>
          </a:ln>
        </p:spPr>
        <p:txBody>
          <a:bodyPr lIns="25400" tIns="25400" rIns="25400" bIns="25400" anchor="ctr"/>
          <a:lstStyle/>
          <a:p>
            <a:pPr algn="ctr">
              <a:lnSpc>
                <a:spcPct val="100000"/>
              </a:lnSpc>
              <a:defRPr sz="3200">
                <a:solidFill>
                  <a:srgbClr val="FFFFFF"/>
                </a:solidFill>
                <a:latin typeface="Helvetica Light"/>
                <a:ea typeface="Helvetica Light"/>
                <a:cs typeface="Helvetica Light"/>
                <a:sym typeface="Helvetica Light"/>
              </a:defRPr>
            </a:pPr>
            <a:endParaRPr sz="1600" dirty="0"/>
          </a:p>
        </p:txBody>
      </p:sp>
      <p:sp>
        <p:nvSpPr>
          <p:cNvPr id="2161" name="Quadrat"/>
          <p:cNvSpPr/>
          <p:nvPr/>
        </p:nvSpPr>
        <p:spPr>
          <a:xfrm>
            <a:off x="9134227" y="3121202"/>
            <a:ext cx="1447801" cy="1447801"/>
          </a:xfrm>
          <a:prstGeom prst="rect">
            <a:avLst/>
          </a:prstGeom>
          <a:solidFill>
            <a:srgbClr val="7971E0"/>
          </a:solidFill>
          <a:ln w="12700">
            <a:miter lim="400000"/>
          </a:ln>
        </p:spPr>
        <p:txBody>
          <a:bodyPr lIns="25400" tIns="25400" rIns="25400" bIns="25400" anchor="ctr"/>
          <a:lstStyle/>
          <a:p>
            <a:pPr algn="ctr">
              <a:lnSpc>
                <a:spcPct val="100000"/>
              </a:lnSpc>
              <a:defRPr sz="3200">
                <a:solidFill>
                  <a:srgbClr val="FFFFFF"/>
                </a:solidFill>
                <a:latin typeface="Helvetica Light"/>
                <a:ea typeface="Helvetica Light"/>
                <a:cs typeface="Helvetica Light"/>
                <a:sym typeface="Helvetica Light"/>
              </a:defRPr>
            </a:pPr>
            <a:endParaRPr sz="1600" dirty="0"/>
          </a:p>
        </p:txBody>
      </p:sp>
      <p:sp>
        <p:nvSpPr>
          <p:cNvPr id="2162" name=""/>
          <p:cNvSpPr txBox="1"/>
          <p:nvPr/>
        </p:nvSpPr>
        <p:spPr>
          <a:xfrm>
            <a:off x="6606927" y="3641902"/>
            <a:ext cx="406401" cy="406401"/>
          </a:xfrm>
          <a:prstGeom prst="rect">
            <a:avLst/>
          </a:prstGeom>
          <a:ln w="12700">
            <a:miter lim="400000"/>
          </a:ln>
        </p:spPr>
        <p:txBody>
          <a:bodyPr lIns="0" tIns="0" rIns="0" bIns="0" anchor="ctr"/>
          <a:lstStyle>
            <a:lvl1pPr algn="ctr">
              <a:lnSpc>
                <a:spcPct val="100000"/>
              </a:lnSpc>
              <a:defRPr sz="6400">
                <a:solidFill>
                  <a:srgbClr val="19227C"/>
                </a:solidFill>
                <a:latin typeface="FontAwesome"/>
                <a:ea typeface="FontAwesome"/>
                <a:cs typeface="FontAwesome"/>
                <a:sym typeface="FontAwesome"/>
              </a:defRPr>
            </a:lvl1pPr>
          </a:lstStyle>
          <a:p>
            <a:r>
              <a:rPr sz="3200" dirty="0">
                <a:solidFill>
                  <a:schemeClr val="bg1"/>
                </a:solidFill>
              </a:rPr>
              <a:t></a:t>
            </a:r>
            <a:endParaRPr sz="3200" dirty="0">
              <a:solidFill>
                <a:schemeClr val="bg1"/>
              </a:solidFill>
            </a:endParaRPr>
          </a:p>
        </p:txBody>
      </p:sp>
      <p:sp>
        <p:nvSpPr>
          <p:cNvPr id="2163" name=""/>
          <p:cNvSpPr txBox="1"/>
          <p:nvPr/>
        </p:nvSpPr>
        <p:spPr>
          <a:xfrm>
            <a:off x="9654927" y="3622852"/>
            <a:ext cx="406401" cy="406401"/>
          </a:xfrm>
          <a:prstGeom prst="rect">
            <a:avLst/>
          </a:prstGeom>
          <a:ln w="12700">
            <a:miter lim="400000"/>
          </a:ln>
        </p:spPr>
        <p:txBody>
          <a:bodyPr lIns="0" tIns="0" rIns="0" bIns="0" anchor="ctr"/>
          <a:lstStyle>
            <a:lvl1pPr algn="ctr">
              <a:lnSpc>
                <a:spcPct val="100000"/>
              </a:lnSpc>
              <a:defRPr sz="6400">
                <a:solidFill>
                  <a:srgbClr val="19227C"/>
                </a:solidFill>
                <a:latin typeface="FontAwesome"/>
                <a:ea typeface="FontAwesome"/>
                <a:cs typeface="FontAwesome"/>
                <a:sym typeface="FontAwesome"/>
              </a:defRPr>
            </a:lvl1pPr>
          </a:lstStyle>
          <a:p>
            <a:r>
              <a:rPr sz="3200" dirty="0">
                <a:solidFill>
                  <a:schemeClr val="bg1"/>
                </a:solidFill>
              </a:rPr>
              <a:t></a:t>
            </a:r>
            <a:endParaRPr sz="3200" dirty="0">
              <a:solidFill>
                <a:schemeClr val="bg1"/>
              </a:solidFill>
            </a:endParaRPr>
          </a:p>
        </p:txBody>
      </p:sp>
      <p:grpSp>
        <p:nvGrpSpPr>
          <p:cNvPr id="2166" name="Gruppieren"/>
          <p:cNvGrpSpPr/>
          <p:nvPr/>
        </p:nvGrpSpPr>
        <p:grpSpPr>
          <a:xfrm>
            <a:off x="6086227" y="4867452"/>
            <a:ext cx="2095501" cy="846921"/>
            <a:chOff x="0" y="0"/>
            <a:chExt cx="4191000" cy="1693840"/>
          </a:xfrm>
        </p:grpSpPr>
        <p:sp>
          <p:nvSpPr>
            <p:cNvPr id="2164" name="Rectangle 27"/>
            <p:cNvSpPr txBox="1"/>
            <p:nvPr/>
          </p:nvSpPr>
          <p:spPr>
            <a:xfrm>
              <a:off x="0" y="0"/>
              <a:ext cx="4191000" cy="553997"/>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51314"/>
                  </a:solidFill>
                  <a:latin typeface="+mn-lt"/>
                  <a:ea typeface="+mn-ea"/>
                  <a:cs typeface="+mn-cs"/>
                  <a:sym typeface="Futura Bold"/>
                </a:defRPr>
              </a:lvl1pPr>
            </a:lstStyle>
            <a:p>
              <a:r>
                <a:rPr sz="1500"/>
                <a:t>Fosduo jaom rebum</a:t>
              </a:r>
              <a:endParaRPr sz="1500"/>
            </a:p>
          </p:txBody>
        </p:sp>
        <p:sp>
          <p:nvSpPr>
            <p:cNvPr id="2165" name="Rectangle 27"/>
            <p:cNvSpPr txBox="1"/>
            <p:nvPr/>
          </p:nvSpPr>
          <p:spPr>
            <a:xfrm>
              <a:off x="0" y="678179"/>
              <a:ext cx="4191000" cy="1015661"/>
            </a:xfrm>
            <a:prstGeom prst="rect">
              <a:avLst/>
            </a:prstGeom>
            <a:noFill/>
            <a:ln w="12700" cap="flat">
              <a:noFill/>
              <a:miter lim="400000"/>
            </a:ln>
            <a:effectLst/>
          </p:spPr>
          <p:txBody>
            <a:bodyPr wrap="square" lIns="22860" tIns="22860" rIns="22860" bIns="22860" numCol="1" anchor="t">
              <a:spAutoFit/>
            </a:bodyPr>
            <a:lstStyle>
              <a:lvl1pPr>
                <a:defRPr sz="3000">
                  <a:latin typeface="Proxima Nova"/>
                  <a:ea typeface="Proxima Nova"/>
                  <a:cs typeface="Proxima Nova"/>
                  <a:sym typeface="Proxima Nova"/>
                </a:defRPr>
              </a:lvl1pPr>
            </a:lstStyle>
            <a:p>
              <a:r>
                <a:rPr sz="1500"/>
                <a:t>Deras consetetur this sadipscing elitroma.</a:t>
              </a:r>
              <a:endParaRPr sz="1500"/>
            </a:p>
          </p:txBody>
        </p:sp>
      </p:grpSp>
      <p:grpSp>
        <p:nvGrpSpPr>
          <p:cNvPr id="2169" name="Gruppieren"/>
          <p:cNvGrpSpPr/>
          <p:nvPr/>
        </p:nvGrpSpPr>
        <p:grpSpPr>
          <a:xfrm>
            <a:off x="9134227" y="4867452"/>
            <a:ext cx="2095501" cy="846921"/>
            <a:chOff x="0" y="0"/>
            <a:chExt cx="4191000" cy="1693840"/>
          </a:xfrm>
        </p:grpSpPr>
        <p:sp>
          <p:nvSpPr>
            <p:cNvPr id="2167" name="Rectangle 27"/>
            <p:cNvSpPr txBox="1"/>
            <p:nvPr/>
          </p:nvSpPr>
          <p:spPr>
            <a:xfrm>
              <a:off x="0" y="0"/>
              <a:ext cx="4191000" cy="553997"/>
            </a:xfrm>
            <a:prstGeom prst="rect">
              <a:avLst/>
            </a:prstGeom>
            <a:noFill/>
            <a:ln w="12700" cap="flat">
              <a:noFill/>
              <a:miter lim="400000"/>
            </a:ln>
            <a:effectLst/>
          </p:spPr>
          <p:txBody>
            <a:bodyPr wrap="square" lIns="22860" tIns="22860" rIns="22860" bIns="22860" numCol="1" anchor="t">
              <a:spAutoFit/>
            </a:bodyPr>
            <a:lstStyle>
              <a:lvl1pPr>
                <a:spcBef>
                  <a:spcPts val="5900"/>
                </a:spcBef>
                <a:defRPr sz="3000">
                  <a:solidFill>
                    <a:srgbClr val="151314"/>
                  </a:solidFill>
                  <a:latin typeface="+mn-lt"/>
                  <a:ea typeface="+mn-ea"/>
                  <a:cs typeface="+mn-cs"/>
                  <a:sym typeface="Futura Bold"/>
                </a:defRPr>
              </a:lvl1pPr>
            </a:lstStyle>
            <a:p>
              <a:r>
                <a:rPr sz="1500"/>
                <a:t>Fosduo jaom rebum</a:t>
              </a:r>
              <a:endParaRPr sz="1500"/>
            </a:p>
          </p:txBody>
        </p:sp>
        <p:sp>
          <p:nvSpPr>
            <p:cNvPr id="2168" name="Rectangle 27"/>
            <p:cNvSpPr txBox="1"/>
            <p:nvPr/>
          </p:nvSpPr>
          <p:spPr>
            <a:xfrm>
              <a:off x="0" y="678179"/>
              <a:ext cx="4191000" cy="1015661"/>
            </a:xfrm>
            <a:prstGeom prst="rect">
              <a:avLst/>
            </a:prstGeom>
            <a:noFill/>
            <a:ln w="12700" cap="flat">
              <a:noFill/>
              <a:miter lim="400000"/>
            </a:ln>
            <a:effectLst/>
          </p:spPr>
          <p:txBody>
            <a:bodyPr wrap="square" lIns="22860" tIns="22860" rIns="22860" bIns="22860" numCol="1" anchor="t">
              <a:spAutoFit/>
            </a:bodyPr>
            <a:lstStyle>
              <a:lvl1pPr>
                <a:defRPr sz="3000">
                  <a:latin typeface="Proxima Nova"/>
                  <a:ea typeface="Proxima Nova"/>
                  <a:cs typeface="Proxima Nova"/>
                  <a:sym typeface="Proxima Nova"/>
                </a:defRPr>
              </a:lvl1pPr>
            </a:lstStyle>
            <a:p>
              <a:r>
                <a:rPr sz="1500"/>
                <a:t>Deras consetetur this sadipscing elitroma.</a:t>
              </a:r>
              <a:endParaRPr sz="1500"/>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8"/>
                                        </p:tgtEl>
                                        <p:attrNameLst>
                                          <p:attrName>style.visibility</p:attrName>
                                        </p:attrNameLst>
                                      </p:cBhvr>
                                      <p:to>
                                        <p:strVal val="visible"/>
                                      </p:to>
                                    </p:set>
                                    <p:anim calcmode="lin" valueType="num">
                                      <p:cBhvr additive="base">
                                        <p:cTn id="7" dur="500" fill="hold"/>
                                        <p:tgtEl>
                                          <p:spTgt spid="2158"/>
                                        </p:tgtEl>
                                        <p:attrNameLst>
                                          <p:attrName>ppt_x</p:attrName>
                                        </p:attrNameLst>
                                      </p:cBhvr>
                                      <p:tavLst>
                                        <p:tav tm="0">
                                          <p:val>
                                            <p:strVal val="#ppt_x"/>
                                          </p:val>
                                        </p:tav>
                                        <p:tav tm="100000">
                                          <p:val>
                                            <p:strVal val="#ppt_x"/>
                                          </p:val>
                                        </p:tav>
                                      </p:tavLst>
                                    </p:anim>
                                    <p:anim calcmode="lin" valueType="num">
                                      <p:cBhvr additive="base">
                                        <p:cTn id="8" dur="500" fill="hold"/>
                                        <p:tgtEl>
                                          <p:spTgt spid="21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60"/>
                                        </p:tgtEl>
                                        <p:attrNameLst>
                                          <p:attrName>style.visibility</p:attrName>
                                        </p:attrNameLst>
                                      </p:cBhvr>
                                      <p:to>
                                        <p:strVal val="visible"/>
                                      </p:to>
                                    </p:set>
                                    <p:anim calcmode="lin" valueType="num">
                                      <p:cBhvr additive="base">
                                        <p:cTn id="11" dur="500" fill="hold"/>
                                        <p:tgtEl>
                                          <p:spTgt spid="2160"/>
                                        </p:tgtEl>
                                        <p:attrNameLst>
                                          <p:attrName>ppt_x</p:attrName>
                                        </p:attrNameLst>
                                      </p:cBhvr>
                                      <p:tavLst>
                                        <p:tav tm="0">
                                          <p:val>
                                            <p:strVal val="#ppt_x"/>
                                          </p:val>
                                        </p:tav>
                                        <p:tav tm="100000">
                                          <p:val>
                                            <p:strVal val="#ppt_x"/>
                                          </p:val>
                                        </p:tav>
                                      </p:tavLst>
                                    </p:anim>
                                    <p:anim calcmode="lin" valueType="num">
                                      <p:cBhvr additive="base">
                                        <p:cTn id="12" dur="500" fill="hold"/>
                                        <p:tgtEl>
                                          <p:spTgt spid="21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161"/>
                                        </p:tgtEl>
                                        <p:attrNameLst>
                                          <p:attrName>style.visibility</p:attrName>
                                        </p:attrNameLst>
                                      </p:cBhvr>
                                      <p:to>
                                        <p:strVal val="visible"/>
                                      </p:to>
                                    </p:set>
                                    <p:anim calcmode="lin" valueType="num">
                                      <p:cBhvr additive="base">
                                        <p:cTn id="15" dur="500" fill="hold"/>
                                        <p:tgtEl>
                                          <p:spTgt spid="2161"/>
                                        </p:tgtEl>
                                        <p:attrNameLst>
                                          <p:attrName>ppt_x</p:attrName>
                                        </p:attrNameLst>
                                      </p:cBhvr>
                                      <p:tavLst>
                                        <p:tav tm="0">
                                          <p:val>
                                            <p:strVal val="#ppt_x"/>
                                          </p:val>
                                        </p:tav>
                                        <p:tav tm="100000">
                                          <p:val>
                                            <p:strVal val="#ppt_x"/>
                                          </p:val>
                                        </p:tav>
                                      </p:tavLst>
                                    </p:anim>
                                    <p:anim calcmode="lin" valueType="num">
                                      <p:cBhvr additive="base">
                                        <p:cTn id="16" dur="500" fill="hold"/>
                                        <p:tgtEl>
                                          <p:spTgt spid="216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62"/>
                                        </p:tgtEl>
                                        <p:attrNameLst>
                                          <p:attrName>style.visibility</p:attrName>
                                        </p:attrNameLst>
                                      </p:cBhvr>
                                      <p:to>
                                        <p:strVal val="visible"/>
                                      </p:to>
                                    </p:set>
                                    <p:anim calcmode="lin" valueType="num">
                                      <p:cBhvr additive="base">
                                        <p:cTn id="19" dur="500" fill="hold"/>
                                        <p:tgtEl>
                                          <p:spTgt spid="2162"/>
                                        </p:tgtEl>
                                        <p:attrNameLst>
                                          <p:attrName>ppt_x</p:attrName>
                                        </p:attrNameLst>
                                      </p:cBhvr>
                                      <p:tavLst>
                                        <p:tav tm="0">
                                          <p:val>
                                            <p:strVal val="#ppt_x"/>
                                          </p:val>
                                        </p:tav>
                                        <p:tav tm="100000">
                                          <p:val>
                                            <p:strVal val="#ppt_x"/>
                                          </p:val>
                                        </p:tav>
                                      </p:tavLst>
                                    </p:anim>
                                    <p:anim calcmode="lin" valueType="num">
                                      <p:cBhvr additive="base">
                                        <p:cTn id="20" dur="500" fill="hold"/>
                                        <p:tgtEl>
                                          <p:spTgt spid="21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63"/>
                                        </p:tgtEl>
                                        <p:attrNameLst>
                                          <p:attrName>style.visibility</p:attrName>
                                        </p:attrNameLst>
                                      </p:cBhvr>
                                      <p:to>
                                        <p:strVal val="visible"/>
                                      </p:to>
                                    </p:set>
                                    <p:anim calcmode="lin" valueType="num">
                                      <p:cBhvr additive="base">
                                        <p:cTn id="23" dur="500" fill="hold"/>
                                        <p:tgtEl>
                                          <p:spTgt spid="2163"/>
                                        </p:tgtEl>
                                        <p:attrNameLst>
                                          <p:attrName>ppt_x</p:attrName>
                                        </p:attrNameLst>
                                      </p:cBhvr>
                                      <p:tavLst>
                                        <p:tav tm="0">
                                          <p:val>
                                            <p:strVal val="#ppt_x"/>
                                          </p:val>
                                        </p:tav>
                                        <p:tav tm="100000">
                                          <p:val>
                                            <p:strVal val="#ppt_x"/>
                                          </p:val>
                                        </p:tav>
                                      </p:tavLst>
                                    </p:anim>
                                    <p:anim calcmode="lin" valueType="num">
                                      <p:cBhvr additive="base">
                                        <p:cTn id="24" dur="500" fill="hold"/>
                                        <p:tgtEl>
                                          <p:spTgt spid="216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166"/>
                                        </p:tgtEl>
                                        <p:attrNameLst>
                                          <p:attrName>style.visibility</p:attrName>
                                        </p:attrNameLst>
                                      </p:cBhvr>
                                      <p:to>
                                        <p:strVal val="visible"/>
                                      </p:to>
                                    </p:set>
                                    <p:anim calcmode="lin" valueType="num">
                                      <p:cBhvr additive="base">
                                        <p:cTn id="27" dur="500" fill="hold"/>
                                        <p:tgtEl>
                                          <p:spTgt spid="2166"/>
                                        </p:tgtEl>
                                        <p:attrNameLst>
                                          <p:attrName>ppt_x</p:attrName>
                                        </p:attrNameLst>
                                      </p:cBhvr>
                                      <p:tavLst>
                                        <p:tav tm="0">
                                          <p:val>
                                            <p:strVal val="#ppt_x"/>
                                          </p:val>
                                        </p:tav>
                                        <p:tav tm="100000">
                                          <p:val>
                                            <p:strVal val="#ppt_x"/>
                                          </p:val>
                                        </p:tav>
                                      </p:tavLst>
                                    </p:anim>
                                    <p:anim calcmode="lin" valueType="num">
                                      <p:cBhvr additive="base">
                                        <p:cTn id="28" dur="500" fill="hold"/>
                                        <p:tgtEl>
                                          <p:spTgt spid="216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69"/>
                                        </p:tgtEl>
                                        <p:attrNameLst>
                                          <p:attrName>style.visibility</p:attrName>
                                        </p:attrNameLst>
                                      </p:cBhvr>
                                      <p:to>
                                        <p:strVal val="visible"/>
                                      </p:to>
                                    </p:set>
                                    <p:anim calcmode="lin" valueType="num">
                                      <p:cBhvr additive="base">
                                        <p:cTn id="31" dur="500" fill="hold"/>
                                        <p:tgtEl>
                                          <p:spTgt spid="2169"/>
                                        </p:tgtEl>
                                        <p:attrNameLst>
                                          <p:attrName>ppt_x</p:attrName>
                                        </p:attrNameLst>
                                      </p:cBhvr>
                                      <p:tavLst>
                                        <p:tav tm="0">
                                          <p:val>
                                            <p:strVal val="#ppt_x"/>
                                          </p:val>
                                        </p:tav>
                                        <p:tav tm="100000">
                                          <p:val>
                                            <p:strVal val="#ppt_x"/>
                                          </p:val>
                                        </p:tav>
                                      </p:tavLst>
                                    </p:anim>
                                    <p:anim calcmode="lin" valueType="num">
                                      <p:cBhvr additive="base">
                                        <p:cTn id="32" dur="500" fill="hold"/>
                                        <p:tgtEl>
                                          <p:spTgt spid="2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 grpId="0" animBg="1"/>
      <p:bldP spid="2160" grpId="0" animBg="1"/>
      <p:bldP spid="2161" grpId="0" animBg="1"/>
      <p:bldP spid="2162" grpId="0" animBg="1"/>
      <p:bldP spid="21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2" y="-2667002"/>
            <a:ext cx="6858000" cy="12192001"/>
          </a:xfrm>
          <a:prstGeom prst="rect">
            <a:avLst/>
          </a:prstGeom>
          <a:ln>
            <a:solidFill>
              <a:srgbClr val="887EF9"/>
            </a:solidFill>
          </a:ln>
        </p:spPr>
      </p:pic>
      <p:pic>
        <p:nvPicPr>
          <p:cNvPr id="2" name="杂志风">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5226685" y="-1448435"/>
            <a:ext cx="244475" cy="244475"/>
          </a:xfrm>
          <a:prstGeom prst="rect">
            <a:avLst/>
          </a:prstGeom>
        </p:spPr>
      </p:pic>
      <p:sp>
        <p:nvSpPr>
          <p:cNvPr id="8" name="标题 1"/>
          <p:cNvSpPr txBox="1"/>
          <p:nvPr/>
        </p:nvSpPr>
        <p:spPr>
          <a:xfrm>
            <a:off x="4089671" y="1974166"/>
            <a:ext cx="5632626" cy="1360152"/>
          </a:xfrm>
          <a:prstGeom prst="rect">
            <a:avLst/>
          </a:prstGeom>
        </p:spPr>
        <p:txBody>
          <a:bodyPr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
        <p:nvSpPr>
          <p:cNvPr id="9" name="文本占位符 13"/>
          <p:cNvSpPr txBox="1"/>
          <p:nvPr/>
        </p:nvSpPr>
        <p:spPr>
          <a:xfrm>
            <a:off x="4825037" y="4958868"/>
            <a:ext cx="2267412" cy="404500"/>
          </a:xfrm>
          <a:prstGeom prst="roundRect">
            <a:avLst>
              <a:gd name="adj" fmla="val 50000"/>
            </a:avLst>
          </a:prstGeom>
          <a:solidFill>
            <a:srgbClr val="323F4F"/>
          </a:solidFill>
        </p:spPr>
        <p:txBody>
          <a:bodyPr vert="horz"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800" dirty="0">
                <a:solidFill>
                  <a:schemeClr val="bg1"/>
                </a:solidFill>
              </a:rPr>
              <a:t>汇报人</a:t>
            </a:r>
            <a:r>
              <a:rPr lang="zh-CN" altLang="en-US" sz="1800" dirty="0" smtClean="0">
                <a:solidFill>
                  <a:schemeClr val="bg1"/>
                </a:solidFill>
              </a:rPr>
              <a:t>：</a:t>
            </a:r>
            <a:r>
              <a:rPr lang="en-US" altLang="zh-CN" sz="1800" dirty="0" smtClean="0">
                <a:solidFill>
                  <a:schemeClr val="bg1"/>
                </a:solidFill>
              </a:rPr>
              <a:t>XXXX</a:t>
            </a:r>
            <a:endParaRPr lang="en-US" altLang="zh-CN" sz="1800" dirty="0" smtClean="0">
              <a:solidFill>
                <a:schemeClr val="bg1"/>
              </a:solidFill>
            </a:endParaRPr>
          </a:p>
        </p:txBody>
      </p:sp>
      <p:sp>
        <p:nvSpPr>
          <p:cNvPr id="12" name="矩形 11"/>
          <p:cNvSpPr/>
          <p:nvPr/>
        </p:nvSpPr>
        <p:spPr>
          <a:xfrm>
            <a:off x="3142430" y="2069548"/>
            <a:ext cx="5632626" cy="132343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8000" b="1" dirty="0">
                <a:solidFill>
                  <a:srgbClr val="7971E0"/>
                </a:solidFill>
                <a:latin typeface="杨任东竹石体-Bold" panose="02000000000000000000" pitchFamily="2" charset="-122"/>
                <a:ea typeface="杨任东竹石体-Bold" panose="02000000000000000000" pitchFamily="2" charset="-122"/>
              </a:rPr>
              <a:t>THANK YOU</a:t>
            </a:r>
            <a:endParaRPr lang="zh-CN" altLang="en-US" sz="8000" b="1" dirty="0">
              <a:solidFill>
                <a:srgbClr val="7971E0"/>
              </a:solidFill>
              <a:latin typeface="杨任东竹石体-Bold" panose="02000000000000000000" pitchFamily="2" charset="-122"/>
              <a:ea typeface="杨任东竹石体-Bold" panose="02000000000000000000" pitchFamily="2" charset="-122"/>
            </a:endParaRPr>
          </a:p>
        </p:txBody>
      </p:sp>
      <p:cxnSp>
        <p:nvCxnSpPr>
          <p:cNvPr id="14" name="直接连接符 13"/>
          <p:cNvCxnSpPr/>
          <p:nvPr/>
        </p:nvCxnSpPr>
        <p:spPr>
          <a:xfrm>
            <a:off x="2928385" y="1988394"/>
            <a:ext cx="6174560" cy="0"/>
          </a:xfrm>
          <a:prstGeom prst="line">
            <a:avLst/>
          </a:prstGeom>
          <a:ln w="28575">
            <a:solidFill>
              <a:srgbClr val="323F4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013613" y="3628348"/>
            <a:ext cx="6174560" cy="0"/>
          </a:xfrm>
          <a:prstGeom prst="line">
            <a:avLst/>
          </a:prstGeom>
          <a:ln w="28575">
            <a:solidFill>
              <a:srgbClr val="323F4F"/>
            </a:solidFill>
          </a:ln>
        </p:spPr>
        <p:style>
          <a:lnRef idx="1">
            <a:schemeClr val="accent1"/>
          </a:lnRef>
          <a:fillRef idx="0">
            <a:schemeClr val="accent1"/>
          </a:fillRef>
          <a:effectRef idx="0">
            <a:schemeClr val="accent1"/>
          </a:effectRef>
          <a:fontRef idx="minor">
            <a:schemeClr val="tx1"/>
          </a:fontRef>
        </p:style>
      </p:cxnSp>
      <p:sp>
        <p:nvSpPr>
          <p:cNvPr id="16" name="Rectangle 27"/>
          <p:cNvSpPr txBox="1"/>
          <p:nvPr/>
        </p:nvSpPr>
        <p:spPr>
          <a:xfrm>
            <a:off x="3013613" y="3781533"/>
            <a:ext cx="5890260" cy="749051"/>
          </a:xfrm>
          <a:prstGeom prst="rect">
            <a:avLst/>
          </a:prstGeom>
          <a:ln w="12700">
            <a:miter lim="400000"/>
          </a:ln>
        </p:spPr>
        <p:txBody>
          <a:bodyPr wrap="square" lIns="22860" rIns="22860">
            <a:spAutoFit/>
          </a:bodyPr>
          <a:lstStyle>
            <a:lvl1pPr>
              <a:defRPr sz="3000"/>
            </a:lvl1pPr>
          </a:lstStyle>
          <a:p>
            <a:pPr algn="ctr">
              <a:lnSpc>
                <a:spcPct val="150000"/>
              </a:lnSpc>
            </a:pPr>
            <a:r>
              <a:rPr sz="1500" dirty="0" err="1"/>
              <a:t>Deot</a:t>
            </a:r>
            <a:r>
              <a:rPr sz="1500" dirty="0"/>
              <a:t> </a:t>
            </a:r>
            <a:r>
              <a:rPr sz="1500" dirty="0" err="1"/>
              <a:t>clita</a:t>
            </a:r>
            <a:r>
              <a:rPr sz="1500" dirty="0"/>
              <a:t> </a:t>
            </a:r>
            <a:r>
              <a:rPr sz="1500" dirty="0" err="1"/>
              <a:t>kuasd</a:t>
            </a:r>
            <a:r>
              <a:rPr sz="1500" dirty="0"/>
              <a:t> </a:t>
            </a:r>
            <a:r>
              <a:rPr sz="1500" dirty="0" err="1"/>
              <a:t>gubergren</a:t>
            </a:r>
            <a:r>
              <a:rPr sz="1500" dirty="0"/>
              <a:t>, </a:t>
            </a:r>
            <a:r>
              <a:rPr sz="1500" dirty="0" err="1"/>
              <a:t>nosotrad</a:t>
            </a:r>
            <a:r>
              <a:rPr sz="1500" dirty="0"/>
              <a:t> seat the </a:t>
            </a:r>
            <a:r>
              <a:rPr sz="1500" dirty="0" err="1"/>
              <a:t>os</a:t>
            </a:r>
            <a:r>
              <a:rPr sz="1500" dirty="0"/>
              <a:t> </a:t>
            </a:r>
            <a:r>
              <a:rPr sz="1500" dirty="0" err="1"/>
              <a:t>takimta</a:t>
            </a:r>
            <a:r>
              <a:rPr sz="1500" dirty="0"/>
              <a:t> </a:t>
            </a:r>
            <a:r>
              <a:rPr sz="1500" dirty="0" err="1"/>
              <a:t>sancem</a:t>
            </a:r>
            <a:r>
              <a:rPr sz="1500" dirty="0"/>
              <a:t> </a:t>
            </a:r>
            <a:r>
              <a:rPr sz="1500" dirty="0" err="1"/>
              <a:t>ipsusit</a:t>
            </a:r>
            <a:r>
              <a:rPr sz="1500" dirty="0"/>
              <a:t> </a:t>
            </a:r>
            <a:r>
              <a:rPr sz="1500" dirty="0" err="1"/>
              <a:t>drin</a:t>
            </a:r>
            <a:r>
              <a:rPr sz="1500" dirty="0"/>
              <a:t> for the </a:t>
            </a:r>
            <a:r>
              <a:rPr sz="1500" dirty="0" err="1"/>
              <a:t>druamet</a:t>
            </a:r>
            <a:r>
              <a:rPr sz="1500" dirty="0"/>
              <a:t> </a:t>
            </a:r>
            <a:r>
              <a:rPr sz="1500" dirty="0" err="1"/>
              <a:t>comda</a:t>
            </a:r>
            <a:r>
              <a:rPr sz="1500" dirty="0"/>
              <a:t>.</a:t>
            </a:r>
            <a:endParaRPr sz="15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nodePh="1">
                                  <p:stCondLst>
                                    <p:cond delay="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remove" display="0">
                  <p:stCondLst>
                    <p:cond delay="indefinite"/>
                  </p:stCondLst>
                  <p:endCondLst>
                    <p:cond evt="onStopAudio" delay="0">
                      <p:tgtEl>
                        <p:sldTgt/>
                      </p:tgtEl>
                    </p:cond>
                  </p:endCondLst>
                </p:cTn>
                <p:tgtEl>
                  <p:spTgt spid="2"/>
                </p:tgtEl>
              </p:cMediaNode>
            </p:audio>
          </p:childTnLst>
        </p:cTn>
      </p:par>
    </p:tnLst>
    <p:bldLst>
      <p:bldP spid="8" grpId="0"/>
      <p:bldP spid="9" grpId="0" animBg="1"/>
      <p:bldP spid="12"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2" y="-2667002"/>
            <a:ext cx="6858000" cy="12192001"/>
          </a:xfrm>
          <a:prstGeom prst="rect">
            <a:avLst/>
          </a:prstGeom>
          <a:ln>
            <a:solidFill>
              <a:srgbClr val="887EF9"/>
            </a:solidFill>
          </a:ln>
        </p:spPr>
      </p:pic>
      <p:sp>
        <p:nvSpPr>
          <p:cNvPr id="2" name="文本框 1"/>
          <p:cNvSpPr txBox="1"/>
          <p:nvPr/>
        </p:nvSpPr>
        <p:spPr>
          <a:xfrm>
            <a:off x="5764194" y="2357180"/>
            <a:ext cx="5683170" cy="1754326"/>
          </a:xfrm>
          <a:prstGeom prst="rect">
            <a:avLst/>
          </a:prstGeom>
          <a:noFill/>
        </p:spPr>
        <p:txBody>
          <a:bodyPr wrap="square" rtlCol="0">
            <a:spAutoFit/>
          </a:bodyPr>
          <a:lstStyle/>
          <a:p>
            <a:r>
              <a:rPr lang="en-US" altLang="zh-CN" sz="5400" dirty="0">
                <a:latin typeface="Goudy Stout" panose="0202090407030B020401" pitchFamily="18" charset="0"/>
              </a:rPr>
              <a:t>PART ONE</a:t>
            </a:r>
            <a:endParaRPr lang="zh-CN" altLang="en-US" sz="5400" dirty="0">
              <a:latin typeface="Goudy Stout" panose="0202090407030B020401" pitchFamily="18" charset="0"/>
            </a:endParaRPr>
          </a:p>
        </p:txBody>
      </p:sp>
      <p:sp>
        <p:nvSpPr>
          <p:cNvPr id="3" name="文本框 2"/>
          <p:cNvSpPr txBox="1"/>
          <p:nvPr/>
        </p:nvSpPr>
        <p:spPr>
          <a:xfrm>
            <a:off x="2939970" y="1215342"/>
            <a:ext cx="2338086" cy="3770263"/>
          </a:xfrm>
          <a:prstGeom prst="rect">
            <a:avLst/>
          </a:prstGeom>
          <a:noFill/>
        </p:spPr>
        <p:txBody>
          <a:bodyPr wrap="square" rtlCol="0">
            <a:spAutoFit/>
          </a:bodyPr>
          <a:lstStyle/>
          <a:p>
            <a:r>
              <a:rPr lang="en-US" altLang="zh-CN" sz="23900" b="1" dirty="0">
                <a:latin typeface="Angsana New" panose="02020603050405020304" pitchFamily="18" charset="-34"/>
                <a:cs typeface="Angsana New" panose="02020603050405020304" pitchFamily="18" charset="-34"/>
              </a:rPr>
              <a:t>01</a:t>
            </a:r>
            <a:endParaRPr lang="zh-CN" altLang="en-US" sz="23900" b="1" dirty="0">
              <a:latin typeface="Angsana New" panose="02020603050405020304" pitchFamily="18" charset="-34"/>
              <a:cs typeface="Angsana New" panose="02020603050405020304" pitchFamily="18" charset="-34"/>
            </a:endParaRPr>
          </a:p>
        </p:txBody>
      </p:sp>
      <p:cxnSp>
        <p:nvCxnSpPr>
          <p:cNvPr id="11" name="直接连接符 10"/>
          <p:cNvCxnSpPr/>
          <p:nvPr/>
        </p:nvCxnSpPr>
        <p:spPr>
          <a:xfrm>
            <a:off x="5428527" y="2357180"/>
            <a:ext cx="0" cy="16204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27"/>
          <p:cNvSpPr txBox="1"/>
          <p:nvPr/>
        </p:nvSpPr>
        <p:spPr>
          <a:xfrm>
            <a:off x="3109131" y="4170407"/>
            <a:ext cx="5496648" cy="553998"/>
          </a:xfrm>
          <a:prstGeom prst="rect">
            <a:avLst/>
          </a:prstGeom>
          <a:ln w="12700">
            <a:miter lim="400000"/>
          </a:ln>
        </p:spPr>
        <p:txBody>
          <a:bodyPr wrap="square" lIns="22860" rIns="22860">
            <a:spAutoFit/>
          </a:bodyPr>
          <a:lstStyle>
            <a:lvl1pPr>
              <a:defRPr sz="3000"/>
            </a:lvl1pPr>
          </a:lstStyle>
          <a:p>
            <a:r>
              <a:rPr sz="1500" dirty="0" err="1"/>
              <a:t>Deot</a:t>
            </a:r>
            <a:r>
              <a:rPr sz="1500" dirty="0"/>
              <a:t> </a:t>
            </a:r>
            <a:r>
              <a:rPr sz="1500" dirty="0" err="1"/>
              <a:t>clita</a:t>
            </a:r>
            <a:r>
              <a:rPr sz="1500" dirty="0"/>
              <a:t> </a:t>
            </a:r>
            <a:r>
              <a:rPr sz="1500" dirty="0" err="1"/>
              <a:t>kuasd</a:t>
            </a:r>
            <a:r>
              <a:rPr sz="1500" dirty="0"/>
              <a:t> </a:t>
            </a:r>
            <a:r>
              <a:rPr sz="1500" dirty="0" err="1"/>
              <a:t>gubergren</a:t>
            </a:r>
            <a:r>
              <a:rPr sz="1500" dirty="0"/>
              <a:t>, </a:t>
            </a:r>
            <a:r>
              <a:rPr sz="1500" dirty="0" err="1"/>
              <a:t>nosotrad</a:t>
            </a:r>
            <a:r>
              <a:rPr sz="1500" dirty="0"/>
              <a:t> seat the </a:t>
            </a:r>
            <a:r>
              <a:rPr sz="1500" dirty="0" err="1"/>
              <a:t>os</a:t>
            </a:r>
            <a:r>
              <a:rPr sz="1500" dirty="0"/>
              <a:t> </a:t>
            </a:r>
            <a:r>
              <a:rPr sz="1500" dirty="0" err="1"/>
              <a:t>takimta</a:t>
            </a:r>
            <a:r>
              <a:rPr sz="1500" dirty="0"/>
              <a:t> </a:t>
            </a:r>
            <a:r>
              <a:rPr sz="1500" dirty="0" err="1"/>
              <a:t>sancem</a:t>
            </a:r>
            <a:r>
              <a:rPr sz="1500" dirty="0"/>
              <a:t> </a:t>
            </a:r>
            <a:r>
              <a:rPr sz="1500" dirty="0" err="1"/>
              <a:t>ipsusit</a:t>
            </a:r>
            <a:r>
              <a:rPr sz="1500" dirty="0"/>
              <a:t> </a:t>
            </a:r>
            <a:r>
              <a:rPr sz="1500" dirty="0" err="1"/>
              <a:t>drin</a:t>
            </a:r>
            <a:r>
              <a:rPr sz="1500" dirty="0"/>
              <a:t> for the </a:t>
            </a:r>
            <a:r>
              <a:rPr sz="1500" dirty="0" err="1"/>
              <a:t>druamet</a:t>
            </a:r>
            <a:r>
              <a:rPr sz="1500" dirty="0"/>
              <a:t> </a:t>
            </a:r>
            <a:r>
              <a:rPr sz="1500" dirty="0" err="1"/>
              <a:t>comda</a:t>
            </a:r>
            <a:r>
              <a:rPr sz="1500" dirty="0"/>
              <a:t>.</a:t>
            </a:r>
            <a:endParaRPr sz="15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 name="Rechteck"/>
          <p:cNvSpPr/>
          <p:nvPr/>
        </p:nvSpPr>
        <p:spPr>
          <a:xfrm>
            <a:off x="-1" y="-1"/>
            <a:ext cx="12192001" cy="3425191"/>
          </a:xfrm>
          <a:prstGeom prst="rect">
            <a:avLst/>
          </a:prstGeom>
          <a:solidFill>
            <a:srgbClr val="887EF9"/>
          </a:solidFill>
          <a:ln w="12700">
            <a:miter lim="400000"/>
          </a:ln>
        </p:spPr>
        <p:txBody>
          <a:bodyPr lIns="25400" tIns="25400" rIns="25400" bIns="25400" anchor="ct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grpSp>
        <p:nvGrpSpPr>
          <p:cNvPr id="1294" name="Gruppieren"/>
          <p:cNvGrpSpPr/>
          <p:nvPr/>
        </p:nvGrpSpPr>
        <p:grpSpPr>
          <a:xfrm>
            <a:off x="5114106" y="973629"/>
            <a:ext cx="8586814" cy="4903123"/>
            <a:chOff x="0" y="0"/>
            <a:chExt cx="17173626" cy="9806243"/>
          </a:xfrm>
        </p:grpSpPr>
        <p:sp>
          <p:nvSpPr>
            <p:cNvPr id="1283" name="Form"/>
            <p:cNvSpPr/>
            <p:nvPr/>
          </p:nvSpPr>
          <p:spPr>
            <a:xfrm>
              <a:off x="1548745" y="48162"/>
              <a:ext cx="13985180" cy="9472394"/>
            </a:xfrm>
            <a:custGeom>
              <a:avLst/>
              <a:gdLst/>
              <a:ahLst/>
              <a:cxnLst>
                <a:cxn ang="0">
                  <a:pos x="wd2" y="hd2"/>
                </a:cxn>
                <a:cxn ang="5400000">
                  <a:pos x="wd2" y="hd2"/>
                </a:cxn>
                <a:cxn ang="10800000">
                  <a:pos x="wd2" y="hd2"/>
                </a:cxn>
                <a:cxn ang="16200000">
                  <a:pos x="wd2" y="hd2"/>
                </a:cxn>
              </a:cxnLst>
              <a:rect l="0" t="0" r="r" b="b"/>
              <a:pathLst>
                <a:path w="21600" h="21600" extrusionOk="0">
                  <a:moveTo>
                    <a:pt x="0" y="21077"/>
                  </a:moveTo>
                  <a:lnTo>
                    <a:pt x="0" y="869"/>
                  </a:lnTo>
                  <a:cubicBezTo>
                    <a:pt x="0" y="388"/>
                    <a:pt x="263" y="0"/>
                    <a:pt x="589" y="0"/>
                  </a:cubicBezTo>
                  <a:lnTo>
                    <a:pt x="21013" y="0"/>
                  </a:lnTo>
                  <a:cubicBezTo>
                    <a:pt x="21335" y="0"/>
                    <a:pt x="21600" y="388"/>
                    <a:pt x="21600" y="869"/>
                  </a:cubicBezTo>
                  <a:lnTo>
                    <a:pt x="21600" y="21077"/>
                  </a:lnTo>
                  <a:cubicBezTo>
                    <a:pt x="21600" y="21363"/>
                    <a:pt x="21441" y="21600"/>
                    <a:pt x="21247" y="21600"/>
                  </a:cubicBezTo>
                  <a:lnTo>
                    <a:pt x="354" y="21600"/>
                  </a:lnTo>
                  <a:cubicBezTo>
                    <a:pt x="157" y="21600"/>
                    <a:pt x="0" y="21371"/>
                    <a:pt x="0" y="21077"/>
                  </a:cubicBezTo>
                </a:path>
              </a:pathLst>
            </a:custGeom>
            <a:solidFill>
              <a:srgbClr val="333333"/>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1284" name="Form"/>
            <p:cNvSpPr/>
            <p:nvPr/>
          </p:nvSpPr>
          <p:spPr>
            <a:xfrm>
              <a:off x="1519848" y="0"/>
              <a:ext cx="14042973" cy="9554269"/>
            </a:xfrm>
            <a:custGeom>
              <a:avLst/>
              <a:gdLst/>
              <a:ahLst/>
              <a:cxnLst>
                <a:cxn ang="0">
                  <a:pos x="wd2" y="hd2"/>
                </a:cxn>
                <a:cxn ang="5400000">
                  <a:pos x="wd2" y="hd2"/>
                </a:cxn>
                <a:cxn ang="10800000">
                  <a:pos x="wd2" y="hd2"/>
                </a:cxn>
                <a:cxn ang="16200000">
                  <a:pos x="wd2" y="hd2"/>
                </a:cxn>
              </a:cxnLst>
              <a:rect l="0" t="0" r="r" b="b"/>
              <a:pathLst>
                <a:path w="21600" h="21600" extrusionOk="0">
                  <a:moveTo>
                    <a:pt x="21212" y="21600"/>
                  </a:moveTo>
                  <a:lnTo>
                    <a:pt x="388" y="21600"/>
                  </a:lnTo>
                  <a:cubicBezTo>
                    <a:pt x="193" y="21600"/>
                    <a:pt x="0" y="21316"/>
                    <a:pt x="0" y="21030"/>
                  </a:cubicBezTo>
                  <a:lnTo>
                    <a:pt x="0" y="872"/>
                  </a:lnTo>
                  <a:cubicBezTo>
                    <a:pt x="0" y="390"/>
                    <a:pt x="299" y="0"/>
                    <a:pt x="627" y="0"/>
                  </a:cubicBezTo>
                  <a:lnTo>
                    <a:pt x="20972" y="0"/>
                  </a:lnTo>
                  <a:cubicBezTo>
                    <a:pt x="21299" y="0"/>
                    <a:pt x="21600" y="390"/>
                    <a:pt x="21600" y="872"/>
                  </a:cubicBezTo>
                  <a:lnTo>
                    <a:pt x="21600" y="21030"/>
                  </a:lnTo>
                  <a:cubicBezTo>
                    <a:pt x="21600" y="21316"/>
                    <a:pt x="21409" y="21600"/>
                    <a:pt x="21212" y="21600"/>
                  </a:cubicBezTo>
                  <a:close/>
                  <a:moveTo>
                    <a:pt x="405" y="21523"/>
                  </a:moveTo>
                  <a:lnTo>
                    <a:pt x="21193" y="21523"/>
                  </a:lnTo>
                  <a:cubicBezTo>
                    <a:pt x="21388" y="21523"/>
                    <a:pt x="21546" y="21289"/>
                    <a:pt x="21546" y="21005"/>
                  </a:cubicBezTo>
                  <a:lnTo>
                    <a:pt x="21546" y="975"/>
                  </a:lnTo>
                  <a:cubicBezTo>
                    <a:pt x="21546" y="509"/>
                    <a:pt x="21289" y="131"/>
                    <a:pt x="20972" y="131"/>
                  </a:cubicBezTo>
                  <a:lnTo>
                    <a:pt x="627" y="131"/>
                  </a:lnTo>
                  <a:cubicBezTo>
                    <a:pt x="311" y="131"/>
                    <a:pt x="54" y="509"/>
                    <a:pt x="54" y="975"/>
                  </a:cubicBezTo>
                  <a:lnTo>
                    <a:pt x="54" y="21005"/>
                  </a:lnTo>
                  <a:cubicBezTo>
                    <a:pt x="54" y="21289"/>
                    <a:pt x="212" y="21523"/>
                    <a:pt x="405" y="21523"/>
                  </a:cubicBezTo>
                  <a:close/>
                </a:path>
              </a:pathLst>
            </a:custGeom>
            <a:solidFill>
              <a:srgbClr val="696A6D"/>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grpSp>
          <p:nvGrpSpPr>
            <p:cNvPr id="1287" name="Gruppieren"/>
            <p:cNvGrpSpPr/>
            <p:nvPr/>
          </p:nvGrpSpPr>
          <p:grpSpPr>
            <a:xfrm>
              <a:off x="0" y="9482148"/>
              <a:ext cx="17173627" cy="222390"/>
              <a:chOff x="0" y="0"/>
              <a:chExt cx="17173626" cy="222389"/>
            </a:xfrm>
          </p:grpSpPr>
          <p:sp>
            <p:nvSpPr>
              <p:cNvPr id="1285" name="Rechteck"/>
              <p:cNvSpPr/>
              <p:nvPr/>
            </p:nvSpPr>
            <p:spPr>
              <a:xfrm>
                <a:off x="0" y="0"/>
                <a:ext cx="8591571" cy="222390"/>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0" scaled="0"/>
              </a:gradFill>
              <a:ln w="12700" cap="flat">
                <a:noFill/>
                <a:miter lim="400000"/>
              </a:ln>
              <a:effectLst/>
            </p:spPr>
            <p:txBody>
              <a:bodyPr wrap="square" lIns="25400" tIns="25400" rIns="25400" bIns="25400" numCol="1" anchor="ctr">
                <a:noAutofit/>
              </a:bodyPr>
              <a:lstStyle>
                <a:lvl1pPr algn="ctr" defTabSz="584200">
                  <a:lnSpc>
                    <a:spcPct val="100000"/>
                  </a:lnSpc>
                  <a:defRPr sz="240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lvl1pPr>
              </a:lstStyle>
              <a:p>
                <a:r>
                  <a:rPr sz="1200"/>
                  <a:t> </a:t>
                </a:r>
                <a:endParaRPr sz="1200"/>
              </a:p>
            </p:txBody>
          </p:sp>
          <p:sp>
            <p:nvSpPr>
              <p:cNvPr id="1286" name="Rechteck"/>
              <p:cNvSpPr/>
              <p:nvPr/>
            </p:nvSpPr>
            <p:spPr>
              <a:xfrm>
                <a:off x="8582055" y="0"/>
                <a:ext cx="8591572" cy="222390"/>
              </a:xfrm>
              <a:prstGeom prst="rect">
                <a:avLst/>
              </a:prstGeom>
              <a:gradFill flip="none" rotWithShape="1">
                <a:gsLst>
                  <a:gs pos="0">
                    <a:srgbClr val="464847"/>
                  </a:gs>
                  <a:gs pos="1078">
                    <a:srgbClr val="3B4142"/>
                  </a:gs>
                  <a:gs pos="1415">
                    <a:srgbClr val="727679"/>
                  </a:gs>
                  <a:gs pos="1675">
                    <a:srgbClr val="A9ACB0"/>
                  </a:gs>
                  <a:gs pos="3442">
                    <a:srgbClr val="787B80"/>
                  </a:gs>
                  <a:gs pos="5318">
                    <a:srgbClr val="484B4F"/>
                  </a:gs>
                  <a:gs pos="13483">
                    <a:srgbClr val="5C5E63"/>
                  </a:gs>
                  <a:gs pos="20452">
                    <a:srgbClr val="717276"/>
                  </a:gs>
                  <a:gs pos="38329">
                    <a:srgbClr val="818287"/>
                  </a:gs>
                  <a:gs pos="62243">
                    <a:srgbClr val="929397"/>
                  </a:gs>
                </a:gsLst>
                <a:lin ang="10800000" scaled="0"/>
              </a:gradFill>
              <a:ln w="12700" cap="flat">
                <a:noFill/>
                <a:miter lim="400000"/>
              </a:ln>
              <a:effectLst/>
            </p:spPr>
            <p:txBody>
              <a:bodyPr wrap="square" lIns="25400" tIns="25400" rIns="25400" bIns="25400" numCol="1" anchor="ctr">
                <a:noAutofit/>
              </a:bodyPr>
              <a:lstStyle>
                <a:lvl1pPr algn="ctr" defTabSz="584200">
                  <a:lnSpc>
                    <a:spcPct val="100000"/>
                  </a:lnSpc>
                  <a:defRPr sz="2400">
                    <a:solidFill>
                      <a:srgbClr val="FFFFFF"/>
                    </a:solidFill>
                    <a:effectLst>
                      <a:outerShdw blurRad="25400" dist="23998" dir="2700000" rotWithShape="0">
                        <a:srgbClr val="000000">
                          <a:alpha val="31034"/>
                        </a:srgbClr>
                      </a:outerShdw>
                    </a:effectLst>
                    <a:latin typeface="Helvetica Light"/>
                    <a:ea typeface="Helvetica Light"/>
                    <a:cs typeface="Helvetica Light"/>
                    <a:sym typeface="Helvetica Light"/>
                  </a:defRPr>
                </a:lvl1pPr>
              </a:lstStyle>
              <a:p>
                <a:r>
                  <a:rPr sz="1200"/>
                  <a:t> </a:t>
                </a:r>
                <a:endParaRPr sz="1200"/>
              </a:p>
            </p:txBody>
          </p:sp>
        </p:grpSp>
        <p:sp>
          <p:nvSpPr>
            <p:cNvPr id="1288" name="Form"/>
            <p:cNvSpPr/>
            <p:nvPr/>
          </p:nvSpPr>
          <p:spPr>
            <a:xfrm>
              <a:off x="7407111" y="9484982"/>
              <a:ext cx="2334771" cy="1385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0800"/>
                  </a:lnTo>
                  <a:cubicBezTo>
                    <a:pt x="0" y="16971"/>
                    <a:pt x="384" y="21600"/>
                    <a:pt x="828" y="21600"/>
                  </a:cubicBezTo>
                  <a:lnTo>
                    <a:pt x="20772" y="21600"/>
                  </a:lnTo>
                  <a:cubicBezTo>
                    <a:pt x="21236" y="21600"/>
                    <a:pt x="21600" y="16971"/>
                    <a:pt x="21600" y="10800"/>
                  </a:cubicBezTo>
                  <a:lnTo>
                    <a:pt x="21600" y="0"/>
                  </a:lnTo>
                  <a:lnTo>
                    <a:pt x="0" y="0"/>
                  </a:lnTo>
                </a:path>
              </a:pathLst>
            </a:custGeom>
            <a:gradFill flip="none" rotWithShape="1">
              <a:gsLst>
                <a:gs pos="0">
                  <a:srgbClr val="24282B"/>
                </a:gs>
                <a:gs pos="3820">
                  <a:srgbClr val="46494C"/>
                </a:gs>
                <a:gs pos="9344">
                  <a:srgbClr val="696A6D"/>
                </a:gs>
                <a:gs pos="49865">
                  <a:srgbClr val="727376"/>
                </a:gs>
                <a:gs pos="92717">
                  <a:srgbClr val="696A6D"/>
                </a:gs>
                <a:gs pos="100000">
                  <a:srgbClr val="24282B"/>
                </a:gs>
              </a:gsLst>
              <a:lin ang="0" scaled="0"/>
            </a:gra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1289" name="Form"/>
            <p:cNvSpPr/>
            <p:nvPr/>
          </p:nvSpPr>
          <p:spPr>
            <a:xfrm>
              <a:off x="7689" y="9698144"/>
              <a:ext cx="17165937" cy="108100"/>
            </a:xfrm>
            <a:custGeom>
              <a:avLst/>
              <a:gdLst/>
              <a:ahLst/>
              <a:cxnLst>
                <a:cxn ang="0">
                  <a:pos x="wd2" y="hd2"/>
                </a:cxn>
                <a:cxn ang="5400000">
                  <a:pos x="wd2" y="hd2"/>
                </a:cxn>
                <a:cxn ang="10800000">
                  <a:pos x="wd2" y="hd2"/>
                </a:cxn>
                <a:cxn ang="16200000">
                  <a:pos x="wd2" y="hd2"/>
                </a:cxn>
              </a:cxnLst>
              <a:rect l="0" t="0" r="r" b="b"/>
              <a:pathLst>
                <a:path w="21598" h="21600" extrusionOk="0">
                  <a:moveTo>
                    <a:pt x="20352" y="21600"/>
                  </a:moveTo>
                  <a:cubicBezTo>
                    <a:pt x="13789" y="21600"/>
                    <a:pt x="7801" y="21600"/>
                    <a:pt x="1239" y="21600"/>
                  </a:cubicBezTo>
                  <a:cubicBezTo>
                    <a:pt x="815" y="17280"/>
                    <a:pt x="193" y="5451"/>
                    <a:pt x="3" y="720"/>
                  </a:cubicBezTo>
                  <a:cubicBezTo>
                    <a:pt x="-1" y="720"/>
                    <a:pt x="-1" y="0"/>
                    <a:pt x="3" y="0"/>
                  </a:cubicBezTo>
                  <a:cubicBezTo>
                    <a:pt x="7200" y="0"/>
                    <a:pt x="14398" y="0"/>
                    <a:pt x="21596" y="0"/>
                  </a:cubicBezTo>
                  <a:cubicBezTo>
                    <a:pt x="21599" y="0"/>
                    <a:pt x="21599" y="411"/>
                    <a:pt x="21596" y="720"/>
                  </a:cubicBezTo>
                  <a:cubicBezTo>
                    <a:pt x="21510" y="4114"/>
                    <a:pt x="20891" y="19851"/>
                    <a:pt x="20352" y="21600"/>
                  </a:cubicBezTo>
                </a:path>
              </a:pathLst>
            </a:custGeom>
            <a:gradFill flip="none" rotWithShape="1">
              <a:gsLst>
                <a:gs pos="0">
                  <a:srgbClr val="3B4142"/>
                </a:gs>
                <a:gs pos="18807">
                  <a:srgbClr val="63686B"/>
                </a:gs>
                <a:gs pos="35319">
                  <a:srgbClr val="8B8F93"/>
                </a:gs>
                <a:gs pos="54082">
                  <a:srgbClr val="9A9DA2"/>
                </a:gs>
                <a:gs pos="83486">
                  <a:srgbClr val="A9ACB0"/>
                </a:gs>
                <a:gs pos="83486">
                  <a:srgbClr val="777A7C"/>
                </a:gs>
                <a:gs pos="100000">
                  <a:srgbClr val="464847"/>
                </a:gs>
              </a:gsLst>
              <a:lin ang="16200000" scaled="0"/>
            </a:gradFill>
            <a:ln w="12700" cap="flat">
              <a:noFill/>
              <a:miter lim="400000"/>
            </a:ln>
            <a:effectLst/>
          </p:spPr>
          <p:txBody>
            <a:bodyPr wrap="square" lIns="22860" tIns="22860" rIns="22860" bIns="22860" numCol="1" anchor="ctr">
              <a:noAutofit/>
            </a:bodyPr>
            <a:lstStyle>
              <a:lvl1pPr defTabSz="448945">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lvl1pPr>
            </a:lstStyle>
            <a:p>
              <a:r>
                <a:rPr sz="900"/>
                <a:t> </a:t>
              </a:r>
              <a:endParaRPr sz="900"/>
            </a:p>
          </p:txBody>
        </p:sp>
        <p:sp>
          <p:nvSpPr>
            <p:cNvPr id="1290" name="Form"/>
            <p:cNvSpPr/>
            <p:nvPr/>
          </p:nvSpPr>
          <p:spPr>
            <a:xfrm>
              <a:off x="1592091" y="96324"/>
              <a:ext cx="13896326" cy="9197869"/>
            </a:xfrm>
            <a:custGeom>
              <a:avLst/>
              <a:gdLst/>
              <a:ahLst/>
              <a:cxnLst>
                <a:cxn ang="0">
                  <a:pos x="wd2" y="hd2"/>
                </a:cxn>
                <a:cxn ang="5400000">
                  <a:pos x="wd2" y="hd2"/>
                </a:cxn>
                <a:cxn ang="10800000">
                  <a:pos x="wd2" y="hd2"/>
                </a:cxn>
                <a:cxn ang="16200000">
                  <a:pos x="wd2" y="hd2"/>
                </a:cxn>
              </a:cxnLst>
              <a:rect l="0" t="0" r="r" b="b"/>
              <a:pathLst>
                <a:path w="21597" h="21600" extrusionOk="0">
                  <a:moveTo>
                    <a:pt x="21081" y="0"/>
                  </a:moveTo>
                  <a:lnTo>
                    <a:pt x="519" y="0"/>
                  </a:lnTo>
                  <a:cubicBezTo>
                    <a:pt x="236" y="0"/>
                    <a:pt x="0" y="351"/>
                    <a:pt x="0" y="787"/>
                  </a:cubicBezTo>
                  <a:lnTo>
                    <a:pt x="0" y="21061"/>
                  </a:lnTo>
                  <a:cubicBezTo>
                    <a:pt x="0" y="21359"/>
                    <a:pt x="161" y="21600"/>
                    <a:pt x="356" y="21600"/>
                  </a:cubicBezTo>
                  <a:lnTo>
                    <a:pt x="21242" y="21600"/>
                  </a:lnTo>
                  <a:cubicBezTo>
                    <a:pt x="21437" y="21600"/>
                    <a:pt x="21597" y="21359"/>
                    <a:pt x="21597" y="21061"/>
                  </a:cubicBezTo>
                  <a:lnTo>
                    <a:pt x="21597" y="782"/>
                  </a:lnTo>
                  <a:cubicBezTo>
                    <a:pt x="21600" y="351"/>
                    <a:pt x="21366" y="0"/>
                    <a:pt x="21081" y="0"/>
                  </a:cubicBezTo>
                </a:path>
              </a:pathLst>
            </a:custGeom>
            <a:solidFill>
              <a:srgbClr val="181A19"/>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1291" name="Form"/>
            <p:cNvSpPr/>
            <p:nvPr/>
          </p:nvSpPr>
          <p:spPr>
            <a:xfrm>
              <a:off x="2011998" y="683742"/>
              <a:ext cx="13053857" cy="8225316"/>
            </a:xfrm>
            <a:custGeom>
              <a:avLst/>
              <a:gdLst/>
              <a:ahLst/>
              <a:cxnLst>
                <a:cxn ang="0">
                  <a:pos x="wd2" y="hd2"/>
                </a:cxn>
                <a:cxn ang="5400000">
                  <a:pos x="wd2" y="hd2"/>
                </a:cxn>
                <a:cxn ang="10800000">
                  <a:pos x="wd2" y="hd2"/>
                </a:cxn>
                <a:cxn ang="16200000">
                  <a:pos x="wd2" y="hd2"/>
                </a:cxn>
              </a:cxnLst>
              <a:rect l="0" t="0" r="r" b="b"/>
              <a:pathLst>
                <a:path w="21600" h="21600" extrusionOk="0">
                  <a:moveTo>
                    <a:pt x="10802" y="21600"/>
                  </a:moveTo>
                  <a:lnTo>
                    <a:pt x="0" y="21600"/>
                  </a:lnTo>
                  <a:lnTo>
                    <a:pt x="0" y="0"/>
                  </a:lnTo>
                  <a:lnTo>
                    <a:pt x="21600" y="0"/>
                  </a:lnTo>
                  <a:lnTo>
                    <a:pt x="21600" y="21600"/>
                  </a:lnTo>
                  <a:lnTo>
                    <a:pt x="10802" y="21600"/>
                  </a:lnTo>
                </a:path>
              </a:pathLst>
            </a:custGeom>
            <a:solidFill>
              <a:srgbClr val="3D3D3F"/>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1292" name="Form"/>
            <p:cNvSpPr/>
            <p:nvPr/>
          </p:nvSpPr>
          <p:spPr>
            <a:xfrm>
              <a:off x="8488901" y="334325"/>
              <a:ext cx="109677" cy="109688"/>
            </a:xfrm>
            <a:custGeom>
              <a:avLst/>
              <a:gdLst/>
              <a:ahLst/>
              <a:cxnLst>
                <a:cxn ang="0">
                  <a:pos x="wd2" y="hd2"/>
                </a:cxn>
                <a:cxn ang="5400000">
                  <a:pos x="wd2" y="hd2"/>
                </a:cxn>
                <a:cxn ang="10800000">
                  <a:pos x="wd2" y="hd2"/>
                </a:cxn>
                <a:cxn ang="16200000">
                  <a:pos x="wd2" y="hd2"/>
                </a:cxn>
              </a:cxnLst>
              <a:rect l="0" t="0" r="r" b="b"/>
              <a:pathLst>
                <a:path w="21600" h="21600" extrusionOk="0">
                  <a:moveTo>
                    <a:pt x="21600" y="10693"/>
                  </a:moveTo>
                  <a:cubicBezTo>
                    <a:pt x="21600" y="12618"/>
                    <a:pt x="21168" y="14329"/>
                    <a:pt x="20088" y="16040"/>
                  </a:cubicBezTo>
                  <a:cubicBezTo>
                    <a:pt x="19224" y="17750"/>
                    <a:pt x="18144" y="19034"/>
                    <a:pt x="16416" y="20103"/>
                  </a:cubicBezTo>
                  <a:cubicBezTo>
                    <a:pt x="14472" y="20958"/>
                    <a:pt x="12960" y="21600"/>
                    <a:pt x="11016" y="21600"/>
                  </a:cubicBezTo>
                  <a:cubicBezTo>
                    <a:pt x="9072" y="21600"/>
                    <a:pt x="7344" y="20958"/>
                    <a:pt x="5616" y="20103"/>
                  </a:cubicBezTo>
                  <a:cubicBezTo>
                    <a:pt x="3672" y="19034"/>
                    <a:pt x="2376" y="17750"/>
                    <a:pt x="1512" y="16040"/>
                  </a:cubicBezTo>
                  <a:cubicBezTo>
                    <a:pt x="432" y="14329"/>
                    <a:pt x="0" y="12618"/>
                    <a:pt x="0" y="10693"/>
                  </a:cubicBezTo>
                  <a:cubicBezTo>
                    <a:pt x="0" y="8768"/>
                    <a:pt x="432" y="7057"/>
                    <a:pt x="1512" y="5347"/>
                  </a:cubicBezTo>
                  <a:cubicBezTo>
                    <a:pt x="2376" y="3636"/>
                    <a:pt x="3672" y="2352"/>
                    <a:pt x="5616" y="1497"/>
                  </a:cubicBezTo>
                  <a:cubicBezTo>
                    <a:pt x="7344" y="428"/>
                    <a:pt x="9072" y="0"/>
                    <a:pt x="11016" y="0"/>
                  </a:cubicBezTo>
                  <a:cubicBezTo>
                    <a:pt x="12960" y="0"/>
                    <a:pt x="14472" y="428"/>
                    <a:pt x="16416" y="1497"/>
                  </a:cubicBezTo>
                  <a:cubicBezTo>
                    <a:pt x="18144" y="2352"/>
                    <a:pt x="19224" y="3636"/>
                    <a:pt x="20088" y="5347"/>
                  </a:cubicBezTo>
                  <a:cubicBezTo>
                    <a:pt x="21168" y="7057"/>
                    <a:pt x="21600" y="8768"/>
                    <a:pt x="21600" y="10693"/>
                  </a:cubicBezTo>
                </a:path>
              </a:pathLst>
            </a:custGeom>
            <a:solidFill>
              <a:srgbClr val="4C4D4B"/>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sp>
          <p:nvSpPr>
            <p:cNvPr id="1293" name="Form"/>
            <p:cNvSpPr/>
            <p:nvPr/>
          </p:nvSpPr>
          <p:spPr>
            <a:xfrm>
              <a:off x="8488901" y="352922"/>
              <a:ext cx="85595" cy="83506"/>
            </a:xfrm>
            <a:custGeom>
              <a:avLst/>
              <a:gdLst/>
              <a:ahLst/>
              <a:cxnLst>
                <a:cxn ang="0">
                  <a:pos x="wd2" y="hd2"/>
                </a:cxn>
                <a:cxn ang="5400000">
                  <a:pos x="wd2" y="hd2"/>
                </a:cxn>
                <a:cxn ang="10800000">
                  <a:pos x="wd2" y="hd2"/>
                </a:cxn>
                <a:cxn ang="16200000">
                  <a:pos x="wd2" y="hd2"/>
                </a:cxn>
              </a:cxnLst>
              <a:rect l="0" t="0" r="r" b="b"/>
              <a:pathLst>
                <a:path w="21600" h="21076" extrusionOk="0">
                  <a:moveTo>
                    <a:pt x="0" y="12380"/>
                  </a:moveTo>
                  <a:cubicBezTo>
                    <a:pt x="0" y="13502"/>
                    <a:pt x="0" y="14624"/>
                    <a:pt x="831" y="16588"/>
                  </a:cubicBezTo>
                  <a:cubicBezTo>
                    <a:pt x="3046" y="19393"/>
                    <a:pt x="6646" y="21076"/>
                    <a:pt x="9969" y="21076"/>
                  </a:cubicBezTo>
                  <a:cubicBezTo>
                    <a:pt x="16338" y="21076"/>
                    <a:pt x="21600" y="16027"/>
                    <a:pt x="21600" y="10136"/>
                  </a:cubicBezTo>
                  <a:cubicBezTo>
                    <a:pt x="21600" y="5928"/>
                    <a:pt x="19385" y="1720"/>
                    <a:pt x="15785" y="37"/>
                  </a:cubicBezTo>
                  <a:cubicBezTo>
                    <a:pt x="15231" y="37"/>
                    <a:pt x="14123" y="37"/>
                    <a:pt x="13569" y="37"/>
                  </a:cubicBezTo>
                  <a:cubicBezTo>
                    <a:pt x="5815" y="-524"/>
                    <a:pt x="0" y="5367"/>
                    <a:pt x="0" y="12380"/>
                  </a:cubicBezTo>
                </a:path>
              </a:pathLst>
            </a:custGeom>
            <a:solidFill>
              <a:srgbClr val="0E0D0C"/>
            </a:solidFill>
            <a:ln w="12700" cap="flat">
              <a:noFill/>
              <a:miter lim="400000"/>
            </a:ln>
            <a:effectLst/>
          </p:spPr>
          <p:txBody>
            <a:bodyPr wrap="square" lIns="22860" tIns="22860" rIns="22860" bIns="22860" numCol="1" anchor="ctr">
              <a:noAutofit/>
            </a:bodyPr>
            <a:lstStyle/>
            <a:p>
              <a:pPr defTabSz="224790">
                <a:lnSpc>
                  <a:spcPct val="93000"/>
                </a:lnSpc>
                <a:defRPr sz="1800">
                  <a:solidFill>
                    <a:srgbClr val="000000"/>
                  </a:solidFill>
                  <a:latin typeface="Arial" panose="020B0604020202020204"/>
                  <a:ea typeface="Arial" panose="020B0604020202020204"/>
                  <a:cs typeface="Arial" panose="020B0604020202020204"/>
                  <a:sym typeface="Arial" panose="020B0604020202020204"/>
                </a:defRPr>
              </a:pPr>
              <a:endParaRPr sz="900"/>
            </a:p>
          </p:txBody>
        </p:sp>
      </p:grpSp>
      <p:sp>
        <p:nvSpPr>
          <p:cNvPr id="1296" name="Rectangle 27"/>
          <p:cNvSpPr txBox="1"/>
          <p:nvPr/>
        </p:nvSpPr>
        <p:spPr>
          <a:xfrm>
            <a:off x="1213098" y="2244695"/>
            <a:ext cx="2286000" cy="646331"/>
          </a:xfrm>
          <a:prstGeom prst="rect">
            <a:avLst/>
          </a:prstGeom>
          <a:ln w="12700">
            <a:miter lim="400000"/>
          </a:ln>
        </p:spPr>
        <p:txBody>
          <a:bodyPr lIns="22860" rIns="22860">
            <a:spAutoFit/>
          </a:bodyPr>
          <a:lstStyle>
            <a:lvl1pPr>
              <a:lnSpc>
                <a:spcPct val="100000"/>
              </a:lnSpc>
              <a:defRPr sz="3600" b="1" cap="all" spc="107"/>
            </a:lvl1pPr>
          </a:lstStyle>
          <a:p>
            <a:r>
              <a:rPr sz="1800" dirty="0">
                <a:solidFill>
                  <a:schemeClr val="bg1"/>
                </a:solidFill>
              </a:rPr>
              <a:t>Showcase your work on Laptop</a:t>
            </a:r>
            <a:endParaRPr sz="1800" dirty="0">
              <a:solidFill>
                <a:schemeClr val="bg1"/>
              </a:solidFill>
            </a:endParaRPr>
          </a:p>
        </p:txBody>
      </p:sp>
      <p:sp>
        <p:nvSpPr>
          <p:cNvPr id="1297" name="Rectangle 27"/>
          <p:cNvSpPr txBox="1"/>
          <p:nvPr/>
        </p:nvSpPr>
        <p:spPr>
          <a:xfrm>
            <a:off x="1213098" y="1184938"/>
            <a:ext cx="2413000" cy="757130"/>
          </a:xfrm>
          <a:prstGeom prst="rect">
            <a:avLst/>
          </a:prstGeom>
          <a:ln w="12700">
            <a:miter lim="400000"/>
          </a:ln>
        </p:spPr>
        <p:txBody>
          <a:bodyPr lIns="22860" rIns="22860">
            <a:spAutoFit/>
          </a:bodyPr>
          <a:lstStyle>
            <a:lvl1pPr>
              <a:lnSpc>
                <a:spcPct val="90000"/>
              </a:lnSpc>
              <a:defRPr sz="9600" b="1">
                <a:solidFill>
                  <a:srgbClr val="151314"/>
                </a:solidFill>
              </a:defRPr>
            </a:lvl1pPr>
          </a:lstStyle>
          <a:p>
            <a:r>
              <a:rPr sz="4800">
                <a:solidFill>
                  <a:schemeClr val="bg1"/>
                </a:solidFill>
              </a:rPr>
              <a:t>Laptop</a:t>
            </a:r>
            <a:endParaRPr sz="4800">
              <a:solidFill>
                <a:schemeClr val="bg1"/>
              </a:solidFill>
            </a:endParaRPr>
          </a:p>
        </p:txBody>
      </p:sp>
      <p:pic>
        <p:nvPicPr>
          <p:cNvPr id="4" name="图片占位符 3"/>
          <p:cNvPicPr>
            <a:picLocks noGrp="1" noChangeAspect="1"/>
          </p:cNvPicPr>
          <p:nvPr>
            <p:ph type="pic" sz="half" idx="13"/>
          </p:nvPr>
        </p:nvPicPr>
        <p:blipFill>
          <a:blip r:embed="rId1" cstate="print">
            <a:extLst>
              <a:ext uri="{28A0092B-C50C-407E-A947-70E740481C1C}">
                <a14:useLocalDpi xmlns:a14="http://schemas.microsoft.com/office/drawing/2010/main" val="0"/>
              </a:ext>
            </a:extLst>
          </a:blip>
          <a:srcRect t="2427" b="2427"/>
          <a:stretch>
            <a:fillRect/>
          </a:stretch>
        </p:blipFill>
        <p:spPr>
          <a:xfrm>
            <a:off x="6115050" y="1279525"/>
            <a:ext cx="6532563" cy="4148138"/>
          </a:xfrm>
        </p:spPr>
      </p:pic>
      <p:sp>
        <p:nvSpPr>
          <p:cNvPr id="20" name="Derasm consetetur sadipscing the elitromas. Sedma diam dnie nonumy eirmod tempor invidunt utony the labore etodre dolore magna uyam desando frond iron lares in this ons frondas urdas greadon."/>
          <p:cNvSpPr txBox="1"/>
          <p:nvPr/>
        </p:nvSpPr>
        <p:spPr>
          <a:xfrm>
            <a:off x="1151081" y="3792466"/>
            <a:ext cx="3387870" cy="2093009"/>
          </a:xfrm>
          <a:prstGeom prst="rect">
            <a:avLst/>
          </a:prstGeom>
          <a:ln w="12700">
            <a:miter lim="400000"/>
          </a:ln>
        </p:spPr>
        <p:txBody>
          <a:bodyPr wrap="square" lIns="25400" tIns="25400" rIns="25400" bIns="25400">
            <a:spAutoFit/>
          </a:bodyPr>
          <a:lstStyle>
            <a:lvl1pPr>
              <a:defRPr sz="3000"/>
            </a:lvl1pPr>
          </a:lstStyle>
          <a:p>
            <a:pPr>
              <a:lnSpc>
                <a:spcPct val="150000"/>
              </a:lnSpc>
            </a:pPr>
            <a:r>
              <a:rPr sz="1500" dirty="0" err="1"/>
              <a:t>Derasm</a:t>
            </a:r>
            <a:r>
              <a:rPr sz="1500" dirty="0"/>
              <a:t> </a:t>
            </a:r>
            <a:r>
              <a:rPr sz="1500" dirty="0" err="1"/>
              <a:t>consetetur</a:t>
            </a:r>
            <a:r>
              <a:rPr sz="1500" dirty="0"/>
              <a:t> </a:t>
            </a:r>
            <a:r>
              <a:rPr sz="1500" dirty="0" err="1"/>
              <a:t>sadipscing</a:t>
            </a:r>
            <a:r>
              <a:rPr sz="1500" dirty="0"/>
              <a:t> the </a:t>
            </a:r>
            <a:r>
              <a:rPr sz="1500" dirty="0" err="1"/>
              <a:t>elitromas</a:t>
            </a:r>
            <a:r>
              <a:rPr sz="1500" dirty="0"/>
              <a:t>. </a:t>
            </a:r>
            <a:r>
              <a:rPr sz="1500" dirty="0" err="1"/>
              <a:t>Sedma</a:t>
            </a:r>
            <a:r>
              <a:rPr sz="1500" dirty="0"/>
              <a:t> diam </a:t>
            </a:r>
            <a:r>
              <a:rPr sz="1500" dirty="0" err="1"/>
              <a:t>dnie</a:t>
            </a:r>
            <a:r>
              <a:rPr sz="1500" dirty="0"/>
              <a:t> </a:t>
            </a:r>
            <a:r>
              <a:rPr sz="1500" dirty="0" err="1"/>
              <a:t>nonumy</a:t>
            </a:r>
            <a:r>
              <a:rPr sz="1500" dirty="0"/>
              <a:t> </a:t>
            </a:r>
            <a:r>
              <a:rPr sz="1500" dirty="0" err="1"/>
              <a:t>eirmod</a:t>
            </a:r>
            <a:r>
              <a:rPr sz="1500" dirty="0"/>
              <a:t> </a:t>
            </a:r>
            <a:r>
              <a:rPr sz="1500" dirty="0" err="1"/>
              <a:t>tempor</a:t>
            </a:r>
            <a:r>
              <a:rPr sz="1500" dirty="0"/>
              <a:t> </a:t>
            </a:r>
            <a:r>
              <a:rPr sz="1500" dirty="0" err="1"/>
              <a:t>invidunt</a:t>
            </a:r>
            <a:r>
              <a:rPr sz="1500" dirty="0"/>
              <a:t> </a:t>
            </a:r>
            <a:r>
              <a:rPr sz="1500" dirty="0" err="1"/>
              <a:t>utony</a:t>
            </a:r>
            <a:r>
              <a:rPr sz="1500" dirty="0"/>
              <a:t> the </a:t>
            </a:r>
            <a:r>
              <a:rPr sz="1500" dirty="0" err="1"/>
              <a:t>labore</a:t>
            </a:r>
            <a:r>
              <a:rPr sz="1500" dirty="0"/>
              <a:t> </a:t>
            </a:r>
            <a:r>
              <a:rPr sz="1500" dirty="0" err="1"/>
              <a:t>etodre</a:t>
            </a:r>
            <a:r>
              <a:rPr sz="1500" dirty="0"/>
              <a:t> dolore magna </a:t>
            </a:r>
            <a:r>
              <a:rPr sz="1500" dirty="0" err="1"/>
              <a:t>uyam</a:t>
            </a:r>
            <a:r>
              <a:rPr sz="1500" dirty="0"/>
              <a:t> </a:t>
            </a:r>
            <a:r>
              <a:rPr sz="1500" dirty="0" err="1"/>
              <a:t>desando</a:t>
            </a:r>
            <a:r>
              <a:rPr sz="1500" dirty="0"/>
              <a:t> frond iron </a:t>
            </a:r>
            <a:r>
              <a:rPr sz="1500" dirty="0" err="1"/>
              <a:t>lares</a:t>
            </a:r>
            <a:r>
              <a:rPr sz="1500" dirty="0"/>
              <a:t> in this </a:t>
            </a:r>
            <a:r>
              <a:rPr sz="1500" dirty="0" err="1"/>
              <a:t>ons</a:t>
            </a:r>
            <a:r>
              <a:rPr sz="1500" dirty="0"/>
              <a:t> </a:t>
            </a:r>
            <a:r>
              <a:rPr sz="1500" dirty="0" err="1"/>
              <a:t>frondas</a:t>
            </a:r>
            <a:r>
              <a:rPr sz="1500" dirty="0"/>
              <a:t> </a:t>
            </a:r>
            <a:r>
              <a:rPr sz="1500" dirty="0" err="1"/>
              <a:t>urdas</a:t>
            </a:r>
            <a:r>
              <a:rPr sz="1500" dirty="0"/>
              <a:t> </a:t>
            </a:r>
            <a:r>
              <a:rPr sz="1500" dirty="0" err="1"/>
              <a:t>greadon</a:t>
            </a:r>
            <a:r>
              <a:rPr sz="1500" dirty="0"/>
              <a:t>.</a:t>
            </a:r>
            <a:endParaRPr sz="15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96"/>
                                        </p:tgtEl>
                                        <p:attrNameLst>
                                          <p:attrName>style.visibility</p:attrName>
                                        </p:attrNameLst>
                                      </p:cBhvr>
                                      <p:to>
                                        <p:strVal val="visible"/>
                                      </p:to>
                                    </p:set>
                                    <p:anim calcmode="lin" valueType="num">
                                      <p:cBhvr additive="base">
                                        <p:cTn id="7" dur="500" fill="hold"/>
                                        <p:tgtEl>
                                          <p:spTgt spid="1296"/>
                                        </p:tgtEl>
                                        <p:attrNameLst>
                                          <p:attrName>ppt_x</p:attrName>
                                        </p:attrNameLst>
                                      </p:cBhvr>
                                      <p:tavLst>
                                        <p:tav tm="0">
                                          <p:val>
                                            <p:strVal val="#ppt_x"/>
                                          </p:val>
                                        </p:tav>
                                        <p:tav tm="100000">
                                          <p:val>
                                            <p:strVal val="#ppt_x"/>
                                          </p:val>
                                        </p:tav>
                                      </p:tavLst>
                                    </p:anim>
                                    <p:anim calcmode="lin" valueType="num">
                                      <p:cBhvr additive="base">
                                        <p:cTn id="8" dur="500" fill="hold"/>
                                        <p:tgtEl>
                                          <p:spTgt spid="129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97"/>
                                        </p:tgtEl>
                                        <p:attrNameLst>
                                          <p:attrName>style.visibility</p:attrName>
                                        </p:attrNameLst>
                                      </p:cBhvr>
                                      <p:to>
                                        <p:strVal val="visible"/>
                                      </p:to>
                                    </p:set>
                                    <p:anim calcmode="lin" valueType="num">
                                      <p:cBhvr additive="base">
                                        <p:cTn id="11" dur="500" fill="hold"/>
                                        <p:tgtEl>
                                          <p:spTgt spid="1297"/>
                                        </p:tgtEl>
                                        <p:attrNameLst>
                                          <p:attrName>ppt_x</p:attrName>
                                        </p:attrNameLst>
                                      </p:cBhvr>
                                      <p:tavLst>
                                        <p:tav tm="0">
                                          <p:val>
                                            <p:strVal val="#ppt_x"/>
                                          </p:val>
                                        </p:tav>
                                        <p:tav tm="100000">
                                          <p:val>
                                            <p:strVal val="#ppt_x"/>
                                          </p:val>
                                        </p:tav>
                                      </p:tavLst>
                                    </p:anim>
                                    <p:anim calcmode="lin" valueType="num">
                                      <p:cBhvr additive="base">
                                        <p:cTn id="12" dur="500" fill="hold"/>
                                        <p:tgtEl>
                                          <p:spTgt spid="129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 grpId="0" animBg="1"/>
      <p:bldP spid="1297"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3" name="Rechteck"/>
          <p:cNvSpPr/>
          <p:nvPr/>
        </p:nvSpPr>
        <p:spPr>
          <a:xfrm>
            <a:off x="5899125" y="0"/>
            <a:ext cx="1841550" cy="6858001"/>
          </a:xfrm>
          <a:prstGeom prst="rect">
            <a:avLst/>
          </a:prstGeom>
          <a:solidFill>
            <a:srgbClr val="887EF9"/>
          </a:solidFill>
          <a:ln w="12700">
            <a:miter lim="400000"/>
          </a:ln>
        </p:spPr>
        <p:txBody>
          <a:bodyPr lIns="25400" tIns="25400" rIns="25400" bIns="25400" anchor="ct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744" name="Rectangle 27"/>
          <p:cNvSpPr txBox="1"/>
          <p:nvPr/>
        </p:nvSpPr>
        <p:spPr>
          <a:xfrm>
            <a:off x="8191499" y="2845435"/>
            <a:ext cx="3048001" cy="323165"/>
          </a:xfrm>
          <a:prstGeom prst="rect">
            <a:avLst/>
          </a:prstGeom>
          <a:ln w="12700">
            <a:miter lim="400000"/>
          </a:ln>
        </p:spPr>
        <p:txBody>
          <a:bodyPr lIns="22860" rIns="22860">
            <a:spAutoFit/>
          </a:bodyPr>
          <a:lstStyle>
            <a:lvl1pPr>
              <a:spcBef>
                <a:spcPts val="5900"/>
              </a:spcBef>
              <a:defRPr sz="3000" b="1">
                <a:solidFill>
                  <a:srgbClr val="151314"/>
                </a:solidFill>
              </a:defRPr>
            </a:lvl1pPr>
          </a:lstStyle>
          <a:p>
            <a:r>
              <a:rPr sz="1500"/>
              <a:t>Dresda etoa jasom osdoma</a:t>
            </a:r>
            <a:endParaRPr sz="1500"/>
          </a:p>
        </p:txBody>
      </p:sp>
      <p:sp>
        <p:nvSpPr>
          <p:cNvPr id="745" name="Rectangle 27"/>
          <p:cNvSpPr txBox="1"/>
          <p:nvPr/>
        </p:nvSpPr>
        <p:spPr>
          <a:xfrm>
            <a:off x="8191499" y="3248025"/>
            <a:ext cx="3048001" cy="784830"/>
          </a:xfrm>
          <a:prstGeom prst="rect">
            <a:avLst/>
          </a:prstGeom>
          <a:ln w="12700">
            <a:miter lim="400000"/>
          </a:ln>
        </p:spPr>
        <p:txBody>
          <a:bodyPr lIns="22860" rIns="22860">
            <a:spAutoFit/>
          </a:bodyPr>
          <a:lstStyle>
            <a:lvl1pPr>
              <a:defRPr sz="3000"/>
            </a:lvl1pPr>
          </a:lstStyle>
          <a:p>
            <a:r>
              <a:rPr sz="1500"/>
              <a:t>Sanctus est Lorem sus  ipsusitn druamet. Lorem esomdo ipsos dolor sit amet, deras consetet.</a:t>
            </a:r>
            <a:endParaRPr sz="1500"/>
          </a:p>
        </p:txBody>
      </p:sp>
      <p:sp>
        <p:nvSpPr>
          <p:cNvPr id="746" name="Rectangle 27"/>
          <p:cNvSpPr txBox="1"/>
          <p:nvPr/>
        </p:nvSpPr>
        <p:spPr>
          <a:xfrm>
            <a:off x="8191499" y="4679950"/>
            <a:ext cx="3048001" cy="323165"/>
          </a:xfrm>
          <a:prstGeom prst="rect">
            <a:avLst/>
          </a:prstGeom>
          <a:ln w="12700">
            <a:miter lim="400000"/>
          </a:ln>
        </p:spPr>
        <p:txBody>
          <a:bodyPr lIns="22860" rIns="22860">
            <a:spAutoFit/>
          </a:bodyPr>
          <a:lstStyle>
            <a:lvl1pPr>
              <a:spcBef>
                <a:spcPts val="5900"/>
              </a:spcBef>
              <a:defRPr sz="3000" b="1">
                <a:solidFill>
                  <a:srgbClr val="151314"/>
                </a:solidFill>
              </a:defRPr>
            </a:lvl1pPr>
          </a:lstStyle>
          <a:p>
            <a:r>
              <a:rPr sz="1500"/>
              <a:t>Dresda etoa jasom osdoma</a:t>
            </a:r>
            <a:endParaRPr sz="1500"/>
          </a:p>
        </p:txBody>
      </p:sp>
      <p:sp>
        <p:nvSpPr>
          <p:cNvPr id="747" name="Rectangle 27"/>
          <p:cNvSpPr txBox="1"/>
          <p:nvPr/>
        </p:nvSpPr>
        <p:spPr>
          <a:xfrm>
            <a:off x="8191499" y="5082540"/>
            <a:ext cx="3048001" cy="784830"/>
          </a:xfrm>
          <a:prstGeom prst="rect">
            <a:avLst/>
          </a:prstGeom>
          <a:ln w="12700">
            <a:miter lim="400000"/>
          </a:ln>
        </p:spPr>
        <p:txBody>
          <a:bodyPr lIns="22860" rIns="22860">
            <a:spAutoFit/>
          </a:bodyPr>
          <a:lstStyle>
            <a:lvl1pPr>
              <a:defRPr sz="3000"/>
            </a:lvl1pPr>
          </a:lstStyle>
          <a:p>
            <a:r>
              <a:rPr sz="1500"/>
              <a:t>Sanctus est Lorem sus  ipsusitn druamet. Lorem esomdo ipsos dolor sit amet, deras consetet.</a:t>
            </a:r>
            <a:endParaRPr sz="1500"/>
          </a:p>
        </p:txBody>
      </p:sp>
      <p:sp>
        <p:nvSpPr>
          <p:cNvPr id="748" name="Rectangle 27"/>
          <p:cNvSpPr txBox="1"/>
          <p:nvPr/>
        </p:nvSpPr>
        <p:spPr>
          <a:xfrm>
            <a:off x="8191499" y="974725"/>
            <a:ext cx="3048001" cy="323165"/>
          </a:xfrm>
          <a:prstGeom prst="rect">
            <a:avLst/>
          </a:prstGeom>
          <a:ln w="12700">
            <a:miter lim="400000"/>
          </a:ln>
        </p:spPr>
        <p:txBody>
          <a:bodyPr lIns="22860" rIns="22860">
            <a:spAutoFit/>
          </a:bodyPr>
          <a:lstStyle>
            <a:lvl1pPr>
              <a:spcBef>
                <a:spcPts val="5900"/>
              </a:spcBef>
              <a:defRPr sz="3000" b="1">
                <a:solidFill>
                  <a:srgbClr val="151314"/>
                </a:solidFill>
              </a:defRPr>
            </a:lvl1pPr>
          </a:lstStyle>
          <a:p>
            <a:r>
              <a:rPr sz="1500"/>
              <a:t>Dresda etoa jasom osdoma</a:t>
            </a:r>
            <a:endParaRPr sz="1500"/>
          </a:p>
        </p:txBody>
      </p:sp>
      <p:sp>
        <p:nvSpPr>
          <p:cNvPr id="749" name="Rectangle 27"/>
          <p:cNvSpPr txBox="1"/>
          <p:nvPr/>
        </p:nvSpPr>
        <p:spPr>
          <a:xfrm>
            <a:off x="8191499" y="1377315"/>
            <a:ext cx="3048001" cy="784830"/>
          </a:xfrm>
          <a:prstGeom prst="rect">
            <a:avLst/>
          </a:prstGeom>
          <a:ln w="12700">
            <a:miter lim="400000"/>
          </a:ln>
        </p:spPr>
        <p:txBody>
          <a:bodyPr lIns="22860" rIns="22860">
            <a:spAutoFit/>
          </a:bodyPr>
          <a:lstStyle>
            <a:lvl1pPr>
              <a:defRPr sz="3000"/>
            </a:lvl1pPr>
          </a:lstStyle>
          <a:p>
            <a:r>
              <a:rPr sz="1500" dirty="0"/>
              <a:t>Sanctus </a:t>
            </a:r>
            <a:r>
              <a:rPr sz="1500" dirty="0" err="1"/>
              <a:t>est</a:t>
            </a:r>
            <a:r>
              <a:rPr sz="1500" dirty="0"/>
              <a:t> Lorem sus  </a:t>
            </a:r>
            <a:r>
              <a:rPr sz="1500" dirty="0" err="1"/>
              <a:t>ipsusitn</a:t>
            </a:r>
            <a:r>
              <a:rPr sz="1500" dirty="0"/>
              <a:t> </a:t>
            </a:r>
            <a:r>
              <a:rPr sz="1500" dirty="0" err="1"/>
              <a:t>druamet</a:t>
            </a:r>
            <a:r>
              <a:rPr sz="1500" dirty="0"/>
              <a:t>. Lorem </a:t>
            </a:r>
            <a:r>
              <a:rPr sz="1500" dirty="0" err="1"/>
              <a:t>esomdo</a:t>
            </a:r>
            <a:r>
              <a:rPr sz="1500" dirty="0"/>
              <a:t> </a:t>
            </a:r>
            <a:r>
              <a:rPr sz="1500" dirty="0" err="1"/>
              <a:t>ipsos</a:t>
            </a:r>
            <a:r>
              <a:rPr sz="1500" dirty="0"/>
              <a:t> dolor sit </a:t>
            </a:r>
            <a:r>
              <a:rPr sz="1500" dirty="0" err="1"/>
              <a:t>amet</a:t>
            </a:r>
            <a:r>
              <a:rPr sz="1500" dirty="0"/>
              <a:t>, </a:t>
            </a:r>
            <a:r>
              <a:rPr sz="1500" dirty="0" err="1"/>
              <a:t>deras</a:t>
            </a:r>
            <a:r>
              <a:rPr sz="1500" dirty="0"/>
              <a:t> </a:t>
            </a:r>
            <a:r>
              <a:rPr sz="1500" dirty="0" err="1"/>
              <a:t>consetet</a:t>
            </a:r>
            <a:r>
              <a:rPr sz="1500" dirty="0"/>
              <a:t>.</a:t>
            </a:r>
            <a:endParaRPr sz="1500" dirty="0"/>
          </a:p>
        </p:txBody>
      </p:sp>
      <p:sp>
        <p:nvSpPr>
          <p:cNvPr id="750" name="Rectangle 27"/>
          <p:cNvSpPr txBox="1"/>
          <p:nvPr/>
        </p:nvSpPr>
        <p:spPr>
          <a:xfrm>
            <a:off x="952500" y="5129530"/>
            <a:ext cx="2212157" cy="757130"/>
          </a:xfrm>
          <a:prstGeom prst="rect">
            <a:avLst/>
          </a:prstGeom>
          <a:ln w="12700">
            <a:miter lim="400000"/>
          </a:ln>
        </p:spPr>
        <p:txBody>
          <a:bodyPr lIns="22860" rIns="22860">
            <a:spAutoFit/>
          </a:bodyPr>
          <a:lstStyle>
            <a:lvl1pPr>
              <a:lnSpc>
                <a:spcPct val="90000"/>
              </a:lnSpc>
              <a:defRPr sz="9600" b="1">
                <a:solidFill>
                  <a:srgbClr val="151314"/>
                </a:solidFill>
              </a:defRPr>
            </a:lvl1pPr>
          </a:lstStyle>
          <a:p>
            <a:r>
              <a:rPr sz="4800"/>
              <a:t>Project</a:t>
            </a:r>
            <a:endParaRPr sz="4800"/>
          </a:p>
        </p:txBody>
      </p:sp>
      <p:sp>
        <p:nvSpPr>
          <p:cNvPr id="751" name="Consetetur sadipscing elitromas. Sedma diam dnie nonumy eirmod tempor invidunt utony the labore etodre dolore magna aliquyam desando frond iron lares in this greadon."/>
          <p:cNvSpPr txBox="1"/>
          <p:nvPr/>
        </p:nvSpPr>
        <p:spPr>
          <a:xfrm>
            <a:off x="952500" y="952500"/>
            <a:ext cx="1981151" cy="1897955"/>
          </a:xfrm>
          <a:prstGeom prst="rect">
            <a:avLst/>
          </a:prstGeom>
          <a:ln w="12700">
            <a:miter lim="400000"/>
          </a:ln>
        </p:spPr>
        <p:txBody>
          <a:bodyPr lIns="25400" tIns="25400" rIns="25400" bIns="25400">
            <a:spAutoFit/>
          </a:bodyPr>
          <a:lstStyle>
            <a:lvl1pPr>
              <a:defRPr sz="3000"/>
            </a:lvl1pPr>
          </a:lstStyle>
          <a:p>
            <a:r>
              <a:rPr sz="1500" dirty="0" err="1"/>
              <a:t>Consetetur</a:t>
            </a:r>
            <a:r>
              <a:rPr sz="1500" dirty="0"/>
              <a:t> </a:t>
            </a:r>
            <a:r>
              <a:rPr sz="1500" dirty="0" err="1"/>
              <a:t>sadipscing</a:t>
            </a:r>
            <a:r>
              <a:rPr sz="1500" dirty="0"/>
              <a:t> </a:t>
            </a:r>
            <a:r>
              <a:rPr sz="1500" dirty="0" err="1"/>
              <a:t>elitromas</a:t>
            </a:r>
            <a:r>
              <a:rPr sz="1500" dirty="0"/>
              <a:t>. </a:t>
            </a:r>
            <a:r>
              <a:rPr sz="1500" dirty="0" err="1"/>
              <a:t>Sedma</a:t>
            </a:r>
            <a:r>
              <a:rPr sz="1500" dirty="0"/>
              <a:t> diam </a:t>
            </a:r>
            <a:r>
              <a:rPr sz="1500" dirty="0" err="1"/>
              <a:t>dnie</a:t>
            </a:r>
            <a:r>
              <a:rPr sz="1500" dirty="0"/>
              <a:t> </a:t>
            </a:r>
            <a:r>
              <a:rPr sz="1500" dirty="0" err="1"/>
              <a:t>nonumy</a:t>
            </a:r>
            <a:r>
              <a:rPr sz="1500" dirty="0"/>
              <a:t> </a:t>
            </a:r>
            <a:r>
              <a:rPr sz="1500" dirty="0" err="1"/>
              <a:t>eirmod</a:t>
            </a:r>
            <a:r>
              <a:rPr sz="1500" dirty="0"/>
              <a:t> </a:t>
            </a:r>
            <a:r>
              <a:rPr sz="1500" dirty="0" err="1"/>
              <a:t>tempor</a:t>
            </a:r>
            <a:r>
              <a:rPr sz="1500" dirty="0"/>
              <a:t> </a:t>
            </a:r>
            <a:r>
              <a:rPr sz="1500" dirty="0" err="1"/>
              <a:t>invidunt</a:t>
            </a:r>
            <a:r>
              <a:rPr sz="1500" dirty="0"/>
              <a:t> </a:t>
            </a:r>
            <a:r>
              <a:rPr sz="1500" dirty="0" err="1"/>
              <a:t>utony</a:t>
            </a:r>
            <a:r>
              <a:rPr sz="1500" dirty="0"/>
              <a:t> the </a:t>
            </a:r>
            <a:r>
              <a:rPr sz="1500" dirty="0" err="1"/>
              <a:t>labore</a:t>
            </a:r>
            <a:r>
              <a:rPr sz="1500" dirty="0"/>
              <a:t> </a:t>
            </a:r>
            <a:r>
              <a:rPr sz="1500" dirty="0" err="1"/>
              <a:t>etodre</a:t>
            </a:r>
            <a:r>
              <a:rPr sz="1500" dirty="0"/>
              <a:t> dolore magna </a:t>
            </a:r>
            <a:r>
              <a:rPr sz="1500" dirty="0" err="1"/>
              <a:t>aliquyam</a:t>
            </a:r>
            <a:r>
              <a:rPr sz="1500" dirty="0"/>
              <a:t> </a:t>
            </a:r>
            <a:r>
              <a:rPr sz="1500" dirty="0" err="1"/>
              <a:t>desando</a:t>
            </a:r>
            <a:r>
              <a:rPr sz="1500" dirty="0"/>
              <a:t> frond iron </a:t>
            </a:r>
            <a:r>
              <a:rPr sz="1500" dirty="0" err="1"/>
              <a:t>lares</a:t>
            </a:r>
            <a:r>
              <a:rPr sz="1500" dirty="0"/>
              <a:t> in this </a:t>
            </a:r>
            <a:r>
              <a:rPr sz="1500" dirty="0" err="1"/>
              <a:t>greadon</a:t>
            </a:r>
            <a:r>
              <a:rPr sz="1500" dirty="0"/>
              <a:t>.</a:t>
            </a:r>
            <a:endParaRPr sz="1500" dirty="0"/>
          </a:p>
        </p:txBody>
      </p:sp>
      <p:sp>
        <p:nvSpPr>
          <p:cNvPr id="752" name="Form"/>
          <p:cNvSpPr/>
          <p:nvPr/>
        </p:nvSpPr>
        <p:spPr>
          <a:xfrm>
            <a:off x="6616699" y="1384973"/>
            <a:ext cx="406401" cy="405054"/>
          </a:xfrm>
          <a:custGeom>
            <a:avLst/>
            <a:gdLst/>
            <a:ahLst/>
            <a:cxnLst>
              <a:cxn ang="0">
                <a:pos x="wd2" y="hd2"/>
              </a:cxn>
              <a:cxn ang="5400000">
                <a:pos x="wd2" y="hd2"/>
              </a:cxn>
              <a:cxn ang="10800000">
                <a:pos x="wd2" y="hd2"/>
              </a:cxn>
              <a:cxn ang="16200000">
                <a:pos x="wd2" y="hd2"/>
              </a:cxn>
            </a:cxnLst>
            <a:rect l="0" t="0" r="r" b="b"/>
            <a:pathLst>
              <a:path w="21568" h="21600" extrusionOk="0">
                <a:moveTo>
                  <a:pt x="21516" y="939"/>
                </a:moveTo>
                <a:cubicBezTo>
                  <a:pt x="21516" y="887"/>
                  <a:pt x="21516" y="887"/>
                  <a:pt x="21568" y="835"/>
                </a:cubicBezTo>
                <a:cubicBezTo>
                  <a:pt x="21568" y="835"/>
                  <a:pt x="21568" y="835"/>
                  <a:pt x="21568" y="783"/>
                </a:cubicBezTo>
                <a:cubicBezTo>
                  <a:pt x="21568" y="730"/>
                  <a:pt x="21568" y="730"/>
                  <a:pt x="21568" y="678"/>
                </a:cubicBezTo>
                <a:cubicBezTo>
                  <a:pt x="21568" y="678"/>
                  <a:pt x="21568" y="678"/>
                  <a:pt x="21568" y="626"/>
                </a:cubicBezTo>
                <a:cubicBezTo>
                  <a:pt x="21568" y="574"/>
                  <a:pt x="21568" y="574"/>
                  <a:pt x="21568" y="522"/>
                </a:cubicBezTo>
                <a:cubicBezTo>
                  <a:pt x="21568" y="522"/>
                  <a:pt x="21568" y="522"/>
                  <a:pt x="21568" y="522"/>
                </a:cubicBezTo>
                <a:cubicBezTo>
                  <a:pt x="21568" y="470"/>
                  <a:pt x="21568" y="470"/>
                  <a:pt x="21516" y="417"/>
                </a:cubicBezTo>
                <a:cubicBezTo>
                  <a:pt x="21516" y="417"/>
                  <a:pt x="21516" y="417"/>
                  <a:pt x="21516" y="365"/>
                </a:cubicBezTo>
                <a:cubicBezTo>
                  <a:pt x="21516" y="365"/>
                  <a:pt x="21516" y="313"/>
                  <a:pt x="21464" y="313"/>
                </a:cubicBezTo>
                <a:cubicBezTo>
                  <a:pt x="21464" y="313"/>
                  <a:pt x="21464" y="313"/>
                  <a:pt x="21464" y="261"/>
                </a:cubicBezTo>
                <a:cubicBezTo>
                  <a:pt x="21464" y="209"/>
                  <a:pt x="21412" y="209"/>
                  <a:pt x="21412" y="157"/>
                </a:cubicBezTo>
                <a:cubicBezTo>
                  <a:pt x="21412" y="157"/>
                  <a:pt x="21412" y="157"/>
                  <a:pt x="21412" y="157"/>
                </a:cubicBezTo>
                <a:cubicBezTo>
                  <a:pt x="21412" y="157"/>
                  <a:pt x="21412" y="157"/>
                  <a:pt x="21412" y="157"/>
                </a:cubicBezTo>
                <a:cubicBezTo>
                  <a:pt x="21412" y="157"/>
                  <a:pt x="21412" y="157"/>
                  <a:pt x="21412" y="157"/>
                </a:cubicBezTo>
                <a:cubicBezTo>
                  <a:pt x="21360" y="104"/>
                  <a:pt x="21360" y="104"/>
                  <a:pt x="21308" y="104"/>
                </a:cubicBezTo>
                <a:cubicBezTo>
                  <a:pt x="21308" y="104"/>
                  <a:pt x="21308" y="104"/>
                  <a:pt x="21256" y="104"/>
                </a:cubicBezTo>
                <a:cubicBezTo>
                  <a:pt x="21256" y="104"/>
                  <a:pt x="21205" y="52"/>
                  <a:pt x="21153" y="52"/>
                </a:cubicBezTo>
                <a:cubicBezTo>
                  <a:pt x="21153" y="52"/>
                  <a:pt x="21153" y="52"/>
                  <a:pt x="21101" y="52"/>
                </a:cubicBezTo>
                <a:cubicBezTo>
                  <a:pt x="21049" y="52"/>
                  <a:pt x="21049" y="52"/>
                  <a:pt x="20997" y="0"/>
                </a:cubicBezTo>
                <a:cubicBezTo>
                  <a:pt x="20997" y="0"/>
                  <a:pt x="20997" y="0"/>
                  <a:pt x="20997" y="0"/>
                </a:cubicBezTo>
                <a:cubicBezTo>
                  <a:pt x="20945" y="0"/>
                  <a:pt x="20945" y="0"/>
                  <a:pt x="20893" y="0"/>
                </a:cubicBezTo>
                <a:cubicBezTo>
                  <a:pt x="20893" y="0"/>
                  <a:pt x="20893" y="0"/>
                  <a:pt x="20841" y="0"/>
                </a:cubicBezTo>
                <a:cubicBezTo>
                  <a:pt x="20789" y="0"/>
                  <a:pt x="20789" y="0"/>
                  <a:pt x="20737" y="0"/>
                </a:cubicBezTo>
                <a:cubicBezTo>
                  <a:pt x="20737" y="0"/>
                  <a:pt x="20737" y="0"/>
                  <a:pt x="20685" y="0"/>
                </a:cubicBezTo>
                <a:cubicBezTo>
                  <a:pt x="20633" y="0"/>
                  <a:pt x="20633" y="0"/>
                  <a:pt x="20581" y="52"/>
                </a:cubicBezTo>
                <a:cubicBezTo>
                  <a:pt x="20581" y="52"/>
                  <a:pt x="20581" y="52"/>
                  <a:pt x="20581" y="52"/>
                </a:cubicBezTo>
                <a:cubicBezTo>
                  <a:pt x="20581" y="52"/>
                  <a:pt x="20581" y="52"/>
                  <a:pt x="20581" y="52"/>
                </a:cubicBezTo>
                <a:lnTo>
                  <a:pt x="435" y="8400"/>
                </a:lnTo>
                <a:cubicBezTo>
                  <a:pt x="228" y="8504"/>
                  <a:pt x="72" y="8661"/>
                  <a:pt x="20" y="8870"/>
                </a:cubicBezTo>
                <a:cubicBezTo>
                  <a:pt x="-32" y="9078"/>
                  <a:pt x="20" y="9339"/>
                  <a:pt x="176" y="9496"/>
                </a:cubicBezTo>
                <a:lnTo>
                  <a:pt x="5887" y="15235"/>
                </a:lnTo>
                <a:lnTo>
                  <a:pt x="5887" y="19304"/>
                </a:lnTo>
                <a:cubicBezTo>
                  <a:pt x="5887" y="19565"/>
                  <a:pt x="6043" y="19826"/>
                  <a:pt x="6303" y="19930"/>
                </a:cubicBezTo>
                <a:cubicBezTo>
                  <a:pt x="6406" y="19983"/>
                  <a:pt x="6458" y="19983"/>
                  <a:pt x="6562" y="19983"/>
                </a:cubicBezTo>
                <a:cubicBezTo>
                  <a:pt x="6718" y="19983"/>
                  <a:pt x="6926" y="19930"/>
                  <a:pt x="7030" y="19774"/>
                </a:cubicBezTo>
                <a:lnTo>
                  <a:pt x="8691" y="18104"/>
                </a:lnTo>
                <a:lnTo>
                  <a:pt x="11910" y="21391"/>
                </a:lnTo>
                <a:cubicBezTo>
                  <a:pt x="12014" y="21496"/>
                  <a:pt x="12222" y="21600"/>
                  <a:pt x="12378" y="21600"/>
                </a:cubicBezTo>
                <a:cubicBezTo>
                  <a:pt x="12430" y="21600"/>
                  <a:pt x="12481" y="21600"/>
                  <a:pt x="12481" y="21600"/>
                </a:cubicBezTo>
                <a:cubicBezTo>
                  <a:pt x="12689" y="21548"/>
                  <a:pt x="12897" y="21391"/>
                  <a:pt x="12949" y="21183"/>
                </a:cubicBezTo>
                <a:lnTo>
                  <a:pt x="21516" y="939"/>
                </a:lnTo>
                <a:cubicBezTo>
                  <a:pt x="21516" y="991"/>
                  <a:pt x="21516" y="991"/>
                  <a:pt x="21516" y="939"/>
                </a:cubicBezTo>
                <a:cubicBezTo>
                  <a:pt x="21516" y="939"/>
                  <a:pt x="21516" y="939"/>
                  <a:pt x="21516" y="939"/>
                </a:cubicBezTo>
                <a:close/>
                <a:moveTo>
                  <a:pt x="18089" y="2609"/>
                </a:moveTo>
                <a:lnTo>
                  <a:pt x="6718" y="14035"/>
                </a:lnTo>
                <a:lnTo>
                  <a:pt x="1993" y="9287"/>
                </a:lnTo>
                <a:lnTo>
                  <a:pt x="18089" y="2609"/>
                </a:lnTo>
                <a:close/>
                <a:moveTo>
                  <a:pt x="7341" y="17739"/>
                </a:moveTo>
                <a:lnTo>
                  <a:pt x="7341" y="16644"/>
                </a:lnTo>
                <a:lnTo>
                  <a:pt x="7912" y="17217"/>
                </a:lnTo>
                <a:lnTo>
                  <a:pt x="7341" y="17739"/>
                </a:lnTo>
                <a:close/>
                <a:moveTo>
                  <a:pt x="12326" y="19722"/>
                </a:moveTo>
                <a:lnTo>
                  <a:pt x="7653" y="14974"/>
                </a:lnTo>
                <a:lnTo>
                  <a:pt x="19024" y="3548"/>
                </a:lnTo>
                <a:lnTo>
                  <a:pt x="12326" y="19722"/>
                </a:lnTo>
                <a:close/>
              </a:path>
            </a:pathLst>
          </a:custGeom>
          <a:solidFill>
            <a:srgbClr val="FFFFFF"/>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53" name="Form"/>
          <p:cNvSpPr/>
          <p:nvPr/>
        </p:nvSpPr>
        <p:spPr>
          <a:xfrm>
            <a:off x="6664312" y="3219421"/>
            <a:ext cx="384842" cy="406401"/>
          </a:xfrm>
          <a:custGeom>
            <a:avLst/>
            <a:gdLst/>
            <a:ahLst/>
            <a:cxnLst>
              <a:cxn ang="0">
                <a:pos x="wd2" y="hd2"/>
              </a:cxn>
              <a:cxn ang="5400000">
                <a:pos x="wd2" y="hd2"/>
              </a:cxn>
              <a:cxn ang="10800000">
                <a:pos x="wd2" y="hd2"/>
              </a:cxn>
              <a:cxn ang="16200000">
                <a:pos x="wd2" y="hd2"/>
              </a:cxn>
            </a:cxnLst>
            <a:rect l="0" t="0" r="r" b="b"/>
            <a:pathLst>
              <a:path w="21600" h="20775" extrusionOk="0">
                <a:moveTo>
                  <a:pt x="21164" y="1159"/>
                </a:moveTo>
                <a:cubicBezTo>
                  <a:pt x="20915" y="1046"/>
                  <a:pt x="20604" y="1046"/>
                  <a:pt x="20355" y="1159"/>
                </a:cubicBezTo>
                <a:cubicBezTo>
                  <a:pt x="17305" y="2803"/>
                  <a:pt x="14255" y="1953"/>
                  <a:pt x="11018" y="1103"/>
                </a:cubicBezTo>
                <a:cubicBezTo>
                  <a:pt x="7594" y="139"/>
                  <a:pt x="3984" y="-825"/>
                  <a:pt x="373" y="1159"/>
                </a:cubicBezTo>
                <a:cubicBezTo>
                  <a:pt x="124" y="1273"/>
                  <a:pt x="0" y="1556"/>
                  <a:pt x="0" y="1783"/>
                </a:cubicBezTo>
                <a:lnTo>
                  <a:pt x="0" y="10910"/>
                </a:lnTo>
                <a:cubicBezTo>
                  <a:pt x="0" y="10910"/>
                  <a:pt x="0" y="10910"/>
                  <a:pt x="0" y="10910"/>
                </a:cubicBezTo>
                <a:lnTo>
                  <a:pt x="0" y="20038"/>
                </a:lnTo>
                <a:cubicBezTo>
                  <a:pt x="0" y="20435"/>
                  <a:pt x="373" y="20775"/>
                  <a:pt x="809" y="20775"/>
                </a:cubicBezTo>
                <a:cubicBezTo>
                  <a:pt x="1245" y="20775"/>
                  <a:pt x="1619" y="20435"/>
                  <a:pt x="1619" y="20038"/>
                </a:cubicBezTo>
                <a:lnTo>
                  <a:pt x="1619" y="11364"/>
                </a:lnTo>
                <a:cubicBezTo>
                  <a:pt x="4544" y="10003"/>
                  <a:pt x="7470" y="10797"/>
                  <a:pt x="10582" y="11647"/>
                </a:cubicBezTo>
                <a:cubicBezTo>
                  <a:pt x="12574" y="12214"/>
                  <a:pt x="14566" y="12725"/>
                  <a:pt x="16620" y="12725"/>
                </a:cubicBezTo>
                <a:cubicBezTo>
                  <a:pt x="18176" y="12725"/>
                  <a:pt x="19670" y="12441"/>
                  <a:pt x="21227" y="11534"/>
                </a:cubicBezTo>
                <a:cubicBezTo>
                  <a:pt x="21476" y="11421"/>
                  <a:pt x="21600" y="11137"/>
                  <a:pt x="21600" y="10910"/>
                </a:cubicBezTo>
                <a:lnTo>
                  <a:pt x="21600" y="1783"/>
                </a:lnTo>
                <a:cubicBezTo>
                  <a:pt x="21538" y="1556"/>
                  <a:pt x="21413" y="1329"/>
                  <a:pt x="21164" y="1159"/>
                </a:cubicBezTo>
                <a:close/>
                <a:moveTo>
                  <a:pt x="19982" y="10514"/>
                </a:moveTo>
                <a:cubicBezTo>
                  <a:pt x="17056" y="11874"/>
                  <a:pt x="14130" y="11081"/>
                  <a:pt x="11018" y="10230"/>
                </a:cubicBezTo>
                <a:cubicBezTo>
                  <a:pt x="9026" y="9663"/>
                  <a:pt x="7034" y="9153"/>
                  <a:pt x="4980" y="9153"/>
                </a:cubicBezTo>
                <a:cubicBezTo>
                  <a:pt x="3859" y="9153"/>
                  <a:pt x="2739" y="9323"/>
                  <a:pt x="1556" y="9777"/>
                </a:cubicBezTo>
                <a:lnTo>
                  <a:pt x="1556" y="3200"/>
                </a:lnTo>
                <a:cubicBezTo>
                  <a:pt x="1556" y="3200"/>
                  <a:pt x="1556" y="3200"/>
                  <a:pt x="1556" y="3200"/>
                </a:cubicBezTo>
                <a:lnTo>
                  <a:pt x="1556" y="2236"/>
                </a:lnTo>
                <a:cubicBezTo>
                  <a:pt x="4482" y="876"/>
                  <a:pt x="7408" y="1669"/>
                  <a:pt x="10520" y="2520"/>
                </a:cubicBezTo>
                <a:cubicBezTo>
                  <a:pt x="13570" y="3370"/>
                  <a:pt x="16745" y="4221"/>
                  <a:pt x="19982" y="3030"/>
                </a:cubicBezTo>
                <a:lnTo>
                  <a:pt x="19982" y="10514"/>
                </a:lnTo>
                <a:close/>
              </a:path>
            </a:pathLst>
          </a:custGeom>
          <a:solidFill>
            <a:srgbClr val="FFFFFF"/>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sp>
        <p:nvSpPr>
          <p:cNvPr id="754" name="Form"/>
          <p:cNvSpPr/>
          <p:nvPr/>
        </p:nvSpPr>
        <p:spPr>
          <a:xfrm>
            <a:off x="6616699" y="5082540"/>
            <a:ext cx="406401" cy="349251"/>
          </a:xfrm>
          <a:custGeom>
            <a:avLst/>
            <a:gdLst/>
            <a:ahLst/>
            <a:cxnLst>
              <a:cxn ang="0">
                <a:pos x="wd2" y="hd2"/>
              </a:cxn>
              <a:cxn ang="5400000">
                <a:pos x="wd2" y="hd2"/>
              </a:cxn>
              <a:cxn ang="10800000">
                <a:pos x="wd2" y="hd2"/>
              </a:cxn>
              <a:cxn ang="16200000">
                <a:pos x="wd2" y="hd2"/>
              </a:cxn>
            </a:cxnLst>
            <a:rect l="0" t="0" r="r" b="b"/>
            <a:pathLst>
              <a:path w="21600" h="21600" extrusionOk="0">
                <a:moveTo>
                  <a:pt x="7889" y="0"/>
                </a:moveTo>
                <a:cubicBezTo>
                  <a:pt x="7665" y="0"/>
                  <a:pt x="7441" y="95"/>
                  <a:pt x="7351" y="356"/>
                </a:cubicBezTo>
                <a:lnTo>
                  <a:pt x="6138" y="3436"/>
                </a:lnTo>
                <a:lnTo>
                  <a:pt x="591" y="3436"/>
                </a:lnTo>
                <a:cubicBezTo>
                  <a:pt x="277" y="3436"/>
                  <a:pt x="0" y="3758"/>
                  <a:pt x="0" y="4124"/>
                </a:cubicBezTo>
                <a:lnTo>
                  <a:pt x="0" y="20913"/>
                </a:lnTo>
                <a:cubicBezTo>
                  <a:pt x="0" y="21278"/>
                  <a:pt x="277" y="21600"/>
                  <a:pt x="591" y="21600"/>
                </a:cubicBezTo>
                <a:lnTo>
                  <a:pt x="20988" y="21600"/>
                </a:lnTo>
                <a:cubicBezTo>
                  <a:pt x="21302" y="21600"/>
                  <a:pt x="21510" y="21330"/>
                  <a:pt x="21600" y="20913"/>
                </a:cubicBezTo>
                <a:lnTo>
                  <a:pt x="21600" y="4124"/>
                </a:lnTo>
                <a:cubicBezTo>
                  <a:pt x="21600" y="3758"/>
                  <a:pt x="21344" y="3436"/>
                  <a:pt x="21030" y="3436"/>
                </a:cubicBezTo>
                <a:lnTo>
                  <a:pt x="15504" y="3436"/>
                </a:lnTo>
                <a:lnTo>
                  <a:pt x="14207" y="356"/>
                </a:lnTo>
                <a:cubicBezTo>
                  <a:pt x="14072" y="147"/>
                  <a:pt x="13893" y="0"/>
                  <a:pt x="13669" y="0"/>
                </a:cubicBezTo>
                <a:lnTo>
                  <a:pt x="7889" y="0"/>
                </a:lnTo>
                <a:close/>
                <a:moveTo>
                  <a:pt x="8205" y="1350"/>
                </a:moveTo>
                <a:lnTo>
                  <a:pt x="13268" y="1350"/>
                </a:lnTo>
                <a:lnTo>
                  <a:pt x="14565" y="4430"/>
                </a:lnTo>
                <a:cubicBezTo>
                  <a:pt x="14700" y="4639"/>
                  <a:pt x="14879" y="4786"/>
                  <a:pt x="15103" y="4786"/>
                </a:cubicBezTo>
                <a:lnTo>
                  <a:pt x="20398" y="4786"/>
                </a:lnTo>
                <a:lnTo>
                  <a:pt x="20398" y="20299"/>
                </a:lnTo>
                <a:lnTo>
                  <a:pt x="1118" y="20299"/>
                </a:lnTo>
                <a:lnTo>
                  <a:pt x="1118" y="4786"/>
                </a:lnTo>
                <a:lnTo>
                  <a:pt x="6455" y="4786"/>
                </a:lnTo>
                <a:cubicBezTo>
                  <a:pt x="6679" y="4786"/>
                  <a:pt x="6903" y="4691"/>
                  <a:pt x="6993" y="4430"/>
                </a:cubicBezTo>
                <a:lnTo>
                  <a:pt x="8205" y="1350"/>
                </a:lnTo>
                <a:close/>
                <a:moveTo>
                  <a:pt x="10789" y="7302"/>
                </a:moveTo>
                <a:cubicBezTo>
                  <a:pt x="8459" y="7302"/>
                  <a:pt x="6581" y="9499"/>
                  <a:pt x="6581" y="12211"/>
                </a:cubicBezTo>
                <a:cubicBezTo>
                  <a:pt x="6581" y="14924"/>
                  <a:pt x="8459" y="17120"/>
                  <a:pt x="10789" y="17120"/>
                </a:cubicBezTo>
                <a:cubicBezTo>
                  <a:pt x="13120" y="17120"/>
                  <a:pt x="15008" y="14924"/>
                  <a:pt x="15008" y="12211"/>
                </a:cubicBezTo>
                <a:cubicBezTo>
                  <a:pt x="15008" y="9499"/>
                  <a:pt x="13120" y="7302"/>
                  <a:pt x="10789" y="7302"/>
                </a:cubicBezTo>
                <a:close/>
                <a:moveTo>
                  <a:pt x="10789" y="8652"/>
                </a:moveTo>
                <a:cubicBezTo>
                  <a:pt x="12493" y="8652"/>
                  <a:pt x="13827" y="10281"/>
                  <a:pt x="13827" y="12211"/>
                </a:cubicBezTo>
                <a:cubicBezTo>
                  <a:pt x="13827" y="14141"/>
                  <a:pt x="12493" y="15746"/>
                  <a:pt x="10789" y="15746"/>
                </a:cubicBezTo>
                <a:cubicBezTo>
                  <a:pt x="9131" y="15746"/>
                  <a:pt x="7741" y="14141"/>
                  <a:pt x="7741" y="12211"/>
                </a:cubicBezTo>
                <a:cubicBezTo>
                  <a:pt x="7741" y="10281"/>
                  <a:pt x="9086" y="8652"/>
                  <a:pt x="10789" y="8652"/>
                </a:cubicBezTo>
                <a:close/>
              </a:path>
            </a:pathLst>
          </a:custGeom>
          <a:solidFill>
            <a:srgbClr val="FFFFFF"/>
          </a:solidFill>
          <a:ln w="12700">
            <a:miter lim="400000"/>
          </a:ln>
        </p:spPr>
        <p:txBody>
          <a:bodyPr lIns="19050" tIns="19050" rIns="19050" bIns="19050" anchor="ctr"/>
          <a:lstStyle/>
          <a:p>
            <a:pPr algn="ct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p>
        </p:txBody>
      </p:sp>
      <p:pic>
        <p:nvPicPr>
          <p:cNvPr id="6" name="图片占位符 5"/>
          <p:cNvPicPr>
            <a:picLocks noGrp="1" noChangeAspect="1"/>
          </p:cNvPicPr>
          <p:nvPr>
            <p:ph type="pic" sz="quarter" idx="13"/>
          </p:nvPr>
        </p:nvPicPr>
        <p:blipFill>
          <a:blip r:embed="rId1" cstate="print">
            <a:extLst>
              <a:ext uri="{28A0092B-C50C-407E-A947-70E740481C1C}">
                <a14:useLocalDpi xmlns:a14="http://schemas.microsoft.com/office/drawing/2010/main" val="0"/>
              </a:ext>
            </a:extLst>
          </a:blip>
          <a:srcRect l="33972" r="33972"/>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43"/>
                                        </p:tgtEl>
                                        <p:attrNameLst>
                                          <p:attrName>style.visibility</p:attrName>
                                        </p:attrNameLst>
                                      </p:cBhvr>
                                      <p:to>
                                        <p:strVal val="visible"/>
                                      </p:to>
                                    </p:set>
                                    <p:anim calcmode="lin" valueType="num">
                                      <p:cBhvr additive="base">
                                        <p:cTn id="12" dur="500" fill="hold"/>
                                        <p:tgtEl>
                                          <p:spTgt spid="743"/>
                                        </p:tgtEl>
                                        <p:attrNameLst>
                                          <p:attrName>ppt_x</p:attrName>
                                        </p:attrNameLst>
                                      </p:cBhvr>
                                      <p:tavLst>
                                        <p:tav tm="0">
                                          <p:val>
                                            <p:strVal val="#ppt_x"/>
                                          </p:val>
                                        </p:tav>
                                        <p:tav tm="100000">
                                          <p:val>
                                            <p:strVal val="#ppt_x"/>
                                          </p:val>
                                        </p:tav>
                                      </p:tavLst>
                                    </p:anim>
                                    <p:anim calcmode="lin" valueType="num">
                                      <p:cBhvr additive="base">
                                        <p:cTn id="13" dur="500" fill="hold"/>
                                        <p:tgtEl>
                                          <p:spTgt spid="74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744"/>
                                        </p:tgtEl>
                                        <p:attrNameLst>
                                          <p:attrName>style.visibility</p:attrName>
                                        </p:attrNameLst>
                                      </p:cBhvr>
                                      <p:to>
                                        <p:strVal val="visible"/>
                                      </p:to>
                                    </p:set>
                                    <p:anim calcmode="lin" valueType="num">
                                      <p:cBhvr additive="base">
                                        <p:cTn id="16" dur="500" fill="hold"/>
                                        <p:tgtEl>
                                          <p:spTgt spid="744"/>
                                        </p:tgtEl>
                                        <p:attrNameLst>
                                          <p:attrName>ppt_x</p:attrName>
                                        </p:attrNameLst>
                                      </p:cBhvr>
                                      <p:tavLst>
                                        <p:tav tm="0">
                                          <p:val>
                                            <p:strVal val="#ppt_x"/>
                                          </p:val>
                                        </p:tav>
                                        <p:tav tm="100000">
                                          <p:val>
                                            <p:strVal val="#ppt_x"/>
                                          </p:val>
                                        </p:tav>
                                      </p:tavLst>
                                    </p:anim>
                                    <p:anim calcmode="lin" valueType="num">
                                      <p:cBhvr additive="base">
                                        <p:cTn id="17" dur="500" fill="hold"/>
                                        <p:tgtEl>
                                          <p:spTgt spid="74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45"/>
                                        </p:tgtEl>
                                        <p:attrNameLst>
                                          <p:attrName>style.visibility</p:attrName>
                                        </p:attrNameLst>
                                      </p:cBhvr>
                                      <p:to>
                                        <p:strVal val="visible"/>
                                      </p:to>
                                    </p:set>
                                    <p:anim calcmode="lin" valueType="num">
                                      <p:cBhvr additive="base">
                                        <p:cTn id="20" dur="500" fill="hold"/>
                                        <p:tgtEl>
                                          <p:spTgt spid="745"/>
                                        </p:tgtEl>
                                        <p:attrNameLst>
                                          <p:attrName>ppt_x</p:attrName>
                                        </p:attrNameLst>
                                      </p:cBhvr>
                                      <p:tavLst>
                                        <p:tav tm="0">
                                          <p:val>
                                            <p:strVal val="#ppt_x"/>
                                          </p:val>
                                        </p:tav>
                                        <p:tav tm="100000">
                                          <p:val>
                                            <p:strVal val="#ppt_x"/>
                                          </p:val>
                                        </p:tav>
                                      </p:tavLst>
                                    </p:anim>
                                    <p:anim calcmode="lin" valueType="num">
                                      <p:cBhvr additive="base">
                                        <p:cTn id="21" dur="500" fill="hold"/>
                                        <p:tgtEl>
                                          <p:spTgt spid="74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746"/>
                                        </p:tgtEl>
                                        <p:attrNameLst>
                                          <p:attrName>style.visibility</p:attrName>
                                        </p:attrNameLst>
                                      </p:cBhvr>
                                      <p:to>
                                        <p:strVal val="visible"/>
                                      </p:to>
                                    </p:set>
                                    <p:anim calcmode="lin" valueType="num">
                                      <p:cBhvr additive="base">
                                        <p:cTn id="24" dur="500" fill="hold"/>
                                        <p:tgtEl>
                                          <p:spTgt spid="746"/>
                                        </p:tgtEl>
                                        <p:attrNameLst>
                                          <p:attrName>ppt_x</p:attrName>
                                        </p:attrNameLst>
                                      </p:cBhvr>
                                      <p:tavLst>
                                        <p:tav tm="0">
                                          <p:val>
                                            <p:strVal val="#ppt_x"/>
                                          </p:val>
                                        </p:tav>
                                        <p:tav tm="100000">
                                          <p:val>
                                            <p:strVal val="#ppt_x"/>
                                          </p:val>
                                        </p:tav>
                                      </p:tavLst>
                                    </p:anim>
                                    <p:anim calcmode="lin" valueType="num">
                                      <p:cBhvr additive="base">
                                        <p:cTn id="25" dur="500" fill="hold"/>
                                        <p:tgtEl>
                                          <p:spTgt spid="74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747"/>
                                        </p:tgtEl>
                                        <p:attrNameLst>
                                          <p:attrName>style.visibility</p:attrName>
                                        </p:attrNameLst>
                                      </p:cBhvr>
                                      <p:to>
                                        <p:strVal val="visible"/>
                                      </p:to>
                                    </p:set>
                                    <p:anim calcmode="lin" valueType="num">
                                      <p:cBhvr additive="base">
                                        <p:cTn id="28" dur="500" fill="hold"/>
                                        <p:tgtEl>
                                          <p:spTgt spid="747"/>
                                        </p:tgtEl>
                                        <p:attrNameLst>
                                          <p:attrName>ppt_x</p:attrName>
                                        </p:attrNameLst>
                                      </p:cBhvr>
                                      <p:tavLst>
                                        <p:tav tm="0">
                                          <p:val>
                                            <p:strVal val="#ppt_x"/>
                                          </p:val>
                                        </p:tav>
                                        <p:tav tm="100000">
                                          <p:val>
                                            <p:strVal val="#ppt_x"/>
                                          </p:val>
                                        </p:tav>
                                      </p:tavLst>
                                    </p:anim>
                                    <p:anim calcmode="lin" valueType="num">
                                      <p:cBhvr additive="base">
                                        <p:cTn id="29" dur="500" fill="hold"/>
                                        <p:tgtEl>
                                          <p:spTgt spid="74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48"/>
                                        </p:tgtEl>
                                        <p:attrNameLst>
                                          <p:attrName>style.visibility</p:attrName>
                                        </p:attrNameLst>
                                      </p:cBhvr>
                                      <p:to>
                                        <p:strVal val="visible"/>
                                      </p:to>
                                    </p:set>
                                    <p:anim calcmode="lin" valueType="num">
                                      <p:cBhvr additive="base">
                                        <p:cTn id="32" dur="500" fill="hold"/>
                                        <p:tgtEl>
                                          <p:spTgt spid="748"/>
                                        </p:tgtEl>
                                        <p:attrNameLst>
                                          <p:attrName>ppt_x</p:attrName>
                                        </p:attrNameLst>
                                      </p:cBhvr>
                                      <p:tavLst>
                                        <p:tav tm="0">
                                          <p:val>
                                            <p:strVal val="#ppt_x"/>
                                          </p:val>
                                        </p:tav>
                                        <p:tav tm="100000">
                                          <p:val>
                                            <p:strVal val="#ppt_x"/>
                                          </p:val>
                                        </p:tav>
                                      </p:tavLst>
                                    </p:anim>
                                    <p:anim calcmode="lin" valueType="num">
                                      <p:cBhvr additive="base">
                                        <p:cTn id="33" dur="500" fill="hold"/>
                                        <p:tgtEl>
                                          <p:spTgt spid="74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749"/>
                                        </p:tgtEl>
                                        <p:attrNameLst>
                                          <p:attrName>style.visibility</p:attrName>
                                        </p:attrNameLst>
                                      </p:cBhvr>
                                      <p:to>
                                        <p:strVal val="visible"/>
                                      </p:to>
                                    </p:set>
                                    <p:anim calcmode="lin" valueType="num">
                                      <p:cBhvr additive="base">
                                        <p:cTn id="36" dur="500" fill="hold"/>
                                        <p:tgtEl>
                                          <p:spTgt spid="749"/>
                                        </p:tgtEl>
                                        <p:attrNameLst>
                                          <p:attrName>ppt_x</p:attrName>
                                        </p:attrNameLst>
                                      </p:cBhvr>
                                      <p:tavLst>
                                        <p:tav tm="0">
                                          <p:val>
                                            <p:strVal val="#ppt_x"/>
                                          </p:val>
                                        </p:tav>
                                        <p:tav tm="100000">
                                          <p:val>
                                            <p:strVal val="#ppt_x"/>
                                          </p:val>
                                        </p:tav>
                                      </p:tavLst>
                                    </p:anim>
                                    <p:anim calcmode="lin" valueType="num">
                                      <p:cBhvr additive="base">
                                        <p:cTn id="37" dur="500" fill="hold"/>
                                        <p:tgtEl>
                                          <p:spTgt spid="749"/>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752"/>
                                        </p:tgtEl>
                                        <p:attrNameLst>
                                          <p:attrName>style.visibility</p:attrName>
                                        </p:attrNameLst>
                                      </p:cBhvr>
                                      <p:to>
                                        <p:strVal val="visible"/>
                                      </p:to>
                                    </p:set>
                                    <p:anim calcmode="lin" valueType="num">
                                      <p:cBhvr additive="base">
                                        <p:cTn id="40" dur="500" fill="hold"/>
                                        <p:tgtEl>
                                          <p:spTgt spid="752"/>
                                        </p:tgtEl>
                                        <p:attrNameLst>
                                          <p:attrName>ppt_x</p:attrName>
                                        </p:attrNameLst>
                                      </p:cBhvr>
                                      <p:tavLst>
                                        <p:tav tm="0">
                                          <p:val>
                                            <p:strVal val="#ppt_x"/>
                                          </p:val>
                                        </p:tav>
                                        <p:tav tm="100000">
                                          <p:val>
                                            <p:strVal val="#ppt_x"/>
                                          </p:val>
                                        </p:tav>
                                      </p:tavLst>
                                    </p:anim>
                                    <p:anim calcmode="lin" valueType="num">
                                      <p:cBhvr additive="base">
                                        <p:cTn id="41" dur="500" fill="hold"/>
                                        <p:tgtEl>
                                          <p:spTgt spid="75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53"/>
                                        </p:tgtEl>
                                        <p:attrNameLst>
                                          <p:attrName>style.visibility</p:attrName>
                                        </p:attrNameLst>
                                      </p:cBhvr>
                                      <p:to>
                                        <p:strVal val="visible"/>
                                      </p:to>
                                    </p:set>
                                    <p:anim calcmode="lin" valueType="num">
                                      <p:cBhvr additive="base">
                                        <p:cTn id="44" dur="500" fill="hold"/>
                                        <p:tgtEl>
                                          <p:spTgt spid="753"/>
                                        </p:tgtEl>
                                        <p:attrNameLst>
                                          <p:attrName>ppt_x</p:attrName>
                                        </p:attrNameLst>
                                      </p:cBhvr>
                                      <p:tavLst>
                                        <p:tav tm="0">
                                          <p:val>
                                            <p:strVal val="#ppt_x"/>
                                          </p:val>
                                        </p:tav>
                                        <p:tav tm="100000">
                                          <p:val>
                                            <p:strVal val="#ppt_x"/>
                                          </p:val>
                                        </p:tav>
                                      </p:tavLst>
                                    </p:anim>
                                    <p:anim calcmode="lin" valueType="num">
                                      <p:cBhvr additive="base">
                                        <p:cTn id="45" dur="500" fill="hold"/>
                                        <p:tgtEl>
                                          <p:spTgt spid="75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754"/>
                                        </p:tgtEl>
                                        <p:attrNameLst>
                                          <p:attrName>style.visibility</p:attrName>
                                        </p:attrNameLst>
                                      </p:cBhvr>
                                      <p:to>
                                        <p:strVal val="visible"/>
                                      </p:to>
                                    </p:set>
                                    <p:anim calcmode="lin" valueType="num">
                                      <p:cBhvr additive="base">
                                        <p:cTn id="48" dur="500" fill="hold"/>
                                        <p:tgtEl>
                                          <p:spTgt spid="754"/>
                                        </p:tgtEl>
                                        <p:attrNameLst>
                                          <p:attrName>ppt_x</p:attrName>
                                        </p:attrNameLst>
                                      </p:cBhvr>
                                      <p:tavLst>
                                        <p:tav tm="0">
                                          <p:val>
                                            <p:strVal val="#ppt_x"/>
                                          </p:val>
                                        </p:tav>
                                        <p:tav tm="100000">
                                          <p:val>
                                            <p:strVal val="#ppt_x"/>
                                          </p:val>
                                        </p:tav>
                                      </p:tavLst>
                                    </p:anim>
                                    <p:anim calcmode="lin" valueType="num">
                                      <p:cBhvr additive="base">
                                        <p:cTn id="49" dur="500" fill="hold"/>
                                        <p:tgtEl>
                                          <p:spTgt spid="7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 grpId="0" animBg="1"/>
      <p:bldP spid="744" grpId="0" animBg="1"/>
      <p:bldP spid="745" grpId="0" animBg="1"/>
      <p:bldP spid="746" grpId="0" animBg="1"/>
      <p:bldP spid="747" grpId="0" animBg="1"/>
      <p:bldP spid="748" grpId="0" animBg="1"/>
      <p:bldP spid="749" grpId="0" animBg="1"/>
      <p:bldP spid="752" grpId="0" animBg="1"/>
      <p:bldP spid="753" grpId="0" animBg="1"/>
      <p:bldP spid="7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 name="Foliennummer"/>
          <p:cNvSpPr txBox="1">
            <a:spLocks noGrp="1"/>
          </p:cNvSpPr>
          <p:nvPr>
            <p:ph type="sldNum" sz="quarter" idx="2"/>
          </p:nvPr>
        </p:nvSpPr>
        <p:spPr>
          <a:xfrm>
            <a:off x="22646977" y="12446000"/>
            <a:ext cx="467024" cy="498922"/>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r" defTabSz="825500" rtl="0" fontAlgn="auto" latinLnBrk="0" hangingPunct="0">
              <a:lnSpc>
                <a:spcPct val="100000"/>
              </a:lnSpc>
              <a:spcBef>
                <a:spcPts val="0"/>
              </a:spcBef>
              <a:spcAft>
                <a:spcPts val="0"/>
              </a:spcAft>
              <a:buClrTx/>
              <a:buSzTx/>
              <a:buFontTx/>
              <a:buNone/>
              <a:defRPr kumimoji="0" sz="2400" b="0" i="0" u="none" strike="noStrike" cap="none" spc="0" normalizeH="0" baseline="0">
                <a:ln>
                  <a:noFill/>
                </a:ln>
                <a:solidFill>
                  <a:srgbClr val="19227C"/>
                </a:solidFill>
                <a:effectLst/>
                <a:uFillTx/>
                <a:latin typeface="Futura"/>
                <a:ea typeface="Futura"/>
                <a:cs typeface="Futura"/>
                <a:sym typeface="Futura"/>
              </a:defRPr>
            </a:lvl1pPr>
            <a:lvl2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2pPr>
            <a:lvl3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3pPr>
            <a:lvl4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4pPr>
            <a:lvl5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5pPr>
            <a:lvl6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6pPr>
            <a:lvl7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7pPr>
            <a:lvl8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8pPr>
            <a:lvl9pPr marL="0" marR="0" indent="0" algn="l" defTabSz="825500" rtl="0" fontAlgn="auto" latinLnBrk="0" hangingPunct="0">
              <a:lnSpc>
                <a:spcPct val="120000"/>
              </a:lnSpc>
              <a:spcBef>
                <a:spcPts val="0"/>
              </a:spcBef>
              <a:spcAft>
                <a:spcPts val="0"/>
              </a:spcAft>
              <a:buClrTx/>
              <a:buSzTx/>
              <a:buFontTx/>
              <a:buNone/>
              <a:defRPr kumimoji="0" sz="4800" b="0" i="0" u="none" strike="noStrike" cap="none" spc="0" normalizeH="0" baseline="0">
                <a:ln>
                  <a:noFill/>
                </a:ln>
                <a:solidFill>
                  <a:srgbClr val="0B0C11"/>
                </a:solidFill>
                <a:effectLst/>
                <a:uFillTx/>
                <a:latin typeface="Futura"/>
                <a:ea typeface="Futura"/>
                <a:cs typeface="Futura"/>
                <a:sym typeface="Futura"/>
              </a:defRPr>
            </a:lvl9pPr>
          </a:lstStyle>
          <a:p>
            <a:fld id="{86CB4B4D-7CA3-9044-876B-883B54F8677D}" type="slidenum">
              <a:rPr lang="en-US" altLang="zh-CN" smtClean="0"/>
            </a:fld>
            <a:endParaRPr lang="en-US" altLang="zh-CN" smtClean="0"/>
          </a:p>
        </p:txBody>
      </p:sp>
      <p:grpSp>
        <p:nvGrpSpPr>
          <p:cNvPr id="1550" name="Gruppieren"/>
          <p:cNvGrpSpPr/>
          <p:nvPr/>
        </p:nvGrpSpPr>
        <p:grpSpPr>
          <a:xfrm>
            <a:off x="6561667" y="2438400"/>
            <a:ext cx="2032001" cy="2032001"/>
            <a:chOff x="0" y="0"/>
            <a:chExt cx="4064000" cy="4064000"/>
          </a:xfrm>
          <a:solidFill>
            <a:srgbClr val="000000"/>
          </a:solidFill>
        </p:grpSpPr>
        <p:sp>
          <p:nvSpPr>
            <p:cNvPr id="1546" name="Quadrat"/>
            <p:cNvSpPr/>
            <p:nvPr/>
          </p:nvSpPr>
          <p:spPr>
            <a:xfrm>
              <a:off x="0" y="0"/>
              <a:ext cx="4064000" cy="4064000"/>
            </a:xfrm>
            <a:prstGeom prst="rect">
              <a:avLst/>
            </a:prstGeom>
            <a:grpFill/>
            <a:ln w="12700" cap="flat">
              <a:noFill/>
              <a:miter lim="400000"/>
            </a:ln>
            <a:effectLst/>
          </p:spPr>
          <p:txBody>
            <a:bodyPr wrap="square" lIns="25400" tIns="25400" rIns="25400" bIns="25400" numCol="1" anchor="ctr">
              <a:noAutofit/>
            </a:bodyPr>
            <a:lstStyle/>
            <a:p>
              <a:pPr algn="ctr">
                <a:lnSpc>
                  <a:spcPct val="100000"/>
                </a:lnSpc>
                <a:defRPr sz="3200">
                  <a:solidFill>
                    <a:srgbClr val="FFFFFF"/>
                  </a:solidFill>
                  <a:latin typeface="Helvetica Light"/>
                  <a:ea typeface="Helvetica Light"/>
                  <a:cs typeface="Helvetica Light"/>
                  <a:sym typeface="Helvetica Light"/>
                </a:defRPr>
              </a:pPr>
              <a:endParaRPr sz="1600">
                <a:solidFill>
                  <a:schemeClr val="bg1"/>
                </a:solidFill>
              </a:endParaRPr>
            </a:p>
          </p:txBody>
        </p:sp>
        <p:sp>
          <p:nvSpPr>
            <p:cNvPr id="1547" name="Rectangle 27"/>
            <p:cNvSpPr txBox="1"/>
            <p:nvPr/>
          </p:nvSpPr>
          <p:spPr>
            <a:xfrm>
              <a:off x="381098" y="2280921"/>
              <a:ext cx="3301802" cy="1015662"/>
            </a:xfrm>
            <a:prstGeom prst="rect">
              <a:avLst/>
            </a:prstGeom>
            <a:grpFill/>
            <a:ln w="12700" cap="flat">
              <a:noFill/>
              <a:miter lim="400000"/>
            </a:ln>
            <a:effectLst/>
          </p:spPr>
          <p:txBody>
            <a:bodyPr wrap="square" lIns="22860" tIns="22860" rIns="22860" bIns="22860" numCol="1" anchor="t">
              <a:spAutoFit/>
            </a:bodyPr>
            <a:lstStyle>
              <a:lvl1pPr algn="ctr">
                <a:defRPr sz="3000">
                  <a:latin typeface="Proxima Nova"/>
                  <a:ea typeface="Proxima Nova"/>
                  <a:cs typeface="Proxima Nova"/>
                  <a:sym typeface="Proxima Nova"/>
                </a:defRPr>
              </a:lvl1pPr>
            </a:lstStyle>
            <a:p>
              <a:r>
                <a:rPr sz="1500">
                  <a:solidFill>
                    <a:schemeClr val="bg1"/>
                  </a:solidFill>
                </a:rPr>
                <a:t>Doamet, deras the consetet.</a:t>
              </a:r>
              <a:endParaRPr sz="1500">
                <a:solidFill>
                  <a:schemeClr val="bg1"/>
                </a:solidFill>
              </a:endParaRPr>
            </a:p>
          </p:txBody>
        </p:sp>
        <p:sp>
          <p:nvSpPr>
            <p:cNvPr id="1548" name="Rectangle 27"/>
            <p:cNvSpPr txBox="1"/>
            <p:nvPr/>
          </p:nvSpPr>
          <p:spPr>
            <a:xfrm>
              <a:off x="0" y="490218"/>
              <a:ext cx="4064000" cy="369332"/>
            </a:xfrm>
            <a:prstGeom prst="rect">
              <a:avLst/>
            </a:prstGeom>
            <a:grpFill/>
            <a:ln w="12700" cap="flat">
              <a:noFill/>
              <a:miter lim="400000"/>
            </a:ln>
            <a:effectLst/>
          </p:spPr>
          <p:txBody>
            <a:bodyPr wrap="square" lIns="22860" tIns="22860" rIns="22860" bIns="22860" numCol="1" anchor="t">
              <a:spAutoFit/>
            </a:bodyPr>
            <a:lstStyle>
              <a:lvl1pPr algn="ctr">
                <a:lnSpc>
                  <a:spcPct val="100000"/>
                </a:lnSpc>
              </a:lvl1pPr>
            </a:lstStyle>
            <a:p>
              <a:r>
                <a:rPr sz="900">
                  <a:solidFill>
                    <a:schemeClr val="bg1"/>
                  </a:solidFill>
                </a:rPr>
                <a:t>12</a:t>
              </a:r>
              <a:endParaRPr sz="900">
                <a:solidFill>
                  <a:schemeClr val="bg1"/>
                </a:solidFill>
              </a:endParaRPr>
            </a:p>
          </p:txBody>
        </p:sp>
        <p:sp>
          <p:nvSpPr>
            <p:cNvPr id="1549" name="Rectangle 27"/>
            <p:cNvSpPr txBox="1"/>
            <p:nvPr/>
          </p:nvSpPr>
          <p:spPr>
            <a:xfrm>
              <a:off x="0" y="1483359"/>
              <a:ext cx="4063998" cy="574772"/>
            </a:xfrm>
            <a:prstGeom prst="rect">
              <a:avLst/>
            </a:prstGeom>
            <a:grpFill/>
            <a:ln w="12700" cap="flat">
              <a:noFill/>
              <a:miter lim="400000"/>
            </a:ln>
            <a:effectLst/>
          </p:spPr>
          <p:txBody>
            <a:bodyPr wrap="square" lIns="22860" tIns="22860" rIns="22860" bIns="22860" numCol="1" anchor="t">
              <a:spAutoFit/>
            </a:bodyPr>
            <a:lstStyle>
              <a:lvl1pPr algn="ctr">
                <a:lnSpc>
                  <a:spcPct val="110000"/>
                </a:lnSpc>
                <a:defRPr sz="3000">
                  <a:solidFill>
                    <a:srgbClr val="151314"/>
                  </a:solidFill>
                  <a:latin typeface="+mn-lt"/>
                  <a:ea typeface="+mn-ea"/>
                  <a:cs typeface="+mn-cs"/>
                  <a:sym typeface="Futura Bold"/>
                </a:defRPr>
              </a:lvl1pPr>
            </a:lstStyle>
            <a:p>
              <a:r>
                <a:rPr sz="1500">
                  <a:solidFill>
                    <a:schemeClr val="bg1"/>
                  </a:solidFill>
                </a:rPr>
                <a:t>Websites</a:t>
              </a:r>
              <a:endParaRPr sz="1500">
                <a:solidFill>
                  <a:schemeClr val="bg1"/>
                </a:solidFill>
              </a:endParaRPr>
            </a:p>
          </p:txBody>
        </p:sp>
      </p:grpSp>
      <p:grpSp>
        <p:nvGrpSpPr>
          <p:cNvPr id="1555" name="Gruppieren"/>
          <p:cNvGrpSpPr/>
          <p:nvPr/>
        </p:nvGrpSpPr>
        <p:grpSpPr>
          <a:xfrm>
            <a:off x="3915833" y="2438400"/>
            <a:ext cx="2032001" cy="2032001"/>
            <a:chOff x="0" y="0"/>
            <a:chExt cx="4064000" cy="4064000"/>
          </a:xfrm>
          <a:solidFill>
            <a:srgbClr val="887EF9"/>
          </a:solidFill>
        </p:grpSpPr>
        <p:sp>
          <p:nvSpPr>
            <p:cNvPr id="1551" name="Quadrat"/>
            <p:cNvSpPr/>
            <p:nvPr/>
          </p:nvSpPr>
          <p:spPr>
            <a:xfrm>
              <a:off x="0" y="0"/>
              <a:ext cx="4064000" cy="4064000"/>
            </a:xfrm>
            <a:prstGeom prst="rect">
              <a:avLst/>
            </a:prstGeom>
            <a:grpFill/>
            <a:ln w="12700" cap="flat">
              <a:noFill/>
              <a:miter lim="400000"/>
            </a:ln>
            <a:effectLst/>
          </p:spPr>
          <p:txBody>
            <a:bodyPr wrap="square" lIns="25400" tIns="25400" rIns="25400" bIns="25400" numCol="1" anchor="ctr">
              <a:noAutofit/>
            </a:bodyPr>
            <a:lstStyle/>
            <a:p>
              <a:pPr algn="ctr">
                <a:lnSpc>
                  <a:spcPct val="100000"/>
                </a:lnSpc>
                <a:defRPr sz="3200">
                  <a:solidFill>
                    <a:srgbClr val="FFFFFF"/>
                  </a:solidFill>
                  <a:latin typeface="Helvetica Light"/>
                  <a:ea typeface="Helvetica Light"/>
                  <a:cs typeface="Helvetica Light"/>
                  <a:sym typeface="Helvetica Light"/>
                </a:defRPr>
              </a:pPr>
              <a:endParaRPr sz="1600">
                <a:solidFill>
                  <a:schemeClr val="bg1"/>
                </a:solidFill>
              </a:endParaRPr>
            </a:p>
          </p:txBody>
        </p:sp>
        <p:sp>
          <p:nvSpPr>
            <p:cNvPr id="1552" name="Rectangle 27"/>
            <p:cNvSpPr txBox="1"/>
            <p:nvPr/>
          </p:nvSpPr>
          <p:spPr>
            <a:xfrm>
              <a:off x="381098" y="2280921"/>
              <a:ext cx="3301802" cy="1015662"/>
            </a:xfrm>
            <a:prstGeom prst="rect">
              <a:avLst/>
            </a:prstGeom>
            <a:grpFill/>
            <a:ln w="12700" cap="flat">
              <a:noFill/>
              <a:miter lim="400000"/>
            </a:ln>
            <a:effectLst/>
          </p:spPr>
          <p:txBody>
            <a:bodyPr wrap="square" lIns="22860" tIns="22860" rIns="22860" bIns="22860" numCol="1" anchor="t">
              <a:spAutoFit/>
            </a:bodyPr>
            <a:lstStyle>
              <a:lvl1pPr algn="ctr">
                <a:defRPr sz="3000">
                  <a:solidFill>
                    <a:srgbClr val="F1C2B8"/>
                  </a:solidFill>
                  <a:latin typeface="Proxima Nova"/>
                  <a:ea typeface="Proxima Nova"/>
                  <a:cs typeface="Proxima Nova"/>
                  <a:sym typeface="Proxima Nova"/>
                </a:defRPr>
              </a:lvl1pPr>
            </a:lstStyle>
            <a:p>
              <a:r>
                <a:rPr sz="1500">
                  <a:solidFill>
                    <a:schemeClr val="bg1"/>
                  </a:solidFill>
                </a:rPr>
                <a:t>Doamet, deras the consetet.</a:t>
              </a:r>
              <a:endParaRPr sz="1500">
                <a:solidFill>
                  <a:schemeClr val="bg1"/>
                </a:solidFill>
              </a:endParaRPr>
            </a:p>
          </p:txBody>
        </p:sp>
        <p:sp>
          <p:nvSpPr>
            <p:cNvPr id="1553" name="Rectangle 27"/>
            <p:cNvSpPr txBox="1"/>
            <p:nvPr/>
          </p:nvSpPr>
          <p:spPr>
            <a:xfrm>
              <a:off x="0" y="490218"/>
              <a:ext cx="4064000" cy="369332"/>
            </a:xfrm>
            <a:prstGeom prst="rect">
              <a:avLst/>
            </a:prstGeom>
            <a:grpFill/>
            <a:ln w="12700" cap="flat">
              <a:noFill/>
              <a:miter lim="400000"/>
            </a:ln>
            <a:effectLst/>
          </p:spPr>
          <p:txBody>
            <a:bodyPr wrap="square" lIns="22860" tIns="22860" rIns="22860" bIns="22860" numCol="1" anchor="t">
              <a:spAutoFit/>
            </a:bodyPr>
            <a:lstStyle>
              <a:lvl1pPr algn="ctr">
                <a:lnSpc>
                  <a:spcPct val="100000"/>
                </a:lnSpc>
                <a:defRPr>
                  <a:solidFill>
                    <a:srgbClr val="F1C2B8"/>
                  </a:solidFill>
                </a:defRPr>
              </a:lvl1pPr>
            </a:lstStyle>
            <a:p>
              <a:r>
                <a:rPr sz="900">
                  <a:solidFill>
                    <a:schemeClr val="bg1"/>
                  </a:solidFill>
                </a:rPr>
                <a:t>7</a:t>
              </a:r>
              <a:endParaRPr sz="900">
                <a:solidFill>
                  <a:schemeClr val="bg1"/>
                </a:solidFill>
              </a:endParaRPr>
            </a:p>
          </p:txBody>
        </p:sp>
        <p:sp>
          <p:nvSpPr>
            <p:cNvPr id="1554" name="Rectangle 27"/>
            <p:cNvSpPr txBox="1"/>
            <p:nvPr/>
          </p:nvSpPr>
          <p:spPr>
            <a:xfrm>
              <a:off x="0" y="1483359"/>
              <a:ext cx="4063998" cy="574772"/>
            </a:xfrm>
            <a:prstGeom prst="rect">
              <a:avLst/>
            </a:prstGeom>
            <a:grpFill/>
            <a:ln w="12700" cap="flat">
              <a:noFill/>
              <a:miter lim="400000"/>
            </a:ln>
            <a:effectLst/>
          </p:spPr>
          <p:txBody>
            <a:bodyPr wrap="square" lIns="22860" tIns="22860" rIns="22860" bIns="22860" numCol="1" anchor="t">
              <a:spAutoFit/>
            </a:bodyPr>
            <a:lstStyle>
              <a:lvl1pPr algn="ctr">
                <a:lnSpc>
                  <a:spcPct val="110000"/>
                </a:lnSpc>
                <a:defRPr sz="3000">
                  <a:solidFill>
                    <a:srgbClr val="F1C2B8"/>
                  </a:solidFill>
                  <a:latin typeface="+mn-lt"/>
                  <a:ea typeface="+mn-ea"/>
                  <a:cs typeface="+mn-cs"/>
                  <a:sym typeface="Futura Bold"/>
                </a:defRPr>
              </a:lvl1pPr>
            </a:lstStyle>
            <a:p>
              <a:r>
                <a:rPr sz="1500">
                  <a:solidFill>
                    <a:schemeClr val="bg1"/>
                  </a:solidFill>
                </a:rPr>
                <a:t>Apps</a:t>
              </a:r>
              <a:endParaRPr sz="1500">
                <a:solidFill>
                  <a:schemeClr val="bg1"/>
                </a:solidFill>
              </a:endParaRPr>
            </a:p>
          </p:txBody>
        </p:sp>
      </p:grpSp>
      <p:grpSp>
        <p:nvGrpSpPr>
          <p:cNvPr id="1560" name="Gruppieren"/>
          <p:cNvGrpSpPr/>
          <p:nvPr/>
        </p:nvGrpSpPr>
        <p:grpSpPr>
          <a:xfrm>
            <a:off x="9207500" y="2438400"/>
            <a:ext cx="2032001" cy="2032001"/>
            <a:chOff x="0" y="0"/>
            <a:chExt cx="4064000" cy="4064000"/>
          </a:xfrm>
          <a:solidFill>
            <a:srgbClr val="887EF9"/>
          </a:solidFill>
        </p:grpSpPr>
        <p:sp>
          <p:nvSpPr>
            <p:cNvPr id="1556" name="Quadrat"/>
            <p:cNvSpPr/>
            <p:nvPr/>
          </p:nvSpPr>
          <p:spPr>
            <a:xfrm>
              <a:off x="0" y="0"/>
              <a:ext cx="4064000" cy="4064000"/>
            </a:xfrm>
            <a:prstGeom prst="rect">
              <a:avLst/>
            </a:prstGeom>
            <a:grpFill/>
            <a:ln w="12700" cap="flat">
              <a:noFill/>
              <a:miter lim="400000"/>
            </a:ln>
            <a:effectLst/>
          </p:spPr>
          <p:txBody>
            <a:bodyPr wrap="square" lIns="25400" tIns="25400" rIns="25400" bIns="25400" numCol="1" anchor="ctr">
              <a:noAutofit/>
            </a:bodyPr>
            <a:lstStyle/>
            <a:p>
              <a:pPr algn="ctr">
                <a:lnSpc>
                  <a:spcPct val="100000"/>
                </a:lnSpc>
                <a:defRPr sz="3200">
                  <a:solidFill>
                    <a:srgbClr val="FFFFFF"/>
                  </a:solidFill>
                  <a:latin typeface="Helvetica Light"/>
                  <a:ea typeface="Helvetica Light"/>
                  <a:cs typeface="Helvetica Light"/>
                  <a:sym typeface="Helvetica Light"/>
                </a:defRPr>
              </a:pPr>
              <a:endParaRPr sz="1600">
                <a:solidFill>
                  <a:schemeClr val="bg1"/>
                </a:solidFill>
              </a:endParaRPr>
            </a:p>
          </p:txBody>
        </p:sp>
        <p:sp>
          <p:nvSpPr>
            <p:cNvPr id="1557" name="Rectangle 27"/>
            <p:cNvSpPr txBox="1"/>
            <p:nvPr/>
          </p:nvSpPr>
          <p:spPr>
            <a:xfrm>
              <a:off x="381098" y="2280921"/>
              <a:ext cx="3301802" cy="1015662"/>
            </a:xfrm>
            <a:prstGeom prst="rect">
              <a:avLst/>
            </a:prstGeom>
            <a:grpFill/>
            <a:ln w="12700" cap="flat">
              <a:noFill/>
              <a:miter lim="400000"/>
            </a:ln>
            <a:effectLst/>
          </p:spPr>
          <p:txBody>
            <a:bodyPr wrap="square" lIns="22860" tIns="22860" rIns="22860" bIns="22860" numCol="1" anchor="t">
              <a:spAutoFit/>
            </a:bodyPr>
            <a:lstStyle>
              <a:lvl1pPr algn="ctr">
                <a:defRPr sz="3000">
                  <a:solidFill>
                    <a:srgbClr val="F1C2B8"/>
                  </a:solidFill>
                  <a:latin typeface="Proxima Nova"/>
                  <a:ea typeface="Proxima Nova"/>
                  <a:cs typeface="Proxima Nova"/>
                  <a:sym typeface="Proxima Nova"/>
                </a:defRPr>
              </a:lvl1pPr>
            </a:lstStyle>
            <a:p>
              <a:r>
                <a:rPr sz="1500">
                  <a:solidFill>
                    <a:schemeClr val="bg1"/>
                  </a:solidFill>
                </a:rPr>
                <a:t>Doamet, deras the consetet.</a:t>
              </a:r>
              <a:endParaRPr sz="1500">
                <a:solidFill>
                  <a:schemeClr val="bg1"/>
                </a:solidFill>
              </a:endParaRPr>
            </a:p>
          </p:txBody>
        </p:sp>
        <p:sp>
          <p:nvSpPr>
            <p:cNvPr id="1558" name="Rectangle 27"/>
            <p:cNvSpPr txBox="1"/>
            <p:nvPr/>
          </p:nvSpPr>
          <p:spPr>
            <a:xfrm>
              <a:off x="0" y="490218"/>
              <a:ext cx="4064000" cy="369332"/>
            </a:xfrm>
            <a:prstGeom prst="rect">
              <a:avLst/>
            </a:prstGeom>
            <a:grpFill/>
            <a:ln w="12700" cap="flat">
              <a:noFill/>
              <a:miter lim="400000"/>
            </a:ln>
            <a:effectLst/>
          </p:spPr>
          <p:txBody>
            <a:bodyPr wrap="square" lIns="22860" tIns="22860" rIns="22860" bIns="22860" numCol="1" anchor="t">
              <a:spAutoFit/>
            </a:bodyPr>
            <a:lstStyle>
              <a:lvl1pPr algn="ctr">
                <a:lnSpc>
                  <a:spcPct val="100000"/>
                </a:lnSpc>
                <a:defRPr>
                  <a:solidFill>
                    <a:srgbClr val="F1C2B8"/>
                  </a:solidFill>
                </a:defRPr>
              </a:lvl1pPr>
            </a:lstStyle>
            <a:p>
              <a:r>
                <a:rPr sz="900">
                  <a:solidFill>
                    <a:schemeClr val="bg1"/>
                  </a:solidFill>
                </a:rPr>
                <a:t>2457</a:t>
              </a:r>
              <a:endParaRPr sz="900">
                <a:solidFill>
                  <a:schemeClr val="bg1"/>
                </a:solidFill>
              </a:endParaRPr>
            </a:p>
          </p:txBody>
        </p:sp>
        <p:sp>
          <p:nvSpPr>
            <p:cNvPr id="1559" name="Rectangle 27"/>
            <p:cNvSpPr txBox="1"/>
            <p:nvPr/>
          </p:nvSpPr>
          <p:spPr>
            <a:xfrm>
              <a:off x="0" y="1483359"/>
              <a:ext cx="4063998" cy="574772"/>
            </a:xfrm>
            <a:prstGeom prst="rect">
              <a:avLst/>
            </a:prstGeom>
            <a:grpFill/>
            <a:ln w="12700" cap="flat">
              <a:noFill/>
              <a:miter lim="400000"/>
            </a:ln>
            <a:effectLst/>
          </p:spPr>
          <p:txBody>
            <a:bodyPr wrap="square" lIns="22860" tIns="22860" rIns="22860" bIns="22860" numCol="1" anchor="t">
              <a:spAutoFit/>
            </a:bodyPr>
            <a:lstStyle>
              <a:lvl1pPr algn="ctr">
                <a:lnSpc>
                  <a:spcPct val="110000"/>
                </a:lnSpc>
                <a:defRPr sz="3000">
                  <a:solidFill>
                    <a:srgbClr val="F1C2B8"/>
                  </a:solidFill>
                  <a:latin typeface="+mn-lt"/>
                  <a:ea typeface="+mn-ea"/>
                  <a:cs typeface="+mn-cs"/>
                  <a:sym typeface="Futura Bold"/>
                </a:defRPr>
              </a:lvl1pPr>
            </a:lstStyle>
            <a:p>
              <a:r>
                <a:rPr sz="1500">
                  <a:solidFill>
                    <a:schemeClr val="bg1"/>
                  </a:solidFill>
                </a:rPr>
                <a:t>Clients</a:t>
              </a:r>
              <a:endParaRPr sz="1500">
                <a:solidFill>
                  <a:schemeClr val="bg1"/>
                </a:solidFill>
              </a:endParaRPr>
            </a:p>
          </p:txBody>
        </p:sp>
      </p:grpSp>
      <p:grpSp>
        <p:nvGrpSpPr>
          <p:cNvPr id="1565" name="Gruppieren"/>
          <p:cNvGrpSpPr/>
          <p:nvPr/>
        </p:nvGrpSpPr>
        <p:grpSpPr>
          <a:xfrm>
            <a:off x="1270000" y="2438400"/>
            <a:ext cx="2032001" cy="2032001"/>
            <a:chOff x="0" y="0"/>
            <a:chExt cx="4064000" cy="4064000"/>
          </a:xfrm>
          <a:solidFill>
            <a:srgbClr val="000000"/>
          </a:solidFill>
        </p:grpSpPr>
        <p:sp>
          <p:nvSpPr>
            <p:cNvPr id="1561" name="Quadrat"/>
            <p:cNvSpPr/>
            <p:nvPr/>
          </p:nvSpPr>
          <p:spPr>
            <a:xfrm>
              <a:off x="0" y="0"/>
              <a:ext cx="4064000" cy="4064000"/>
            </a:xfrm>
            <a:prstGeom prst="rect">
              <a:avLst/>
            </a:prstGeom>
            <a:grpFill/>
            <a:ln w="12700" cap="flat">
              <a:noFill/>
              <a:miter lim="400000"/>
            </a:ln>
            <a:effectLst/>
          </p:spPr>
          <p:txBody>
            <a:bodyPr wrap="square" lIns="25400" tIns="25400" rIns="25400" bIns="25400" numCol="1" anchor="ctr">
              <a:noAutofit/>
            </a:bodyPr>
            <a:lstStyle/>
            <a:p>
              <a:pPr algn="ctr">
                <a:lnSpc>
                  <a:spcPct val="100000"/>
                </a:lnSpc>
                <a:defRPr sz="3200">
                  <a:solidFill>
                    <a:srgbClr val="FFFFFF"/>
                  </a:solidFill>
                  <a:latin typeface="Helvetica Light"/>
                  <a:ea typeface="Helvetica Light"/>
                  <a:cs typeface="Helvetica Light"/>
                  <a:sym typeface="Helvetica Light"/>
                </a:defRPr>
              </a:pPr>
              <a:endParaRPr sz="1600">
                <a:solidFill>
                  <a:schemeClr val="bg1"/>
                </a:solidFill>
              </a:endParaRPr>
            </a:p>
          </p:txBody>
        </p:sp>
        <p:sp>
          <p:nvSpPr>
            <p:cNvPr id="1562" name="Rectangle 27"/>
            <p:cNvSpPr txBox="1"/>
            <p:nvPr/>
          </p:nvSpPr>
          <p:spPr>
            <a:xfrm>
              <a:off x="381098" y="2280921"/>
              <a:ext cx="3301802" cy="1015662"/>
            </a:xfrm>
            <a:prstGeom prst="rect">
              <a:avLst/>
            </a:prstGeom>
            <a:grpFill/>
            <a:ln w="12700" cap="flat">
              <a:noFill/>
              <a:miter lim="400000"/>
            </a:ln>
            <a:effectLst/>
          </p:spPr>
          <p:txBody>
            <a:bodyPr wrap="square" lIns="22860" tIns="22860" rIns="22860" bIns="22860" numCol="1" anchor="t">
              <a:spAutoFit/>
            </a:bodyPr>
            <a:lstStyle>
              <a:lvl1pPr algn="ctr">
                <a:defRPr sz="3000">
                  <a:latin typeface="Proxima Nova"/>
                  <a:ea typeface="Proxima Nova"/>
                  <a:cs typeface="Proxima Nova"/>
                  <a:sym typeface="Proxima Nova"/>
                </a:defRPr>
              </a:lvl1pPr>
            </a:lstStyle>
            <a:p>
              <a:r>
                <a:rPr sz="1500">
                  <a:solidFill>
                    <a:schemeClr val="bg1"/>
                  </a:solidFill>
                </a:rPr>
                <a:t>Doamet, deras the consetet.</a:t>
              </a:r>
              <a:endParaRPr sz="1500">
                <a:solidFill>
                  <a:schemeClr val="bg1"/>
                </a:solidFill>
              </a:endParaRPr>
            </a:p>
          </p:txBody>
        </p:sp>
        <p:sp>
          <p:nvSpPr>
            <p:cNvPr id="1563" name="Rectangle 27"/>
            <p:cNvSpPr txBox="1"/>
            <p:nvPr/>
          </p:nvSpPr>
          <p:spPr>
            <a:xfrm>
              <a:off x="0" y="490218"/>
              <a:ext cx="4064000" cy="369332"/>
            </a:xfrm>
            <a:prstGeom prst="rect">
              <a:avLst/>
            </a:prstGeom>
            <a:grpFill/>
            <a:ln w="12700" cap="flat">
              <a:noFill/>
              <a:miter lim="400000"/>
            </a:ln>
            <a:effectLst/>
          </p:spPr>
          <p:txBody>
            <a:bodyPr wrap="square" lIns="22860" tIns="22860" rIns="22860" bIns="22860" numCol="1" anchor="t">
              <a:spAutoFit/>
            </a:bodyPr>
            <a:lstStyle>
              <a:lvl1pPr algn="ctr">
                <a:lnSpc>
                  <a:spcPct val="100000"/>
                </a:lnSpc>
              </a:lvl1pPr>
            </a:lstStyle>
            <a:p>
              <a:r>
                <a:rPr sz="900">
                  <a:solidFill>
                    <a:schemeClr val="bg1"/>
                  </a:solidFill>
                </a:rPr>
                <a:t>142</a:t>
              </a:r>
              <a:endParaRPr sz="900">
                <a:solidFill>
                  <a:schemeClr val="bg1"/>
                </a:solidFill>
              </a:endParaRPr>
            </a:p>
          </p:txBody>
        </p:sp>
        <p:sp>
          <p:nvSpPr>
            <p:cNvPr id="1564" name="Rectangle 27"/>
            <p:cNvSpPr txBox="1"/>
            <p:nvPr/>
          </p:nvSpPr>
          <p:spPr>
            <a:xfrm>
              <a:off x="0" y="1483359"/>
              <a:ext cx="4063998" cy="574772"/>
            </a:xfrm>
            <a:prstGeom prst="rect">
              <a:avLst/>
            </a:prstGeom>
            <a:grpFill/>
            <a:ln w="12700" cap="flat">
              <a:noFill/>
              <a:miter lim="400000"/>
            </a:ln>
            <a:effectLst/>
          </p:spPr>
          <p:txBody>
            <a:bodyPr wrap="square" lIns="22860" tIns="22860" rIns="22860" bIns="22860" numCol="1" anchor="t">
              <a:spAutoFit/>
            </a:bodyPr>
            <a:lstStyle>
              <a:lvl1pPr algn="ctr">
                <a:lnSpc>
                  <a:spcPct val="110000"/>
                </a:lnSpc>
                <a:defRPr sz="3000">
                  <a:solidFill>
                    <a:srgbClr val="151314"/>
                  </a:solidFill>
                  <a:latin typeface="+mn-lt"/>
                  <a:ea typeface="+mn-ea"/>
                  <a:cs typeface="+mn-cs"/>
                  <a:sym typeface="Futura Bold"/>
                </a:defRPr>
              </a:lvl1pPr>
            </a:lstStyle>
            <a:p>
              <a:r>
                <a:rPr sz="1500">
                  <a:solidFill>
                    <a:schemeClr val="bg1"/>
                  </a:solidFill>
                </a:rPr>
                <a:t>Websites</a:t>
              </a:r>
              <a:endParaRPr sz="1500">
                <a:solidFill>
                  <a:schemeClr val="bg1"/>
                </a:solidFill>
              </a:endParaRPr>
            </a:p>
          </p:txBody>
        </p:sp>
      </p:grpSp>
      <p:sp>
        <p:nvSpPr>
          <p:cNvPr id="1566" name="Rectangle 27"/>
          <p:cNvSpPr txBox="1"/>
          <p:nvPr/>
        </p:nvSpPr>
        <p:spPr>
          <a:xfrm>
            <a:off x="1270000" y="793750"/>
            <a:ext cx="3936951" cy="989823"/>
          </a:xfrm>
          <a:prstGeom prst="rect">
            <a:avLst/>
          </a:prstGeom>
          <a:ln w="12700">
            <a:miter lim="400000"/>
          </a:ln>
        </p:spPr>
        <p:txBody>
          <a:bodyPr lIns="22860" rIns="22860">
            <a:spAutoFit/>
          </a:bodyPr>
          <a:lstStyle/>
          <a:p>
            <a:pPr>
              <a:lnSpc>
                <a:spcPct val="80000"/>
              </a:lnSpc>
              <a:defRPr sz="7200">
                <a:solidFill>
                  <a:srgbClr val="19227C"/>
                </a:solidFill>
                <a:latin typeface="+mn-lt"/>
                <a:ea typeface="+mn-ea"/>
                <a:cs typeface="+mn-cs"/>
                <a:sym typeface="Futura Bold"/>
              </a:defRPr>
            </a:pPr>
            <a:r>
              <a:rPr sz="3600" b="1" dirty="0">
                <a:solidFill>
                  <a:srgbClr val="887EF9"/>
                </a:solidFill>
              </a:rPr>
              <a:t>SOME DESIGN </a:t>
            </a:r>
            <a:endParaRPr sz="3600" b="1" dirty="0">
              <a:solidFill>
                <a:srgbClr val="887EF9"/>
              </a:solidFill>
            </a:endParaRPr>
          </a:p>
          <a:p>
            <a:pPr>
              <a:lnSpc>
                <a:spcPct val="80000"/>
              </a:lnSpc>
              <a:defRPr sz="7200">
                <a:solidFill>
                  <a:srgbClr val="19227C"/>
                </a:solidFill>
                <a:latin typeface="+mn-lt"/>
                <a:ea typeface="+mn-ea"/>
                <a:cs typeface="+mn-cs"/>
                <a:sym typeface="Futura Bold"/>
              </a:defRPr>
            </a:pPr>
            <a:r>
              <a:rPr sz="3600" b="1" dirty="0">
                <a:solidFill>
                  <a:srgbClr val="887EF9"/>
                </a:solidFill>
              </a:rPr>
              <a:t>FACTS</a:t>
            </a:r>
            <a:endParaRPr sz="3600" b="1" dirty="0">
              <a:solidFill>
                <a:srgbClr val="887EF9"/>
              </a:solidFill>
            </a:endParaRPr>
          </a:p>
        </p:txBody>
      </p:sp>
      <p:sp>
        <p:nvSpPr>
          <p:cNvPr id="1567" name="Rectangle 27"/>
          <p:cNvSpPr txBox="1"/>
          <p:nvPr/>
        </p:nvSpPr>
        <p:spPr>
          <a:xfrm>
            <a:off x="7010450" y="952500"/>
            <a:ext cx="4229051" cy="230832"/>
          </a:xfrm>
          <a:prstGeom prst="rect">
            <a:avLst/>
          </a:prstGeom>
          <a:ln w="12700">
            <a:miter lim="400000"/>
          </a:ln>
        </p:spPr>
        <p:txBody>
          <a:bodyPr lIns="22860" rIns="22860">
            <a:spAutoFit/>
          </a:bodyPr>
          <a:lstStyle>
            <a:lvl1pPr>
              <a:lnSpc>
                <a:spcPct val="100000"/>
              </a:lnSpc>
            </a:lvl1pPr>
          </a:lstStyle>
          <a:p>
            <a:r>
              <a:rPr sz="900"/>
              <a:t>Uno etoa froan modern clean creative design.</a:t>
            </a:r>
            <a:endParaRPr sz="900"/>
          </a:p>
        </p:txBody>
      </p:sp>
      <p:sp>
        <p:nvSpPr>
          <p:cNvPr id="1568" name="Rectangle 27"/>
          <p:cNvSpPr txBox="1"/>
          <p:nvPr/>
        </p:nvSpPr>
        <p:spPr>
          <a:xfrm>
            <a:off x="1270000" y="4955540"/>
            <a:ext cx="4677834" cy="784830"/>
          </a:xfrm>
          <a:prstGeom prst="rect">
            <a:avLst/>
          </a:prstGeom>
          <a:ln w="12700">
            <a:miter lim="400000"/>
          </a:ln>
        </p:spPr>
        <p:txBody>
          <a:bodyPr lIns="22860" rIns="22860">
            <a:spAutoFit/>
          </a:bodyPr>
          <a:lstStyle>
            <a:lvl1pPr>
              <a:defRPr sz="3000">
                <a:latin typeface="Proxima Nova"/>
                <a:ea typeface="Proxima Nova"/>
                <a:cs typeface="Proxima Nova"/>
                <a:sym typeface="Proxima Nova"/>
              </a:defRPr>
            </a:lvl1pPr>
          </a:lstStyle>
          <a:p>
            <a:r>
              <a:rPr sz="1500"/>
              <a:t>Ded diam nots dnem ndasdor nonumy eirmod temporn invidunt the tron indoc mago. Atmo vero eos etedoma accusam etods drer justo for thes parun dresma.</a:t>
            </a:r>
            <a:endParaRPr sz="1500"/>
          </a:p>
        </p:txBody>
      </p:sp>
      <p:sp>
        <p:nvSpPr>
          <p:cNvPr id="1569" name="Rectangle 27"/>
          <p:cNvSpPr txBox="1"/>
          <p:nvPr/>
        </p:nvSpPr>
        <p:spPr>
          <a:xfrm>
            <a:off x="6561667" y="4955540"/>
            <a:ext cx="4677834" cy="784830"/>
          </a:xfrm>
          <a:prstGeom prst="rect">
            <a:avLst/>
          </a:prstGeom>
          <a:ln w="12700">
            <a:miter lim="400000"/>
          </a:ln>
        </p:spPr>
        <p:txBody>
          <a:bodyPr lIns="22860" rIns="22860">
            <a:spAutoFit/>
          </a:bodyPr>
          <a:lstStyle>
            <a:lvl1pPr>
              <a:defRPr sz="3000">
                <a:latin typeface="Proxima Nova"/>
                <a:ea typeface="Proxima Nova"/>
                <a:cs typeface="Proxima Nova"/>
                <a:sym typeface="Proxima Nova"/>
              </a:defRPr>
            </a:lvl1pPr>
          </a:lstStyle>
          <a:p>
            <a:r>
              <a:rPr sz="1500"/>
              <a:t>Ded diam nots dnem ndasdor nonumy eirmod temporn invidunt the tron indoc mago. Atmo vero eos etedoma accusam etods drer justo for thes parun dresma.</a:t>
            </a:r>
            <a:endParaRPr sz="15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0"/>
                                        </p:tgtEl>
                                        <p:attrNameLst>
                                          <p:attrName>style.visibility</p:attrName>
                                        </p:attrNameLst>
                                      </p:cBhvr>
                                      <p:to>
                                        <p:strVal val="visible"/>
                                      </p:to>
                                    </p:set>
                                    <p:anim calcmode="lin" valueType="num">
                                      <p:cBhvr additive="base">
                                        <p:cTn id="7" dur="500" fill="hold"/>
                                        <p:tgtEl>
                                          <p:spTgt spid="1550"/>
                                        </p:tgtEl>
                                        <p:attrNameLst>
                                          <p:attrName>ppt_x</p:attrName>
                                        </p:attrNameLst>
                                      </p:cBhvr>
                                      <p:tavLst>
                                        <p:tav tm="0">
                                          <p:val>
                                            <p:strVal val="#ppt_x"/>
                                          </p:val>
                                        </p:tav>
                                        <p:tav tm="100000">
                                          <p:val>
                                            <p:strVal val="#ppt_x"/>
                                          </p:val>
                                        </p:tav>
                                      </p:tavLst>
                                    </p:anim>
                                    <p:anim calcmode="lin" valueType="num">
                                      <p:cBhvr additive="base">
                                        <p:cTn id="8" dur="500" fill="hold"/>
                                        <p:tgtEl>
                                          <p:spTgt spid="15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55"/>
                                        </p:tgtEl>
                                        <p:attrNameLst>
                                          <p:attrName>style.visibility</p:attrName>
                                        </p:attrNameLst>
                                      </p:cBhvr>
                                      <p:to>
                                        <p:strVal val="visible"/>
                                      </p:to>
                                    </p:set>
                                    <p:anim calcmode="lin" valueType="num">
                                      <p:cBhvr additive="base">
                                        <p:cTn id="11" dur="500" fill="hold"/>
                                        <p:tgtEl>
                                          <p:spTgt spid="1555"/>
                                        </p:tgtEl>
                                        <p:attrNameLst>
                                          <p:attrName>ppt_x</p:attrName>
                                        </p:attrNameLst>
                                      </p:cBhvr>
                                      <p:tavLst>
                                        <p:tav tm="0">
                                          <p:val>
                                            <p:strVal val="#ppt_x"/>
                                          </p:val>
                                        </p:tav>
                                        <p:tav tm="100000">
                                          <p:val>
                                            <p:strVal val="#ppt_x"/>
                                          </p:val>
                                        </p:tav>
                                      </p:tavLst>
                                    </p:anim>
                                    <p:anim calcmode="lin" valueType="num">
                                      <p:cBhvr additive="base">
                                        <p:cTn id="12" dur="500" fill="hold"/>
                                        <p:tgtEl>
                                          <p:spTgt spid="15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60"/>
                                        </p:tgtEl>
                                        <p:attrNameLst>
                                          <p:attrName>style.visibility</p:attrName>
                                        </p:attrNameLst>
                                      </p:cBhvr>
                                      <p:to>
                                        <p:strVal val="visible"/>
                                      </p:to>
                                    </p:set>
                                    <p:anim calcmode="lin" valueType="num">
                                      <p:cBhvr additive="base">
                                        <p:cTn id="15" dur="500" fill="hold"/>
                                        <p:tgtEl>
                                          <p:spTgt spid="1560"/>
                                        </p:tgtEl>
                                        <p:attrNameLst>
                                          <p:attrName>ppt_x</p:attrName>
                                        </p:attrNameLst>
                                      </p:cBhvr>
                                      <p:tavLst>
                                        <p:tav tm="0">
                                          <p:val>
                                            <p:strVal val="#ppt_x"/>
                                          </p:val>
                                        </p:tav>
                                        <p:tav tm="100000">
                                          <p:val>
                                            <p:strVal val="#ppt_x"/>
                                          </p:val>
                                        </p:tav>
                                      </p:tavLst>
                                    </p:anim>
                                    <p:anim calcmode="lin" valueType="num">
                                      <p:cBhvr additive="base">
                                        <p:cTn id="16" dur="500" fill="hold"/>
                                        <p:tgtEl>
                                          <p:spTgt spid="156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65"/>
                                        </p:tgtEl>
                                        <p:attrNameLst>
                                          <p:attrName>style.visibility</p:attrName>
                                        </p:attrNameLst>
                                      </p:cBhvr>
                                      <p:to>
                                        <p:strVal val="visible"/>
                                      </p:to>
                                    </p:set>
                                    <p:anim calcmode="lin" valueType="num">
                                      <p:cBhvr additive="base">
                                        <p:cTn id="19" dur="500" fill="hold"/>
                                        <p:tgtEl>
                                          <p:spTgt spid="1565"/>
                                        </p:tgtEl>
                                        <p:attrNameLst>
                                          <p:attrName>ppt_x</p:attrName>
                                        </p:attrNameLst>
                                      </p:cBhvr>
                                      <p:tavLst>
                                        <p:tav tm="0">
                                          <p:val>
                                            <p:strVal val="#ppt_x"/>
                                          </p:val>
                                        </p:tav>
                                        <p:tav tm="100000">
                                          <p:val>
                                            <p:strVal val="#ppt_x"/>
                                          </p:val>
                                        </p:tav>
                                      </p:tavLst>
                                    </p:anim>
                                    <p:anim calcmode="lin" valueType="num">
                                      <p:cBhvr additive="base">
                                        <p:cTn id="20" dur="500" fill="hold"/>
                                        <p:tgtEl>
                                          <p:spTgt spid="156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68"/>
                                        </p:tgtEl>
                                        <p:attrNameLst>
                                          <p:attrName>style.visibility</p:attrName>
                                        </p:attrNameLst>
                                      </p:cBhvr>
                                      <p:to>
                                        <p:strVal val="visible"/>
                                      </p:to>
                                    </p:set>
                                    <p:animEffect transition="in" filter="fade">
                                      <p:cBhvr>
                                        <p:cTn id="25" dur="500"/>
                                        <p:tgtEl>
                                          <p:spTgt spid="156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69"/>
                                        </p:tgtEl>
                                        <p:attrNameLst>
                                          <p:attrName>style.visibility</p:attrName>
                                        </p:attrNameLst>
                                      </p:cBhvr>
                                      <p:to>
                                        <p:strVal val="visible"/>
                                      </p:to>
                                    </p:set>
                                    <p:animEffect transition="in" filter="fade">
                                      <p:cBhvr>
                                        <p:cTn id="28" dur="500"/>
                                        <p:tgtEl>
                                          <p:spTgt spid="1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8" grpId="0" animBg="1"/>
      <p:bldP spid="15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 name="Rectangle 27"/>
          <p:cNvSpPr txBox="1"/>
          <p:nvPr/>
        </p:nvSpPr>
        <p:spPr>
          <a:xfrm>
            <a:off x="1270000" y="3238500"/>
            <a:ext cx="2540000" cy="230832"/>
          </a:xfrm>
          <a:prstGeom prst="rect">
            <a:avLst/>
          </a:prstGeom>
          <a:ln w="12700">
            <a:miter lim="400000"/>
          </a:ln>
        </p:spPr>
        <p:txBody>
          <a:bodyPr lIns="22860" rIns="22860">
            <a:spAutoFit/>
          </a:bodyPr>
          <a:lstStyle>
            <a:lvl1pPr algn="ctr">
              <a:lnSpc>
                <a:spcPct val="100000"/>
              </a:lnSpc>
            </a:lvl1pPr>
          </a:lstStyle>
          <a:p>
            <a:r>
              <a:rPr sz="900"/>
              <a:t>Designer</a:t>
            </a:r>
            <a:endParaRPr sz="900"/>
          </a:p>
        </p:txBody>
      </p:sp>
      <p:sp>
        <p:nvSpPr>
          <p:cNvPr id="1528" name="Rectangle 27"/>
          <p:cNvSpPr txBox="1"/>
          <p:nvPr/>
        </p:nvSpPr>
        <p:spPr>
          <a:xfrm>
            <a:off x="1397000" y="4618355"/>
            <a:ext cx="2286001" cy="1095300"/>
          </a:xfrm>
          <a:prstGeom prst="rect">
            <a:avLst/>
          </a:prstGeom>
          <a:ln w="12700">
            <a:miter lim="400000"/>
          </a:ln>
        </p:spPr>
        <p:txBody>
          <a:bodyPr lIns="22860" rIns="22860">
            <a:spAutoFit/>
          </a:bodyPr>
          <a:lstStyle>
            <a:lvl1pPr algn="ctr">
              <a:lnSpc>
                <a:spcPct val="110000"/>
              </a:lnSpc>
              <a:defRPr sz="3000"/>
            </a:lvl1pPr>
          </a:lstStyle>
          <a:p>
            <a:r>
              <a:rPr sz="1500"/>
              <a:t>Colita kuasd bergren, nosotrad sea the takimta sorem ipsusit drin for the druamet.</a:t>
            </a:r>
            <a:endParaRPr sz="1500"/>
          </a:p>
        </p:txBody>
      </p:sp>
      <p:sp>
        <p:nvSpPr>
          <p:cNvPr id="1529" name="Rectangle 27"/>
          <p:cNvSpPr txBox="1"/>
          <p:nvPr/>
        </p:nvSpPr>
        <p:spPr>
          <a:xfrm>
            <a:off x="1270000" y="3840530"/>
            <a:ext cx="2540000" cy="461665"/>
          </a:xfrm>
          <a:prstGeom prst="rect">
            <a:avLst/>
          </a:prstGeom>
          <a:ln w="12700">
            <a:miter lim="400000"/>
          </a:ln>
        </p:spPr>
        <p:txBody>
          <a:bodyPr lIns="22860" rIns="22860">
            <a:spAutoFit/>
          </a:bodyPr>
          <a:lstStyle>
            <a:lvl1pPr algn="ctr">
              <a:lnSpc>
                <a:spcPct val="100000"/>
              </a:lnSpc>
              <a:defRPr sz="4800" b="1">
                <a:solidFill>
                  <a:srgbClr val="151314"/>
                </a:solidFill>
              </a:defRPr>
            </a:lvl1pPr>
          </a:lstStyle>
          <a:p>
            <a:r>
              <a:rPr sz="2400"/>
              <a:t>$ 199</a:t>
            </a:r>
            <a:endParaRPr sz="2400"/>
          </a:p>
        </p:txBody>
      </p:sp>
      <p:sp>
        <p:nvSpPr>
          <p:cNvPr id="1530" name="Rectangle 27"/>
          <p:cNvSpPr txBox="1"/>
          <p:nvPr/>
        </p:nvSpPr>
        <p:spPr>
          <a:xfrm>
            <a:off x="8699500" y="3238500"/>
            <a:ext cx="2540000" cy="230832"/>
          </a:xfrm>
          <a:prstGeom prst="rect">
            <a:avLst/>
          </a:prstGeom>
          <a:ln w="12700">
            <a:miter lim="400000"/>
          </a:ln>
        </p:spPr>
        <p:txBody>
          <a:bodyPr lIns="22860" rIns="22860">
            <a:spAutoFit/>
          </a:bodyPr>
          <a:lstStyle>
            <a:lvl1pPr algn="ctr">
              <a:lnSpc>
                <a:spcPct val="100000"/>
              </a:lnSpc>
            </a:lvl1pPr>
          </a:lstStyle>
          <a:p>
            <a:r>
              <a:rPr sz="900"/>
              <a:t>Premium</a:t>
            </a:r>
            <a:endParaRPr sz="900"/>
          </a:p>
        </p:txBody>
      </p:sp>
      <p:sp>
        <p:nvSpPr>
          <p:cNvPr id="1531" name="Rectangle 27"/>
          <p:cNvSpPr txBox="1"/>
          <p:nvPr/>
        </p:nvSpPr>
        <p:spPr>
          <a:xfrm>
            <a:off x="8826500" y="4618355"/>
            <a:ext cx="2286000" cy="1095300"/>
          </a:xfrm>
          <a:prstGeom prst="rect">
            <a:avLst/>
          </a:prstGeom>
          <a:ln w="12700">
            <a:miter lim="400000"/>
          </a:ln>
        </p:spPr>
        <p:txBody>
          <a:bodyPr lIns="22860" rIns="22860">
            <a:spAutoFit/>
          </a:bodyPr>
          <a:lstStyle>
            <a:lvl1pPr algn="ctr">
              <a:lnSpc>
                <a:spcPct val="110000"/>
              </a:lnSpc>
              <a:defRPr sz="3000"/>
            </a:lvl1pPr>
          </a:lstStyle>
          <a:p>
            <a:r>
              <a:rPr sz="1500"/>
              <a:t>Colita kuasd bergren, nosotrad sea the takimta sorem ipsusit drin for the druamet.</a:t>
            </a:r>
            <a:endParaRPr sz="1500"/>
          </a:p>
        </p:txBody>
      </p:sp>
      <p:sp>
        <p:nvSpPr>
          <p:cNvPr id="1532" name="Rectangle 27"/>
          <p:cNvSpPr txBox="1"/>
          <p:nvPr/>
        </p:nvSpPr>
        <p:spPr>
          <a:xfrm>
            <a:off x="8699500" y="3840530"/>
            <a:ext cx="2540000" cy="461665"/>
          </a:xfrm>
          <a:prstGeom prst="rect">
            <a:avLst/>
          </a:prstGeom>
          <a:ln w="12700">
            <a:miter lim="400000"/>
          </a:ln>
        </p:spPr>
        <p:txBody>
          <a:bodyPr lIns="22860" rIns="22860">
            <a:spAutoFit/>
          </a:bodyPr>
          <a:lstStyle>
            <a:lvl1pPr algn="ctr">
              <a:lnSpc>
                <a:spcPct val="100000"/>
              </a:lnSpc>
              <a:defRPr sz="4800" b="1">
                <a:solidFill>
                  <a:srgbClr val="151314"/>
                </a:solidFill>
              </a:defRPr>
            </a:lvl1pPr>
          </a:lstStyle>
          <a:p>
            <a:r>
              <a:rPr sz="2400"/>
              <a:t>$ 799</a:t>
            </a:r>
            <a:endParaRPr sz="2400"/>
          </a:p>
        </p:txBody>
      </p:sp>
      <p:sp>
        <p:nvSpPr>
          <p:cNvPr id="1533" name="Rechteck"/>
          <p:cNvSpPr/>
          <p:nvPr/>
        </p:nvSpPr>
        <p:spPr>
          <a:xfrm>
            <a:off x="4635500" y="2311400"/>
            <a:ext cx="2921000" cy="4546600"/>
          </a:xfrm>
          <a:prstGeom prst="rect">
            <a:avLst/>
          </a:prstGeom>
          <a:solidFill>
            <a:srgbClr val="887EF9"/>
          </a:solidFill>
          <a:ln w="12700">
            <a:miter lim="400000"/>
          </a:ln>
        </p:spPr>
        <p:txBody>
          <a:bodyPr lIns="25400" tIns="25400" rIns="25400" bIns="25400" anchor="ct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1534" name="Rectangle 27"/>
          <p:cNvSpPr txBox="1"/>
          <p:nvPr/>
        </p:nvSpPr>
        <p:spPr>
          <a:xfrm>
            <a:off x="4826000" y="3238500"/>
            <a:ext cx="2540000" cy="461665"/>
          </a:xfrm>
          <a:prstGeom prst="rect">
            <a:avLst/>
          </a:prstGeom>
          <a:ln w="12700">
            <a:miter lim="400000"/>
          </a:ln>
        </p:spPr>
        <p:txBody>
          <a:bodyPr lIns="22860" rIns="22860">
            <a:spAutoFit/>
          </a:bodyPr>
          <a:lstStyle>
            <a:lvl1pPr algn="ctr">
              <a:lnSpc>
                <a:spcPct val="100000"/>
              </a:lnSpc>
              <a:defRPr sz="4800">
                <a:solidFill>
                  <a:srgbClr val="FFFFFF"/>
                </a:solidFill>
              </a:defRPr>
            </a:lvl1pPr>
          </a:lstStyle>
          <a:p>
            <a:r>
              <a:rPr sz="2400"/>
              <a:t>Agency</a:t>
            </a:r>
            <a:endParaRPr sz="2400"/>
          </a:p>
        </p:txBody>
      </p:sp>
      <p:sp>
        <p:nvSpPr>
          <p:cNvPr id="1535" name="Rectangle 27"/>
          <p:cNvSpPr txBox="1"/>
          <p:nvPr/>
        </p:nvSpPr>
        <p:spPr>
          <a:xfrm>
            <a:off x="4953000" y="4618355"/>
            <a:ext cx="2286000" cy="1015663"/>
          </a:xfrm>
          <a:prstGeom prst="rect">
            <a:avLst/>
          </a:prstGeom>
          <a:ln w="12700">
            <a:miter lim="400000"/>
          </a:ln>
        </p:spPr>
        <p:txBody>
          <a:bodyPr lIns="22860" rIns="22860">
            <a:spAutoFit/>
          </a:bodyPr>
          <a:lstStyle>
            <a:lvl1pPr algn="ctr">
              <a:defRPr sz="3000">
                <a:solidFill>
                  <a:srgbClr val="FFFFFF"/>
                </a:solidFill>
              </a:defRPr>
            </a:lvl1pPr>
          </a:lstStyle>
          <a:p>
            <a:r>
              <a:rPr sz="1500"/>
              <a:t>Colita kuasd bergren, nosotrad sea the takimta sorem ipsusit drin for the druamet.</a:t>
            </a:r>
            <a:endParaRPr sz="1500"/>
          </a:p>
        </p:txBody>
      </p:sp>
      <p:sp>
        <p:nvSpPr>
          <p:cNvPr id="1536" name="Rectangle 27"/>
          <p:cNvSpPr txBox="1"/>
          <p:nvPr/>
        </p:nvSpPr>
        <p:spPr>
          <a:xfrm>
            <a:off x="4826000" y="3840530"/>
            <a:ext cx="2540000" cy="461665"/>
          </a:xfrm>
          <a:prstGeom prst="rect">
            <a:avLst/>
          </a:prstGeom>
          <a:ln w="12700">
            <a:miter lim="400000"/>
          </a:ln>
        </p:spPr>
        <p:txBody>
          <a:bodyPr lIns="22860" rIns="22860">
            <a:spAutoFit/>
          </a:bodyPr>
          <a:lstStyle>
            <a:lvl1pPr algn="ctr">
              <a:defRPr sz="4800" b="1">
                <a:solidFill>
                  <a:srgbClr val="FFFFFF"/>
                </a:solidFill>
              </a:defRPr>
            </a:lvl1pPr>
          </a:lstStyle>
          <a:p>
            <a:r>
              <a:rPr sz="2400"/>
              <a:t>$ 359</a:t>
            </a:r>
            <a:endParaRPr sz="2400"/>
          </a:p>
        </p:txBody>
      </p:sp>
      <p:sp>
        <p:nvSpPr>
          <p:cNvPr id="1537" name="Rectangle 27"/>
          <p:cNvSpPr txBox="1"/>
          <p:nvPr/>
        </p:nvSpPr>
        <p:spPr>
          <a:xfrm>
            <a:off x="952500" y="952500"/>
            <a:ext cx="3035102" cy="757130"/>
          </a:xfrm>
          <a:prstGeom prst="rect">
            <a:avLst/>
          </a:prstGeom>
          <a:ln w="12700">
            <a:miter lim="400000"/>
          </a:ln>
        </p:spPr>
        <p:txBody>
          <a:bodyPr lIns="22860" rIns="22860">
            <a:spAutoFit/>
          </a:bodyPr>
          <a:lstStyle>
            <a:lvl1pPr>
              <a:lnSpc>
                <a:spcPct val="90000"/>
              </a:lnSpc>
              <a:defRPr sz="9600" b="1">
                <a:solidFill>
                  <a:srgbClr val="151314"/>
                </a:solidFill>
              </a:defRPr>
            </a:lvl1pPr>
          </a:lstStyle>
          <a:p>
            <a:r>
              <a:rPr sz="4800"/>
              <a:t>Price Plan</a:t>
            </a:r>
            <a:endParaRPr sz="4800"/>
          </a:p>
        </p:txBody>
      </p:sp>
      <p:sp>
        <p:nvSpPr>
          <p:cNvPr id="1538" name="Yam desando frond iron lares in this ons frondas urdas greadon."/>
          <p:cNvSpPr txBox="1"/>
          <p:nvPr/>
        </p:nvSpPr>
        <p:spPr>
          <a:xfrm>
            <a:off x="8204398" y="1104188"/>
            <a:ext cx="3035102" cy="512961"/>
          </a:xfrm>
          <a:prstGeom prst="rect">
            <a:avLst/>
          </a:prstGeom>
          <a:ln w="12700">
            <a:miter lim="400000"/>
          </a:ln>
        </p:spPr>
        <p:txBody>
          <a:bodyPr lIns="25400" tIns="25400" rIns="25400" bIns="25400">
            <a:spAutoFit/>
          </a:bodyPr>
          <a:lstStyle>
            <a:lvl1pPr>
              <a:defRPr sz="3000"/>
            </a:lvl1pPr>
          </a:lstStyle>
          <a:p>
            <a:r>
              <a:rPr sz="1500"/>
              <a:t>Yam desando frond iron lares in this ons frondas urdas greadon.</a:t>
            </a:r>
            <a:endParaRPr sz="1500"/>
          </a:p>
        </p:txBody>
      </p:sp>
      <p:sp>
        <p:nvSpPr>
          <p:cNvPr id="1539" name="Rectangle 27"/>
          <p:cNvSpPr txBox="1"/>
          <p:nvPr/>
        </p:nvSpPr>
        <p:spPr>
          <a:xfrm>
            <a:off x="4635500" y="1085138"/>
            <a:ext cx="2921000" cy="646331"/>
          </a:xfrm>
          <a:prstGeom prst="rect">
            <a:avLst/>
          </a:prstGeom>
          <a:ln w="12700">
            <a:miter lim="400000"/>
          </a:ln>
        </p:spPr>
        <p:txBody>
          <a:bodyPr lIns="22860" rIns="22860">
            <a:spAutoFit/>
          </a:bodyPr>
          <a:lstStyle>
            <a:lvl1pPr>
              <a:lnSpc>
                <a:spcPct val="100000"/>
              </a:lnSpc>
              <a:defRPr sz="3600" b="1" cap="all" spc="107"/>
            </a:lvl1pPr>
          </a:lstStyle>
          <a:p>
            <a:r>
              <a:rPr sz="1800"/>
              <a:t>modern clean creative design.</a:t>
            </a:r>
            <a:endParaRPr sz="18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3"/>
                                        </p:tgtEl>
                                        <p:attrNameLst>
                                          <p:attrName>style.visibility</p:attrName>
                                        </p:attrNameLst>
                                      </p:cBhvr>
                                      <p:to>
                                        <p:strVal val="visible"/>
                                      </p:to>
                                    </p:set>
                                    <p:anim calcmode="lin" valueType="num">
                                      <p:cBhvr additive="base">
                                        <p:cTn id="7" dur="500" fill="hold"/>
                                        <p:tgtEl>
                                          <p:spTgt spid="1533"/>
                                        </p:tgtEl>
                                        <p:attrNameLst>
                                          <p:attrName>ppt_x</p:attrName>
                                        </p:attrNameLst>
                                      </p:cBhvr>
                                      <p:tavLst>
                                        <p:tav tm="0">
                                          <p:val>
                                            <p:strVal val="#ppt_x"/>
                                          </p:val>
                                        </p:tav>
                                        <p:tav tm="100000">
                                          <p:val>
                                            <p:strVal val="#ppt_x"/>
                                          </p:val>
                                        </p:tav>
                                      </p:tavLst>
                                    </p:anim>
                                    <p:anim calcmode="lin" valueType="num">
                                      <p:cBhvr additive="base">
                                        <p:cTn id="8" dur="500" fill="hold"/>
                                        <p:tgtEl>
                                          <p:spTgt spid="153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4"/>
                                        </p:tgtEl>
                                        <p:attrNameLst>
                                          <p:attrName>style.visibility</p:attrName>
                                        </p:attrNameLst>
                                      </p:cBhvr>
                                      <p:to>
                                        <p:strVal val="visible"/>
                                      </p:to>
                                    </p:set>
                                    <p:anim calcmode="lin" valueType="num">
                                      <p:cBhvr additive="base">
                                        <p:cTn id="11" dur="500" fill="hold"/>
                                        <p:tgtEl>
                                          <p:spTgt spid="1534"/>
                                        </p:tgtEl>
                                        <p:attrNameLst>
                                          <p:attrName>ppt_x</p:attrName>
                                        </p:attrNameLst>
                                      </p:cBhvr>
                                      <p:tavLst>
                                        <p:tav tm="0">
                                          <p:val>
                                            <p:strVal val="#ppt_x"/>
                                          </p:val>
                                        </p:tav>
                                        <p:tav tm="100000">
                                          <p:val>
                                            <p:strVal val="#ppt_x"/>
                                          </p:val>
                                        </p:tav>
                                      </p:tavLst>
                                    </p:anim>
                                    <p:anim calcmode="lin" valueType="num">
                                      <p:cBhvr additive="base">
                                        <p:cTn id="12" dur="500" fill="hold"/>
                                        <p:tgtEl>
                                          <p:spTgt spid="153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35"/>
                                        </p:tgtEl>
                                        <p:attrNameLst>
                                          <p:attrName>style.visibility</p:attrName>
                                        </p:attrNameLst>
                                      </p:cBhvr>
                                      <p:to>
                                        <p:strVal val="visible"/>
                                      </p:to>
                                    </p:set>
                                    <p:anim calcmode="lin" valueType="num">
                                      <p:cBhvr additive="base">
                                        <p:cTn id="15" dur="500" fill="hold"/>
                                        <p:tgtEl>
                                          <p:spTgt spid="1535"/>
                                        </p:tgtEl>
                                        <p:attrNameLst>
                                          <p:attrName>ppt_x</p:attrName>
                                        </p:attrNameLst>
                                      </p:cBhvr>
                                      <p:tavLst>
                                        <p:tav tm="0">
                                          <p:val>
                                            <p:strVal val="#ppt_x"/>
                                          </p:val>
                                        </p:tav>
                                        <p:tav tm="100000">
                                          <p:val>
                                            <p:strVal val="#ppt_x"/>
                                          </p:val>
                                        </p:tav>
                                      </p:tavLst>
                                    </p:anim>
                                    <p:anim calcmode="lin" valueType="num">
                                      <p:cBhvr additive="base">
                                        <p:cTn id="16" dur="500" fill="hold"/>
                                        <p:tgtEl>
                                          <p:spTgt spid="153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36"/>
                                        </p:tgtEl>
                                        <p:attrNameLst>
                                          <p:attrName>style.visibility</p:attrName>
                                        </p:attrNameLst>
                                      </p:cBhvr>
                                      <p:to>
                                        <p:strVal val="visible"/>
                                      </p:to>
                                    </p:set>
                                    <p:anim calcmode="lin" valueType="num">
                                      <p:cBhvr additive="base">
                                        <p:cTn id="19" dur="500" fill="hold"/>
                                        <p:tgtEl>
                                          <p:spTgt spid="1536"/>
                                        </p:tgtEl>
                                        <p:attrNameLst>
                                          <p:attrName>ppt_x</p:attrName>
                                        </p:attrNameLst>
                                      </p:cBhvr>
                                      <p:tavLst>
                                        <p:tav tm="0">
                                          <p:val>
                                            <p:strVal val="#ppt_x"/>
                                          </p:val>
                                        </p:tav>
                                        <p:tav tm="100000">
                                          <p:val>
                                            <p:strVal val="#ppt_x"/>
                                          </p:val>
                                        </p:tav>
                                      </p:tavLst>
                                    </p:anim>
                                    <p:anim calcmode="lin" valueType="num">
                                      <p:cBhvr additive="base">
                                        <p:cTn id="20" dur="500" fill="hold"/>
                                        <p:tgtEl>
                                          <p:spTgt spid="1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3" grpId="0" animBg="1"/>
      <p:bldP spid="1534" grpId="0" animBg="1"/>
      <p:bldP spid="1535" grpId="0" animBg="1"/>
      <p:bldP spid="15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667002" y="-2667002"/>
            <a:ext cx="6858000" cy="12192001"/>
          </a:xfrm>
          <a:prstGeom prst="rect">
            <a:avLst/>
          </a:prstGeom>
          <a:ln>
            <a:solidFill>
              <a:srgbClr val="887EF9"/>
            </a:solidFill>
          </a:ln>
        </p:spPr>
      </p:pic>
      <p:sp>
        <p:nvSpPr>
          <p:cNvPr id="2" name="文本框 1"/>
          <p:cNvSpPr txBox="1"/>
          <p:nvPr/>
        </p:nvSpPr>
        <p:spPr>
          <a:xfrm>
            <a:off x="5764194" y="2357180"/>
            <a:ext cx="5683170" cy="1754326"/>
          </a:xfrm>
          <a:prstGeom prst="rect">
            <a:avLst/>
          </a:prstGeom>
          <a:noFill/>
        </p:spPr>
        <p:txBody>
          <a:bodyPr wrap="square" rtlCol="0">
            <a:spAutoFit/>
          </a:bodyPr>
          <a:lstStyle/>
          <a:p>
            <a:r>
              <a:rPr lang="en-US" altLang="zh-CN" sz="5400" dirty="0">
                <a:latin typeface="Goudy Stout" panose="0202090407030B020401" pitchFamily="18" charset="0"/>
              </a:rPr>
              <a:t>PART TWO</a:t>
            </a:r>
            <a:endParaRPr lang="zh-CN" altLang="en-US" sz="5400" dirty="0">
              <a:latin typeface="Goudy Stout" panose="0202090407030B020401" pitchFamily="18" charset="0"/>
            </a:endParaRPr>
          </a:p>
        </p:txBody>
      </p:sp>
      <p:sp>
        <p:nvSpPr>
          <p:cNvPr id="3" name="文本框 2"/>
          <p:cNvSpPr txBox="1"/>
          <p:nvPr/>
        </p:nvSpPr>
        <p:spPr>
          <a:xfrm>
            <a:off x="2939970" y="1215342"/>
            <a:ext cx="2338086" cy="3770263"/>
          </a:xfrm>
          <a:prstGeom prst="rect">
            <a:avLst/>
          </a:prstGeom>
          <a:noFill/>
        </p:spPr>
        <p:txBody>
          <a:bodyPr wrap="square" rtlCol="0">
            <a:spAutoFit/>
          </a:bodyPr>
          <a:lstStyle/>
          <a:p>
            <a:r>
              <a:rPr lang="en-US" altLang="zh-CN" sz="23900" b="1" dirty="0">
                <a:latin typeface="Angsana New" panose="02020603050405020304" pitchFamily="18" charset="-34"/>
                <a:cs typeface="Angsana New" panose="02020603050405020304" pitchFamily="18" charset="-34"/>
              </a:rPr>
              <a:t>02</a:t>
            </a:r>
            <a:endParaRPr lang="zh-CN" altLang="en-US" sz="23900" b="1" dirty="0">
              <a:latin typeface="Angsana New" panose="02020603050405020304" pitchFamily="18" charset="-34"/>
              <a:cs typeface="Angsana New" panose="02020603050405020304" pitchFamily="18" charset="-34"/>
            </a:endParaRPr>
          </a:p>
        </p:txBody>
      </p:sp>
      <p:cxnSp>
        <p:nvCxnSpPr>
          <p:cNvPr id="11" name="直接连接符 10"/>
          <p:cNvCxnSpPr/>
          <p:nvPr/>
        </p:nvCxnSpPr>
        <p:spPr>
          <a:xfrm>
            <a:off x="5428527" y="2357180"/>
            <a:ext cx="0" cy="162045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27"/>
          <p:cNvSpPr txBox="1"/>
          <p:nvPr/>
        </p:nvSpPr>
        <p:spPr>
          <a:xfrm>
            <a:off x="3109131" y="4170407"/>
            <a:ext cx="5496648" cy="553998"/>
          </a:xfrm>
          <a:prstGeom prst="rect">
            <a:avLst/>
          </a:prstGeom>
          <a:ln w="12700">
            <a:miter lim="400000"/>
          </a:ln>
        </p:spPr>
        <p:txBody>
          <a:bodyPr wrap="square" lIns="22860" rIns="22860">
            <a:spAutoFit/>
          </a:bodyPr>
          <a:lstStyle>
            <a:lvl1pPr>
              <a:defRPr sz="3000"/>
            </a:lvl1pPr>
          </a:lstStyle>
          <a:p>
            <a:r>
              <a:rPr sz="1500" dirty="0" err="1"/>
              <a:t>Deot</a:t>
            </a:r>
            <a:r>
              <a:rPr sz="1500" dirty="0"/>
              <a:t> </a:t>
            </a:r>
            <a:r>
              <a:rPr sz="1500" dirty="0" err="1"/>
              <a:t>clita</a:t>
            </a:r>
            <a:r>
              <a:rPr sz="1500" dirty="0"/>
              <a:t> </a:t>
            </a:r>
            <a:r>
              <a:rPr sz="1500" dirty="0" err="1"/>
              <a:t>kuasd</a:t>
            </a:r>
            <a:r>
              <a:rPr sz="1500" dirty="0"/>
              <a:t> </a:t>
            </a:r>
            <a:r>
              <a:rPr sz="1500" dirty="0" err="1"/>
              <a:t>gubergren</a:t>
            </a:r>
            <a:r>
              <a:rPr sz="1500" dirty="0"/>
              <a:t>, </a:t>
            </a:r>
            <a:r>
              <a:rPr sz="1500" dirty="0" err="1"/>
              <a:t>nosotrad</a:t>
            </a:r>
            <a:r>
              <a:rPr sz="1500" dirty="0"/>
              <a:t> seat the </a:t>
            </a:r>
            <a:r>
              <a:rPr sz="1500" dirty="0" err="1"/>
              <a:t>os</a:t>
            </a:r>
            <a:r>
              <a:rPr sz="1500" dirty="0"/>
              <a:t> </a:t>
            </a:r>
            <a:r>
              <a:rPr sz="1500" dirty="0" err="1"/>
              <a:t>takimta</a:t>
            </a:r>
            <a:r>
              <a:rPr sz="1500" dirty="0"/>
              <a:t> </a:t>
            </a:r>
            <a:r>
              <a:rPr sz="1500" dirty="0" err="1"/>
              <a:t>sancem</a:t>
            </a:r>
            <a:r>
              <a:rPr sz="1500" dirty="0"/>
              <a:t> </a:t>
            </a:r>
            <a:r>
              <a:rPr sz="1500" dirty="0" err="1"/>
              <a:t>ipsusit</a:t>
            </a:r>
            <a:r>
              <a:rPr sz="1500" dirty="0"/>
              <a:t> </a:t>
            </a:r>
            <a:r>
              <a:rPr sz="1500" dirty="0" err="1"/>
              <a:t>drin</a:t>
            </a:r>
            <a:r>
              <a:rPr sz="1500" dirty="0"/>
              <a:t> for the </a:t>
            </a:r>
            <a:r>
              <a:rPr sz="1500" dirty="0" err="1"/>
              <a:t>druamet</a:t>
            </a:r>
            <a:r>
              <a:rPr sz="1500" dirty="0"/>
              <a:t> </a:t>
            </a:r>
            <a:r>
              <a:rPr sz="1500" dirty="0" err="1"/>
              <a:t>comda</a:t>
            </a:r>
            <a:r>
              <a:rPr sz="1500" dirty="0"/>
              <a:t>.</a:t>
            </a:r>
            <a:endParaRPr sz="15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占位符 7"/>
          <p:cNvPicPr>
            <a:picLocks noGrp="1" noChangeAspect="1"/>
          </p:cNvPicPr>
          <p:nvPr>
            <p:ph type="pic" sz="half" idx="13"/>
          </p:nvPr>
        </p:nvPicPr>
        <p:blipFill>
          <a:blip r:embed="rId1" cstate="print">
            <a:extLst>
              <a:ext uri="{28A0092B-C50C-407E-A947-70E740481C1C}">
                <a14:useLocalDpi xmlns:a14="http://schemas.microsoft.com/office/drawing/2010/main" val="0"/>
              </a:ext>
            </a:extLst>
          </a:blip>
          <a:srcRect l="12200" r="12200"/>
          <a:stretch>
            <a:fillRect/>
          </a:stretch>
        </p:blipFill>
        <p:spPr/>
      </p:pic>
      <p:sp>
        <p:nvSpPr>
          <p:cNvPr id="3" name="Quadrat"/>
          <p:cNvSpPr/>
          <p:nvPr/>
        </p:nvSpPr>
        <p:spPr>
          <a:xfrm>
            <a:off x="632408" y="635000"/>
            <a:ext cx="4093382" cy="4093382"/>
          </a:xfrm>
          <a:prstGeom prst="rect">
            <a:avLst/>
          </a:prstGeom>
          <a:solidFill>
            <a:srgbClr val="887EF9"/>
          </a:solidFill>
          <a:ln w="12700">
            <a:miter lim="400000"/>
          </a:ln>
        </p:spPr>
        <p:txBody>
          <a:bodyPr lIns="25400" tIns="25400" rIns="25400" bIns="25400" anchor="ctr"/>
          <a:lstStyle/>
          <a:p>
            <a:pPr algn="ctr">
              <a:lnSpc>
                <a:spcPct val="100000"/>
              </a:lnSpc>
              <a:defRPr sz="3200">
                <a:solidFill>
                  <a:srgbClr val="FFFFFF"/>
                </a:solidFill>
                <a:latin typeface="Helvetica Light"/>
                <a:ea typeface="Helvetica Light"/>
                <a:cs typeface="Helvetica Light"/>
                <a:sym typeface="Helvetica Light"/>
              </a:defRPr>
            </a:pPr>
            <a:endParaRPr sz="1600"/>
          </a:p>
        </p:txBody>
      </p:sp>
      <p:sp>
        <p:nvSpPr>
          <p:cNvPr id="4" name="Rectangle 27"/>
          <p:cNvSpPr txBox="1"/>
          <p:nvPr/>
        </p:nvSpPr>
        <p:spPr>
          <a:xfrm>
            <a:off x="1245766" y="952500"/>
            <a:ext cx="1943051" cy="1837426"/>
          </a:xfrm>
          <a:prstGeom prst="rect">
            <a:avLst/>
          </a:prstGeom>
          <a:ln w="12700">
            <a:miter lim="400000"/>
          </a:ln>
        </p:spPr>
        <p:txBody>
          <a:bodyPr lIns="22860" rIns="22860">
            <a:spAutoFit/>
          </a:bodyPr>
          <a:lstStyle>
            <a:lvl1pPr>
              <a:lnSpc>
                <a:spcPct val="80000"/>
              </a:lnSpc>
              <a:defRPr sz="14000">
                <a:solidFill>
                  <a:srgbClr val="19227C"/>
                </a:solidFill>
                <a:latin typeface="+mn-lt"/>
                <a:ea typeface="+mn-ea"/>
                <a:cs typeface="+mn-cs"/>
                <a:sym typeface="Futura Bold"/>
              </a:defRPr>
            </a:lvl1pPr>
          </a:lstStyle>
          <a:p>
            <a:r>
              <a:rPr sz="7000">
                <a:solidFill>
                  <a:schemeClr val="bg1"/>
                </a:solidFill>
              </a:rPr>
              <a:t>BILBAO</a:t>
            </a:r>
            <a:endParaRPr sz="7000">
              <a:solidFill>
                <a:schemeClr val="bg1"/>
              </a:solidFill>
            </a:endParaRPr>
          </a:p>
        </p:txBody>
      </p:sp>
      <p:sp>
        <p:nvSpPr>
          <p:cNvPr id="5" name="PRESENTATION TEMPLATE"/>
          <p:cNvSpPr txBox="1"/>
          <p:nvPr/>
        </p:nvSpPr>
        <p:spPr>
          <a:xfrm>
            <a:off x="2850555" y="3277964"/>
            <a:ext cx="3915570" cy="189796"/>
          </a:xfrm>
          <a:prstGeom prst="rect">
            <a:avLst/>
          </a:prstGeom>
          <a:ln w="12700">
            <a:miter lim="400000"/>
          </a:ln>
        </p:spPr>
        <p:txBody>
          <a:bodyPr lIns="25400" tIns="25400" rIns="25400" bIns="25400">
            <a:spAutoFit/>
          </a:bodyPr>
          <a:lstStyle>
            <a:lvl1pPr>
              <a:lnSpc>
                <a:spcPct val="100000"/>
              </a:lnSpc>
              <a:defRPr>
                <a:solidFill>
                  <a:srgbClr val="19227C"/>
                </a:solidFill>
              </a:defRPr>
            </a:lvl1pPr>
          </a:lstStyle>
          <a:p>
            <a:r>
              <a:rPr sz="900"/>
              <a:t>PRESENTATION TEMPLATE</a:t>
            </a:r>
            <a:endParaRPr sz="900"/>
          </a:p>
        </p:txBody>
      </p:sp>
      <p:sp>
        <p:nvSpPr>
          <p:cNvPr id="6" name="Rectangle 27"/>
          <p:cNvSpPr txBox="1"/>
          <p:nvPr/>
        </p:nvSpPr>
        <p:spPr>
          <a:xfrm>
            <a:off x="10076098" y="1349247"/>
            <a:ext cx="1163402" cy="923330"/>
          </a:xfrm>
          <a:prstGeom prst="rect">
            <a:avLst/>
          </a:prstGeom>
          <a:ln w="12700">
            <a:miter lim="400000"/>
          </a:ln>
        </p:spPr>
        <p:txBody>
          <a:bodyPr lIns="22860" rIns="22860">
            <a:spAutoFit/>
          </a:bodyPr>
          <a:lstStyle/>
          <a:p>
            <a:pPr algn="ctr">
              <a:defRPr>
                <a:solidFill>
                  <a:srgbClr val="19227C"/>
                </a:solidFill>
                <a:latin typeface="+mn-lt"/>
                <a:ea typeface="+mn-ea"/>
                <a:cs typeface="+mn-cs"/>
                <a:sym typeface="Futura Bold"/>
              </a:defRPr>
            </a:pPr>
            <a:r>
              <a:rPr sz="900"/>
              <a:t>D</a:t>
            </a:r>
            <a:endParaRPr sz="900"/>
          </a:p>
          <a:p>
            <a:pPr algn="ctr">
              <a:defRPr>
                <a:solidFill>
                  <a:srgbClr val="19227C"/>
                </a:solidFill>
                <a:latin typeface="+mn-lt"/>
                <a:ea typeface="+mn-ea"/>
                <a:cs typeface="+mn-cs"/>
                <a:sym typeface="Futura Bold"/>
              </a:defRPr>
            </a:pPr>
            <a:r>
              <a:rPr sz="900"/>
              <a:t>E</a:t>
            </a:r>
            <a:br>
              <a:rPr sz="900"/>
            </a:br>
            <a:r>
              <a:rPr sz="900"/>
              <a:t>S</a:t>
            </a:r>
            <a:br>
              <a:rPr sz="900"/>
            </a:br>
            <a:r>
              <a:rPr sz="900"/>
              <a:t>I</a:t>
            </a:r>
            <a:br>
              <a:rPr sz="900"/>
            </a:br>
            <a:r>
              <a:rPr sz="900"/>
              <a:t>G</a:t>
            </a:r>
            <a:br>
              <a:rPr sz="900"/>
            </a:br>
            <a:r>
              <a:rPr sz="900"/>
              <a:t>N</a:t>
            </a:r>
            <a:endParaRPr sz="90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tags/tag1.xml><?xml version="1.0" encoding="utf-8"?>
<p:tagLst xmlns:p="http://schemas.openxmlformats.org/presentationml/2006/main">
  <p:tag name="ISPRING_PRESENTATION_TITLE" val="PowerPoint 演示文稿"/>
</p:tagLst>
</file>

<file path=ppt/theme/theme1.xml><?xml version="1.0" encoding="utf-8"?>
<a:theme xmlns:a="http://schemas.openxmlformats.org/drawingml/2006/main" name="模板">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6608</Words>
  <Application>WPS 演示</Application>
  <PresentationFormat>宽屏</PresentationFormat>
  <Paragraphs>405</Paragraphs>
  <Slides>23</Slides>
  <Notes>24</Notes>
  <HiddenSlides>0</HiddenSlides>
  <MMClips>2</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23</vt:i4>
      </vt:variant>
    </vt:vector>
  </HeadingPairs>
  <TitlesOfParts>
    <vt:vector size="45" baseType="lpstr">
      <vt:lpstr>Arial</vt:lpstr>
      <vt:lpstr>宋体</vt:lpstr>
      <vt:lpstr>Wingdings</vt:lpstr>
      <vt:lpstr>杨任东竹石体-Bold</vt:lpstr>
      <vt:lpstr>Helvetica Light</vt:lpstr>
      <vt:lpstr>Goudy Stout</vt:lpstr>
      <vt:lpstr>Segoe Print</vt:lpstr>
      <vt:lpstr>Angsana New</vt:lpstr>
      <vt:lpstr>Arial</vt:lpstr>
      <vt:lpstr>Gill Sans</vt:lpstr>
      <vt:lpstr>Futura</vt:lpstr>
      <vt:lpstr>Proxima Nova</vt:lpstr>
      <vt:lpstr>Futura Bold</vt:lpstr>
      <vt:lpstr>Calibri</vt:lpstr>
      <vt:lpstr>等线</vt:lpstr>
      <vt:lpstr>微软雅黑</vt:lpstr>
      <vt:lpstr>Arial Unicode MS</vt:lpstr>
      <vt:lpstr>Helvetica</vt:lpstr>
      <vt:lpstr>Montserrat Light</vt:lpstr>
      <vt:lpstr>FontAwesome</vt:lpstr>
      <vt:lpstr>Montserrat</vt:lpstr>
      <vt:lpstr>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ASUS</dc:creator>
  <cp:lastModifiedBy>Administrator</cp:lastModifiedBy>
  <cp:revision>94</cp:revision>
  <dcterms:created xsi:type="dcterms:W3CDTF">2019-01-29T14:14:00Z</dcterms:created>
  <dcterms:modified xsi:type="dcterms:W3CDTF">2021-09-10T03:15:02Z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547208971DEB4407A650765D893A234F</vt:lpwstr>
  </property>
  <property fmtid="{D5CDD505-2E9C-101B-9397-08002B2CF9AE}" pid="3" name="KSOProductBuildVer">
    <vt:lpwstr>2052-11.1.0.10700</vt:lpwstr>
  </property>
</Properties>
</file>