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7" r:id="rId3"/>
    <p:sldId id="335" r:id="rId5"/>
    <p:sldId id="336" r:id="rId6"/>
    <p:sldId id="322" r:id="rId7"/>
    <p:sldId id="326" r:id="rId8"/>
    <p:sldId id="259" r:id="rId9"/>
    <p:sldId id="327" r:id="rId10"/>
    <p:sldId id="261" r:id="rId11"/>
    <p:sldId id="337" r:id="rId12"/>
    <p:sldId id="314" r:id="rId13"/>
    <p:sldId id="328" r:id="rId14"/>
    <p:sldId id="263" r:id="rId15"/>
    <p:sldId id="338" r:id="rId16"/>
    <p:sldId id="269" r:id="rId17"/>
    <p:sldId id="329" r:id="rId18"/>
    <p:sldId id="330" r:id="rId19"/>
    <p:sldId id="331" r:id="rId20"/>
    <p:sldId id="332" r:id="rId21"/>
    <p:sldId id="339" r:id="rId22"/>
    <p:sldId id="278" r:id="rId23"/>
    <p:sldId id="333" r:id="rId24"/>
    <p:sldId id="334" r:id="rId25"/>
    <p:sldId id="340" r:id="rId26"/>
    <p:sldId id="317" r:id="rId27"/>
    <p:sldId id="279" r:id="rId28"/>
    <p:sldId id="280" r:id="rId29"/>
    <p:sldId id="341" r:id="rId30"/>
    <p:sldId id="343" r:id="rId31"/>
    <p:sldId id="34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568D11"/>
    <a:srgbClr val="0F8FEF"/>
    <a:srgbClr val="407434"/>
    <a:srgbClr val="4AA44A"/>
    <a:srgbClr val="0F97C7"/>
    <a:srgbClr val="019DD5"/>
    <a:srgbClr val="85AD32"/>
    <a:srgbClr val="009D8C"/>
    <a:srgbClr val="009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95" autoAdjust="0"/>
  </p:normalViewPr>
  <p:slideViewPr>
    <p:cSldViewPr snapToGrid="0">
      <p:cViewPr varScale="1">
        <p:scale>
          <a:sx n="76" d="100"/>
          <a:sy n="76" d="100"/>
        </p:scale>
        <p:origin x="-114" y="-522"/>
      </p:cViewPr>
      <p:guideLst>
        <p:guide orient="horz" pos="1049"/>
        <p:guide pos="5541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绪论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9" y="183653"/>
            <a:ext cx="950880" cy="95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界定与表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 userDrawn="1"/>
        </p:nvGraphicFramePr>
        <p:xfrm>
          <a:off x="0" y="1268760"/>
          <a:ext cx="1691680" cy="3999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96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组合 16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>
            <a:off x="3668" y="2079006"/>
            <a:ext cx="1691680" cy="788186"/>
            <a:chOff x="0" y="1272662"/>
            <a:chExt cx="1691680" cy="788186"/>
          </a:xfrm>
          <a:solidFill>
            <a:srgbClr val="0070C0"/>
          </a:solidFill>
        </p:grpSpPr>
        <p:sp>
          <p:nvSpPr>
            <p:cNvPr id="28" name="矩形 2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9" y="183653"/>
            <a:ext cx="950880" cy="95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881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研究方法与思路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6200000">
            <a:off x="1547664" y="31742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2852936"/>
            <a:ext cx="1691680" cy="788186"/>
            <a:chOff x="0" y="1272662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关键技术与难点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9" y="183653"/>
            <a:ext cx="950880" cy="95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研究方法与思路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3654304"/>
            <a:ext cx="1691680" cy="788186"/>
            <a:chOff x="0" y="1272662"/>
            <a:chExt cx="1691680" cy="78818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研究成果与应用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9" y="183653"/>
            <a:ext cx="950880" cy="950880"/>
          </a:xfrm>
          <a:prstGeom prst="rect">
            <a:avLst/>
          </a:prstGeom>
        </p:spPr>
      </p:pic>
      <p:cxnSp>
        <p:nvCxnSpPr>
          <p:cNvPr id="18" name="直接连接符 17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 userDrawn="1"/>
        </p:nvGraphicFramePr>
        <p:xfrm>
          <a:off x="8194" y="1295576"/>
          <a:ext cx="1691680" cy="3999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96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组合 16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3668" y="2079006"/>
            <a:ext cx="1691680" cy="78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研究方法与思路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2439" y="4510374"/>
            <a:ext cx="1691680" cy="788186"/>
            <a:chOff x="2311936" y="2060849"/>
            <a:chExt cx="1691680" cy="788186"/>
          </a:xfrm>
        </p:grpSpPr>
        <p:sp>
          <p:nvSpPr>
            <p:cNvPr id="14" name="矩形 13"/>
            <p:cNvSpPr/>
            <p:nvPr userDrawn="1"/>
          </p:nvSpPr>
          <p:spPr>
            <a:xfrm>
              <a:off x="2311936" y="2060849"/>
              <a:ext cx="1691680" cy="788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/>
          </p:nvSpPr>
          <p:spPr>
            <a:xfrm rot="16200000">
              <a:off x="3857302" y="2382934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9" y="183653"/>
            <a:ext cx="950880" cy="95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-27384"/>
            <a:ext cx="2272415" cy="960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20072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00C3F7A1-FCEE-4E12-BEB0-527B87A0769B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B444C96-CA8C-4BA7-992C-AAC2EE0D4A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7" Type="http://schemas.openxmlformats.org/officeDocument/2006/relationships/notesSlide" Target="../notesSlides/notesSlide21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774031" y="2589686"/>
            <a:ext cx="8622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7200" dirty="0" smtClean="0">
                <a:solidFill>
                  <a:schemeClr val="bg1"/>
                </a:solidFill>
                <a:latin typeface="方正大标宋简体" panose="03000509000000000000" pitchFamily="2" charset="-122"/>
                <a:ea typeface="方正大标宋简体" panose="03000509000000000000" pitchFamily="2" charset="-122"/>
              </a:rPr>
              <a:t>框架</a:t>
            </a:r>
            <a:r>
              <a:rPr lang="zh-CN" altLang="en-US" sz="7200" smtClean="0">
                <a:solidFill>
                  <a:schemeClr val="bg1"/>
                </a:solidFill>
                <a:latin typeface="方正大标宋简体" panose="03000509000000000000" pitchFamily="2" charset="-122"/>
                <a:ea typeface="方正大标宋简体" panose="03000509000000000000" pitchFamily="2" charset="-122"/>
              </a:rPr>
              <a:t>完整</a:t>
            </a:r>
            <a:r>
              <a:rPr lang="en-US" altLang="zh-CN" sz="7200" smtClean="0">
                <a:solidFill>
                  <a:schemeClr val="bg1"/>
                </a:solidFill>
                <a:latin typeface="方正大标宋简体" panose="03000509000000000000" pitchFamily="2" charset="-122"/>
                <a:ea typeface="方正大标宋简体" panose="03000509000000000000" pitchFamily="2" charset="-122"/>
              </a:rPr>
              <a:t>·</a:t>
            </a:r>
            <a:r>
              <a:rPr lang="zh-CN" altLang="en-US" sz="7200" smtClean="0">
                <a:solidFill>
                  <a:schemeClr val="bg1"/>
                </a:solidFill>
                <a:latin typeface="方正大标宋简体" panose="03000509000000000000" pitchFamily="2" charset="-122"/>
                <a:ea typeface="方正大标宋简体" panose="03000509000000000000" pitchFamily="2" charset="-122"/>
              </a:rPr>
              <a:t>学术答辩</a:t>
            </a:r>
            <a:endParaRPr lang="zh-CN" altLang="en-US" sz="7200" dirty="0">
              <a:solidFill>
                <a:schemeClr val="bg1"/>
              </a:solidFill>
              <a:latin typeface="方正大标宋简体" panose="03000509000000000000" pitchFamily="2" charset="-122"/>
              <a:ea typeface="方正大标宋简体" panose="03000509000000000000" pitchFamily="2" charset="-122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052220" y="3872680"/>
            <a:ext cx="8066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     Athletic retro thesis template Athletic retro thesis template Athletic</a:t>
            </a:r>
            <a:endParaRPr lang="zh-CN" altLang="en-US" sz="18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87523" y="4837240"/>
            <a:ext cx="247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答辩学生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李某某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25496" y="4837240"/>
            <a:ext cx="250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指导老师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：李老师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41926" y="541236"/>
            <a:ext cx="1818271" cy="1818271"/>
            <a:chOff x="5141926" y="541236"/>
            <a:chExt cx="1818271" cy="1818271"/>
          </a:xfrm>
        </p:grpSpPr>
        <p:sp>
          <p:nvSpPr>
            <p:cNvPr id="29" name="Oval 2287"/>
            <p:cNvSpPr/>
            <p:nvPr/>
          </p:nvSpPr>
          <p:spPr>
            <a:xfrm>
              <a:off x="5141926" y="541236"/>
              <a:ext cx="1818271" cy="1818271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25400" dir="2700000" algn="tl" rotWithShape="0">
                <a:schemeClr val="tx1">
                  <a:lumMod val="50000"/>
                  <a:lumOff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7061" y="676371"/>
              <a:ext cx="1548000" cy="1548000"/>
            </a:xfrm>
            <a:prstGeom prst="rect">
              <a:avLst/>
            </a:prstGeom>
          </p:spPr>
        </p:pic>
      </p:grpSp>
      <p:pic>
        <p:nvPicPr>
          <p:cNvPr id="42" name="温馨、背景音乐 - 梦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5271" y="-863355"/>
            <a:ext cx="609679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49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SubTitle_2"/>
          <p:cNvSpPr/>
          <p:nvPr>
            <p:custDataLst>
              <p:tags r:id="rId1"/>
            </p:custDataLst>
          </p:nvPr>
        </p:nvSpPr>
        <p:spPr>
          <a:xfrm>
            <a:off x="4488267" y="3749229"/>
            <a:ext cx="2557023" cy="51174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添加标题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29" name="MH_SubTitle_3"/>
          <p:cNvSpPr/>
          <p:nvPr>
            <p:custDataLst>
              <p:tags r:id="rId2"/>
            </p:custDataLst>
          </p:nvPr>
        </p:nvSpPr>
        <p:spPr>
          <a:xfrm>
            <a:off x="6533548" y="2898014"/>
            <a:ext cx="2557023" cy="51005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添加标题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1" name="MH_SubTitle_1"/>
          <p:cNvSpPr/>
          <p:nvPr>
            <p:custDataLst>
              <p:tags r:id="rId3"/>
            </p:custDataLst>
          </p:nvPr>
        </p:nvSpPr>
        <p:spPr>
          <a:xfrm>
            <a:off x="2442985" y="4602134"/>
            <a:ext cx="2557023" cy="51005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添加标题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5" name="MH_Other_1"/>
          <p:cNvSpPr/>
          <p:nvPr>
            <p:custDataLst>
              <p:tags r:id="rId4"/>
            </p:custDataLst>
          </p:nvPr>
        </p:nvSpPr>
        <p:spPr>
          <a:xfrm flipH="1" flipV="1">
            <a:off x="4488267" y="4260972"/>
            <a:ext cx="511742" cy="851215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1" name="MH_Other_3"/>
          <p:cNvSpPr/>
          <p:nvPr>
            <p:custDataLst>
              <p:tags r:id="rId5"/>
            </p:custDataLst>
          </p:nvPr>
        </p:nvSpPr>
        <p:spPr>
          <a:xfrm flipH="1" flipV="1">
            <a:off x="6533548" y="3408067"/>
            <a:ext cx="511744" cy="852905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3" name="MH_SubTitle_4"/>
          <p:cNvSpPr/>
          <p:nvPr>
            <p:custDataLst>
              <p:tags r:id="rId6"/>
            </p:custDataLst>
          </p:nvPr>
        </p:nvSpPr>
        <p:spPr>
          <a:xfrm>
            <a:off x="8578830" y="2045110"/>
            <a:ext cx="2555334" cy="511742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添加标题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45" name="MH_Other_5"/>
          <p:cNvSpPr/>
          <p:nvPr>
            <p:custDataLst>
              <p:tags r:id="rId7"/>
            </p:custDataLst>
          </p:nvPr>
        </p:nvSpPr>
        <p:spPr>
          <a:xfrm flipH="1" flipV="1">
            <a:off x="8578829" y="2556852"/>
            <a:ext cx="511743" cy="851215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325299" y="5324371"/>
            <a:ext cx="216296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文字，您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这里或者粘贴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871652" y="4578926"/>
            <a:ext cx="19169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打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6958121" y="3747939"/>
            <a:ext cx="19169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打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9090571" y="2767999"/>
            <a:ext cx="19169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打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研究思路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5" grpId="0" animBg="1"/>
      <p:bldP spid="41" grpId="0" animBg="1"/>
      <p:bldP spid="43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研究方案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09865" y="1564791"/>
            <a:ext cx="9193287" cy="1041088"/>
            <a:chOff x="552805" y="1108031"/>
            <a:chExt cx="7256486" cy="821756"/>
          </a:xfrm>
        </p:grpSpPr>
        <p:sp>
          <p:nvSpPr>
            <p:cNvPr id="15" name="TextBox 30"/>
            <p:cNvSpPr txBox="1"/>
            <p:nvPr/>
          </p:nvSpPr>
          <p:spPr>
            <a:xfrm>
              <a:off x="552805" y="1108031"/>
              <a:ext cx="874568" cy="40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9"/>
            <p:cNvSpPr txBox="1"/>
            <p:nvPr/>
          </p:nvSpPr>
          <p:spPr>
            <a:xfrm>
              <a:off x="552805" y="1419622"/>
              <a:ext cx="7256486" cy="51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后在此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框中选择粘贴，并选择只保留文字。您的内容打在这里，或者通过复制您的文本后，在此框中选择粘贴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358281" y="2843783"/>
          <a:ext cx="9254600" cy="3014952"/>
        </p:xfrm>
        <a:graphic>
          <a:graphicData uri="http://schemas.openxmlformats.org/drawingml/2006/table">
            <a:tbl>
              <a:tblPr/>
              <a:tblGrid>
                <a:gridCol w="760346"/>
                <a:gridCol w="1611032"/>
                <a:gridCol w="1023833"/>
                <a:gridCol w="1626088"/>
                <a:gridCol w="3039440"/>
                <a:gridCol w="1193861"/>
              </a:tblGrid>
              <a:tr h="4876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研究任务进度表</a:t>
                      </a:r>
                      <a:endParaRPr lang="zh-CN" altLang="en-US" sz="19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10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时间：</a:t>
                      </a:r>
                      <a:r>
                        <a:rPr lang="en-US" altLang="zh-CN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 </a:t>
                      </a:r>
                      <a:r>
                        <a:rPr lang="en-US" altLang="zh-CN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- 5</a:t>
                      </a:r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5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10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5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  <a:endParaRPr lang="zh-CN" altLang="en-US" sz="15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endParaRPr lang="zh-CN" altLang="en-US" sz="15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5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</a:t>
                      </a:r>
                      <a:endParaRPr lang="zh-CN" altLang="en-US" sz="15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5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090" marR="6090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10764" y="52017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研究可行性说明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89396" y="2101878"/>
            <a:ext cx="5978458" cy="3494250"/>
            <a:chOff x="1763688" y="1665246"/>
            <a:chExt cx="5616624" cy="3282768"/>
          </a:xfrm>
        </p:grpSpPr>
        <p:cxnSp>
          <p:nvCxnSpPr>
            <p:cNvPr id="13" name="직선 연결선 31"/>
            <p:cNvCxnSpPr/>
            <p:nvPr/>
          </p:nvCxnSpPr>
          <p:spPr>
            <a:xfrm>
              <a:off x="3550746" y="3226299"/>
              <a:ext cx="2352371" cy="7194"/>
            </a:xfrm>
            <a:prstGeom prst="line">
              <a:avLst/>
            </a:prstGeom>
            <a:ln w="76200" cap="sq">
              <a:solidFill>
                <a:srgbClr val="414455"/>
              </a:solidFill>
              <a:headEnd type="none"/>
              <a:tailEnd type="triangle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20"/>
            <p:cNvCxnSpPr>
              <a:stCxn id="31" idx="2"/>
            </p:cNvCxnSpPr>
            <p:nvPr/>
          </p:nvCxnSpPr>
          <p:spPr>
            <a:xfrm rot="16200000" flipH="1">
              <a:off x="2650322" y="2325876"/>
              <a:ext cx="1177384" cy="630656"/>
            </a:xfrm>
            <a:prstGeom prst="line">
              <a:avLst/>
            </a:prstGeom>
            <a:ln w="41275">
              <a:solidFill>
                <a:srgbClr val="414455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23"/>
            <p:cNvCxnSpPr>
              <a:stCxn id="32" idx="2"/>
            </p:cNvCxnSpPr>
            <p:nvPr/>
          </p:nvCxnSpPr>
          <p:spPr>
            <a:xfrm>
              <a:off x="4800068" y="2052512"/>
              <a:ext cx="640248" cy="1173787"/>
            </a:xfrm>
            <a:prstGeom prst="line">
              <a:avLst/>
            </a:prstGeom>
            <a:ln w="41275">
              <a:solidFill>
                <a:srgbClr val="414455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24"/>
            <p:cNvCxnSpPr>
              <a:endCxn id="33" idx="0"/>
            </p:cNvCxnSpPr>
            <p:nvPr/>
          </p:nvCxnSpPr>
          <p:spPr>
            <a:xfrm rot="5400000">
              <a:off x="2535822" y="3497865"/>
              <a:ext cx="1286490" cy="750552"/>
            </a:xfrm>
            <a:prstGeom prst="line">
              <a:avLst/>
            </a:prstGeom>
            <a:ln w="41275">
              <a:solidFill>
                <a:srgbClr val="414455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26"/>
            <p:cNvCxnSpPr>
              <a:endCxn id="34" idx="0"/>
            </p:cNvCxnSpPr>
            <p:nvPr/>
          </p:nvCxnSpPr>
          <p:spPr>
            <a:xfrm flipH="1">
              <a:off x="4744916" y="3233493"/>
              <a:ext cx="695400" cy="1282893"/>
            </a:xfrm>
            <a:prstGeom prst="line">
              <a:avLst/>
            </a:prstGeom>
            <a:ln w="41275">
              <a:solidFill>
                <a:srgbClr val="414455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7"/>
            <p:cNvSpPr txBox="1"/>
            <p:nvPr/>
          </p:nvSpPr>
          <p:spPr>
            <a:xfrm>
              <a:off x="1763688" y="2292726"/>
              <a:ext cx="1348836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ko-KR" altLang="en-US" sz="1200" dirty="0">
                  <a:latin typeface="微软雅黑" panose="020B0503020204020204" pitchFamily="34" charset="-122"/>
                </a:rPr>
                <a:t>     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ko-KR" altLang="en-US" sz="120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2033454" y="2628016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200" dirty="0" smtClean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ko-KR" altLang="en-US" sz="1200" dirty="0">
                <a:solidFill>
                  <a:srgbClr val="568D1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3500390" y="2466155"/>
              <a:ext cx="11917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ko-KR" altLang="en-US" sz="12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1763688" y="4000414"/>
              <a:ext cx="9906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ko-KR" altLang="en-US" sz="1200" dirty="0">
                <a:latin typeface="微软雅黑" panose="020B0503020204020204" pitchFamily="34" charset="-122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5226900" y="2150828"/>
              <a:ext cx="123613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4093878" y="2804264"/>
              <a:ext cx="96636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5496668" y="2574062"/>
              <a:ext cx="1456744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与分支因素</a:t>
              </a:r>
              <a:r>
                <a:rPr lang="en-US" altLang="zh-CN" sz="1200" dirty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ko-KR" sz="1200" dirty="0" smtClean="0">
                <a:solidFill>
                  <a:srgbClr val="568D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4"/>
            <p:cNvSpPr txBox="1"/>
            <p:nvPr/>
          </p:nvSpPr>
          <p:spPr>
            <a:xfrm>
              <a:off x="2191132" y="3491271"/>
              <a:ext cx="1456743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ko-KR" sz="1200" dirty="0">
                <a:solidFill>
                  <a:srgbClr val="568D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4139952" y="3437318"/>
              <a:ext cx="97116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 smtClean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ko-KR" sz="1200" dirty="0">
                <a:solidFill>
                  <a:srgbClr val="568D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5491872" y="3666320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5339604" y="4059350"/>
              <a:ext cx="8854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分支因素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ko-KR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그룹 110"/>
            <p:cNvGrpSpPr/>
            <p:nvPr/>
          </p:nvGrpSpPr>
          <p:grpSpPr bwMode="auto">
            <a:xfrm>
              <a:off x="2690496" y="2258734"/>
              <a:ext cx="2810968" cy="1923377"/>
              <a:chOff x="2284741" y="2428868"/>
              <a:chExt cx="3723121" cy="2546680"/>
            </a:xfrm>
          </p:grpSpPr>
          <p:cxnSp>
            <p:nvCxnSpPr>
              <p:cNvPr id="46" name="직선 연결선 76"/>
              <p:cNvCxnSpPr/>
              <p:nvPr/>
            </p:nvCxnSpPr>
            <p:spPr>
              <a:xfrm>
                <a:off x="2403038" y="2644770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90"/>
              <p:cNvCxnSpPr/>
              <p:nvPr/>
            </p:nvCxnSpPr>
            <p:spPr>
              <a:xfrm>
                <a:off x="2617422" y="3073398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93"/>
              <p:cNvCxnSpPr/>
              <p:nvPr/>
            </p:nvCxnSpPr>
            <p:spPr>
              <a:xfrm>
                <a:off x="5221788" y="2428868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94"/>
              <p:cNvCxnSpPr/>
              <p:nvPr/>
            </p:nvCxnSpPr>
            <p:spPr>
              <a:xfrm>
                <a:off x="5579094" y="300037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95"/>
              <p:cNvCxnSpPr/>
              <p:nvPr/>
            </p:nvCxnSpPr>
            <p:spPr>
              <a:xfrm>
                <a:off x="2941380" y="2857496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96"/>
              <p:cNvCxnSpPr/>
              <p:nvPr/>
            </p:nvCxnSpPr>
            <p:spPr>
              <a:xfrm>
                <a:off x="5286897" y="3295649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97"/>
              <p:cNvCxnSpPr/>
              <p:nvPr/>
            </p:nvCxnSpPr>
            <p:spPr>
              <a:xfrm>
                <a:off x="2682531" y="4238631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98"/>
              <p:cNvCxnSpPr/>
              <p:nvPr/>
            </p:nvCxnSpPr>
            <p:spPr>
              <a:xfrm>
                <a:off x="2284741" y="488945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103"/>
              <p:cNvCxnSpPr/>
              <p:nvPr/>
            </p:nvCxnSpPr>
            <p:spPr>
              <a:xfrm>
                <a:off x="5328053" y="4973961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104"/>
              <p:cNvCxnSpPr/>
              <p:nvPr/>
            </p:nvCxnSpPr>
            <p:spPr>
              <a:xfrm>
                <a:off x="5286897" y="4143380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106"/>
              <p:cNvCxnSpPr/>
              <p:nvPr/>
            </p:nvCxnSpPr>
            <p:spPr>
              <a:xfrm>
                <a:off x="5566390" y="443548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모서리가 둥근 직사각형 10"/>
            <p:cNvSpPr/>
            <p:nvPr/>
          </p:nvSpPr>
          <p:spPr>
            <a:xfrm>
              <a:off x="5912331" y="3024357"/>
              <a:ext cx="1467981" cy="455676"/>
            </a:xfrm>
            <a:prstGeom prst="roundRect">
              <a:avLst/>
            </a:prstGeom>
            <a:solidFill>
              <a:srgbClr val="41445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结果文本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모서리가 둥근 직사각형 12"/>
            <p:cNvSpPr/>
            <p:nvPr/>
          </p:nvSpPr>
          <p:spPr>
            <a:xfrm>
              <a:off x="2438106" y="1665246"/>
              <a:ext cx="971162" cy="387266"/>
            </a:xfrm>
            <a:prstGeom prst="roundRect">
              <a:avLst/>
            </a:prstGeom>
            <a:solidFill>
              <a:srgbClr val="41445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因素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ko-KR" altLang="en-US" sz="16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모서리가 둥근 직사각형 13"/>
            <p:cNvSpPr/>
            <p:nvPr/>
          </p:nvSpPr>
          <p:spPr>
            <a:xfrm>
              <a:off x="4314487" y="1665246"/>
              <a:ext cx="971162" cy="387266"/>
            </a:xfrm>
            <a:prstGeom prst="roundRect">
              <a:avLst/>
            </a:prstGeom>
            <a:solidFill>
              <a:srgbClr val="41445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因素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ko-KR" altLang="en-US" sz="16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모서리가 둥근 직사각형 15"/>
            <p:cNvSpPr/>
            <p:nvPr/>
          </p:nvSpPr>
          <p:spPr>
            <a:xfrm>
              <a:off x="2318210" y="4516386"/>
              <a:ext cx="971162" cy="431628"/>
            </a:xfrm>
            <a:prstGeom prst="roundRect">
              <a:avLst/>
            </a:prstGeom>
            <a:solidFill>
              <a:srgbClr val="41445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因素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ko-KR" altLang="en-US" sz="16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모서리가 둥근 직사각형 16"/>
            <p:cNvSpPr/>
            <p:nvPr/>
          </p:nvSpPr>
          <p:spPr>
            <a:xfrm>
              <a:off x="4208978" y="4516386"/>
              <a:ext cx="1071876" cy="431628"/>
            </a:xfrm>
            <a:prstGeom prst="roundRect">
              <a:avLst/>
            </a:prstGeom>
            <a:solidFill>
              <a:srgbClr val="41445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因素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ko-KR" altLang="en-US" sz="16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506715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393558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869734" y="1998559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744451" y="4462433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692163" y="445495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746116" y="200677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TextBox 30"/>
          <p:cNvSpPr txBox="1"/>
          <p:nvPr/>
        </p:nvSpPr>
        <p:spPr>
          <a:xfrm>
            <a:off x="2326653" y="205672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2309023" y="2504696"/>
            <a:ext cx="309833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753" y="2982389"/>
            <a:ext cx="4241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kern="1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关键技术与难点</a:t>
            </a:r>
            <a:endParaRPr lang="zh-CN" altLang="zh-CN" sz="4400" kern="1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20319" y="3957161"/>
            <a:ext cx="15518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重要理论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关键技术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关键难点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00295" y="3854495"/>
            <a:ext cx="42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434135" y="1315452"/>
            <a:ext cx="1580321" cy="1580321"/>
            <a:chOff x="5434135" y="1315452"/>
            <a:chExt cx="1580321" cy="1580321"/>
          </a:xfrm>
        </p:grpSpPr>
        <p:sp>
          <p:nvSpPr>
            <p:cNvPr id="2" name="椭圆 1"/>
            <p:cNvSpPr/>
            <p:nvPr/>
          </p:nvSpPr>
          <p:spPr>
            <a:xfrm>
              <a:off x="5434135" y="1315452"/>
              <a:ext cx="1580321" cy="158032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18"/>
            <p:cNvSpPr>
              <a:spLocks noChangeAspect="1" noEditPoints="1"/>
            </p:cNvSpPr>
            <p:nvPr/>
          </p:nvSpPr>
          <p:spPr bwMode="auto">
            <a:xfrm>
              <a:off x="5781302" y="1521292"/>
              <a:ext cx="900000" cy="1079474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7920" y="3957161"/>
            <a:ext cx="1980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实践难点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案例对比分析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重要理论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10764" y="2469120"/>
            <a:ext cx="2142551" cy="2550936"/>
            <a:chOff x="2210764" y="2469120"/>
            <a:chExt cx="2142551" cy="2550936"/>
          </a:xfrm>
        </p:grpSpPr>
        <p:sp>
          <p:nvSpPr>
            <p:cNvPr id="46" name="矩形 45"/>
            <p:cNvSpPr/>
            <p:nvPr/>
          </p:nvSpPr>
          <p:spPr>
            <a:xfrm>
              <a:off x="2210764" y="2469120"/>
              <a:ext cx="2142551" cy="414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210764" y="2883424"/>
              <a:ext cx="2142551" cy="213663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561812" y="2493006"/>
              <a:ext cx="14404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理论一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396541" y="3132983"/>
              <a:ext cx="1804821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这里或者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通过复制您的文本后，在此框中选择粘贴，并选择只保留文字。您的内容打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46325" y="2469120"/>
            <a:ext cx="2142551" cy="2550936"/>
            <a:chOff x="4646325" y="2469120"/>
            <a:chExt cx="2142551" cy="2550936"/>
          </a:xfrm>
        </p:grpSpPr>
        <p:sp>
          <p:nvSpPr>
            <p:cNvPr id="52" name="矩形 51"/>
            <p:cNvSpPr/>
            <p:nvPr/>
          </p:nvSpPr>
          <p:spPr>
            <a:xfrm>
              <a:off x="4646325" y="2469120"/>
              <a:ext cx="2142551" cy="414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646325" y="2883424"/>
              <a:ext cx="2142551" cy="213663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997373" y="2493006"/>
              <a:ext cx="14404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理论二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815189" y="3132983"/>
              <a:ext cx="1804821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这里或者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通过复制您的文本后，在此框中选择粘贴，并选择只保留文字。您的内容打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81887" y="2469120"/>
            <a:ext cx="2142551" cy="2550936"/>
            <a:chOff x="7081887" y="2469120"/>
            <a:chExt cx="2142551" cy="2550936"/>
          </a:xfrm>
        </p:grpSpPr>
        <p:sp>
          <p:nvSpPr>
            <p:cNvPr id="58" name="矩形 57"/>
            <p:cNvSpPr/>
            <p:nvPr/>
          </p:nvSpPr>
          <p:spPr>
            <a:xfrm>
              <a:off x="7081887" y="2469120"/>
              <a:ext cx="2142551" cy="414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081887" y="2883424"/>
              <a:ext cx="2142551" cy="213663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432935" y="2493006"/>
              <a:ext cx="14404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理论三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250751" y="3132983"/>
              <a:ext cx="1804821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这里或者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通过复制您的文本后，在此框中选择粘贴，并选择只保留文字。您的内容打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17448" y="2469120"/>
            <a:ext cx="2142551" cy="2550936"/>
            <a:chOff x="9517448" y="2469120"/>
            <a:chExt cx="2142551" cy="2550936"/>
          </a:xfrm>
        </p:grpSpPr>
        <p:sp>
          <p:nvSpPr>
            <p:cNvPr id="64" name="矩形 63"/>
            <p:cNvSpPr/>
            <p:nvPr/>
          </p:nvSpPr>
          <p:spPr>
            <a:xfrm>
              <a:off x="9517448" y="2469120"/>
              <a:ext cx="2142551" cy="414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517448" y="2883424"/>
              <a:ext cx="2142551" cy="213663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9868496" y="2493006"/>
              <a:ext cx="14404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理论四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686312" y="3132983"/>
              <a:ext cx="1804821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这里或者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通过复制您的文本后，在此框中选择粘贴，并选择只保留文字。您的内容打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关键技术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9" name="Straight Connector 48"/>
          <p:cNvCxnSpPr/>
          <p:nvPr/>
        </p:nvCxnSpPr>
        <p:spPr>
          <a:xfrm>
            <a:off x="6220548" y="3783009"/>
            <a:ext cx="1353643" cy="18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/>
        </p:nvCxnSpPr>
        <p:spPr>
          <a:xfrm>
            <a:off x="6220548" y="2521415"/>
            <a:ext cx="1353643" cy="18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0"/>
          <p:cNvCxnSpPr/>
          <p:nvPr/>
        </p:nvCxnSpPr>
        <p:spPr>
          <a:xfrm>
            <a:off x="6220548" y="5128710"/>
            <a:ext cx="1353643" cy="18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850877" y="1810504"/>
            <a:ext cx="100928" cy="4206248"/>
            <a:chOff x="4529137" y="1142992"/>
            <a:chExt cx="85726" cy="3572693"/>
          </a:xfrm>
        </p:grpSpPr>
        <p:cxnSp>
          <p:nvCxnSpPr>
            <p:cNvPr id="23" name="Straight Connector 8"/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25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26" name="Oval 53"/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</p:grpSp>
      <p:grpSp>
        <p:nvGrpSpPr>
          <p:cNvPr id="27" name="Group 88"/>
          <p:cNvGrpSpPr/>
          <p:nvPr/>
        </p:nvGrpSpPr>
        <p:grpSpPr>
          <a:xfrm>
            <a:off x="1939070" y="3269808"/>
            <a:ext cx="3111933" cy="1121255"/>
            <a:chOff x="357158" y="2428874"/>
            <a:chExt cx="2643206" cy="952369"/>
          </a:xfrm>
        </p:grpSpPr>
        <p:sp>
          <p:nvSpPr>
            <p:cNvPr id="28" name="Rectangle 31"/>
            <p:cNvSpPr/>
            <p:nvPr/>
          </p:nvSpPr>
          <p:spPr>
            <a:xfrm>
              <a:off x="357158" y="2714626"/>
              <a:ext cx="2643206" cy="666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ea typeface="Open Sans Light" panose="020B0306030504020204" pitchFamily="34" charset="0"/>
                <a:cs typeface="Lao UI" charset="0"/>
              </a:endParaRPr>
            </a:p>
          </p:txBody>
        </p:sp>
        <p:sp>
          <p:nvSpPr>
            <p:cNvPr id="29" name="Rectangle 32"/>
            <p:cNvSpPr/>
            <p:nvPr/>
          </p:nvSpPr>
          <p:spPr>
            <a:xfrm>
              <a:off x="2104996" y="2428874"/>
              <a:ext cx="853968" cy="39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71534" y="3408521"/>
            <a:ext cx="749014" cy="748977"/>
            <a:chOff x="3357554" y="2500312"/>
            <a:chExt cx="636196" cy="636164"/>
          </a:xfrm>
        </p:grpSpPr>
        <p:sp>
          <p:nvSpPr>
            <p:cNvPr id="31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3477620" y="2660940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</p:grpSp>
      <p:grpSp>
        <p:nvGrpSpPr>
          <p:cNvPr id="33" name="Group 89"/>
          <p:cNvGrpSpPr/>
          <p:nvPr/>
        </p:nvGrpSpPr>
        <p:grpSpPr>
          <a:xfrm>
            <a:off x="1939070" y="2008213"/>
            <a:ext cx="3111933" cy="1121255"/>
            <a:chOff x="357158" y="1357304"/>
            <a:chExt cx="2643206" cy="952369"/>
          </a:xfrm>
        </p:grpSpPr>
        <p:sp>
          <p:nvSpPr>
            <p:cNvPr id="34" name="Rectangle 29"/>
            <p:cNvSpPr/>
            <p:nvPr/>
          </p:nvSpPr>
          <p:spPr>
            <a:xfrm>
              <a:off x="357158" y="1643056"/>
              <a:ext cx="2643206" cy="666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ea typeface="Open Sans Light" panose="020B0306030504020204" pitchFamily="34" charset="0"/>
                <a:cs typeface="Lao UI" charset="0"/>
              </a:endParaRPr>
            </a:p>
          </p:txBody>
        </p:sp>
        <p:sp>
          <p:nvSpPr>
            <p:cNvPr id="35" name="Rectangle 30"/>
            <p:cNvSpPr/>
            <p:nvPr/>
          </p:nvSpPr>
          <p:spPr>
            <a:xfrm>
              <a:off x="2108720" y="1357304"/>
              <a:ext cx="853968" cy="39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71534" y="2146927"/>
            <a:ext cx="749014" cy="748977"/>
            <a:chOff x="3357554" y="1428742"/>
            <a:chExt cx="636196" cy="636164"/>
          </a:xfrm>
        </p:grpSpPr>
        <p:sp>
          <p:nvSpPr>
            <p:cNvPr id="37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38" name="Freeform 100"/>
            <p:cNvSpPr/>
            <p:nvPr/>
          </p:nvSpPr>
          <p:spPr bwMode="auto">
            <a:xfrm>
              <a:off x="3500430" y="1571618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</p:grpSp>
      <p:grpSp>
        <p:nvGrpSpPr>
          <p:cNvPr id="39" name="Group 92"/>
          <p:cNvGrpSpPr/>
          <p:nvPr/>
        </p:nvGrpSpPr>
        <p:grpSpPr>
          <a:xfrm>
            <a:off x="8751679" y="4615508"/>
            <a:ext cx="3111933" cy="1121255"/>
            <a:chOff x="6143636" y="3571882"/>
            <a:chExt cx="2643206" cy="952369"/>
          </a:xfrm>
        </p:grpSpPr>
        <p:sp>
          <p:nvSpPr>
            <p:cNvPr id="40" name="Rectangle 39"/>
            <p:cNvSpPr/>
            <p:nvPr/>
          </p:nvSpPr>
          <p:spPr>
            <a:xfrm>
              <a:off x="6143636" y="3857634"/>
              <a:ext cx="2643206" cy="666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ea typeface="Open Sans Light" panose="020B0306030504020204" pitchFamily="34" charset="0"/>
                <a:cs typeface="Lao UI" charset="0"/>
              </a:endParaRPr>
            </a:p>
          </p:txBody>
        </p:sp>
        <p:sp>
          <p:nvSpPr>
            <p:cNvPr id="42" name="Rectangle 40"/>
            <p:cNvSpPr/>
            <p:nvPr/>
          </p:nvSpPr>
          <p:spPr>
            <a:xfrm>
              <a:off x="6143636" y="3571882"/>
              <a:ext cx="853967" cy="39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74191" y="4754222"/>
            <a:ext cx="749014" cy="748977"/>
            <a:chOff x="5143504" y="3643320"/>
            <a:chExt cx="636196" cy="636164"/>
          </a:xfrm>
        </p:grpSpPr>
        <p:sp>
          <p:nvSpPr>
            <p:cNvPr id="48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49" name="Freeform 107"/>
            <p:cNvSpPr>
              <a:spLocks noEditPoints="1"/>
            </p:cNvSpPr>
            <p:nvPr/>
          </p:nvSpPr>
          <p:spPr bwMode="auto">
            <a:xfrm>
              <a:off x="5286380" y="3786196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</p:grpSp>
      <p:grpSp>
        <p:nvGrpSpPr>
          <p:cNvPr id="54" name="Group 87"/>
          <p:cNvGrpSpPr/>
          <p:nvPr/>
        </p:nvGrpSpPr>
        <p:grpSpPr>
          <a:xfrm>
            <a:off x="1939070" y="4610516"/>
            <a:ext cx="3111933" cy="1126247"/>
            <a:chOff x="357158" y="3567642"/>
            <a:chExt cx="2643206" cy="956609"/>
          </a:xfrm>
        </p:grpSpPr>
        <p:sp>
          <p:nvSpPr>
            <p:cNvPr id="55" name="Rectangle 33"/>
            <p:cNvSpPr/>
            <p:nvPr/>
          </p:nvSpPr>
          <p:spPr>
            <a:xfrm>
              <a:off x="357158" y="3857634"/>
              <a:ext cx="2643206" cy="666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ea typeface="Open Sans Light" panose="020B0306030504020204" pitchFamily="34" charset="0"/>
                <a:cs typeface="Lao UI" charset="0"/>
              </a:endParaRPr>
            </a:p>
          </p:txBody>
        </p:sp>
        <p:sp>
          <p:nvSpPr>
            <p:cNvPr id="60" name="Rectangle 34"/>
            <p:cNvSpPr/>
            <p:nvPr/>
          </p:nvSpPr>
          <p:spPr>
            <a:xfrm>
              <a:off x="2097574" y="3567642"/>
              <a:ext cx="853968" cy="39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71534" y="4754222"/>
            <a:ext cx="749014" cy="748977"/>
            <a:chOff x="3357554" y="3643320"/>
            <a:chExt cx="636196" cy="636164"/>
          </a:xfrm>
        </p:grpSpPr>
        <p:sp>
          <p:nvSpPr>
            <p:cNvPr id="66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68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charset="0"/>
                  <a:cs typeface="Lao UI" charset="0"/>
                </a:endParaRPr>
              </a:p>
            </p:txBody>
          </p:sp>
          <p:sp>
            <p:nvSpPr>
              <p:cNvPr id="69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charset="0"/>
                  <a:cs typeface="Lao UI" charset="0"/>
                </a:endParaRPr>
              </a:p>
            </p:txBody>
          </p:sp>
          <p:sp>
            <p:nvSpPr>
              <p:cNvPr id="70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charset="0"/>
                  <a:cs typeface="Lao UI" charset="0"/>
                </a:endParaRPr>
              </a:p>
            </p:txBody>
          </p:sp>
        </p:grpSp>
      </p:grpSp>
      <p:grpSp>
        <p:nvGrpSpPr>
          <p:cNvPr id="71" name="Group 90"/>
          <p:cNvGrpSpPr/>
          <p:nvPr/>
        </p:nvGrpSpPr>
        <p:grpSpPr>
          <a:xfrm>
            <a:off x="8751679" y="2008213"/>
            <a:ext cx="3111933" cy="1121255"/>
            <a:chOff x="6143636" y="1357304"/>
            <a:chExt cx="2643206" cy="952369"/>
          </a:xfrm>
        </p:grpSpPr>
        <p:sp>
          <p:nvSpPr>
            <p:cNvPr id="72" name="Rectangle 35"/>
            <p:cNvSpPr/>
            <p:nvPr/>
          </p:nvSpPr>
          <p:spPr>
            <a:xfrm>
              <a:off x="6143636" y="1643056"/>
              <a:ext cx="2643206" cy="666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内容</a:t>
              </a: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后</a:t>
              </a:r>
              <a:endPara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ea typeface="Open Sans Light" panose="020B0306030504020204" pitchFamily="34" charset="0"/>
                <a:cs typeface="Lao UI" charset="0"/>
              </a:endParaRPr>
            </a:p>
          </p:txBody>
        </p:sp>
        <p:sp>
          <p:nvSpPr>
            <p:cNvPr id="73" name="Rectangle 36"/>
            <p:cNvSpPr/>
            <p:nvPr/>
          </p:nvSpPr>
          <p:spPr>
            <a:xfrm>
              <a:off x="6143636" y="1357304"/>
              <a:ext cx="853967" cy="39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574191" y="2146927"/>
            <a:ext cx="749014" cy="748977"/>
            <a:chOff x="5143504" y="1428742"/>
            <a:chExt cx="636196" cy="636164"/>
          </a:xfrm>
        </p:grpSpPr>
        <p:sp>
          <p:nvSpPr>
            <p:cNvPr id="75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grpSp>
          <p:nvGrpSpPr>
            <p:cNvPr id="76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7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78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79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80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81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82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83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84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85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</p:grpSp>
      </p:grpSp>
      <p:grpSp>
        <p:nvGrpSpPr>
          <p:cNvPr id="86" name="Group 91"/>
          <p:cNvGrpSpPr/>
          <p:nvPr/>
        </p:nvGrpSpPr>
        <p:grpSpPr>
          <a:xfrm>
            <a:off x="8751679" y="3269808"/>
            <a:ext cx="3111933" cy="1121255"/>
            <a:chOff x="6143636" y="2428874"/>
            <a:chExt cx="2643206" cy="952369"/>
          </a:xfrm>
        </p:grpSpPr>
        <p:sp>
          <p:nvSpPr>
            <p:cNvPr id="87" name="Rectangle 37"/>
            <p:cNvSpPr/>
            <p:nvPr/>
          </p:nvSpPr>
          <p:spPr>
            <a:xfrm>
              <a:off x="6143636" y="2714626"/>
              <a:ext cx="2643206" cy="666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ea typeface="Open Sans Light" panose="020B0306030504020204" pitchFamily="34" charset="0"/>
                <a:cs typeface="Lao UI" charset="0"/>
              </a:endParaRPr>
            </a:p>
          </p:txBody>
        </p:sp>
        <p:sp>
          <p:nvSpPr>
            <p:cNvPr id="88" name="Rectangle 38"/>
            <p:cNvSpPr/>
            <p:nvPr/>
          </p:nvSpPr>
          <p:spPr>
            <a:xfrm>
              <a:off x="6143636" y="2428874"/>
              <a:ext cx="853967" cy="39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574191" y="3408521"/>
            <a:ext cx="749014" cy="748977"/>
            <a:chOff x="5143504" y="2500312"/>
            <a:chExt cx="636196" cy="636164"/>
          </a:xfrm>
        </p:grpSpPr>
        <p:sp>
          <p:nvSpPr>
            <p:cNvPr id="90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grpSp>
          <p:nvGrpSpPr>
            <p:cNvPr id="91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92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  <p:sp>
            <p:nvSpPr>
              <p:cNvPr id="93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charset="0"/>
                  <a:cs typeface="Lao UI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关键</a:t>
            </a: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难点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4674616" y="3175531"/>
            <a:ext cx="6698365" cy="510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</a:endParaRPr>
          </a:p>
        </p:txBody>
      </p:sp>
      <p:sp>
        <p:nvSpPr>
          <p:cNvPr id="63" name="Content Placeholder 2"/>
          <p:cNvSpPr txBox="1"/>
          <p:nvPr/>
        </p:nvSpPr>
        <p:spPr>
          <a:xfrm>
            <a:off x="4674616" y="4172542"/>
            <a:ext cx="6698365" cy="510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4674616" y="5211949"/>
            <a:ext cx="6698365" cy="510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283916" y="4048324"/>
            <a:ext cx="1961035" cy="784414"/>
            <a:chOff x="818583" y="3264737"/>
            <a:chExt cx="1602178" cy="640871"/>
          </a:xfrm>
        </p:grpSpPr>
        <p:sp>
          <p:nvSpPr>
            <p:cNvPr id="94" name="任意多边形 93"/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24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050" dirty="0">
                  <a:solidFill>
                    <a:schemeClr val="bg1"/>
                  </a:solidFill>
                </a:rPr>
                <a:t>添加文字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  <p:sp>
          <p:nvSpPr>
            <p:cNvPr id="95" name="MH_Other_4"/>
            <p:cNvSpPr/>
            <p:nvPr>
              <p:custDataLst>
                <p:tags r:id="rId1"/>
              </p:custDataLst>
            </p:nvPr>
          </p:nvSpPr>
          <p:spPr bwMode="auto">
            <a:xfrm>
              <a:off x="1472360" y="3383005"/>
              <a:ext cx="294624" cy="2104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283916" y="5095178"/>
            <a:ext cx="1961035" cy="784414"/>
            <a:chOff x="818583" y="4120024"/>
            <a:chExt cx="1602178" cy="640871"/>
          </a:xfrm>
        </p:grpSpPr>
        <p:sp>
          <p:nvSpPr>
            <p:cNvPr id="97" name="任意多边形 96"/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dirty="0">
                  <a:solidFill>
                    <a:schemeClr val="bg1"/>
                  </a:solidFill>
                </a:rPr>
                <a:t>添加文字</a:t>
              </a:r>
              <a:endParaRPr lang="en-US" altLang="zh-CN" sz="1100" dirty="0">
                <a:solidFill>
                  <a:schemeClr val="bg1"/>
                </a:solidFill>
              </a:endParaRPr>
            </a:p>
          </p:txBody>
        </p:sp>
        <p:sp>
          <p:nvSpPr>
            <p:cNvPr id="98" name="MH_Other_7"/>
            <p:cNvSpPr/>
            <p:nvPr>
              <p:custDataLst>
                <p:tags r:id="rId2"/>
              </p:custDataLst>
            </p:nvPr>
          </p:nvSpPr>
          <p:spPr bwMode="auto">
            <a:xfrm>
              <a:off x="1484578" y="4215426"/>
              <a:ext cx="282406" cy="237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2283916" y="2064850"/>
            <a:ext cx="1961035" cy="784414"/>
            <a:chOff x="818583" y="1644226"/>
            <a:chExt cx="1602178" cy="640871"/>
          </a:xfrm>
        </p:grpSpPr>
        <p:sp>
          <p:nvSpPr>
            <p:cNvPr id="100" name="任意多边形 99"/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50" b="1" kern="1200" dirty="0" smtClean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50" b="1" kern="1200" dirty="0" smtClean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solidFill>
                    <a:schemeClr val="bg1"/>
                  </a:solidFill>
                </a:rPr>
                <a:t>添加文字</a:t>
              </a:r>
              <a:endParaRPr lang="en-US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1" name="MH_Other_10"/>
            <p:cNvSpPr/>
            <p:nvPr>
              <p:custDataLst>
                <p:tags r:id="rId3"/>
              </p:custDataLst>
            </p:nvPr>
          </p:nvSpPr>
          <p:spPr>
            <a:xfrm>
              <a:off x="1528025" y="1710039"/>
              <a:ext cx="238959" cy="287837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2283916" y="3043867"/>
            <a:ext cx="1961035" cy="784414"/>
            <a:chOff x="818583" y="2444089"/>
            <a:chExt cx="1602178" cy="640871"/>
          </a:xfrm>
        </p:grpSpPr>
        <p:sp>
          <p:nvSpPr>
            <p:cNvPr id="103" name="任意多边形 102"/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 smtClean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100" kern="1200" dirty="0" smtClean="0">
                  <a:solidFill>
                    <a:schemeClr val="bg1"/>
                  </a:solidFill>
                </a:rPr>
                <a:t>添加文字</a:t>
              </a:r>
              <a:endParaRPr lang="en-US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4" name="MH_Other_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10375" y="2551660"/>
              <a:ext cx="218593" cy="21587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Content Placeholder 2"/>
          <p:cNvSpPr txBox="1"/>
          <p:nvPr/>
        </p:nvSpPr>
        <p:spPr>
          <a:xfrm>
            <a:off x="4674616" y="2145404"/>
            <a:ext cx="6698365" cy="510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1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实践难点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4723" y="3587033"/>
            <a:ext cx="1443507" cy="1445536"/>
            <a:chOff x="925080" y="2842151"/>
            <a:chExt cx="1134462" cy="1136057"/>
          </a:xfrm>
        </p:grpSpPr>
        <p:sp>
          <p:nvSpPr>
            <p:cNvPr id="4" name="MH_Other_3"/>
            <p:cNvSpPr/>
            <p:nvPr>
              <p:custDataLst>
                <p:tags r:id="rId1"/>
              </p:custDataLst>
            </p:nvPr>
          </p:nvSpPr>
          <p:spPr>
            <a:xfrm>
              <a:off x="925080" y="2842151"/>
              <a:ext cx="1134462" cy="1136057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rIns="81000" anchor="ctr"/>
            <a:lstStyle/>
            <a:p>
              <a:pPr algn="ctr">
                <a:defRPr/>
              </a:pPr>
              <a:endParaRPr lang="th-TH" sz="3600" dirty="0"/>
            </a:p>
          </p:txBody>
        </p:sp>
        <p:sp>
          <p:nvSpPr>
            <p:cNvPr id="5" name="MH_Other_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1258558" y="3129356"/>
              <a:ext cx="467506" cy="502609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59287" y="3587033"/>
            <a:ext cx="2030247" cy="2030247"/>
            <a:chOff x="2115386" y="2842151"/>
            <a:chExt cx="1595585" cy="1595585"/>
          </a:xfrm>
        </p:grpSpPr>
        <p:sp>
          <p:nvSpPr>
            <p:cNvPr id="7" name="MH_Other_1"/>
            <p:cNvSpPr/>
            <p:nvPr>
              <p:custDataLst>
                <p:tags r:id="rId3"/>
              </p:custDataLst>
            </p:nvPr>
          </p:nvSpPr>
          <p:spPr>
            <a:xfrm rot="16200000">
              <a:off x="2115386" y="2842151"/>
              <a:ext cx="1595585" cy="159558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7000" tIns="27000" rIns="81000" anchor="ctr"/>
            <a:lstStyle/>
            <a:p>
              <a:pPr algn="ctr">
                <a:defRPr/>
              </a:pPr>
              <a:endParaRPr lang="th-TH" sz="3600" dirty="0"/>
            </a:p>
          </p:txBody>
        </p:sp>
        <p:sp>
          <p:nvSpPr>
            <p:cNvPr id="8" name="MH_Other_6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659482" y="3381460"/>
              <a:ext cx="507396" cy="437190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59287" y="2072469"/>
            <a:ext cx="1445537" cy="1443506"/>
            <a:chOff x="2115386" y="1651845"/>
            <a:chExt cx="1136057" cy="1134461"/>
          </a:xfrm>
        </p:grpSpPr>
        <p:sp>
          <p:nvSpPr>
            <p:cNvPr id="10" name="MH_Other_2"/>
            <p:cNvSpPr/>
            <p:nvPr>
              <p:custDataLst>
                <p:tags r:id="rId5"/>
              </p:custDataLst>
            </p:nvPr>
          </p:nvSpPr>
          <p:spPr>
            <a:xfrm rot="10800000">
              <a:off x="2115386" y="1651845"/>
              <a:ext cx="1136057" cy="1134461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27000" rIns="27000" anchor="ctr"/>
            <a:lstStyle/>
            <a:p>
              <a:pPr algn="ctr">
                <a:defRPr/>
              </a:pPr>
              <a:endParaRPr lang="th-TH" sz="4000" dirty="0"/>
            </a:p>
          </p:txBody>
        </p:sp>
        <p:sp>
          <p:nvSpPr>
            <p:cNvPr id="11" name="MH_Other_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2429718" y="2039571"/>
              <a:ext cx="507396" cy="382940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36601" y="2086681"/>
            <a:ext cx="1443507" cy="1443507"/>
            <a:chOff x="918697" y="1663014"/>
            <a:chExt cx="1134462" cy="1134462"/>
          </a:xfrm>
        </p:grpSpPr>
        <p:sp>
          <p:nvSpPr>
            <p:cNvPr id="13" name="MH_Other_4"/>
            <p:cNvSpPr/>
            <p:nvPr>
              <p:custDataLst>
                <p:tags r:id="rId7"/>
              </p:custDataLst>
            </p:nvPr>
          </p:nvSpPr>
          <p:spPr>
            <a:xfrm rot="5400000">
              <a:off x="918697" y="1663014"/>
              <a:ext cx="1134462" cy="113446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81000" tIns="27000" rIns="0" anchor="ctr"/>
            <a:lstStyle/>
            <a:p>
              <a:pPr algn="ctr">
                <a:defRPr/>
              </a:pPr>
              <a:endParaRPr lang="th-TH" sz="3600" dirty="0"/>
            </a:p>
          </p:txBody>
        </p:sp>
        <p:sp>
          <p:nvSpPr>
            <p:cNvPr id="14" name="MH_Other_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319190" y="1961388"/>
              <a:ext cx="347837" cy="585579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</p:grpSp>
      <p:sp>
        <p:nvSpPr>
          <p:cNvPr id="15" name="MH_SubTitle_1"/>
          <p:cNvSpPr/>
          <p:nvPr>
            <p:custDataLst>
              <p:tags r:id="rId9"/>
            </p:custDataLst>
          </p:nvPr>
        </p:nvSpPr>
        <p:spPr>
          <a:xfrm>
            <a:off x="6668296" y="2086681"/>
            <a:ext cx="1776467" cy="48320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</a:t>
            </a:r>
            <a:r>
              <a:rPr lang="zh-CN" altLang="en-US" sz="1600" dirty="0">
                <a:solidFill>
                  <a:srgbClr val="FFFFFF"/>
                </a:solidFill>
              </a:rPr>
              <a:t>标题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MH_SubTitle_2"/>
          <p:cNvSpPr/>
          <p:nvPr>
            <p:custDataLst>
              <p:tags r:id="rId10"/>
            </p:custDataLst>
          </p:nvPr>
        </p:nvSpPr>
        <p:spPr>
          <a:xfrm>
            <a:off x="9386795" y="2086681"/>
            <a:ext cx="1778497" cy="48320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添加标题</a:t>
            </a:r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17" name="MH_SubTitle_3"/>
          <p:cNvSpPr/>
          <p:nvPr>
            <p:custDataLst>
              <p:tags r:id="rId11"/>
            </p:custDataLst>
          </p:nvPr>
        </p:nvSpPr>
        <p:spPr>
          <a:xfrm>
            <a:off x="6668296" y="4084443"/>
            <a:ext cx="1776467" cy="483200"/>
          </a:xfrm>
          <a:prstGeom prst="roundRect">
            <a:avLst>
              <a:gd name="adj" fmla="val 2111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添加标题</a:t>
            </a:r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18" name="MH_SubTitle_4"/>
          <p:cNvSpPr/>
          <p:nvPr>
            <p:custDataLst>
              <p:tags r:id="rId12"/>
            </p:custDataLst>
          </p:nvPr>
        </p:nvSpPr>
        <p:spPr>
          <a:xfrm>
            <a:off x="9386795" y="4084443"/>
            <a:ext cx="1778497" cy="483200"/>
          </a:xfrm>
          <a:prstGeom prst="roundRect">
            <a:avLst>
              <a:gd name="adj" fmla="val 2111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添加标题</a:t>
            </a:r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528896" y="2712121"/>
            <a:ext cx="2055264" cy="1015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文字，您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这里或者粘贴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248411" y="2739823"/>
            <a:ext cx="2055264" cy="1015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文字，您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这里或者粘贴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553823" y="4734389"/>
            <a:ext cx="2055264" cy="1015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文字，您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这里或者粘贴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273338" y="4762090"/>
            <a:ext cx="2055264" cy="1015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文字，您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的内容打在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这里或者粘贴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2210764" y="52017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案例对比分析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736165" y="1765968"/>
            <a:ext cx="0" cy="4185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6288191" y="3220687"/>
            <a:ext cx="895948" cy="8959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VS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766739" y="2547880"/>
            <a:ext cx="342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保留文字，您的内容打在</a:t>
            </a:r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362815" y="2020044"/>
            <a:ext cx="2587663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solidFill>
                  <a:sysClr val="windowText" lastClr="000000"/>
                </a:solidFill>
                <a:ea typeface="微软雅黑" panose="020B0503020204020204" pitchFamily="34" charset="-122"/>
              </a:rPr>
              <a:t>对比数据一</a:t>
            </a:r>
            <a:endParaRPr lang="zh-CN" altLang="en-US" sz="240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7286930" y="2036778"/>
            <a:ext cx="2587663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spcBef>
                <a:spcPct val="0"/>
              </a:spcBef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b="0" dirty="0" smtClean="0">
                <a:solidFill>
                  <a:sysClr val="windowText" lastClr="000000"/>
                </a:solidFill>
                <a:latin typeface="+mn-lt"/>
              </a:rPr>
              <a:t>对比数据二</a:t>
            </a:r>
            <a:endParaRPr lang="zh-CN" altLang="en-US" b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7309401" y="2575720"/>
            <a:ext cx="347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48896" y="4507571"/>
            <a:ext cx="2009400" cy="239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47278" y="4888110"/>
            <a:ext cx="2803200" cy="2398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80033" y="5302406"/>
            <a:ext cx="2283232" cy="239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4284884" y="4507571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对比数据一：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4285286" y="4888110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对比数据二：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4285286" y="5307940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对比数据三：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96571" y="5733034"/>
            <a:ext cx="2466081" cy="2398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4285286" y="5738569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对比数据四：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39144" y="4539794"/>
            <a:ext cx="2009400" cy="239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51931" y="4920333"/>
            <a:ext cx="2803200" cy="23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39145" y="5324363"/>
            <a:ext cx="2283232" cy="239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51930" y="5715643"/>
            <a:ext cx="2603086" cy="23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7712448" y="4513729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对比数据一：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7712448" y="4914798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对比数据二：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7712448" y="5324363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对比数据三：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7712448" y="5713931"/>
            <a:ext cx="1308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对比数据四：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753" y="2982389"/>
            <a:ext cx="4241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kern="1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研究成果与应用</a:t>
            </a:r>
            <a:endParaRPr lang="zh-CN" altLang="zh-CN" sz="4400" kern="1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20117" y="3957161"/>
            <a:ext cx="15518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研究目标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成果形式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应用前景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00295" y="3854495"/>
            <a:ext cx="42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434135" y="1315452"/>
            <a:ext cx="1580321" cy="1580321"/>
            <a:chOff x="5434135" y="1315452"/>
            <a:chExt cx="1580321" cy="1580321"/>
          </a:xfrm>
        </p:grpSpPr>
        <p:sp>
          <p:nvSpPr>
            <p:cNvPr id="2" name="椭圆 1"/>
            <p:cNvSpPr/>
            <p:nvPr/>
          </p:nvSpPr>
          <p:spPr>
            <a:xfrm>
              <a:off x="5434135" y="1315452"/>
              <a:ext cx="1580321" cy="158032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5734999" y="1754928"/>
              <a:ext cx="1008000" cy="6855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2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93221" y="2806467"/>
            <a:ext cx="1392667" cy="1392667"/>
            <a:chOff x="793221" y="2806467"/>
            <a:chExt cx="1392667" cy="1392667"/>
          </a:xfrm>
        </p:grpSpPr>
        <p:sp>
          <p:nvSpPr>
            <p:cNvPr id="3" name="椭圆 2"/>
            <p:cNvSpPr/>
            <p:nvPr/>
          </p:nvSpPr>
          <p:spPr>
            <a:xfrm>
              <a:off x="793221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917400" y="3225086"/>
              <a:ext cx="1144307" cy="630491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53956" y="2806467"/>
            <a:ext cx="1392667" cy="1392667"/>
            <a:chOff x="3053956" y="2806467"/>
            <a:chExt cx="1392667" cy="1392667"/>
          </a:xfrm>
        </p:grpSpPr>
        <p:sp>
          <p:nvSpPr>
            <p:cNvPr id="6" name="椭圆 5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14692" y="2806467"/>
            <a:ext cx="1392667" cy="1392667"/>
            <a:chOff x="5314692" y="2806467"/>
            <a:chExt cx="1392667" cy="1392667"/>
          </a:xfrm>
        </p:grpSpPr>
        <p:sp>
          <p:nvSpPr>
            <p:cNvPr id="9" name="椭圆 8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75429" y="2806467"/>
            <a:ext cx="1392667" cy="1392667"/>
            <a:chOff x="7575429" y="2806467"/>
            <a:chExt cx="1392667" cy="1392667"/>
          </a:xfrm>
        </p:grpSpPr>
        <p:sp>
          <p:nvSpPr>
            <p:cNvPr id="12" name="椭圆 11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9836165" y="2806467"/>
            <a:ext cx="1392667" cy="1392667"/>
            <a:chOff x="9836165" y="2806467"/>
            <a:chExt cx="1392667" cy="1392667"/>
          </a:xfrm>
        </p:grpSpPr>
        <p:sp>
          <p:nvSpPr>
            <p:cNvPr id="26" name="椭圆 25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8" name="矩形 27"/>
          <p:cNvSpPr/>
          <p:nvPr/>
        </p:nvSpPr>
        <p:spPr>
          <a:xfrm>
            <a:off x="997053" y="454269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endParaRPr lang="zh-CN" altLang="zh-CN" sz="2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81434" y="203413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研究方法与思路</a:t>
            </a:r>
            <a:endParaRPr lang="zh-CN" altLang="zh-CN" sz="2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37150" y="455108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关键技术与实践难点</a:t>
            </a:r>
            <a:endParaRPr lang="zh-CN" altLang="zh-CN" sz="2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118750" y="212283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研究成果与应用</a:t>
            </a:r>
            <a:endParaRPr lang="zh-CN" altLang="zh-CN" sz="2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26693" y="44477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1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学术总结</a:t>
            </a:r>
            <a:endParaRPr lang="zh-CN" altLang="zh-CN" sz="2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234049" y="331824"/>
            <a:ext cx="3655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目录 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CONTENTS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研究目标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25607" y="1942522"/>
            <a:ext cx="958043" cy="957995"/>
            <a:chOff x="6025607" y="1942522"/>
            <a:chExt cx="958043" cy="957995"/>
          </a:xfrm>
        </p:grpSpPr>
        <p:sp>
          <p:nvSpPr>
            <p:cNvPr id="28" name="Rectangle 22"/>
            <p:cNvSpPr/>
            <p:nvPr/>
          </p:nvSpPr>
          <p:spPr>
            <a:xfrm>
              <a:off x="6025607" y="1942522"/>
              <a:ext cx="958043" cy="9579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6206414" y="2184411"/>
              <a:ext cx="585916" cy="486117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13811" y="1942522"/>
            <a:ext cx="958043" cy="957995"/>
            <a:chOff x="2913811" y="1942522"/>
            <a:chExt cx="958043" cy="957995"/>
          </a:xfrm>
        </p:grpSpPr>
        <p:sp>
          <p:nvSpPr>
            <p:cNvPr id="31" name="Rectangle 13"/>
            <p:cNvSpPr/>
            <p:nvPr/>
          </p:nvSpPr>
          <p:spPr>
            <a:xfrm>
              <a:off x="2913811" y="1942522"/>
              <a:ext cx="958043" cy="9579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32" name="Freeform 100"/>
            <p:cNvSpPr/>
            <p:nvPr/>
          </p:nvSpPr>
          <p:spPr bwMode="auto">
            <a:xfrm>
              <a:off x="3128967" y="2157678"/>
              <a:ext cx="457144" cy="515091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686498" y="4042878"/>
            <a:ext cx="958043" cy="957995"/>
            <a:chOff x="7686498" y="4042878"/>
            <a:chExt cx="958043" cy="957995"/>
          </a:xfrm>
        </p:grpSpPr>
        <p:sp>
          <p:nvSpPr>
            <p:cNvPr id="34" name="Rectangle 27"/>
            <p:cNvSpPr/>
            <p:nvPr/>
          </p:nvSpPr>
          <p:spPr>
            <a:xfrm>
              <a:off x="7686498" y="4042878"/>
              <a:ext cx="958043" cy="9579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35" name="Freeform 107"/>
            <p:cNvSpPr>
              <a:spLocks noEditPoints="1"/>
            </p:cNvSpPr>
            <p:nvPr/>
          </p:nvSpPr>
          <p:spPr bwMode="auto">
            <a:xfrm>
              <a:off x="7901654" y="4258034"/>
              <a:ext cx="550503" cy="473239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25911" y="4042878"/>
            <a:ext cx="958043" cy="957995"/>
            <a:chOff x="4425911" y="4042878"/>
            <a:chExt cx="958043" cy="957995"/>
          </a:xfrm>
        </p:grpSpPr>
        <p:sp>
          <p:nvSpPr>
            <p:cNvPr id="37" name="Rectangle 26"/>
            <p:cNvSpPr/>
            <p:nvPr/>
          </p:nvSpPr>
          <p:spPr>
            <a:xfrm>
              <a:off x="4425911" y="4042878"/>
              <a:ext cx="958043" cy="9579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grpSp>
          <p:nvGrpSpPr>
            <p:cNvPr id="38" name="Group 67"/>
            <p:cNvGrpSpPr/>
            <p:nvPr/>
          </p:nvGrpSpPr>
          <p:grpSpPr>
            <a:xfrm>
              <a:off x="4533489" y="4365612"/>
              <a:ext cx="757823" cy="267748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39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charset="0"/>
                  <a:cs typeface="Lao UI" charset="0"/>
                </a:endParaRPr>
              </a:p>
            </p:txBody>
          </p:sp>
          <p:sp>
            <p:nvSpPr>
              <p:cNvPr id="40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charset="0"/>
                  <a:cs typeface="Lao UI" charset="0"/>
                </a:endParaRPr>
              </a:p>
            </p:txBody>
          </p:sp>
          <p:sp>
            <p:nvSpPr>
              <p:cNvPr id="41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charset="0"/>
                  <a:cs typeface="Lao UI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137403" y="1942522"/>
            <a:ext cx="958043" cy="957995"/>
            <a:chOff x="9137403" y="1942522"/>
            <a:chExt cx="958043" cy="957995"/>
          </a:xfrm>
        </p:grpSpPr>
        <p:sp>
          <p:nvSpPr>
            <p:cNvPr id="43" name="Rectangle 16"/>
            <p:cNvSpPr/>
            <p:nvPr/>
          </p:nvSpPr>
          <p:spPr>
            <a:xfrm>
              <a:off x="9137403" y="1942522"/>
              <a:ext cx="958043" cy="9579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Lao UI" charset="0"/>
                <a:cs typeface="Lao UI" charset="0"/>
              </a:endParaRPr>
            </a:p>
          </p:txBody>
        </p:sp>
        <p:sp>
          <p:nvSpPr>
            <p:cNvPr id="44" name="Freeform 108"/>
            <p:cNvSpPr>
              <a:spLocks noChangeAspect="1" noEditPoints="1"/>
            </p:cNvSpPr>
            <p:nvPr/>
          </p:nvSpPr>
          <p:spPr bwMode="auto">
            <a:xfrm>
              <a:off x="9397569" y="2150176"/>
              <a:ext cx="433697" cy="576364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815695" y="2991669"/>
            <a:ext cx="110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示例一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Rectangle 37"/>
          <p:cNvSpPr/>
          <p:nvPr/>
        </p:nvSpPr>
        <p:spPr>
          <a:xfrm>
            <a:off x="1874399" y="3338294"/>
            <a:ext cx="2821809" cy="57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保留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Lao UI" charset="0"/>
              <a:ea typeface="Open Sans Light" panose="020B0306030504020204" pitchFamily="34" charset="0"/>
              <a:cs typeface="Lao UI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957527" y="2991669"/>
            <a:ext cx="110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示例二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Rectangle 37"/>
          <p:cNvSpPr/>
          <p:nvPr/>
        </p:nvSpPr>
        <p:spPr>
          <a:xfrm>
            <a:off x="5016231" y="3338294"/>
            <a:ext cx="28218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Lao UI" charset="0"/>
              <a:ea typeface="Open Sans Light" panose="020B0306030504020204" pitchFamily="34" charset="0"/>
              <a:cs typeface="Lao UI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18201" y="2991669"/>
            <a:ext cx="110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示例三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Rectangle 37"/>
          <p:cNvSpPr/>
          <p:nvPr/>
        </p:nvSpPr>
        <p:spPr>
          <a:xfrm>
            <a:off x="8176905" y="3338294"/>
            <a:ext cx="2821809" cy="57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Lao UI" charset="0"/>
              <a:ea typeface="Open Sans Light" panose="020B0306030504020204" pitchFamily="34" charset="0"/>
              <a:cs typeface="Lao UI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635010" y="5103119"/>
            <a:ext cx="110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示例五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37"/>
          <p:cNvSpPr/>
          <p:nvPr/>
        </p:nvSpPr>
        <p:spPr>
          <a:xfrm>
            <a:off x="6792329" y="5449744"/>
            <a:ext cx="2821809" cy="57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Lao UI" charset="0"/>
              <a:ea typeface="Open Sans Light" panose="020B0306030504020204" pitchFamily="34" charset="0"/>
              <a:cs typeface="Lao UI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298833" y="5103119"/>
            <a:ext cx="110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示例四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Rectangle 37"/>
          <p:cNvSpPr/>
          <p:nvPr/>
        </p:nvSpPr>
        <p:spPr>
          <a:xfrm>
            <a:off x="3357537" y="5449744"/>
            <a:ext cx="2821809" cy="57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Lao UI" charset="0"/>
              <a:ea typeface="Open Sans Light" panose="020B0306030504020204" pitchFamily="34" charset="0"/>
              <a:cs typeface="Lao UI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成果形式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83916" y="1777652"/>
            <a:ext cx="2714620" cy="1959004"/>
            <a:chOff x="2283916" y="1777652"/>
            <a:chExt cx="2714620" cy="1959004"/>
          </a:xfrm>
        </p:grpSpPr>
        <p:sp>
          <p:nvSpPr>
            <p:cNvPr id="27" name="MH_SubTitle_1"/>
            <p:cNvSpPr/>
            <p:nvPr>
              <p:custDataLst>
                <p:tags r:id="rId1"/>
              </p:custDataLst>
            </p:nvPr>
          </p:nvSpPr>
          <p:spPr>
            <a:xfrm>
              <a:off x="2283916" y="1777652"/>
              <a:ext cx="2714620" cy="1959004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MH_Other_2"/>
            <p:cNvSpPr/>
            <p:nvPr>
              <p:custDataLst>
                <p:tags r:id="rId2"/>
              </p:custDataLst>
            </p:nvPr>
          </p:nvSpPr>
          <p:spPr>
            <a:xfrm>
              <a:off x="3211179" y="1870939"/>
              <a:ext cx="856365" cy="83957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33" name="MH_Other_3"/>
            <p:cNvSpPr/>
            <p:nvPr>
              <p:custDataLst>
                <p:tags r:id="rId3"/>
              </p:custDataLst>
            </p:nvPr>
          </p:nvSpPr>
          <p:spPr>
            <a:xfrm>
              <a:off x="3440662" y="2087362"/>
              <a:ext cx="388070" cy="361949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2382697" y="2708901"/>
              <a:ext cx="2548672" cy="8079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的内容打在这里，或者通过复制您的文本后，在此框中选择粘贴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内容打在这里，或者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通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41080" y="1777652"/>
            <a:ext cx="2714621" cy="1959004"/>
            <a:chOff x="5241080" y="1777652"/>
            <a:chExt cx="2714621" cy="1959004"/>
          </a:xfrm>
        </p:grpSpPr>
        <p:sp>
          <p:nvSpPr>
            <p:cNvPr id="51" name="MH_SubTitle_2"/>
            <p:cNvSpPr/>
            <p:nvPr>
              <p:custDataLst>
                <p:tags r:id="rId4"/>
              </p:custDataLst>
            </p:nvPr>
          </p:nvSpPr>
          <p:spPr>
            <a:xfrm>
              <a:off x="5241080" y="1777652"/>
              <a:ext cx="2714621" cy="1959004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MH_Other_11"/>
            <p:cNvSpPr/>
            <p:nvPr>
              <p:custDataLst>
                <p:tags r:id="rId5"/>
              </p:custDataLst>
            </p:nvPr>
          </p:nvSpPr>
          <p:spPr>
            <a:xfrm>
              <a:off x="6168342" y="1870939"/>
              <a:ext cx="858231" cy="839573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57" name="MH_Other_12"/>
            <p:cNvSpPr/>
            <p:nvPr>
              <p:custDataLst>
                <p:tags r:id="rId6"/>
              </p:custDataLst>
            </p:nvPr>
          </p:nvSpPr>
          <p:spPr>
            <a:xfrm>
              <a:off x="6409020" y="2132139"/>
              <a:ext cx="375009" cy="296651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000" anchor="ctr"/>
            <a:lstStyle/>
            <a:p>
              <a:pPr algn="ctr">
                <a:defRPr/>
              </a:pP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5313843" y="2708901"/>
              <a:ext cx="2548672" cy="8079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的内容打在这里，或者通过复制您的文本后，在此框中选择粘贴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内容打在这里，或者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通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00111" y="1777652"/>
            <a:ext cx="2712755" cy="1959004"/>
            <a:chOff x="8200111" y="1777652"/>
            <a:chExt cx="2712755" cy="1959004"/>
          </a:xfrm>
        </p:grpSpPr>
        <p:sp>
          <p:nvSpPr>
            <p:cNvPr id="60" name="MH_SubTitle_3"/>
            <p:cNvSpPr/>
            <p:nvPr>
              <p:custDataLst>
                <p:tags r:id="rId7"/>
              </p:custDataLst>
            </p:nvPr>
          </p:nvSpPr>
          <p:spPr>
            <a:xfrm>
              <a:off x="8200111" y="1777652"/>
              <a:ext cx="2712755" cy="1959004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1" name="MH_Other_14"/>
            <p:cNvSpPr/>
            <p:nvPr>
              <p:custDataLst>
                <p:tags r:id="rId8"/>
              </p:custDataLst>
            </p:nvPr>
          </p:nvSpPr>
          <p:spPr>
            <a:xfrm>
              <a:off x="9127371" y="1870939"/>
              <a:ext cx="856365" cy="83957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62" name="MH_Other_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384842" y="2100421"/>
              <a:ext cx="347023" cy="343292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8271006" y="2708901"/>
              <a:ext cx="2548672" cy="8079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的内容打在这里，或者通过复制您的文本后，在此框中选择粘贴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内容打在这里，或者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通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85820" y="4066891"/>
            <a:ext cx="2712755" cy="1959004"/>
            <a:chOff x="3785820" y="4066891"/>
            <a:chExt cx="2712755" cy="1959004"/>
          </a:xfrm>
        </p:grpSpPr>
        <p:sp>
          <p:nvSpPr>
            <p:cNvPr id="36" name="MH_Other_4"/>
            <p:cNvSpPr/>
            <p:nvPr>
              <p:custDataLst>
                <p:tags r:id="rId10"/>
              </p:custDataLst>
            </p:nvPr>
          </p:nvSpPr>
          <p:spPr>
            <a:xfrm flipV="1">
              <a:off x="4713082" y="5093035"/>
              <a:ext cx="856365" cy="841439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42" name="MH_Other_5"/>
            <p:cNvSpPr/>
            <p:nvPr>
              <p:custDataLst>
                <p:tags r:id="rId11"/>
              </p:custDataLst>
            </p:nvPr>
          </p:nvSpPr>
          <p:spPr bwMode="auto">
            <a:xfrm>
              <a:off x="4931369" y="5352370"/>
              <a:ext cx="382474" cy="264932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63" name="MH_SubTitle_4"/>
            <p:cNvSpPr/>
            <p:nvPr>
              <p:custDataLst>
                <p:tags r:id="rId12"/>
              </p:custDataLst>
            </p:nvPr>
          </p:nvSpPr>
          <p:spPr>
            <a:xfrm>
              <a:off x="3785820" y="4066891"/>
              <a:ext cx="2712755" cy="1959004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" name="Text Box 10"/>
            <p:cNvSpPr txBox="1">
              <a:spLocks noChangeArrowheads="1"/>
            </p:cNvSpPr>
            <p:nvPr/>
          </p:nvSpPr>
          <p:spPr bwMode="auto">
            <a:xfrm>
              <a:off x="3828731" y="4213470"/>
              <a:ext cx="2548672" cy="8079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的内容打在这里，或者通过复制您的文本后，在此框中选择粘贴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内容打在这里，或者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通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42984" y="4066891"/>
            <a:ext cx="2714620" cy="1959004"/>
            <a:chOff x="6742984" y="4066891"/>
            <a:chExt cx="2714620" cy="1959004"/>
          </a:xfrm>
        </p:grpSpPr>
        <p:sp>
          <p:nvSpPr>
            <p:cNvPr id="45" name="MH_Other_6"/>
            <p:cNvSpPr/>
            <p:nvPr>
              <p:custDataLst>
                <p:tags r:id="rId13"/>
              </p:custDataLst>
            </p:nvPr>
          </p:nvSpPr>
          <p:spPr>
            <a:xfrm flipV="1">
              <a:off x="7670247" y="5093035"/>
              <a:ext cx="856365" cy="841439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48" name="MH_Other_7"/>
            <p:cNvSpPr/>
            <p:nvPr>
              <p:custDataLst>
                <p:tags r:id="rId14"/>
              </p:custDataLst>
            </p:nvPr>
          </p:nvSpPr>
          <p:spPr bwMode="auto">
            <a:xfrm>
              <a:off x="7899729" y="5307592"/>
              <a:ext cx="371277" cy="324636"/>
            </a:xfrm>
            <a:custGeom>
              <a:avLst/>
              <a:gdLst>
                <a:gd name="T0" fmla="*/ 2147483646 w 6361"/>
                <a:gd name="T1" fmla="*/ 2147483646 h 5554"/>
                <a:gd name="T2" fmla="*/ 2147483646 w 6361"/>
                <a:gd name="T3" fmla="*/ 2147483646 h 5554"/>
                <a:gd name="T4" fmla="*/ 2147483646 w 6361"/>
                <a:gd name="T5" fmla="*/ 2147483646 h 5554"/>
                <a:gd name="T6" fmla="*/ 2147483646 w 6361"/>
                <a:gd name="T7" fmla="*/ 2147483646 h 5554"/>
                <a:gd name="T8" fmla="*/ 2147483646 w 6361"/>
                <a:gd name="T9" fmla="*/ 2147483646 h 5554"/>
                <a:gd name="T10" fmla="*/ 2147483646 w 6361"/>
                <a:gd name="T11" fmla="*/ 2147483646 h 5554"/>
                <a:gd name="T12" fmla="*/ 2147483646 w 6361"/>
                <a:gd name="T13" fmla="*/ 2147483646 h 5554"/>
                <a:gd name="T14" fmla="*/ 2147483646 w 6361"/>
                <a:gd name="T15" fmla="*/ 2147483646 h 5554"/>
                <a:gd name="T16" fmla="*/ 2147483646 w 6361"/>
                <a:gd name="T17" fmla="*/ 2147483646 h 5554"/>
                <a:gd name="T18" fmla="*/ 2147483646 w 6361"/>
                <a:gd name="T19" fmla="*/ 2147483646 h 5554"/>
                <a:gd name="T20" fmla="*/ 2147483646 w 6361"/>
                <a:gd name="T21" fmla="*/ 2147483646 h 5554"/>
                <a:gd name="T22" fmla="*/ 2147483646 w 6361"/>
                <a:gd name="T23" fmla="*/ 2147483646 h 5554"/>
                <a:gd name="T24" fmla="*/ 2147483646 w 6361"/>
                <a:gd name="T25" fmla="*/ 2147483646 h 5554"/>
                <a:gd name="T26" fmla="*/ 2147483646 w 6361"/>
                <a:gd name="T27" fmla="*/ 2147483646 h 5554"/>
                <a:gd name="T28" fmla="*/ 2147483646 w 6361"/>
                <a:gd name="T29" fmla="*/ 2147483646 h 5554"/>
                <a:gd name="T30" fmla="*/ 2147483646 w 6361"/>
                <a:gd name="T31" fmla="*/ 2147483646 h 5554"/>
                <a:gd name="T32" fmla="*/ 2147483646 w 6361"/>
                <a:gd name="T33" fmla="*/ 2147483646 h 5554"/>
                <a:gd name="T34" fmla="*/ 2147483646 w 6361"/>
                <a:gd name="T35" fmla="*/ 2147483646 h 5554"/>
                <a:gd name="T36" fmla="*/ 2147483646 w 6361"/>
                <a:gd name="T37" fmla="*/ 2147483646 h 5554"/>
                <a:gd name="T38" fmla="*/ 2147483646 w 6361"/>
                <a:gd name="T39" fmla="*/ 2147483646 h 5554"/>
                <a:gd name="T40" fmla="*/ 2147483646 w 6361"/>
                <a:gd name="T41" fmla="*/ 2147483646 h 5554"/>
                <a:gd name="T42" fmla="*/ 2147483646 w 6361"/>
                <a:gd name="T43" fmla="*/ 2147483646 h 5554"/>
                <a:gd name="T44" fmla="*/ 2147483646 w 6361"/>
                <a:gd name="T45" fmla="*/ 2147483646 h 5554"/>
                <a:gd name="T46" fmla="*/ 2147483646 w 6361"/>
                <a:gd name="T47" fmla="*/ 2147483646 h 5554"/>
                <a:gd name="T48" fmla="*/ 2147483646 w 6361"/>
                <a:gd name="T49" fmla="*/ 2147483646 h 5554"/>
                <a:gd name="T50" fmla="*/ 2147483646 w 6361"/>
                <a:gd name="T51" fmla="*/ 2147483646 h 5554"/>
                <a:gd name="T52" fmla="*/ 2147483646 w 6361"/>
                <a:gd name="T53" fmla="*/ 2147483646 h 5554"/>
                <a:gd name="T54" fmla="*/ 2147483646 w 6361"/>
                <a:gd name="T55" fmla="*/ 2147483646 h 5554"/>
                <a:gd name="T56" fmla="*/ 2147483646 w 6361"/>
                <a:gd name="T57" fmla="*/ 2147483646 h 5554"/>
                <a:gd name="T58" fmla="*/ 2147483646 w 6361"/>
                <a:gd name="T59" fmla="*/ 2147483646 h 5554"/>
                <a:gd name="T60" fmla="*/ 2147483646 w 6361"/>
                <a:gd name="T61" fmla="*/ 2147483646 h 5554"/>
                <a:gd name="T62" fmla="*/ 2147483646 w 6361"/>
                <a:gd name="T63" fmla="*/ 2147483646 h 5554"/>
                <a:gd name="T64" fmla="*/ 2147483646 w 6361"/>
                <a:gd name="T65" fmla="*/ 2147483646 h 5554"/>
                <a:gd name="T66" fmla="*/ 2147483646 w 6361"/>
                <a:gd name="T67" fmla="*/ 2147483646 h 5554"/>
                <a:gd name="T68" fmla="*/ 2147483646 w 6361"/>
                <a:gd name="T69" fmla="*/ 2147483646 h 5554"/>
                <a:gd name="T70" fmla="*/ 2147483646 w 6361"/>
                <a:gd name="T71" fmla="*/ 2147483646 h 5554"/>
                <a:gd name="T72" fmla="*/ 2147483646 w 6361"/>
                <a:gd name="T73" fmla="*/ 2147483646 h 5554"/>
                <a:gd name="T74" fmla="*/ 2147483646 w 6361"/>
                <a:gd name="T75" fmla="*/ 2147483646 h 5554"/>
                <a:gd name="T76" fmla="*/ 2147483646 w 6361"/>
                <a:gd name="T77" fmla="*/ 2147483646 h 5554"/>
                <a:gd name="T78" fmla="*/ 2147483646 w 6361"/>
                <a:gd name="T79" fmla="*/ 2147483646 h 5554"/>
                <a:gd name="T80" fmla="*/ 2147483646 w 6361"/>
                <a:gd name="T81" fmla="*/ 2147483646 h 5554"/>
                <a:gd name="T82" fmla="*/ 2147483646 w 6361"/>
                <a:gd name="T83" fmla="*/ 2147483646 h 5554"/>
                <a:gd name="T84" fmla="*/ 2147483646 w 6361"/>
                <a:gd name="T85" fmla="*/ 2147483646 h 5554"/>
                <a:gd name="T86" fmla="*/ 2147483646 w 6361"/>
                <a:gd name="T87" fmla="*/ 2147483646 h 5554"/>
                <a:gd name="T88" fmla="*/ 2147483646 w 6361"/>
                <a:gd name="T89" fmla="*/ 2147483646 h 5554"/>
                <a:gd name="T90" fmla="*/ 2147483646 w 6361"/>
                <a:gd name="T91" fmla="*/ 2147483646 h 5554"/>
                <a:gd name="T92" fmla="*/ 2147483646 w 6361"/>
                <a:gd name="T93" fmla="*/ 2147483646 h 5554"/>
                <a:gd name="T94" fmla="*/ 2147483646 w 6361"/>
                <a:gd name="T95" fmla="*/ 2147483646 h 5554"/>
                <a:gd name="T96" fmla="*/ 2147483646 w 6361"/>
                <a:gd name="T97" fmla="*/ 2147483646 h 5554"/>
                <a:gd name="T98" fmla="*/ 2147483646 w 6361"/>
                <a:gd name="T99" fmla="*/ 2147483646 h 5554"/>
                <a:gd name="T100" fmla="*/ 2147483646 w 6361"/>
                <a:gd name="T101" fmla="*/ 2147483646 h 5554"/>
                <a:gd name="T102" fmla="*/ 2147483646 w 6361"/>
                <a:gd name="T103" fmla="*/ 2147483646 h 5554"/>
                <a:gd name="T104" fmla="*/ 2147483646 w 6361"/>
                <a:gd name="T105" fmla="*/ 2147483646 h 5554"/>
                <a:gd name="T106" fmla="*/ 2147483646 w 6361"/>
                <a:gd name="T107" fmla="*/ 2147483646 h 5554"/>
                <a:gd name="T108" fmla="*/ 2147483646 w 6361"/>
                <a:gd name="T109" fmla="*/ 2147483646 h 5554"/>
                <a:gd name="T110" fmla="*/ 2147483646 w 6361"/>
                <a:gd name="T111" fmla="*/ 2147483646 h 5554"/>
                <a:gd name="T112" fmla="*/ 2147483646 w 6361"/>
                <a:gd name="T113" fmla="*/ 2147483646 h 5554"/>
                <a:gd name="T114" fmla="*/ 2147483646 w 6361"/>
                <a:gd name="T115" fmla="*/ 2147483646 h 5554"/>
                <a:gd name="T116" fmla="*/ 2147483646 w 6361"/>
                <a:gd name="T117" fmla="*/ 2147483646 h 5554"/>
                <a:gd name="T118" fmla="*/ 2147483646 w 6361"/>
                <a:gd name="T119" fmla="*/ 2147483646 h 5554"/>
                <a:gd name="T120" fmla="*/ 2147483646 w 6361"/>
                <a:gd name="T121" fmla="*/ 2147483646 h 5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1" h="5554">
                  <a:moveTo>
                    <a:pt x="2311" y="2629"/>
                  </a:moveTo>
                  <a:lnTo>
                    <a:pt x="3634" y="2629"/>
                  </a:lnTo>
                  <a:lnTo>
                    <a:pt x="3584" y="2603"/>
                  </a:lnTo>
                  <a:lnTo>
                    <a:pt x="3535" y="2575"/>
                  </a:lnTo>
                  <a:lnTo>
                    <a:pt x="3487" y="2544"/>
                  </a:lnTo>
                  <a:lnTo>
                    <a:pt x="3441" y="2512"/>
                  </a:lnTo>
                  <a:lnTo>
                    <a:pt x="3396" y="2479"/>
                  </a:lnTo>
                  <a:lnTo>
                    <a:pt x="3352" y="2443"/>
                  </a:lnTo>
                  <a:lnTo>
                    <a:pt x="3311" y="2406"/>
                  </a:lnTo>
                  <a:lnTo>
                    <a:pt x="3270" y="2367"/>
                  </a:lnTo>
                  <a:lnTo>
                    <a:pt x="3247" y="2343"/>
                  </a:lnTo>
                  <a:lnTo>
                    <a:pt x="3224" y="2318"/>
                  </a:lnTo>
                  <a:lnTo>
                    <a:pt x="3202" y="2294"/>
                  </a:lnTo>
                  <a:lnTo>
                    <a:pt x="3181" y="2268"/>
                  </a:lnTo>
                  <a:lnTo>
                    <a:pt x="3160" y="2243"/>
                  </a:lnTo>
                  <a:lnTo>
                    <a:pt x="3139" y="2216"/>
                  </a:lnTo>
                  <a:lnTo>
                    <a:pt x="3120" y="2190"/>
                  </a:lnTo>
                  <a:lnTo>
                    <a:pt x="3101" y="2162"/>
                  </a:lnTo>
                  <a:lnTo>
                    <a:pt x="3083" y="2134"/>
                  </a:lnTo>
                  <a:lnTo>
                    <a:pt x="3065" y="2106"/>
                  </a:lnTo>
                  <a:lnTo>
                    <a:pt x="3048" y="2077"/>
                  </a:lnTo>
                  <a:lnTo>
                    <a:pt x="3032" y="2048"/>
                  </a:lnTo>
                  <a:lnTo>
                    <a:pt x="3016" y="2018"/>
                  </a:lnTo>
                  <a:lnTo>
                    <a:pt x="3001" y="1987"/>
                  </a:lnTo>
                  <a:lnTo>
                    <a:pt x="2986" y="1958"/>
                  </a:lnTo>
                  <a:lnTo>
                    <a:pt x="2973" y="1927"/>
                  </a:lnTo>
                  <a:lnTo>
                    <a:pt x="2961" y="1895"/>
                  </a:lnTo>
                  <a:lnTo>
                    <a:pt x="2948" y="1864"/>
                  </a:lnTo>
                  <a:lnTo>
                    <a:pt x="2937" y="1832"/>
                  </a:lnTo>
                  <a:lnTo>
                    <a:pt x="2926" y="1799"/>
                  </a:lnTo>
                  <a:lnTo>
                    <a:pt x="2917" y="1766"/>
                  </a:lnTo>
                  <a:lnTo>
                    <a:pt x="2907" y="1733"/>
                  </a:lnTo>
                  <a:lnTo>
                    <a:pt x="2900" y="1700"/>
                  </a:lnTo>
                  <a:lnTo>
                    <a:pt x="2892" y="1666"/>
                  </a:lnTo>
                  <a:lnTo>
                    <a:pt x="2886" y="1632"/>
                  </a:lnTo>
                  <a:lnTo>
                    <a:pt x="2880" y="1598"/>
                  </a:lnTo>
                  <a:lnTo>
                    <a:pt x="2875" y="1564"/>
                  </a:lnTo>
                  <a:lnTo>
                    <a:pt x="2871" y="1529"/>
                  </a:lnTo>
                  <a:lnTo>
                    <a:pt x="2868" y="1494"/>
                  </a:lnTo>
                  <a:lnTo>
                    <a:pt x="2866" y="1458"/>
                  </a:lnTo>
                  <a:lnTo>
                    <a:pt x="2865" y="1422"/>
                  </a:lnTo>
                  <a:lnTo>
                    <a:pt x="2864" y="1387"/>
                  </a:lnTo>
                  <a:lnTo>
                    <a:pt x="2865" y="1351"/>
                  </a:lnTo>
                  <a:lnTo>
                    <a:pt x="2866" y="1316"/>
                  </a:lnTo>
                  <a:lnTo>
                    <a:pt x="2868" y="1281"/>
                  </a:lnTo>
                  <a:lnTo>
                    <a:pt x="2871" y="1246"/>
                  </a:lnTo>
                  <a:lnTo>
                    <a:pt x="2875" y="1210"/>
                  </a:lnTo>
                  <a:lnTo>
                    <a:pt x="2880" y="1175"/>
                  </a:lnTo>
                  <a:lnTo>
                    <a:pt x="2886" y="1141"/>
                  </a:lnTo>
                  <a:lnTo>
                    <a:pt x="2892" y="1107"/>
                  </a:lnTo>
                  <a:lnTo>
                    <a:pt x="2900" y="1074"/>
                  </a:lnTo>
                  <a:lnTo>
                    <a:pt x="2907" y="1040"/>
                  </a:lnTo>
                  <a:lnTo>
                    <a:pt x="2917" y="1007"/>
                  </a:lnTo>
                  <a:lnTo>
                    <a:pt x="2926" y="975"/>
                  </a:lnTo>
                  <a:lnTo>
                    <a:pt x="2937" y="942"/>
                  </a:lnTo>
                  <a:lnTo>
                    <a:pt x="2948" y="910"/>
                  </a:lnTo>
                  <a:lnTo>
                    <a:pt x="2961" y="878"/>
                  </a:lnTo>
                  <a:lnTo>
                    <a:pt x="2973" y="848"/>
                  </a:lnTo>
                  <a:lnTo>
                    <a:pt x="2986" y="817"/>
                  </a:lnTo>
                  <a:lnTo>
                    <a:pt x="3001" y="786"/>
                  </a:lnTo>
                  <a:lnTo>
                    <a:pt x="3016" y="756"/>
                  </a:lnTo>
                  <a:lnTo>
                    <a:pt x="3032" y="726"/>
                  </a:lnTo>
                  <a:lnTo>
                    <a:pt x="3048" y="697"/>
                  </a:lnTo>
                  <a:lnTo>
                    <a:pt x="3065" y="668"/>
                  </a:lnTo>
                  <a:lnTo>
                    <a:pt x="3083" y="640"/>
                  </a:lnTo>
                  <a:lnTo>
                    <a:pt x="3101" y="612"/>
                  </a:lnTo>
                  <a:lnTo>
                    <a:pt x="3120" y="585"/>
                  </a:lnTo>
                  <a:lnTo>
                    <a:pt x="3139" y="558"/>
                  </a:lnTo>
                  <a:lnTo>
                    <a:pt x="3160" y="531"/>
                  </a:lnTo>
                  <a:lnTo>
                    <a:pt x="3181" y="505"/>
                  </a:lnTo>
                  <a:lnTo>
                    <a:pt x="3202" y="480"/>
                  </a:lnTo>
                  <a:lnTo>
                    <a:pt x="3224" y="455"/>
                  </a:lnTo>
                  <a:lnTo>
                    <a:pt x="3247" y="430"/>
                  </a:lnTo>
                  <a:lnTo>
                    <a:pt x="3270" y="407"/>
                  </a:lnTo>
                  <a:lnTo>
                    <a:pt x="3294" y="383"/>
                  </a:lnTo>
                  <a:lnTo>
                    <a:pt x="3318" y="361"/>
                  </a:lnTo>
                  <a:lnTo>
                    <a:pt x="3343" y="339"/>
                  </a:lnTo>
                  <a:lnTo>
                    <a:pt x="3368" y="317"/>
                  </a:lnTo>
                  <a:lnTo>
                    <a:pt x="3395" y="296"/>
                  </a:lnTo>
                  <a:lnTo>
                    <a:pt x="3421" y="276"/>
                  </a:lnTo>
                  <a:lnTo>
                    <a:pt x="3448" y="257"/>
                  </a:lnTo>
                  <a:lnTo>
                    <a:pt x="3476" y="238"/>
                  </a:lnTo>
                  <a:lnTo>
                    <a:pt x="3503" y="220"/>
                  </a:lnTo>
                  <a:lnTo>
                    <a:pt x="3531" y="201"/>
                  </a:lnTo>
                  <a:lnTo>
                    <a:pt x="3561" y="184"/>
                  </a:lnTo>
                  <a:lnTo>
                    <a:pt x="3590" y="168"/>
                  </a:lnTo>
                  <a:lnTo>
                    <a:pt x="3619" y="153"/>
                  </a:lnTo>
                  <a:lnTo>
                    <a:pt x="3649" y="138"/>
                  </a:lnTo>
                  <a:lnTo>
                    <a:pt x="3680" y="123"/>
                  </a:lnTo>
                  <a:lnTo>
                    <a:pt x="3711" y="110"/>
                  </a:lnTo>
                  <a:lnTo>
                    <a:pt x="3742" y="97"/>
                  </a:lnTo>
                  <a:lnTo>
                    <a:pt x="3774" y="84"/>
                  </a:lnTo>
                  <a:lnTo>
                    <a:pt x="3806" y="74"/>
                  </a:lnTo>
                  <a:lnTo>
                    <a:pt x="3839" y="63"/>
                  </a:lnTo>
                  <a:lnTo>
                    <a:pt x="3870" y="54"/>
                  </a:lnTo>
                  <a:lnTo>
                    <a:pt x="3903" y="44"/>
                  </a:lnTo>
                  <a:lnTo>
                    <a:pt x="3938" y="36"/>
                  </a:lnTo>
                  <a:lnTo>
                    <a:pt x="3971" y="29"/>
                  </a:lnTo>
                  <a:lnTo>
                    <a:pt x="4005" y="23"/>
                  </a:lnTo>
                  <a:lnTo>
                    <a:pt x="4039" y="16"/>
                  </a:lnTo>
                  <a:lnTo>
                    <a:pt x="4074" y="12"/>
                  </a:lnTo>
                  <a:lnTo>
                    <a:pt x="4109" y="8"/>
                  </a:lnTo>
                  <a:lnTo>
                    <a:pt x="4144" y="5"/>
                  </a:lnTo>
                  <a:lnTo>
                    <a:pt x="4179" y="2"/>
                  </a:lnTo>
                  <a:lnTo>
                    <a:pt x="4214" y="1"/>
                  </a:lnTo>
                  <a:lnTo>
                    <a:pt x="4250" y="0"/>
                  </a:lnTo>
                  <a:lnTo>
                    <a:pt x="4286" y="1"/>
                  </a:lnTo>
                  <a:lnTo>
                    <a:pt x="4322" y="2"/>
                  </a:lnTo>
                  <a:lnTo>
                    <a:pt x="4357" y="5"/>
                  </a:lnTo>
                  <a:lnTo>
                    <a:pt x="4392" y="8"/>
                  </a:lnTo>
                  <a:lnTo>
                    <a:pt x="4427" y="12"/>
                  </a:lnTo>
                  <a:lnTo>
                    <a:pt x="4461" y="16"/>
                  </a:lnTo>
                  <a:lnTo>
                    <a:pt x="4495" y="23"/>
                  </a:lnTo>
                  <a:lnTo>
                    <a:pt x="4529" y="29"/>
                  </a:lnTo>
                  <a:lnTo>
                    <a:pt x="4563" y="36"/>
                  </a:lnTo>
                  <a:lnTo>
                    <a:pt x="4596" y="44"/>
                  </a:lnTo>
                  <a:lnTo>
                    <a:pt x="4629" y="54"/>
                  </a:lnTo>
                  <a:lnTo>
                    <a:pt x="4662" y="63"/>
                  </a:lnTo>
                  <a:lnTo>
                    <a:pt x="4695" y="74"/>
                  </a:lnTo>
                  <a:lnTo>
                    <a:pt x="4727" y="84"/>
                  </a:lnTo>
                  <a:lnTo>
                    <a:pt x="4758" y="97"/>
                  </a:lnTo>
                  <a:lnTo>
                    <a:pt x="4790" y="110"/>
                  </a:lnTo>
                  <a:lnTo>
                    <a:pt x="4821" y="123"/>
                  </a:lnTo>
                  <a:lnTo>
                    <a:pt x="4851" y="138"/>
                  </a:lnTo>
                  <a:lnTo>
                    <a:pt x="4882" y="153"/>
                  </a:lnTo>
                  <a:lnTo>
                    <a:pt x="4911" y="168"/>
                  </a:lnTo>
                  <a:lnTo>
                    <a:pt x="4940" y="184"/>
                  </a:lnTo>
                  <a:lnTo>
                    <a:pt x="4969" y="201"/>
                  </a:lnTo>
                  <a:lnTo>
                    <a:pt x="4998" y="220"/>
                  </a:lnTo>
                  <a:lnTo>
                    <a:pt x="5025" y="238"/>
                  </a:lnTo>
                  <a:lnTo>
                    <a:pt x="5053" y="257"/>
                  </a:lnTo>
                  <a:lnTo>
                    <a:pt x="5079" y="276"/>
                  </a:lnTo>
                  <a:lnTo>
                    <a:pt x="5106" y="296"/>
                  </a:lnTo>
                  <a:lnTo>
                    <a:pt x="5132" y="317"/>
                  </a:lnTo>
                  <a:lnTo>
                    <a:pt x="5157" y="339"/>
                  </a:lnTo>
                  <a:lnTo>
                    <a:pt x="5183" y="361"/>
                  </a:lnTo>
                  <a:lnTo>
                    <a:pt x="5206" y="383"/>
                  </a:lnTo>
                  <a:lnTo>
                    <a:pt x="5231" y="407"/>
                  </a:lnTo>
                  <a:lnTo>
                    <a:pt x="5254" y="430"/>
                  </a:lnTo>
                  <a:lnTo>
                    <a:pt x="5276" y="455"/>
                  </a:lnTo>
                  <a:lnTo>
                    <a:pt x="5299" y="480"/>
                  </a:lnTo>
                  <a:lnTo>
                    <a:pt x="5320" y="505"/>
                  </a:lnTo>
                  <a:lnTo>
                    <a:pt x="5340" y="531"/>
                  </a:lnTo>
                  <a:lnTo>
                    <a:pt x="5360" y="558"/>
                  </a:lnTo>
                  <a:lnTo>
                    <a:pt x="5381" y="585"/>
                  </a:lnTo>
                  <a:lnTo>
                    <a:pt x="5400" y="612"/>
                  </a:lnTo>
                  <a:lnTo>
                    <a:pt x="5418" y="640"/>
                  </a:lnTo>
                  <a:lnTo>
                    <a:pt x="5436" y="668"/>
                  </a:lnTo>
                  <a:lnTo>
                    <a:pt x="5453" y="697"/>
                  </a:lnTo>
                  <a:lnTo>
                    <a:pt x="5469" y="726"/>
                  </a:lnTo>
                  <a:lnTo>
                    <a:pt x="5485" y="756"/>
                  </a:lnTo>
                  <a:lnTo>
                    <a:pt x="5500" y="786"/>
                  </a:lnTo>
                  <a:lnTo>
                    <a:pt x="5514" y="817"/>
                  </a:lnTo>
                  <a:lnTo>
                    <a:pt x="5527" y="848"/>
                  </a:lnTo>
                  <a:lnTo>
                    <a:pt x="5540" y="878"/>
                  </a:lnTo>
                  <a:lnTo>
                    <a:pt x="5552" y="910"/>
                  </a:lnTo>
                  <a:lnTo>
                    <a:pt x="5564" y="942"/>
                  </a:lnTo>
                  <a:lnTo>
                    <a:pt x="5574" y="975"/>
                  </a:lnTo>
                  <a:lnTo>
                    <a:pt x="5584" y="1007"/>
                  </a:lnTo>
                  <a:lnTo>
                    <a:pt x="5592" y="1040"/>
                  </a:lnTo>
                  <a:lnTo>
                    <a:pt x="5601" y="1074"/>
                  </a:lnTo>
                  <a:lnTo>
                    <a:pt x="5608" y="1107"/>
                  </a:lnTo>
                  <a:lnTo>
                    <a:pt x="5615" y="1141"/>
                  </a:lnTo>
                  <a:lnTo>
                    <a:pt x="5620" y="1175"/>
                  </a:lnTo>
                  <a:lnTo>
                    <a:pt x="5625" y="1210"/>
                  </a:lnTo>
                  <a:lnTo>
                    <a:pt x="5629" y="1246"/>
                  </a:lnTo>
                  <a:lnTo>
                    <a:pt x="5632" y="1281"/>
                  </a:lnTo>
                  <a:lnTo>
                    <a:pt x="5635" y="1316"/>
                  </a:lnTo>
                  <a:lnTo>
                    <a:pt x="5636" y="1351"/>
                  </a:lnTo>
                  <a:lnTo>
                    <a:pt x="5636" y="1387"/>
                  </a:lnTo>
                  <a:lnTo>
                    <a:pt x="5636" y="1422"/>
                  </a:lnTo>
                  <a:lnTo>
                    <a:pt x="5635" y="1458"/>
                  </a:lnTo>
                  <a:lnTo>
                    <a:pt x="5632" y="1494"/>
                  </a:lnTo>
                  <a:lnTo>
                    <a:pt x="5629" y="1529"/>
                  </a:lnTo>
                  <a:lnTo>
                    <a:pt x="5625" y="1564"/>
                  </a:lnTo>
                  <a:lnTo>
                    <a:pt x="5620" y="1598"/>
                  </a:lnTo>
                  <a:lnTo>
                    <a:pt x="5615" y="1632"/>
                  </a:lnTo>
                  <a:lnTo>
                    <a:pt x="5608" y="1666"/>
                  </a:lnTo>
                  <a:lnTo>
                    <a:pt x="5601" y="1700"/>
                  </a:lnTo>
                  <a:lnTo>
                    <a:pt x="5592" y="1733"/>
                  </a:lnTo>
                  <a:lnTo>
                    <a:pt x="5584" y="1766"/>
                  </a:lnTo>
                  <a:lnTo>
                    <a:pt x="5574" y="1799"/>
                  </a:lnTo>
                  <a:lnTo>
                    <a:pt x="5564" y="1832"/>
                  </a:lnTo>
                  <a:lnTo>
                    <a:pt x="5552" y="1864"/>
                  </a:lnTo>
                  <a:lnTo>
                    <a:pt x="5540" y="1895"/>
                  </a:lnTo>
                  <a:lnTo>
                    <a:pt x="5527" y="1927"/>
                  </a:lnTo>
                  <a:lnTo>
                    <a:pt x="5514" y="1958"/>
                  </a:lnTo>
                  <a:lnTo>
                    <a:pt x="5500" y="1987"/>
                  </a:lnTo>
                  <a:lnTo>
                    <a:pt x="5485" y="2018"/>
                  </a:lnTo>
                  <a:lnTo>
                    <a:pt x="5469" y="2048"/>
                  </a:lnTo>
                  <a:lnTo>
                    <a:pt x="5453" y="2077"/>
                  </a:lnTo>
                  <a:lnTo>
                    <a:pt x="5436" y="2106"/>
                  </a:lnTo>
                  <a:lnTo>
                    <a:pt x="5418" y="2134"/>
                  </a:lnTo>
                  <a:lnTo>
                    <a:pt x="5400" y="2162"/>
                  </a:lnTo>
                  <a:lnTo>
                    <a:pt x="5381" y="2190"/>
                  </a:lnTo>
                  <a:lnTo>
                    <a:pt x="5360" y="2216"/>
                  </a:lnTo>
                  <a:lnTo>
                    <a:pt x="5340" y="2243"/>
                  </a:lnTo>
                  <a:lnTo>
                    <a:pt x="5320" y="2268"/>
                  </a:lnTo>
                  <a:lnTo>
                    <a:pt x="5299" y="2294"/>
                  </a:lnTo>
                  <a:lnTo>
                    <a:pt x="5276" y="2318"/>
                  </a:lnTo>
                  <a:lnTo>
                    <a:pt x="5254" y="2343"/>
                  </a:lnTo>
                  <a:lnTo>
                    <a:pt x="5231" y="2367"/>
                  </a:lnTo>
                  <a:lnTo>
                    <a:pt x="5190" y="2406"/>
                  </a:lnTo>
                  <a:lnTo>
                    <a:pt x="5148" y="2443"/>
                  </a:lnTo>
                  <a:lnTo>
                    <a:pt x="5104" y="2479"/>
                  </a:lnTo>
                  <a:lnTo>
                    <a:pt x="5059" y="2512"/>
                  </a:lnTo>
                  <a:lnTo>
                    <a:pt x="5013" y="2544"/>
                  </a:lnTo>
                  <a:lnTo>
                    <a:pt x="4966" y="2575"/>
                  </a:lnTo>
                  <a:lnTo>
                    <a:pt x="4917" y="2603"/>
                  </a:lnTo>
                  <a:lnTo>
                    <a:pt x="4867" y="2629"/>
                  </a:lnTo>
                  <a:lnTo>
                    <a:pt x="5114" y="2629"/>
                  </a:lnTo>
                  <a:lnTo>
                    <a:pt x="5697" y="2231"/>
                  </a:lnTo>
                  <a:lnTo>
                    <a:pt x="5629" y="2131"/>
                  </a:lnTo>
                  <a:lnTo>
                    <a:pt x="5853" y="1978"/>
                  </a:lnTo>
                  <a:lnTo>
                    <a:pt x="6361" y="2721"/>
                  </a:lnTo>
                  <a:lnTo>
                    <a:pt x="6135" y="2875"/>
                  </a:lnTo>
                  <a:lnTo>
                    <a:pt x="6057" y="2760"/>
                  </a:lnTo>
                  <a:lnTo>
                    <a:pt x="5505" y="3136"/>
                  </a:lnTo>
                  <a:lnTo>
                    <a:pt x="5505" y="5232"/>
                  </a:lnTo>
                  <a:lnTo>
                    <a:pt x="5505" y="5249"/>
                  </a:lnTo>
                  <a:lnTo>
                    <a:pt x="5504" y="5265"/>
                  </a:lnTo>
                  <a:lnTo>
                    <a:pt x="5502" y="5281"/>
                  </a:lnTo>
                  <a:lnTo>
                    <a:pt x="5499" y="5296"/>
                  </a:lnTo>
                  <a:lnTo>
                    <a:pt x="5496" y="5312"/>
                  </a:lnTo>
                  <a:lnTo>
                    <a:pt x="5491" y="5327"/>
                  </a:lnTo>
                  <a:lnTo>
                    <a:pt x="5486" y="5342"/>
                  </a:lnTo>
                  <a:lnTo>
                    <a:pt x="5481" y="5357"/>
                  </a:lnTo>
                  <a:lnTo>
                    <a:pt x="5473" y="5371"/>
                  </a:lnTo>
                  <a:lnTo>
                    <a:pt x="5467" y="5385"/>
                  </a:lnTo>
                  <a:lnTo>
                    <a:pt x="5458" y="5399"/>
                  </a:lnTo>
                  <a:lnTo>
                    <a:pt x="5451" y="5411"/>
                  </a:lnTo>
                  <a:lnTo>
                    <a:pt x="5441" y="5424"/>
                  </a:lnTo>
                  <a:lnTo>
                    <a:pt x="5432" y="5437"/>
                  </a:lnTo>
                  <a:lnTo>
                    <a:pt x="5421" y="5449"/>
                  </a:lnTo>
                  <a:lnTo>
                    <a:pt x="5410" y="5459"/>
                  </a:lnTo>
                  <a:lnTo>
                    <a:pt x="5400" y="5470"/>
                  </a:lnTo>
                  <a:lnTo>
                    <a:pt x="5388" y="5481"/>
                  </a:lnTo>
                  <a:lnTo>
                    <a:pt x="5375" y="5490"/>
                  </a:lnTo>
                  <a:lnTo>
                    <a:pt x="5364" y="5499"/>
                  </a:lnTo>
                  <a:lnTo>
                    <a:pt x="5350" y="5507"/>
                  </a:lnTo>
                  <a:lnTo>
                    <a:pt x="5337" y="5515"/>
                  </a:lnTo>
                  <a:lnTo>
                    <a:pt x="5322" y="5522"/>
                  </a:lnTo>
                  <a:lnTo>
                    <a:pt x="5308" y="5529"/>
                  </a:lnTo>
                  <a:lnTo>
                    <a:pt x="5293" y="5535"/>
                  </a:lnTo>
                  <a:lnTo>
                    <a:pt x="5278" y="5540"/>
                  </a:lnTo>
                  <a:lnTo>
                    <a:pt x="5264" y="5544"/>
                  </a:lnTo>
                  <a:lnTo>
                    <a:pt x="5248" y="5548"/>
                  </a:lnTo>
                  <a:lnTo>
                    <a:pt x="5232" y="5551"/>
                  </a:lnTo>
                  <a:lnTo>
                    <a:pt x="5216" y="5553"/>
                  </a:lnTo>
                  <a:lnTo>
                    <a:pt x="5200" y="5554"/>
                  </a:lnTo>
                  <a:lnTo>
                    <a:pt x="5183" y="5554"/>
                  </a:lnTo>
                  <a:lnTo>
                    <a:pt x="1592" y="5554"/>
                  </a:lnTo>
                  <a:lnTo>
                    <a:pt x="1575" y="5554"/>
                  </a:lnTo>
                  <a:lnTo>
                    <a:pt x="1559" y="5553"/>
                  </a:lnTo>
                  <a:lnTo>
                    <a:pt x="1543" y="5551"/>
                  </a:lnTo>
                  <a:lnTo>
                    <a:pt x="1527" y="5548"/>
                  </a:lnTo>
                  <a:lnTo>
                    <a:pt x="1511" y="5544"/>
                  </a:lnTo>
                  <a:lnTo>
                    <a:pt x="1496" y="5540"/>
                  </a:lnTo>
                  <a:lnTo>
                    <a:pt x="1481" y="5535"/>
                  </a:lnTo>
                  <a:lnTo>
                    <a:pt x="1466" y="5529"/>
                  </a:lnTo>
                  <a:lnTo>
                    <a:pt x="1451" y="5522"/>
                  </a:lnTo>
                  <a:lnTo>
                    <a:pt x="1438" y="5515"/>
                  </a:lnTo>
                  <a:lnTo>
                    <a:pt x="1425" y="5507"/>
                  </a:lnTo>
                  <a:lnTo>
                    <a:pt x="1411" y="5499"/>
                  </a:lnTo>
                  <a:lnTo>
                    <a:pt x="1398" y="5490"/>
                  </a:lnTo>
                  <a:lnTo>
                    <a:pt x="1387" y="5481"/>
                  </a:lnTo>
                  <a:lnTo>
                    <a:pt x="1375" y="5470"/>
                  </a:lnTo>
                  <a:lnTo>
                    <a:pt x="1363" y="5459"/>
                  </a:lnTo>
                  <a:lnTo>
                    <a:pt x="1352" y="5449"/>
                  </a:lnTo>
                  <a:lnTo>
                    <a:pt x="1343" y="5437"/>
                  </a:lnTo>
                  <a:lnTo>
                    <a:pt x="1333" y="5424"/>
                  </a:lnTo>
                  <a:lnTo>
                    <a:pt x="1324" y="5411"/>
                  </a:lnTo>
                  <a:lnTo>
                    <a:pt x="1315" y="5399"/>
                  </a:lnTo>
                  <a:lnTo>
                    <a:pt x="1308" y="5385"/>
                  </a:lnTo>
                  <a:lnTo>
                    <a:pt x="1300" y="5371"/>
                  </a:lnTo>
                  <a:lnTo>
                    <a:pt x="1294" y="5357"/>
                  </a:lnTo>
                  <a:lnTo>
                    <a:pt x="1289" y="5342"/>
                  </a:lnTo>
                  <a:lnTo>
                    <a:pt x="1283" y="5327"/>
                  </a:lnTo>
                  <a:lnTo>
                    <a:pt x="1279" y="5312"/>
                  </a:lnTo>
                  <a:lnTo>
                    <a:pt x="1276" y="5296"/>
                  </a:lnTo>
                  <a:lnTo>
                    <a:pt x="1273" y="5281"/>
                  </a:lnTo>
                  <a:lnTo>
                    <a:pt x="1271" y="5265"/>
                  </a:lnTo>
                  <a:lnTo>
                    <a:pt x="1269" y="5249"/>
                  </a:lnTo>
                  <a:lnTo>
                    <a:pt x="1268" y="5232"/>
                  </a:lnTo>
                  <a:lnTo>
                    <a:pt x="1268" y="4543"/>
                  </a:lnTo>
                  <a:lnTo>
                    <a:pt x="452" y="4543"/>
                  </a:lnTo>
                  <a:lnTo>
                    <a:pt x="452" y="4694"/>
                  </a:lnTo>
                  <a:lnTo>
                    <a:pt x="0" y="4694"/>
                  </a:lnTo>
                  <a:lnTo>
                    <a:pt x="0" y="3209"/>
                  </a:lnTo>
                  <a:lnTo>
                    <a:pt x="452" y="3209"/>
                  </a:lnTo>
                  <a:lnTo>
                    <a:pt x="452" y="3371"/>
                  </a:lnTo>
                  <a:lnTo>
                    <a:pt x="1268" y="3371"/>
                  </a:lnTo>
                  <a:lnTo>
                    <a:pt x="1268" y="2952"/>
                  </a:lnTo>
                  <a:lnTo>
                    <a:pt x="1269" y="2933"/>
                  </a:lnTo>
                  <a:lnTo>
                    <a:pt x="1272" y="2913"/>
                  </a:lnTo>
                  <a:lnTo>
                    <a:pt x="1274" y="2894"/>
                  </a:lnTo>
                  <a:lnTo>
                    <a:pt x="1278" y="2876"/>
                  </a:lnTo>
                  <a:lnTo>
                    <a:pt x="1283" y="2858"/>
                  </a:lnTo>
                  <a:lnTo>
                    <a:pt x="1289" y="2840"/>
                  </a:lnTo>
                  <a:lnTo>
                    <a:pt x="1296" y="2823"/>
                  </a:lnTo>
                  <a:lnTo>
                    <a:pt x="1304" y="2806"/>
                  </a:lnTo>
                  <a:lnTo>
                    <a:pt x="1312" y="2790"/>
                  </a:lnTo>
                  <a:lnTo>
                    <a:pt x="1322" y="2775"/>
                  </a:lnTo>
                  <a:lnTo>
                    <a:pt x="1332" y="2760"/>
                  </a:lnTo>
                  <a:lnTo>
                    <a:pt x="1344" y="2745"/>
                  </a:lnTo>
                  <a:lnTo>
                    <a:pt x="1356" y="2731"/>
                  </a:lnTo>
                  <a:lnTo>
                    <a:pt x="1368" y="2719"/>
                  </a:lnTo>
                  <a:lnTo>
                    <a:pt x="1382" y="2707"/>
                  </a:lnTo>
                  <a:lnTo>
                    <a:pt x="1396" y="2695"/>
                  </a:lnTo>
                  <a:lnTo>
                    <a:pt x="1350" y="2675"/>
                  </a:lnTo>
                  <a:lnTo>
                    <a:pt x="1306" y="2652"/>
                  </a:lnTo>
                  <a:lnTo>
                    <a:pt x="1262" y="2627"/>
                  </a:lnTo>
                  <a:lnTo>
                    <a:pt x="1219" y="2600"/>
                  </a:lnTo>
                  <a:lnTo>
                    <a:pt x="1179" y="2572"/>
                  </a:lnTo>
                  <a:lnTo>
                    <a:pt x="1140" y="2541"/>
                  </a:lnTo>
                  <a:lnTo>
                    <a:pt x="1102" y="2508"/>
                  </a:lnTo>
                  <a:lnTo>
                    <a:pt x="1066" y="2474"/>
                  </a:lnTo>
                  <a:lnTo>
                    <a:pt x="1032" y="2439"/>
                  </a:lnTo>
                  <a:lnTo>
                    <a:pt x="1000" y="2401"/>
                  </a:lnTo>
                  <a:lnTo>
                    <a:pt x="970" y="2363"/>
                  </a:lnTo>
                  <a:lnTo>
                    <a:pt x="942" y="2323"/>
                  </a:lnTo>
                  <a:lnTo>
                    <a:pt x="915" y="2281"/>
                  </a:lnTo>
                  <a:lnTo>
                    <a:pt x="891" y="2239"/>
                  </a:lnTo>
                  <a:lnTo>
                    <a:pt x="868" y="2195"/>
                  </a:lnTo>
                  <a:lnTo>
                    <a:pt x="847" y="2149"/>
                  </a:lnTo>
                  <a:lnTo>
                    <a:pt x="829" y="2103"/>
                  </a:lnTo>
                  <a:lnTo>
                    <a:pt x="813" y="2056"/>
                  </a:lnTo>
                  <a:lnTo>
                    <a:pt x="799" y="2008"/>
                  </a:lnTo>
                  <a:lnTo>
                    <a:pt x="788" y="1958"/>
                  </a:lnTo>
                  <a:lnTo>
                    <a:pt x="783" y="1933"/>
                  </a:lnTo>
                  <a:lnTo>
                    <a:pt x="779" y="1908"/>
                  </a:lnTo>
                  <a:lnTo>
                    <a:pt x="776" y="1882"/>
                  </a:lnTo>
                  <a:lnTo>
                    <a:pt x="772" y="1857"/>
                  </a:lnTo>
                  <a:lnTo>
                    <a:pt x="770" y="1831"/>
                  </a:lnTo>
                  <a:lnTo>
                    <a:pt x="768" y="1804"/>
                  </a:lnTo>
                  <a:lnTo>
                    <a:pt x="767" y="1779"/>
                  </a:lnTo>
                  <a:lnTo>
                    <a:pt x="767" y="1752"/>
                  </a:lnTo>
                  <a:lnTo>
                    <a:pt x="767" y="1726"/>
                  </a:lnTo>
                  <a:lnTo>
                    <a:pt x="768" y="1699"/>
                  </a:lnTo>
                  <a:lnTo>
                    <a:pt x="770" y="1673"/>
                  </a:lnTo>
                  <a:lnTo>
                    <a:pt x="772" y="1648"/>
                  </a:lnTo>
                  <a:lnTo>
                    <a:pt x="776" y="1622"/>
                  </a:lnTo>
                  <a:lnTo>
                    <a:pt x="779" y="1597"/>
                  </a:lnTo>
                  <a:lnTo>
                    <a:pt x="783" y="1571"/>
                  </a:lnTo>
                  <a:lnTo>
                    <a:pt x="788" y="1546"/>
                  </a:lnTo>
                  <a:lnTo>
                    <a:pt x="799" y="1497"/>
                  </a:lnTo>
                  <a:lnTo>
                    <a:pt x="813" y="1449"/>
                  </a:lnTo>
                  <a:lnTo>
                    <a:pt x="829" y="1401"/>
                  </a:lnTo>
                  <a:lnTo>
                    <a:pt x="847" y="1354"/>
                  </a:lnTo>
                  <a:lnTo>
                    <a:pt x="868" y="1309"/>
                  </a:lnTo>
                  <a:lnTo>
                    <a:pt x="891" y="1266"/>
                  </a:lnTo>
                  <a:lnTo>
                    <a:pt x="915" y="1222"/>
                  </a:lnTo>
                  <a:lnTo>
                    <a:pt x="942" y="1181"/>
                  </a:lnTo>
                  <a:lnTo>
                    <a:pt x="970" y="1141"/>
                  </a:lnTo>
                  <a:lnTo>
                    <a:pt x="1000" y="1103"/>
                  </a:lnTo>
                  <a:lnTo>
                    <a:pt x="1032" y="1066"/>
                  </a:lnTo>
                  <a:lnTo>
                    <a:pt x="1066" y="1030"/>
                  </a:lnTo>
                  <a:lnTo>
                    <a:pt x="1101" y="997"/>
                  </a:lnTo>
                  <a:lnTo>
                    <a:pt x="1139" y="964"/>
                  </a:lnTo>
                  <a:lnTo>
                    <a:pt x="1177" y="934"/>
                  </a:lnTo>
                  <a:lnTo>
                    <a:pt x="1217" y="905"/>
                  </a:lnTo>
                  <a:lnTo>
                    <a:pt x="1259" y="878"/>
                  </a:lnTo>
                  <a:lnTo>
                    <a:pt x="1301" y="854"/>
                  </a:lnTo>
                  <a:lnTo>
                    <a:pt x="1346" y="832"/>
                  </a:lnTo>
                  <a:lnTo>
                    <a:pt x="1391" y="811"/>
                  </a:lnTo>
                  <a:lnTo>
                    <a:pt x="1438" y="793"/>
                  </a:lnTo>
                  <a:lnTo>
                    <a:pt x="1484" y="777"/>
                  </a:lnTo>
                  <a:lnTo>
                    <a:pt x="1533" y="763"/>
                  </a:lnTo>
                  <a:lnTo>
                    <a:pt x="1582" y="752"/>
                  </a:lnTo>
                  <a:lnTo>
                    <a:pt x="1608" y="746"/>
                  </a:lnTo>
                  <a:lnTo>
                    <a:pt x="1632" y="742"/>
                  </a:lnTo>
                  <a:lnTo>
                    <a:pt x="1658" y="739"/>
                  </a:lnTo>
                  <a:lnTo>
                    <a:pt x="1683" y="736"/>
                  </a:lnTo>
                  <a:lnTo>
                    <a:pt x="1710" y="734"/>
                  </a:lnTo>
                  <a:lnTo>
                    <a:pt x="1736" y="733"/>
                  </a:lnTo>
                  <a:lnTo>
                    <a:pt x="1762" y="732"/>
                  </a:lnTo>
                  <a:lnTo>
                    <a:pt x="1788" y="730"/>
                  </a:lnTo>
                  <a:lnTo>
                    <a:pt x="1814" y="732"/>
                  </a:lnTo>
                  <a:lnTo>
                    <a:pt x="1841" y="733"/>
                  </a:lnTo>
                  <a:lnTo>
                    <a:pt x="1867" y="734"/>
                  </a:lnTo>
                  <a:lnTo>
                    <a:pt x="1893" y="736"/>
                  </a:lnTo>
                  <a:lnTo>
                    <a:pt x="1919" y="739"/>
                  </a:lnTo>
                  <a:lnTo>
                    <a:pt x="1944" y="742"/>
                  </a:lnTo>
                  <a:lnTo>
                    <a:pt x="1969" y="746"/>
                  </a:lnTo>
                  <a:lnTo>
                    <a:pt x="1994" y="752"/>
                  </a:lnTo>
                  <a:lnTo>
                    <a:pt x="2043" y="763"/>
                  </a:lnTo>
                  <a:lnTo>
                    <a:pt x="2092" y="777"/>
                  </a:lnTo>
                  <a:lnTo>
                    <a:pt x="2139" y="793"/>
                  </a:lnTo>
                  <a:lnTo>
                    <a:pt x="2186" y="811"/>
                  </a:lnTo>
                  <a:lnTo>
                    <a:pt x="2230" y="832"/>
                  </a:lnTo>
                  <a:lnTo>
                    <a:pt x="2275" y="854"/>
                  </a:lnTo>
                  <a:lnTo>
                    <a:pt x="2318" y="878"/>
                  </a:lnTo>
                  <a:lnTo>
                    <a:pt x="2359" y="905"/>
                  </a:lnTo>
                  <a:lnTo>
                    <a:pt x="2399" y="934"/>
                  </a:lnTo>
                  <a:lnTo>
                    <a:pt x="2438" y="964"/>
                  </a:lnTo>
                  <a:lnTo>
                    <a:pt x="2475" y="997"/>
                  </a:lnTo>
                  <a:lnTo>
                    <a:pt x="2510" y="1030"/>
                  </a:lnTo>
                  <a:lnTo>
                    <a:pt x="2544" y="1066"/>
                  </a:lnTo>
                  <a:lnTo>
                    <a:pt x="2576" y="1103"/>
                  </a:lnTo>
                  <a:lnTo>
                    <a:pt x="2606" y="1141"/>
                  </a:lnTo>
                  <a:lnTo>
                    <a:pt x="2635" y="1181"/>
                  </a:lnTo>
                  <a:lnTo>
                    <a:pt x="2661" y="1222"/>
                  </a:lnTo>
                  <a:lnTo>
                    <a:pt x="2686" y="1266"/>
                  </a:lnTo>
                  <a:lnTo>
                    <a:pt x="2708" y="1309"/>
                  </a:lnTo>
                  <a:lnTo>
                    <a:pt x="2729" y="1354"/>
                  </a:lnTo>
                  <a:lnTo>
                    <a:pt x="2748" y="1401"/>
                  </a:lnTo>
                  <a:lnTo>
                    <a:pt x="2764" y="1449"/>
                  </a:lnTo>
                  <a:lnTo>
                    <a:pt x="2778" y="1497"/>
                  </a:lnTo>
                  <a:lnTo>
                    <a:pt x="2788" y="1546"/>
                  </a:lnTo>
                  <a:lnTo>
                    <a:pt x="2793" y="1571"/>
                  </a:lnTo>
                  <a:lnTo>
                    <a:pt x="2798" y="1597"/>
                  </a:lnTo>
                  <a:lnTo>
                    <a:pt x="2801" y="1622"/>
                  </a:lnTo>
                  <a:lnTo>
                    <a:pt x="2804" y="1648"/>
                  </a:lnTo>
                  <a:lnTo>
                    <a:pt x="2806" y="1673"/>
                  </a:lnTo>
                  <a:lnTo>
                    <a:pt x="2808" y="1699"/>
                  </a:lnTo>
                  <a:lnTo>
                    <a:pt x="2809" y="1726"/>
                  </a:lnTo>
                  <a:lnTo>
                    <a:pt x="2809" y="1752"/>
                  </a:lnTo>
                  <a:lnTo>
                    <a:pt x="2809" y="1779"/>
                  </a:lnTo>
                  <a:lnTo>
                    <a:pt x="2808" y="1804"/>
                  </a:lnTo>
                  <a:lnTo>
                    <a:pt x="2806" y="1831"/>
                  </a:lnTo>
                  <a:lnTo>
                    <a:pt x="2804" y="1857"/>
                  </a:lnTo>
                  <a:lnTo>
                    <a:pt x="2801" y="1882"/>
                  </a:lnTo>
                  <a:lnTo>
                    <a:pt x="2798" y="1908"/>
                  </a:lnTo>
                  <a:lnTo>
                    <a:pt x="2793" y="1933"/>
                  </a:lnTo>
                  <a:lnTo>
                    <a:pt x="2788" y="1958"/>
                  </a:lnTo>
                  <a:lnTo>
                    <a:pt x="2778" y="2008"/>
                  </a:lnTo>
                  <a:lnTo>
                    <a:pt x="2764" y="2056"/>
                  </a:lnTo>
                  <a:lnTo>
                    <a:pt x="2748" y="2103"/>
                  </a:lnTo>
                  <a:lnTo>
                    <a:pt x="2729" y="2149"/>
                  </a:lnTo>
                  <a:lnTo>
                    <a:pt x="2708" y="2195"/>
                  </a:lnTo>
                  <a:lnTo>
                    <a:pt x="2686" y="2239"/>
                  </a:lnTo>
                  <a:lnTo>
                    <a:pt x="2661" y="2281"/>
                  </a:lnTo>
                  <a:lnTo>
                    <a:pt x="2635" y="2323"/>
                  </a:lnTo>
                  <a:lnTo>
                    <a:pt x="2606" y="2363"/>
                  </a:lnTo>
                  <a:lnTo>
                    <a:pt x="2576" y="2401"/>
                  </a:lnTo>
                  <a:lnTo>
                    <a:pt x="2544" y="2439"/>
                  </a:lnTo>
                  <a:lnTo>
                    <a:pt x="2510" y="2474"/>
                  </a:lnTo>
                  <a:lnTo>
                    <a:pt x="2488" y="2496"/>
                  </a:lnTo>
                  <a:lnTo>
                    <a:pt x="2465" y="2517"/>
                  </a:lnTo>
                  <a:lnTo>
                    <a:pt x="2440" y="2538"/>
                  </a:lnTo>
                  <a:lnTo>
                    <a:pt x="2416" y="2558"/>
                  </a:lnTo>
                  <a:lnTo>
                    <a:pt x="2390" y="2577"/>
                  </a:lnTo>
                  <a:lnTo>
                    <a:pt x="2365" y="2595"/>
                  </a:lnTo>
                  <a:lnTo>
                    <a:pt x="2338" y="2612"/>
                  </a:lnTo>
                  <a:lnTo>
                    <a:pt x="2311" y="2629"/>
                  </a:lnTo>
                  <a:close/>
                  <a:moveTo>
                    <a:pt x="4969" y="2053"/>
                  </a:moveTo>
                  <a:lnTo>
                    <a:pt x="4437" y="1746"/>
                  </a:lnTo>
                  <a:lnTo>
                    <a:pt x="4437" y="2349"/>
                  </a:lnTo>
                  <a:lnTo>
                    <a:pt x="4473" y="2341"/>
                  </a:lnTo>
                  <a:lnTo>
                    <a:pt x="4509" y="2332"/>
                  </a:lnTo>
                  <a:lnTo>
                    <a:pt x="4544" y="2322"/>
                  </a:lnTo>
                  <a:lnTo>
                    <a:pt x="4579" y="2310"/>
                  </a:lnTo>
                  <a:lnTo>
                    <a:pt x="4613" y="2297"/>
                  </a:lnTo>
                  <a:lnTo>
                    <a:pt x="4647" y="2283"/>
                  </a:lnTo>
                  <a:lnTo>
                    <a:pt x="4680" y="2267"/>
                  </a:lnTo>
                  <a:lnTo>
                    <a:pt x="4712" y="2251"/>
                  </a:lnTo>
                  <a:lnTo>
                    <a:pt x="4744" y="2233"/>
                  </a:lnTo>
                  <a:lnTo>
                    <a:pt x="4775" y="2214"/>
                  </a:lnTo>
                  <a:lnTo>
                    <a:pt x="4805" y="2195"/>
                  </a:lnTo>
                  <a:lnTo>
                    <a:pt x="4835" y="2174"/>
                  </a:lnTo>
                  <a:lnTo>
                    <a:pt x="4862" y="2151"/>
                  </a:lnTo>
                  <a:lnTo>
                    <a:pt x="4890" y="2129"/>
                  </a:lnTo>
                  <a:lnTo>
                    <a:pt x="4917" y="2105"/>
                  </a:lnTo>
                  <a:lnTo>
                    <a:pt x="4943" y="2080"/>
                  </a:lnTo>
                  <a:lnTo>
                    <a:pt x="4969" y="2053"/>
                  </a:lnTo>
                  <a:close/>
                  <a:moveTo>
                    <a:pt x="3870" y="1419"/>
                  </a:moveTo>
                  <a:lnTo>
                    <a:pt x="3314" y="1098"/>
                  </a:lnTo>
                  <a:lnTo>
                    <a:pt x="3304" y="1132"/>
                  </a:lnTo>
                  <a:lnTo>
                    <a:pt x="3296" y="1167"/>
                  </a:lnTo>
                  <a:lnTo>
                    <a:pt x="3288" y="1203"/>
                  </a:lnTo>
                  <a:lnTo>
                    <a:pt x="3282" y="1239"/>
                  </a:lnTo>
                  <a:lnTo>
                    <a:pt x="3277" y="1275"/>
                  </a:lnTo>
                  <a:lnTo>
                    <a:pt x="3273" y="1312"/>
                  </a:lnTo>
                  <a:lnTo>
                    <a:pt x="3271" y="1349"/>
                  </a:lnTo>
                  <a:lnTo>
                    <a:pt x="3270" y="1387"/>
                  </a:lnTo>
                  <a:lnTo>
                    <a:pt x="3271" y="1432"/>
                  </a:lnTo>
                  <a:lnTo>
                    <a:pt x="3275" y="1477"/>
                  </a:lnTo>
                  <a:lnTo>
                    <a:pt x="3280" y="1520"/>
                  </a:lnTo>
                  <a:lnTo>
                    <a:pt x="3286" y="1564"/>
                  </a:lnTo>
                  <a:lnTo>
                    <a:pt x="3295" y="1606"/>
                  </a:lnTo>
                  <a:lnTo>
                    <a:pt x="3305" y="1648"/>
                  </a:lnTo>
                  <a:lnTo>
                    <a:pt x="3318" y="1689"/>
                  </a:lnTo>
                  <a:lnTo>
                    <a:pt x="3332" y="1730"/>
                  </a:lnTo>
                  <a:lnTo>
                    <a:pt x="3870" y="1419"/>
                  </a:lnTo>
                  <a:close/>
                  <a:moveTo>
                    <a:pt x="3493" y="766"/>
                  </a:moveTo>
                  <a:lnTo>
                    <a:pt x="4060" y="1092"/>
                  </a:lnTo>
                  <a:lnTo>
                    <a:pt x="4060" y="426"/>
                  </a:lnTo>
                  <a:lnTo>
                    <a:pt x="4024" y="433"/>
                  </a:lnTo>
                  <a:lnTo>
                    <a:pt x="3988" y="443"/>
                  </a:lnTo>
                  <a:lnTo>
                    <a:pt x="3952" y="454"/>
                  </a:lnTo>
                  <a:lnTo>
                    <a:pt x="3918" y="465"/>
                  </a:lnTo>
                  <a:lnTo>
                    <a:pt x="3884" y="478"/>
                  </a:lnTo>
                  <a:lnTo>
                    <a:pt x="3850" y="492"/>
                  </a:lnTo>
                  <a:lnTo>
                    <a:pt x="3818" y="507"/>
                  </a:lnTo>
                  <a:lnTo>
                    <a:pt x="3786" y="524"/>
                  </a:lnTo>
                  <a:lnTo>
                    <a:pt x="3754" y="542"/>
                  </a:lnTo>
                  <a:lnTo>
                    <a:pt x="3725" y="560"/>
                  </a:lnTo>
                  <a:lnTo>
                    <a:pt x="3695" y="580"/>
                  </a:lnTo>
                  <a:lnTo>
                    <a:pt x="3665" y="601"/>
                  </a:lnTo>
                  <a:lnTo>
                    <a:pt x="3637" y="623"/>
                  </a:lnTo>
                  <a:lnTo>
                    <a:pt x="3610" y="645"/>
                  </a:lnTo>
                  <a:lnTo>
                    <a:pt x="3583" y="670"/>
                  </a:lnTo>
                  <a:lnTo>
                    <a:pt x="3558" y="694"/>
                  </a:lnTo>
                  <a:lnTo>
                    <a:pt x="3525" y="729"/>
                  </a:lnTo>
                  <a:lnTo>
                    <a:pt x="3493" y="766"/>
                  </a:lnTo>
                  <a:close/>
                  <a:moveTo>
                    <a:pt x="4625" y="1419"/>
                  </a:moveTo>
                  <a:lnTo>
                    <a:pt x="5168" y="1732"/>
                  </a:lnTo>
                  <a:lnTo>
                    <a:pt x="5182" y="1692"/>
                  </a:lnTo>
                  <a:lnTo>
                    <a:pt x="5194" y="1650"/>
                  </a:lnTo>
                  <a:lnTo>
                    <a:pt x="5205" y="1607"/>
                  </a:lnTo>
                  <a:lnTo>
                    <a:pt x="5214" y="1565"/>
                  </a:lnTo>
                  <a:lnTo>
                    <a:pt x="5221" y="1521"/>
                  </a:lnTo>
                  <a:lnTo>
                    <a:pt x="5225" y="1477"/>
                  </a:lnTo>
                  <a:lnTo>
                    <a:pt x="5228" y="1432"/>
                  </a:lnTo>
                  <a:lnTo>
                    <a:pt x="5230" y="1387"/>
                  </a:lnTo>
                  <a:lnTo>
                    <a:pt x="5230" y="1349"/>
                  </a:lnTo>
                  <a:lnTo>
                    <a:pt x="5227" y="1312"/>
                  </a:lnTo>
                  <a:lnTo>
                    <a:pt x="5223" y="1274"/>
                  </a:lnTo>
                  <a:lnTo>
                    <a:pt x="5219" y="1238"/>
                  </a:lnTo>
                  <a:lnTo>
                    <a:pt x="5212" y="1201"/>
                  </a:lnTo>
                  <a:lnTo>
                    <a:pt x="5205" y="1166"/>
                  </a:lnTo>
                  <a:lnTo>
                    <a:pt x="5195" y="1131"/>
                  </a:lnTo>
                  <a:lnTo>
                    <a:pt x="5186" y="1096"/>
                  </a:lnTo>
                  <a:lnTo>
                    <a:pt x="4625" y="1419"/>
                  </a:lnTo>
                  <a:close/>
                  <a:moveTo>
                    <a:pt x="4060" y="1746"/>
                  </a:moveTo>
                  <a:lnTo>
                    <a:pt x="3530" y="2051"/>
                  </a:lnTo>
                  <a:lnTo>
                    <a:pt x="3558" y="2080"/>
                  </a:lnTo>
                  <a:lnTo>
                    <a:pt x="3583" y="2105"/>
                  </a:lnTo>
                  <a:lnTo>
                    <a:pt x="3610" y="2128"/>
                  </a:lnTo>
                  <a:lnTo>
                    <a:pt x="3637" y="2151"/>
                  </a:lnTo>
                  <a:lnTo>
                    <a:pt x="3665" y="2173"/>
                  </a:lnTo>
                  <a:lnTo>
                    <a:pt x="3695" y="2194"/>
                  </a:lnTo>
                  <a:lnTo>
                    <a:pt x="3725" y="2214"/>
                  </a:lnTo>
                  <a:lnTo>
                    <a:pt x="3754" y="2232"/>
                  </a:lnTo>
                  <a:lnTo>
                    <a:pt x="3786" y="2250"/>
                  </a:lnTo>
                  <a:lnTo>
                    <a:pt x="3818" y="2266"/>
                  </a:lnTo>
                  <a:lnTo>
                    <a:pt x="3850" y="2282"/>
                  </a:lnTo>
                  <a:lnTo>
                    <a:pt x="3884" y="2296"/>
                  </a:lnTo>
                  <a:lnTo>
                    <a:pt x="3918" y="2309"/>
                  </a:lnTo>
                  <a:lnTo>
                    <a:pt x="3952" y="2321"/>
                  </a:lnTo>
                  <a:lnTo>
                    <a:pt x="3988" y="2331"/>
                  </a:lnTo>
                  <a:lnTo>
                    <a:pt x="4024" y="2341"/>
                  </a:lnTo>
                  <a:lnTo>
                    <a:pt x="4060" y="2348"/>
                  </a:lnTo>
                  <a:lnTo>
                    <a:pt x="4060" y="1746"/>
                  </a:lnTo>
                  <a:close/>
                  <a:moveTo>
                    <a:pt x="4437" y="1092"/>
                  </a:moveTo>
                  <a:lnTo>
                    <a:pt x="5006" y="763"/>
                  </a:lnTo>
                  <a:lnTo>
                    <a:pt x="4975" y="728"/>
                  </a:lnTo>
                  <a:lnTo>
                    <a:pt x="4943" y="694"/>
                  </a:lnTo>
                  <a:lnTo>
                    <a:pt x="4917" y="669"/>
                  </a:lnTo>
                  <a:lnTo>
                    <a:pt x="4890" y="645"/>
                  </a:lnTo>
                  <a:lnTo>
                    <a:pt x="4862" y="622"/>
                  </a:lnTo>
                  <a:lnTo>
                    <a:pt x="4835" y="601"/>
                  </a:lnTo>
                  <a:lnTo>
                    <a:pt x="4805" y="579"/>
                  </a:lnTo>
                  <a:lnTo>
                    <a:pt x="4775" y="559"/>
                  </a:lnTo>
                  <a:lnTo>
                    <a:pt x="4744" y="541"/>
                  </a:lnTo>
                  <a:lnTo>
                    <a:pt x="4712" y="523"/>
                  </a:lnTo>
                  <a:lnTo>
                    <a:pt x="4680" y="506"/>
                  </a:lnTo>
                  <a:lnTo>
                    <a:pt x="4647" y="491"/>
                  </a:lnTo>
                  <a:lnTo>
                    <a:pt x="4613" y="477"/>
                  </a:lnTo>
                  <a:lnTo>
                    <a:pt x="4579" y="463"/>
                  </a:lnTo>
                  <a:lnTo>
                    <a:pt x="4544" y="453"/>
                  </a:lnTo>
                  <a:lnTo>
                    <a:pt x="4509" y="442"/>
                  </a:lnTo>
                  <a:lnTo>
                    <a:pt x="4473" y="432"/>
                  </a:lnTo>
                  <a:lnTo>
                    <a:pt x="4437" y="425"/>
                  </a:lnTo>
                  <a:lnTo>
                    <a:pt x="4437" y="1092"/>
                  </a:lnTo>
                  <a:close/>
                  <a:moveTo>
                    <a:pt x="2318" y="2243"/>
                  </a:moveTo>
                  <a:lnTo>
                    <a:pt x="1925" y="2016"/>
                  </a:lnTo>
                  <a:lnTo>
                    <a:pt x="1925" y="2461"/>
                  </a:lnTo>
                  <a:lnTo>
                    <a:pt x="1953" y="2455"/>
                  </a:lnTo>
                  <a:lnTo>
                    <a:pt x="1979" y="2448"/>
                  </a:lnTo>
                  <a:lnTo>
                    <a:pt x="2005" y="2441"/>
                  </a:lnTo>
                  <a:lnTo>
                    <a:pt x="2030" y="2432"/>
                  </a:lnTo>
                  <a:lnTo>
                    <a:pt x="2056" y="2423"/>
                  </a:lnTo>
                  <a:lnTo>
                    <a:pt x="2080" y="2412"/>
                  </a:lnTo>
                  <a:lnTo>
                    <a:pt x="2105" y="2400"/>
                  </a:lnTo>
                  <a:lnTo>
                    <a:pt x="2128" y="2389"/>
                  </a:lnTo>
                  <a:lnTo>
                    <a:pt x="2152" y="2376"/>
                  </a:lnTo>
                  <a:lnTo>
                    <a:pt x="2175" y="2362"/>
                  </a:lnTo>
                  <a:lnTo>
                    <a:pt x="2196" y="2347"/>
                  </a:lnTo>
                  <a:lnTo>
                    <a:pt x="2219" y="2331"/>
                  </a:lnTo>
                  <a:lnTo>
                    <a:pt x="2239" y="2315"/>
                  </a:lnTo>
                  <a:lnTo>
                    <a:pt x="2260" y="2298"/>
                  </a:lnTo>
                  <a:lnTo>
                    <a:pt x="2279" y="2281"/>
                  </a:lnTo>
                  <a:lnTo>
                    <a:pt x="2299" y="2262"/>
                  </a:lnTo>
                  <a:lnTo>
                    <a:pt x="2318" y="2243"/>
                  </a:lnTo>
                  <a:close/>
                  <a:moveTo>
                    <a:pt x="1509" y="1776"/>
                  </a:moveTo>
                  <a:lnTo>
                    <a:pt x="1098" y="1539"/>
                  </a:lnTo>
                  <a:lnTo>
                    <a:pt x="1092" y="1565"/>
                  </a:lnTo>
                  <a:lnTo>
                    <a:pt x="1084" y="1590"/>
                  </a:lnTo>
                  <a:lnTo>
                    <a:pt x="1079" y="1616"/>
                  </a:lnTo>
                  <a:lnTo>
                    <a:pt x="1075" y="1643"/>
                  </a:lnTo>
                  <a:lnTo>
                    <a:pt x="1072" y="1670"/>
                  </a:lnTo>
                  <a:lnTo>
                    <a:pt x="1068" y="1697"/>
                  </a:lnTo>
                  <a:lnTo>
                    <a:pt x="1067" y="1725"/>
                  </a:lnTo>
                  <a:lnTo>
                    <a:pt x="1066" y="1752"/>
                  </a:lnTo>
                  <a:lnTo>
                    <a:pt x="1067" y="1785"/>
                  </a:lnTo>
                  <a:lnTo>
                    <a:pt x="1069" y="1818"/>
                  </a:lnTo>
                  <a:lnTo>
                    <a:pt x="1074" y="1850"/>
                  </a:lnTo>
                  <a:lnTo>
                    <a:pt x="1078" y="1882"/>
                  </a:lnTo>
                  <a:lnTo>
                    <a:pt x="1084" y="1914"/>
                  </a:lnTo>
                  <a:lnTo>
                    <a:pt x="1093" y="1945"/>
                  </a:lnTo>
                  <a:lnTo>
                    <a:pt x="1101" y="1975"/>
                  </a:lnTo>
                  <a:lnTo>
                    <a:pt x="1112" y="2004"/>
                  </a:lnTo>
                  <a:lnTo>
                    <a:pt x="1509" y="1776"/>
                  </a:lnTo>
                  <a:close/>
                  <a:moveTo>
                    <a:pt x="1230" y="1295"/>
                  </a:moveTo>
                  <a:lnTo>
                    <a:pt x="1647" y="1535"/>
                  </a:lnTo>
                  <a:lnTo>
                    <a:pt x="1647" y="1044"/>
                  </a:lnTo>
                  <a:lnTo>
                    <a:pt x="1621" y="1050"/>
                  </a:lnTo>
                  <a:lnTo>
                    <a:pt x="1595" y="1056"/>
                  </a:lnTo>
                  <a:lnTo>
                    <a:pt x="1569" y="1065"/>
                  </a:lnTo>
                  <a:lnTo>
                    <a:pt x="1544" y="1073"/>
                  </a:lnTo>
                  <a:lnTo>
                    <a:pt x="1519" y="1083"/>
                  </a:lnTo>
                  <a:lnTo>
                    <a:pt x="1494" y="1092"/>
                  </a:lnTo>
                  <a:lnTo>
                    <a:pt x="1470" y="1104"/>
                  </a:lnTo>
                  <a:lnTo>
                    <a:pt x="1446" y="1116"/>
                  </a:lnTo>
                  <a:lnTo>
                    <a:pt x="1424" y="1130"/>
                  </a:lnTo>
                  <a:lnTo>
                    <a:pt x="1400" y="1143"/>
                  </a:lnTo>
                  <a:lnTo>
                    <a:pt x="1379" y="1157"/>
                  </a:lnTo>
                  <a:lnTo>
                    <a:pt x="1358" y="1173"/>
                  </a:lnTo>
                  <a:lnTo>
                    <a:pt x="1337" y="1189"/>
                  </a:lnTo>
                  <a:lnTo>
                    <a:pt x="1316" y="1206"/>
                  </a:lnTo>
                  <a:lnTo>
                    <a:pt x="1297" y="1223"/>
                  </a:lnTo>
                  <a:lnTo>
                    <a:pt x="1278" y="1241"/>
                  </a:lnTo>
                  <a:lnTo>
                    <a:pt x="1254" y="1267"/>
                  </a:lnTo>
                  <a:lnTo>
                    <a:pt x="1230" y="1295"/>
                  </a:lnTo>
                  <a:close/>
                  <a:moveTo>
                    <a:pt x="2064" y="1776"/>
                  </a:moveTo>
                  <a:lnTo>
                    <a:pt x="2464" y="2007"/>
                  </a:lnTo>
                  <a:lnTo>
                    <a:pt x="2474" y="1977"/>
                  </a:lnTo>
                  <a:lnTo>
                    <a:pt x="2484" y="1946"/>
                  </a:lnTo>
                  <a:lnTo>
                    <a:pt x="2491" y="1915"/>
                  </a:lnTo>
                  <a:lnTo>
                    <a:pt x="2498" y="1883"/>
                  </a:lnTo>
                  <a:lnTo>
                    <a:pt x="2503" y="1851"/>
                  </a:lnTo>
                  <a:lnTo>
                    <a:pt x="2507" y="1818"/>
                  </a:lnTo>
                  <a:lnTo>
                    <a:pt x="2509" y="1785"/>
                  </a:lnTo>
                  <a:lnTo>
                    <a:pt x="2510" y="1752"/>
                  </a:lnTo>
                  <a:lnTo>
                    <a:pt x="2509" y="1725"/>
                  </a:lnTo>
                  <a:lnTo>
                    <a:pt x="2508" y="1697"/>
                  </a:lnTo>
                  <a:lnTo>
                    <a:pt x="2505" y="1669"/>
                  </a:lnTo>
                  <a:lnTo>
                    <a:pt x="2502" y="1642"/>
                  </a:lnTo>
                  <a:lnTo>
                    <a:pt x="2497" y="1615"/>
                  </a:lnTo>
                  <a:lnTo>
                    <a:pt x="2491" y="1589"/>
                  </a:lnTo>
                  <a:lnTo>
                    <a:pt x="2485" y="1563"/>
                  </a:lnTo>
                  <a:lnTo>
                    <a:pt x="2477" y="1537"/>
                  </a:lnTo>
                  <a:lnTo>
                    <a:pt x="2064" y="1776"/>
                  </a:lnTo>
                  <a:close/>
                  <a:moveTo>
                    <a:pt x="1647" y="2016"/>
                  </a:moveTo>
                  <a:lnTo>
                    <a:pt x="1258" y="2242"/>
                  </a:lnTo>
                  <a:lnTo>
                    <a:pt x="1278" y="2262"/>
                  </a:lnTo>
                  <a:lnTo>
                    <a:pt x="1297" y="2280"/>
                  </a:lnTo>
                  <a:lnTo>
                    <a:pt x="1316" y="2298"/>
                  </a:lnTo>
                  <a:lnTo>
                    <a:pt x="1337" y="2315"/>
                  </a:lnTo>
                  <a:lnTo>
                    <a:pt x="1358" y="2331"/>
                  </a:lnTo>
                  <a:lnTo>
                    <a:pt x="1379" y="2346"/>
                  </a:lnTo>
                  <a:lnTo>
                    <a:pt x="1400" y="2361"/>
                  </a:lnTo>
                  <a:lnTo>
                    <a:pt x="1424" y="2375"/>
                  </a:lnTo>
                  <a:lnTo>
                    <a:pt x="1446" y="2388"/>
                  </a:lnTo>
                  <a:lnTo>
                    <a:pt x="1470" y="2400"/>
                  </a:lnTo>
                  <a:lnTo>
                    <a:pt x="1494" y="2411"/>
                  </a:lnTo>
                  <a:lnTo>
                    <a:pt x="1519" y="2422"/>
                  </a:lnTo>
                  <a:lnTo>
                    <a:pt x="1544" y="2431"/>
                  </a:lnTo>
                  <a:lnTo>
                    <a:pt x="1569" y="2440"/>
                  </a:lnTo>
                  <a:lnTo>
                    <a:pt x="1595" y="2447"/>
                  </a:lnTo>
                  <a:lnTo>
                    <a:pt x="1621" y="2455"/>
                  </a:lnTo>
                  <a:lnTo>
                    <a:pt x="1647" y="2460"/>
                  </a:lnTo>
                  <a:lnTo>
                    <a:pt x="1647" y="2016"/>
                  </a:lnTo>
                  <a:close/>
                  <a:moveTo>
                    <a:pt x="1925" y="1535"/>
                  </a:moveTo>
                  <a:lnTo>
                    <a:pt x="2345" y="1292"/>
                  </a:lnTo>
                  <a:lnTo>
                    <a:pt x="2322" y="1267"/>
                  </a:lnTo>
                  <a:lnTo>
                    <a:pt x="2299" y="1241"/>
                  </a:lnTo>
                  <a:lnTo>
                    <a:pt x="2279" y="1223"/>
                  </a:lnTo>
                  <a:lnTo>
                    <a:pt x="2260" y="1205"/>
                  </a:lnTo>
                  <a:lnTo>
                    <a:pt x="2239" y="1189"/>
                  </a:lnTo>
                  <a:lnTo>
                    <a:pt x="2219" y="1172"/>
                  </a:lnTo>
                  <a:lnTo>
                    <a:pt x="2196" y="1157"/>
                  </a:lnTo>
                  <a:lnTo>
                    <a:pt x="2175" y="1142"/>
                  </a:lnTo>
                  <a:lnTo>
                    <a:pt x="2152" y="1129"/>
                  </a:lnTo>
                  <a:lnTo>
                    <a:pt x="2128" y="1116"/>
                  </a:lnTo>
                  <a:lnTo>
                    <a:pt x="2105" y="1103"/>
                  </a:lnTo>
                  <a:lnTo>
                    <a:pt x="2080" y="1092"/>
                  </a:lnTo>
                  <a:lnTo>
                    <a:pt x="2056" y="1082"/>
                  </a:lnTo>
                  <a:lnTo>
                    <a:pt x="2030" y="1072"/>
                  </a:lnTo>
                  <a:lnTo>
                    <a:pt x="2005" y="1064"/>
                  </a:lnTo>
                  <a:lnTo>
                    <a:pt x="1979" y="1056"/>
                  </a:lnTo>
                  <a:lnTo>
                    <a:pt x="1953" y="1049"/>
                  </a:lnTo>
                  <a:lnTo>
                    <a:pt x="1925" y="1043"/>
                  </a:lnTo>
                  <a:lnTo>
                    <a:pt x="1925" y="1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tIns="540000" anchor="ctr"/>
            <a:lstStyle/>
            <a:p>
              <a:endParaRPr lang="zh-CN" altLang="en-US" sz="1200"/>
            </a:p>
          </p:txBody>
        </p:sp>
        <p:sp>
          <p:nvSpPr>
            <p:cNvPr id="64" name="MH_SubTitle_5"/>
            <p:cNvSpPr/>
            <p:nvPr>
              <p:custDataLst>
                <p:tags r:id="rId15"/>
              </p:custDataLst>
            </p:nvPr>
          </p:nvSpPr>
          <p:spPr>
            <a:xfrm>
              <a:off x="6742984" y="4066891"/>
              <a:ext cx="2714620" cy="1959004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6785894" y="4213470"/>
              <a:ext cx="2548672" cy="8079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的内容打在这里，或者通过复制您的文本后，在此框中选择粘贴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的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内容打在这里，或者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通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应用前景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92364" y="1936210"/>
            <a:ext cx="1993749" cy="199374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83728" y="4034214"/>
            <a:ext cx="1993749" cy="1993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775092" y="1936210"/>
            <a:ext cx="1993749" cy="1993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87610" y="4020706"/>
            <a:ext cx="1993749" cy="1993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panose="02010600040101010101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775092" y="4020707"/>
            <a:ext cx="1993749" cy="1993749"/>
            <a:chOff x="4617829" y="2899241"/>
            <a:chExt cx="1872051" cy="187205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矩形 46"/>
            <p:cNvSpPr/>
            <p:nvPr/>
          </p:nvSpPr>
          <p:spPr>
            <a:xfrm>
              <a:off x="4617829" y="2899241"/>
              <a:ext cx="1872051" cy="1872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黑体" panose="02010600040101010101" pitchFamily="2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814599" y="2953593"/>
              <a:ext cx="1563112" cy="1770753"/>
              <a:chOff x="4814599" y="2953593"/>
              <a:chExt cx="1563112" cy="1770753"/>
            </a:xfrm>
            <a:grpFill/>
          </p:grpSpPr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4814599" y="3639434"/>
                <a:ext cx="1563112" cy="10849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您的内容打在这里，或者通过复制您的文本后，在此框中选择粘贴，并选择只保留文字。您的内容打在这里</a:t>
                </a:r>
                <a:endParaRPr lang="en-US" altLang="zh-CN" sz="9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您的内容打在这里</a:t>
                </a:r>
                <a:endParaRPr lang="en-US" altLang="zh-CN" sz="900" dirty="0">
                  <a:solidFill>
                    <a:schemeClr val="bg1"/>
                  </a:solidFill>
                  <a:latin typeface="华文黑体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960418" y="2953593"/>
                <a:ext cx="11571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chemeClr val="bg1"/>
                    </a:solidFill>
                    <a:latin typeface="FontAwesome" pitchFamily="2" charset="0"/>
                  </a:rPr>
                  <a:t></a:t>
                </a:r>
                <a:endParaRPr lang="zh-CN" altLang="en-US" sz="4000" dirty="0">
                  <a:solidFill>
                    <a:schemeClr val="bg1"/>
                  </a:solidFill>
                  <a:latin typeface="华文黑体" panose="02010600040101010101" pitchFamily="2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8866455" y="1936210"/>
            <a:ext cx="1993749" cy="2001265"/>
            <a:chOff x="6581536" y="941981"/>
            <a:chExt cx="1872051" cy="1879109"/>
          </a:xfrm>
          <a:solidFill>
            <a:schemeClr val="accent1"/>
          </a:solidFill>
        </p:grpSpPr>
        <p:sp>
          <p:nvSpPr>
            <p:cNvPr id="55" name="矩形 54"/>
            <p:cNvSpPr/>
            <p:nvPr/>
          </p:nvSpPr>
          <p:spPr>
            <a:xfrm>
              <a:off x="6581536" y="941981"/>
              <a:ext cx="1872051" cy="1872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黑体" panose="02010600040101010101" pitchFamily="2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761003" y="1050337"/>
              <a:ext cx="1563112" cy="1770753"/>
              <a:chOff x="4814599" y="2953593"/>
              <a:chExt cx="1563112" cy="1770753"/>
            </a:xfrm>
            <a:grpFill/>
          </p:grpSpPr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4814599" y="3639434"/>
                <a:ext cx="1563112" cy="10849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您的内容打在这里，或者通过复制您的文本后，在此框中选择粘贴，并选择只保留文字。您的内容打在这里</a:t>
                </a:r>
                <a:endParaRPr lang="en-US" altLang="zh-CN" sz="9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您的内容打在这里</a:t>
                </a:r>
                <a:endParaRPr lang="en-US" altLang="zh-CN" sz="900" dirty="0">
                  <a:solidFill>
                    <a:schemeClr val="bg1"/>
                  </a:solidFill>
                  <a:latin typeface="华文黑体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4960418" y="2953593"/>
                <a:ext cx="11571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chemeClr val="bg1"/>
                    </a:solidFill>
                    <a:latin typeface="FontAwesome" pitchFamily="2" charset="0"/>
                  </a:rPr>
                  <a:t></a:t>
                </a:r>
                <a:endParaRPr lang="zh-CN" altLang="en-US" sz="4000" dirty="0">
                  <a:solidFill>
                    <a:schemeClr val="bg1"/>
                  </a:solidFill>
                  <a:latin typeface="华文黑体" panose="02010600040101010101" pitchFamily="2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4683728" y="1936210"/>
            <a:ext cx="1993749" cy="1993749"/>
            <a:chOff x="2654121" y="941981"/>
            <a:chExt cx="1872051" cy="1872051"/>
          </a:xfrm>
          <a:solidFill>
            <a:schemeClr val="accent1"/>
          </a:solidFill>
        </p:grpSpPr>
        <p:sp>
          <p:nvSpPr>
            <p:cNvPr id="71" name="矩形 70"/>
            <p:cNvSpPr/>
            <p:nvPr/>
          </p:nvSpPr>
          <p:spPr>
            <a:xfrm>
              <a:off x="2654121" y="941981"/>
              <a:ext cx="1872051" cy="1872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黑体" panose="02010600040101010101" pitchFamily="2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802890" y="1040661"/>
              <a:ext cx="1563112" cy="1746131"/>
              <a:chOff x="4814599" y="2953593"/>
              <a:chExt cx="1563112" cy="1746131"/>
            </a:xfrm>
            <a:grpFill/>
          </p:grpSpPr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4814599" y="3639434"/>
                <a:ext cx="1563112" cy="10602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您的内容打在这里，或者通过复制您的文本后，在此框中选择粘贴，并选择只保留文字。您的内容打在这里</a:t>
                </a:r>
                <a:endParaRPr lang="en-US" altLang="zh-CN" sz="9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您的内容打在这里</a:t>
                </a:r>
                <a:endParaRPr lang="en-US" altLang="zh-CN" sz="900" dirty="0">
                  <a:solidFill>
                    <a:schemeClr val="bg1"/>
                  </a:solidFill>
                  <a:latin typeface="华文黑体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960418" y="2953593"/>
                <a:ext cx="11571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chemeClr val="bg1"/>
                    </a:solidFill>
                    <a:latin typeface="FontAwesome" pitchFamily="2" charset="0"/>
                  </a:rPr>
                  <a:t></a:t>
                </a:r>
                <a:endParaRPr lang="zh-CN" altLang="en-US" sz="4000" dirty="0">
                  <a:solidFill>
                    <a:schemeClr val="bg1"/>
                  </a:solidFill>
                  <a:latin typeface="华文黑体" panose="02010600040101010101" pitchFamily="2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2592364" y="4020707"/>
            <a:ext cx="1993749" cy="1993749"/>
            <a:chOff x="690413" y="2899241"/>
            <a:chExt cx="1872051" cy="187205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6" name="矩形 75"/>
            <p:cNvSpPr/>
            <p:nvPr/>
          </p:nvSpPr>
          <p:spPr>
            <a:xfrm>
              <a:off x="690413" y="2899241"/>
              <a:ext cx="1872051" cy="1872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黑体" panose="02010600040101010101" pitchFamily="2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875732" y="2945080"/>
              <a:ext cx="1563112" cy="1770753"/>
              <a:chOff x="4814599" y="2953593"/>
              <a:chExt cx="1563112" cy="1770753"/>
            </a:xfrm>
            <a:grpFill/>
          </p:grpSpPr>
          <p:sp>
            <p:nvSpPr>
              <p:cNvPr id="78" name="Text Box 10"/>
              <p:cNvSpPr txBox="1">
                <a:spLocks noChangeArrowheads="1"/>
              </p:cNvSpPr>
              <p:nvPr/>
            </p:nvSpPr>
            <p:spPr bwMode="auto">
              <a:xfrm>
                <a:off x="4814599" y="3639434"/>
                <a:ext cx="1563112" cy="10849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您的内容打在这里，或者通过复制您的文本后，在此框中选择粘贴，并选择只保留文字。您的</a:t>
                </a:r>
                <a:r>
                  <a:rPr lang="zh-CN" altLang="en-US" sz="900" dirty="0" smtClean="0">
                    <a:solidFill>
                      <a:schemeClr val="bg1"/>
                    </a:solidFill>
                    <a:latin typeface="+mn-ea"/>
                  </a:rPr>
                  <a:t>内容打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在</a:t>
                </a:r>
                <a:r>
                  <a:rPr lang="zh-CN" altLang="en-US" sz="900" dirty="0" smtClean="0">
                    <a:solidFill>
                      <a:schemeClr val="bg1"/>
                    </a:solidFill>
                    <a:latin typeface="+mn-ea"/>
                  </a:rPr>
                  <a:t>这里</a:t>
                </a:r>
                <a:endParaRPr lang="en-US" altLang="zh-CN" sz="900" dirty="0" smtClean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087755">
                  <a:lnSpc>
                    <a:spcPct val="150000"/>
                  </a:lnSpc>
                </a:pPr>
                <a:r>
                  <a:rPr lang="zh-CN" altLang="en-US" sz="900" dirty="0" smtClean="0">
                    <a:solidFill>
                      <a:schemeClr val="bg1"/>
                    </a:solidFill>
                    <a:latin typeface="+mn-ea"/>
                  </a:rPr>
                  <a:t>您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+mn-ea"/>
                  </a:rPr>
                  <a:t>的内容打在</a:t>
                </a:r>
                <a:r>
                  <a:rPr lang="zh-CN" altLang="en-US" sz="900" dirty="0" smtClean="0">
                    <a:solidFill>
                      <a:schemeClr val="bg1"/>
                    </a:solidFill>
                    <a:latin typeface="+mn-ea"/>
                  </a:rPr>
                  <a:t>这里</a:t>
                </a:r>
                <a:endParaRPr lang="en-US" altLang="zh-CN" sz="900" dirty="0">
                  <a:solidFill>
                    <a:schemeClr val="bg1"/>
                  </a:solidFill>
                  <a:latin typeface="华文黑体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4960418" y="2953593"/>
                <a:ext cx="11571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FontAwesome" pitchFamily="2" charset="0"/>
                  </a:rPr>
                  <a:t></a:t>
                </a:r>
                <a:endParaRPr lang="zh-CN" altLang="en-US" sz="4000" dirty="0">
                  <a:solidFill>
                    <a:schemeClr val="bg1"/>
                  </a:solidFill>
                  <a:latin typeface="华文黑体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753" y="2982389"/>
            <a:ext cx="4241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kern="10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学术总结</a:t>
            </a:r>
            <a:endParaRPr lang="zh-CN" altLang="zh-CN" sz="4400" kern="1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7157" y="3957161"/>
            <a:ext cx="15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研究结论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研究不足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00295" y="3854495"/>
            <a:ext cx="42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434135" y="1315452"/>
            <a:ext cx="1580321" cy="1580321"/>
            <a:chOff x="5434135" y="1315452"/>
            <a:chExt cx="1580321" cy="1580321"/>
          </a:xfrm>
        </p:grpSpPr>
        <p:sp>
          <p:nvSpPr>
            <p:cNvPr id="2" name="椭圆 1"/>
            <p:cNvSpPr/>
            <p:nvPr/>
          </p:nvSpPr>
          <p:spPr>
            <a:xfrm>
              <a:off x="5434135" y="1315452"/>
              <a:ext cx="1580321" cy="158032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5916110" y="1645920"/>
              <a:ext cx="621473" cy="919044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401808" y="3957161"/>
            <a:ext cx="1551881" cy="87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研究思考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参考文献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研究结论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73027" y="1662988"/>
            <a:ext cx="3921555" cy="4079444"/>
            <a:chOff x="2673027" y="1662988"/>
            <a:chExt cx="3921555" cy="4079444"/>
          </a:xfrm>
        </p:grpSpPr>
        <p:grpSp>
          <p:nvGrpSpPr>
            <p:cNvPr id="16" name="组合 15"/>
            <p:cNvGrpSpPr/>
            <p:nvPr/>
          </p:nvGrpSpPr>
          <p:grpSpPr>
            <a:xfrm rot="21302113">
              <a:off x="3881671" y="1662988"/>
              <a:ext cx="1277341" cy="1270828"/>
              <a:chOff x="3094034" y="1143064"/>
              <a:chExt cx="1787764" cy="1778651"/>
            </a:xfrm>
            <a:solidFill>
              <a:schemeClr val="accent1"/>
            </a:solidFill>
          </p:grpSpPr>
          <p:cxnSp>
            <p:nvCxnSpPr>
              <p:cNvPr id="18" name="直接连接符 17"/>
              <p:cNvCxnSpPr>
                <a:endCxn id="20" idx="3"/>
              </p:cNvCxnSpPr>
              <p:nvPr/>
            </p:nvCxnSpPr>
            <p:spPr>
              <a:xfrm rot="297887" flipV="1">
                <a:off x="3094034" y="2229872"/>
                <a:ext cx="844287" cy="600510"/>
              </a:xfrm>
              <a:prstGeom prst="line">
                <a:avLst/>
              </a:prstGeom>
              <a:grp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直接连接符 18"/>
              <p:cNvCxnSpPr>
                <a:stCxn id="20" idx="5"/>
              </p:cNvCxnSpPr>
              <p:nvPr/>
            </p:nvCxnSpPr>
            <p:spPr>
              <a:xfrm rot="297887">
                <a:off x="4139781" y="2298471"/>
                <a:ext cx="742017" cy="623244"/>
              </a:xfrm>
              <a:prstGeom prst="line">
                <a:avLst/>
              </a:prstGeom>
              <a:grp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latin typeface="Nexa Light" pitchFamily="50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673027" y="2874019"/>
              <a:ext cx="3921555" cy="28684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2850978" y="3349030"/>
            <a:ext cx="3479002" cy="80111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50978" y="4385423"/>
            <a:ext cx="3479002" cy="80111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10382" y="1981037"/>
            <a:ext cx="2900474" cy="3037018"/>
            <a:chOff x="7410382" y="1981037"/>
            <a:chExt cx="2900474" cy="3037018"/>
          </a:xfrm>
        </p:grpSpPr>
        <p:cxnSp>
          <p:nvCxnSpPr>
            <p:cNvPr id="26" name="直接连接符 25"/>
            <p:cNvCxnSpPr>
              <a:endCxn id="28" idx="3"/>
            </p:cNvCxnSpPr>
            <p:nvPr/>
          </p:nvCxnSpPr>
          <p:spPr>
            <a:xfrm flipV="1">
              <a:off x="8279717" y="2638968"/>
              <a:ext cx="548436" cy="280742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直接连接符 26"/>
            <p:cNvCxnSpPr>
              <a:stCxn id="28" idx="5"/>
            </p:cNvCxnSpPr>
            <p:nvPr/>
          </p:nvCxnSpPr>
          <p:spPr>
            <a:xfrm>
              <a:off x="8925569" y="2630505"/>
              <a:ext cx="513146" cy="292413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椭圆 27"/>
            <p:cNvSpPr/>
            <p:nvPr/>
          </p:nvSpPr>
          <p:spPr>
            <a:xfrm rot="21302113">
              <a:off x="8784248" y="1981037"/>
              <a:ext cx="138287" cy="76704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300" dirty="0">
                <a:latin typeface="Nexa Light" pitchFamily="50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10382" y="2896509"/>
              <a:ext cx="2900474" cy="21215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7577686" y="3199155"/>
            <a:ext cx="2565866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研究不足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798441" y="2155698"/>
            <a:ext cx="1700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98441" y="2448026"/>
            <a:ext cx="2161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99"/>
          <p:cNvSpPr>
            <a:spLocks noChangeAspect="1" noEditPoints="1" noChangeArrowheads="1"/>
          </p:cNvSpPr>
          <p:nvPr/>
        </p:nvSpPr>
        <p:spPr bwMode="auto">
          <a:xfrm>
            <a:off x="2237450" y="2155698"/>
            <a:ext cx="492501" cy="508917"/>
          </a:xfrm>
          <a:custGeom>
            <a:avLst/>
            <a:gdLst>
              <a:gd name="T0" fmla="*/ 35 w 89"/>
              <a:gd name="T1" fmla="*/ 11 h 92"/>
              <a:gd name="T2" fmla="*/ 56 w 89"/>
              <a:gd name="T3" fmla="*/ 11 h 92"/>
              <a:gd name="T4" fmla="*/ 70 w 89"/>
              <a:gd name="T5" fmla="*/ 10 h 92"/>
              <a:gd name="T6" fmla="*/ 70 w 89"/>
              <a:gd name="T7" fmla="*/ 27 h 92"/>
              <a:gd name="T8" fmla="*/ 70 w 89"/>
              <a:gd name="T9" fmla="*/ 10 h 92"/>
              <a:gd name="T10" fmla="*/ 30 w 89"/>
              <a:gd name="T11" fmla="*/ 55 h 92"/>
              <a:gd name="T12" fmla="*/ 32 w 89"/>
              <a:gd name="T13" fmla="*/ 85 h 92"/>
              <a:gd name="T14" fmla="*/ 22 w 89"/>
              <a:gd name="T15" fmla="*/ 59 h 92"/>
              <a:gd name="T16" fmla="*/ 17 w 89"/>
              <a:gd name="T17" fmla="*/ 85 h 92"/>
              <a:gd name="T18" fmla="*/ 11 w 89"/>
              <a:gd name="T19" fmla="*/ 55 h 92"/>
              <a:gd name="T20" fmla="*/ 4 w 89"/>
              <a:gd name="T21" fmla="*/ 53 h 92"/>
              <a:gd name="T22" fmla="*/ 10 w 89"/>
              <a:gd name="T23" fmla="*/ 28 h 92"/>
              <a:gd name="T24" fmla="*/ 21 w 89"/>
              <a:gd name="T25" fmla="*/ 35 h 92"/>
              <a:gd name="T26" fmla="*/ 31 w 89"/>
              <a:gd name="T27" fmla="*/ 28 h 92"/>
              <a:gd name="T28" fmla="*/ 44 w 89"/>
              <a:gd name="T29" fmla="*/ 24 h 92"/>
              <a:gd name="T30" fmla="*/ 44 w 89"/>
              <a:gd name="T31" fmla="*/ 27 h 92"/>
              <a:gd name="T32" fmla="*/ 45 w 89"/>
              <a:gd name="T33" fmla="*/ 48 h 92"/>
              <a:gd name="T34" fmla="*/ 45 w 89"/>
              <a:gd name="T35" fmla="*/ 48 h 92"/>
              <a:gd name="T36" fmla="*/ 45 w 89"/>
              <a:gd name="T37" fmla="*/ 48 h 92"/>
              <a:gd name="T38" fmla="*/ 47 w 89"/>
              <a:gd name="T39" fmla="*/ 27 h 92"/>
              <a:gd name="T40" fmla="*/ 47 w 89"/>
              <a:gd name="T41" fmla="*/ 24 h 92"/>
              <a:gd name="T42" fmla="*/ 59 w 89"/>
              <a:gd name="T43" fmla="*/ 28 h 92"/>
              <a:gd name="T44" fmla="*/ 70 w 89"/>
              <a:gd name="T45" fmla="*/ 35 h 92"/>
              <a:gd name="T46" fmla="*/ 80 w 89"/>
              <a:gd name="T47" fmla="*/ 28 h 92"/>
              <a:gd name="T48" fmla="*/ 85 w 89"/>
              <a:gd name="T49" fmla="*/ 51 h 92"/>
              <a:gd name="T50" fmla="*/ 79 w 89"/>
              <a:gd name="T51" fmla="*/ 55 h 92"/>
              <a:gd name="T52" fmla="*/ 80 w 89"/>
              <a:gd name="T53" fmla="*/ 85 h 92"/>
              <a:gd name="T54" fmla="*/ 71 w 89"/>
              <a:gd name="T55" fmla="*/ 59 h 92"/>
              <a:gd name="T56" fmla="*/ 66 w 89"/>
              <a:gd name="T57" fmla="*/ 85 h 92"/>
              <a:gd name="T58" fmla="*/ 60 w 89"/>
              <a:gd name="T59" fmla="*/ 55 h 92"/>
              <a:gd name="T60" fmla="*/ 57 w 89"/>
              <a:gd name="T61" fmla="*/ 55 h 92"/>
              <a:gd name="T62" fmla="*/ 49 w 89"/>
              <a:gd name="T63" fmla="*/ 92 h 92"/>
              <a:gd name="T64" fmla="*/ 43 w 89"/>
              <a:gd name="T65" fmla="*/ 61 h 92"/>
              <a:gd name="T66" fmla="*/ 32 w 89"/>
              <a:gd name="T67" fmla="*/ 92 h 92"/>
              <a:gd name="T68" fmla="*/ 30 w 89"/>
              <a:gd name="T69" fmla="*/ 52 h 92"/>
              <a:gd name="T70" fmla="*/ 13 w 89"/>
              <a:gd name="T71" fmla="*/ 18 h 92"/>
              <a:gd name="T72" fmla="*/ 29 w 89"/>
              <a:gd name="T73" fmla="*/ 18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091498" y="3976357"/>
            <a:ext cx="1700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091498" y="4268685"/>
            <a:ext cx="2161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8"/>
          <p:cNvSpPr>
            <a:spLocks noChangeAspect="1" noEditPoints="1" noChangeArrowheads="1"/>
          </p:cNvSpPr>
          <p:nvPr/>
        </p:nvSpPr>
        <p:spPr bwMode="auto">
          <a:xfrm>
            <a:off x="5642815" y="4025400"/>
            <a:ext cx="466507" cy="462847"/>
          </a:xfrm>
          <a:custGeom>
            <a:avLst/>
            <a:gdLst>
              <a:gd name="T0" fmla="*/ 39 w 108"/>
              <a:gd name="T1" fmla="*/ 4 h 107"/>
              <a:gd name="T2" fmla="*/ 104 w 108"/>
              <a:gd name="T3" fmla="*/ 38 h 107"/>
              <a:gd name="T4" fmla="*/ 70 w 108"/>
              <a:gd name="T5" fmla="*/ 103 h 107"/>
              <a:gd name="T6" fmla="*/ 30 w 108"/>
              <a:gd name="T7" fmla="*/ 99 h 107"/>
              <a:gd name="T8" fmla="*/ 5 w 108"/>
              <a:gd name="T9" fmla="*/ 69 h 107"/>
              <a:gd name="T10" fmla="*/ 95 w 108"/>
              <a:gd name="T11" fmla="*/ 61 h 107"/>
              <a:gd name="T12" fmla="*/ 90 w 108"/>
              <a:gd name="T13" fmla="*/ 45 h 107"/>
              <a:gd name="T14" fmla="*/ 79 w 108"/>
              <a:gd name="T15" fmla="*/ 42 h 107"/>
              <a:gd name="T16" fmla="*/ 74 w 108"/>
              <a:gd name="T17" fmla="*/ 35 h 107"/>
              <a:gd name="T18" fmla="*/ 78 w 108"/>
              <a:gd name="T19" fmla="*/ 25 h 107"/>
              <a:gd name="T20" fmla="*/ 72 w 108"/>
              <a:gd name="T21" fmla="*/ 24 h 107"/>
              <a:gd name="T22" fmla="*/ 69 w 108"/>
              <a:gd name="T23" fmla="*/ 31 h 107"/>
              <a:gd name="T24" fmla="*/ 66 w 108"/>
              <a:gd name="T25" fmla="*/ 25 h 107"/>
              <a:gd name="T26" fmla="*/ 65 w 108"/>
              <a:gd name="T27" fmla="*/ 15 h 107"/>
              <a:gd name="T28" fmla="*/ 57 w 108"/>
              <a:gd name="T29" fmla="*/ 13 h 107"/>
              <a:gd name="T30" fmla="*/ 46 w 108"/>
              <a:gd name="T31" fmla="*/ 15 h 107"/>
              <a:gd name="T32" fmla="*/ 40 w 108"/>
              <a:gd name="T33" fmla="*/ 23 h 107"/>
              <a:gd name="T34" fmla="*/ 36 w 108"/>
              <a:gd name="T35" fmla="*/ 20 h 107"/>
              <a:gd name="T36" fmla="*/ 31 w 108"/>
              <a:gd name="T37" fmla="*/ 28 h 107"/>
              <a:gd name="T38" fmla="*/ 25 w 108"/>
              <a:gd name="T39" fmla="*/ 31 h 107"/>
              <a:gd name="T40" fmla="*/ 29 w 108"/>
              <a:gd name="T41" fmla="*/ 34 h 107"/>
              <a:gd name="T42" fmla="*/ 34 w 108"/>
              <a:gd name="T43" fmla="*/ 29 h 107"/>
              <a:gd name="T44" fmla="*/ 39 w 108"/>
              <a:gd name="T45" fmla="*/ 35 h 107"/>
              <a:gd name="T46" fmla="*/ 33 w 108"/>
              <a:gd name="T47" fmla="*/ 40 h 107"/>
              <a:gd name="T48" fmla="*/ 32 w 108"/>
              <a:gd name="T49" fmla="*/ 46 h 107"/>
              <a:gd name="T50" fmla="*/ 30 w 108"/>
              <a:gd name="T51" fmla="*/ 52 h 107"/>
              <a:gd name="T52" fmla="*/ 22 w 108"/>
              <a:gd name="T53" fmla="*/ 52 h 107"/>
              <a:gd name="T54" fmla="*/ 24 w 108"/>
              <a:gd name="T55" fmla="*/ 60 h 107"/>
              <a:gd name="T56" fmla="*/ 26 w 108"/>
              <a:gd name="T57" fmla="*/ 60 h 107"/>
              <a:gd name="T58" fmla="*/ 32 w 108"/>
              <a:gd name="T59" fmla="*/ 64 h 107"/>
              <a:gd name="T60" fmla="*/ 38 w 108"/>
              <a:gd name="T61" fmla="*/ 66 h 107"/>
              <a:gd name="T62" fmla="*/ 46 w 108"/>
              <a:gd name="T63" fmla="*/ 62 h 107"/>
              <a:gd name="T64" fmla="*/ 56 w 108"/>
              <a:gd name="T65" fmla="*/ 63 h 107"/>
              <a:gd name="T66" fmla="*/ 62 w 108"/>
              <a:gd name="T67" fmla="*/ 66 h 107"/>
              <a:gd name="T68" fmla="*/ 71 w 108"/>
              <a:gd name="T69" fmla="*/ 66 h 107"/>
              <a:gd name="T70" fmla="*/ 72 w 108"/>
              <a:gd name="T71" fmla="*/ 73 h 107"/>
              <a:gd name="T72" fmla="*/ 69 w 108"/>
              <a:gd name="T73" fmla="*/ 79 h 107"/>
              <a:gd name="T74" fmla="*/ 68 w 108"/>
              <a:gd name="T75" fmla="*/ 85 h 107"/>
              <a:gd name="T76" fmla="*/ 64 w 108"/>
              <a:gd name="T77" fmla="*/ 90 h 107"/>
              <a:gd name="T78" fmla="*/ 61 w 108"/>
              <a:gd name="T79" fmla="*/ 94 h 107"/>
              <a:gd name="T80" fmla="*/ 91 w 108"/>
              <a:gd name="T81" fmla="*/ 73 h 107"/>
              <a:gd name="T82" fmla="*/ 52 w 108"/>
              <a:gd name="T83" fmla="*/ 94 h 107"/>
              <a:gd name="T84" fmla="*/ 45 w 108"/>
              <a:gd name="T85" fmla="*/ 84 h 107"/>
              <a:gd name="T86" fmla="*/ 41 w 108"/>
              <a:gd name="T87" fmla="*/ 80 h 107"/>
              <a:gd name="T88" fmla="*/ 36 w 108"/>
              <a:gd name="T89" fmla="*/ 75 h 107"/>
              <a:gd name="T90" fmla="*/ 38 w 108"/>
              <a:gd name="T91" fmla="*/ 67 h 107"/>
              <a:gd name="T92" fmla="*/ 29 w 108"/>
              <a:gd name="T93" fmla="*/ 64 h 107"/>
              <a:gd name="T94" fmla="*/ 20 w 108"/>
              <a:gd name="T95" fmla="*/ 62 h 107"/>
              <a:gd name="T96" fmla="*/ 13 w 108"/>
              <a:gd name="T97" fmla="*/ 56 h 107"/>
              <a:gd name="T98" fmla="*/ 35 w 108"/>
              <a:gd name="T99" fmla="*/ 90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8"/>
              <a:gd name="T151" fmla="*/ 0 h 107"/>
              <a:gd name="T152" fmla="*/ 108 w 108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8" h="107">
                <a:moveTo>
                  <a:pt x="39" y="4"/>
                </a:move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53" y="0"/>
                  <a:pt x="67" y="2"/>
                  <a:pt x="78" y="8"/>
                </a:cubicBezTo>
                <a:cubicBezTo>
                  <a:pt x="90" y="14"/>
                  <a:pt x="99" y="24"/>
                  <a:pt x="103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8" y="52"/>
                  <a:pt x="106" y="66"/>
                  <a:pt x="100" y="78"/>
                </a:cubicBezTo>
                <a:cubicBezTo>
                  <a:pt x="94" y="89"/>
                  <a:pt x="83" y="99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56" y="107"/>
                  <a:pt x="42" y="106"/>
                  <a:pt x="30" y="99"/>
                </a:cubicBezTo>
                <a:cubicBezTo>
                  <a:pt x="18" y="93"/>
                  <a:pt x="9" y="83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55"/>
                  <a:pt x="2" y="41"/>
                  <a:pt x="8" y="29"/>
                </a:cubicBezTo>
                <a:cubicBezTo>
                  <a:pt x="15" y="18"/>
                  <a:pt x="25" y="8"/>
                  <a:pt x="39" y="4"/>
                </a:cubicBezTo>
                <a:close/>
                <a:moveTo>
                  <a:pt x="95" y="61"/>
                </a:moveTo>
                <a:cubicBezTo>
                  <a:pt x="92" y="54"/>
                  <a:pt x="92" y="54"/>
                  <a:pt x="92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5"/>
                  <a:pt x="90" y="45"/>
                  <a:pt x="90" y="45"/>
                </a:cubicBezTo>
                <a:cubicBezTo>
                  <a:pt x="84" y="47"/>
                  <a:pt x="84" y="47"/>
                  <a:pt x="84" y="47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79" y="43"/>
                  <a:pt x="79" y="42"/>
                </a:cubicBezTo>
                <a:cubicBezTo>
                  <a:pt x="79" y="41"/>
                  <a:pt x="77" y="40"/>
                  <a:pt x="77" y="40"/>
                </a:cubicBezTo>
                <a:cubicBezTo>
                  <a:pt x="75" y="38"/>
                  <a:pt x="75" y="38"/>
                  <a:pt x="75" y="38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8" y="25"/>
                  <a:pt x="78" y="25"/>
                </a:cubicBezTo>
                <a:cubicBezTo>
                  <a:pt x="79" y="25"/>
                  <a:pt x="79" y="23"/>
                  <a:pt x="79" y="23"/>
                </a:cubicBezTo>
                <a:cubicBezTo>
                  <a:pt x="79" y="23"/>
                  <a:pt x="77" y="23"/>
                  <a:pt x="76" y="23"/>
                </a:cubicBezTo>
                <a:cubicBezTo>
                  <a:pt x="75" y="23"/>
                  <a:pt x="73" y="24"/>
                  <a:pt x="72" y="24"/>
                </a:cubicBezTo>
                <a:cubicBezTo>
                  <a:pt x="71" y="25"/>
                  <a:pt x="73" y="27"/>
                  <a:pt x="73" y="2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21"/>
                  <a:pt x="67" y="21"/>
                  <a:pt x="67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65" y="15"/>
                  <a:pt x="65" y="15"/>
                  <a:pt x="65" y="15"/>
                </a:cubicBezTo>
                <a:cubicBezTo>
                  <a:pt x="58" y="17"/>
                  <a:pt x="58" y="17"/>
                  <a:pt x="58" y="17"/>
                </a:cubicBezTo>
                <a:cubicBezTo>
                  <a:pt x="56" y="16"/>
                  <a:pt x="56" y="16"/>
                  <a:pt x="56" y="16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4" y="12"/>
                  <a:pt x="49" y="12"/>
                  <a:pt x="44" y="14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6" y="21"/>
                  <a:pt x="45" y="21"/>
                </a:cubicBezTo>
                <a:cubicBezTo>
                  <a:pt x="45" y="22"/>
                  <a:pt x="43" y="22"/>
                  <a:pt x="43" y="22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6" y="20"/>
                  <a:pt x="36" y="20"/>
                  <a:pt x="36" y="2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8"/>
                  <a:pt x="34" y="28"/>
                  <a:pt x="34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1"/>
                  <a:pt x="29" y="31"/>
                  <a:pt x="29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4" y="29"/>
                  <a:pt x="34" y="29"/>
                  <a:pt x="34" y="29"/>
                </a:cubicBezTo>
                <a:cubicBezTo>
                  <a:pt x="36" y="31"/>
                  <a:pt x="36" y="31"/>
                  <a:pt x="36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40" y="35"/>
                  <a:pt x="39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8" y="39"/>
                  <a:pt x="36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44"/>
                  <a:pt x="31" y="44"/>
                  <a:pt x="31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6"/>
                  <a:pt x="32" y="46"/>
                  <a:pt x="32" y="46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51"/>
                  <a:pt x="32" y="52"/>
                </a:cubicBezTo>
                <a:cubicBezTo>
                  <a:pt x="32" y="52"/>
                  <a:pt x="31" y="52"/>
                  <a:pt x="30" y="52"/>
                </a:cubicBezTo>
                <a:cubicBezTo>
                  <a:pt x="29" y="53"/>
                  <a:pt x="28" y="49"/>
                  <a:pt x="28" y="49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52"/>
                  <a:pt x="22" y="52"/>
                  <a:pt x="22" y="52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9"/>
                  <a:pt x="22" y="59"/>
                  <a:pt x="22" y="59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4"/>
                  <a:pt x="32" y="64"/>
                  <a:pt x="32" y="64"/>
                </a:cubicBezTo>
                <a:cubicBezTo>
                  <a:pt x="34" y="66"/>
                  <a:pt x="34" y="66"/>
                  <a:pt x="34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7"/>
                  <a:pt x="38" y="66"/>
                  <a:pt x="38" y="66"/>
                </a:cubicBezTo>
                <a:cubicBezTo>
                  <a:pt x="39" y="65"/>
                  <a:pt x="38" y="65"/>
                  <a:pt x="40" y="64"/>
                </a:cubicBezTo>
                <a:cubicBezTo>
                  <a:pt x="41" y="63"/>
                  <a:pt x="44" y="62"/>
                  <a:pt x="44" y="62"/>
                </a:cubicBezTo>
                <a:cubicBezTo>
                  <a:pt x="45" y="62"/>
                  <a:pt x="45" y="62"/>
                  <a:pt x="46" y="62"/>
                </a:cubicBezTo>
                <a:cubicBezTo>
                  <a:pt x="47" y="62"/>
                  <a:pt x="48" y="62"/>
                  <a:pt x="48" y="62"/>
                </a:cubicBezTo>
                <a:cubicBezTo>
                  <a:pt x="49" y="62"/>
                  <a:pt x="50" y="61"/>
                  <a:pt x="51" y="62"/>
                </a:cubicBezTo>
                <a:cubicBezTo>
                  <a:pt x="52" y="62"/>
                  <a:pt x="55" y="62"/>
                  <a:pt x="56" y="63"/>
                </a:cubicBezTo>
                <a:cubicBezTo>
                  <a:pt x="56" y="63"/>
                  <a:pt x="57" y="63"/>
                  <a:pt x="57" y="63"/>
                </a:cubicBezTo>
                <a:cubicBezTo>
                  <a:pt x="58" y="64"/>
                  <a:pt x="58" y="64"/>
                  <a:pt x="59" y="65"/>
                </a:cubicBezTo>
                <a:cubicBezTo>
                  <a:pt x="61" y="65"/>
                  <a:pt x="61" y="66"/>
                  <a:pt x="62" y="66"/>
                </a:cubicBezTo>
                <a:cubicBezTo>
                  <a:pt x="64" y="66"/>
                  <a:pt x="65" y="66"/>
                  <a:pt x="66" y="66"/>
                </a:cubicBezTo>
                <a:cubicBezTo>
                  <a:pt x="67" y="66"/>
                  <a:pt x="68" y="66"/>
                  <a:pt x="69" y="66"/>
                </a:cubicBezTo>
                <a:cubicBezTo>
                  <a:pt x="69" y="66"/>
                  <a:pt x="71" y="66"/>
                  <a:pt x="71" y="6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1" y="70"/>
                  <a:pt x="71" y="71"/>
                </a:cubicBezTo>
                <a:cubicBezTo>
                  <a:pt x="72" y="72"/>
                  <a:pt x="72" y="72"/>
                  <a:pt x="72" y="73"/>
                </a:cubicBezTo>
                <a:cubicBezTo>
                  <a:pt x="72" y="74"/>
                  <a:pt x="73" y="75"/>
                  <a:pt x="72" y="76"/>
                </a:cubicBezTo>
                <a:cubicBezTo>
                  <a:pt x="71" y="76"/>
                  <a:pt x="71" y="77"/>
                  <a:pt x="70" y="77"/>
                </a:cubicBezTo>
                <a:cubicBezTo>
                  <a:pt x="70" y="78"/>
                  <a:pt x="70" y="77"/>
                  <a:pt x="69" y="79"/>
                </a:cubicBezTo>
                <a:cubicBezTo>
                  <a:pt x="69" y="80"/>
                  <a:pt x="68" y="81"/>
                  <a:pt x="68" y="81"/>
                </a:cubicBezTo>
                <a:cubicBezTo>
                  <a:pt x="68" y="81"/>
                  <a:pt x="68" y="81"/>
                  <a:pt x="68" y="82"/>
                </a:cubicBezTo>
                <a:cubicBezTo>
                  <a:pt x="68" y="84"/>
                  <a:pt x="69" y="84"/>
                  <a:pt x="68" y="85"/>
                </a:cubicBezTo>
                <a:cubicBezTo>
                  <a:pt x="67" y="86"/>
                  <a:pt x="68" y="87"/>
                  <a:pt x="67" y="88"/>
                </a:cubicBezTo>
                <a:cubicBezTo>
                  <a:pt x="66" y="88"/>
                  <a:pt x="64" y="89"/>
                  <a:pt x="64" y="89"/>
                </a:cubicBezTo>
                <a:cubicBezTo>
                  <a:pt x="64" y="89"/>
                  <a:pt x="64" y="89"/>
                  <a:pt x="64" y="90"/>
                </a:cubicBezTo>
                <a:cubicBezTo>
                  <a:pt x="64" y="91"/>
                  <a:pt x="65" y="91"/>
                  <a:pt x="63" y="92"/>
                </a:cubicBezTo>
                <a:cubicBezTo>
                  <a:pt x="62" y="93"/>
                  <a:pt x="60" y="93"/>
                  <a:pt x="60" y="93"/>
                </a:cubicBezTo>
                <a:cubicBezTo>
                  <a:pt x="60" y="93"/>
                  <a:pt x="61" y="94"/>
                  <a:pt x="61" y="94"/>
                </a:cubicBezTo>
                <a:cubicBezTo>
                  <a:pt x="63" y="94"/>
                  <a:pt x="64" y="94"/>
                  <a:pt x="66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77" y="90"/>
                  <a:pt x="86" y="82"/>
                  <a:pt x="91" y="73"/>
                </a:cubicBezTo>
                <a:cubicBezTo>
                  <a:pt x="93" y="69"/>
                  <a:pt x="94" y="65"/>
                  <a:pt x="95" y="61"/>
                </a:cubicBezTo>
                <a:close/>
                <a:moveTo>
                  <a:pt x="53" y="95"/>
                </a:moveTo>
                <a:cubicBezTo>
                  <a:pt x="53" y="94"/>
                  <a:pt x="52" y="94"/>
                  <a:pt x="52" y="94"/>
                </a:cubicBezTo>
                <a:cubicBezTo>
                  <a:pt x="52" y="94"/>
                  <a:pt x="52" y="90"/>
                  <a:pt x="52" y="89"/>
                </a:cubicBezTo>
                <a:cubicBezTo>
                  <a:pt x="52" y="88"/>
                  <a:pt x="49" y="84"/>
                  <a:pt x="49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4" y="84"/>
                  <a:pt x="44" y="84"/>
                </a:cubicBezTo>
                <a:cubicBezTo>
                  <a:pt x="44" y="83"/>
                  <a:pt x="41" y="82"/>
                  <a:pt x="41" y="82"/>
                </a:cubicBezTo>
                <a:cubicBezTo>
                  <a:pt x="41" y="82"/>
                  <a:pt x="41" y="81"/>
                  <a:pt x="41" y="80"/>
                </a:cubicBezTo>
                <a:cubicBezTo>
                  <a:pt x="40" y="79"/>
                  <a:pt x="40" y="79"/>
                  <a:pt x="39" y="79"/>
                </a:cubicBezTo>
                <a:cubicBezTo>
                  <a:pt x="38" y="78"/>
                  <a:pt x="38" y="78"/>
                  <a:pt x="37" y="77"/>
                </a:cubicBezTo>
                <a:cubicBezTo>
                  <a:pt x="37" y="76"/>
                  <a:pt x="37" y="76"/>
                  <a:pt x="36" y="75"/>
                </a:cubicBezTo>
                <a:cubicBezTo>
                  <a:pt x="36" y="74"/>
                  <a:pt x="38" y="71"/>
                  <a:pt x="38" y="70"/>
                </a:cubicBezTo>
                <a:cubicBezTo>
                  <a:pt x="38" y="70"/>
                  <a:pt x="37" y="68"/>
                  <a:pt x="37" y="68"/>
                </a:cubicBezTo>
                <a:cubicBezTo>
                  <a:pt x="37" y="68"/>
                  <a:pt x="37" y="68"/>
                  <a:pt x="38" y="67"/>
                </a:cubicBezTo>
                <a:cubicBezTo>
                  <a:pt x="34" y="68"/>
                  <a:pt x="34" y="68"/>
                  <a:pt x="34" y="68"/>
                </a:cubicBezTo>
                <a:cubicBezTo>
                  <a:pt x="31" y="66"/>
                  <a:pt x="31" y="66"/>
                  <a:pt x="31" y="66"/>
                </a:cubicBezTo>
                <a:cubicBezTo>
                  <a:pt x="29" y="64"/>
                  <a:pt x="29" y="64"/>
                  <a:pt x="29" y="64"/>
                </a:cubicBezTo>
                <a:cubicBezTo>
                  <a:pt x="25" y="63"/>
                  <a:pt x="25" y="63"/>
                  <a:pt x="25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1" y="62"/>
                  <a:pt x="20" y="62"/>
                </a:cubicBezTo>
                <a:cubicBezTo>
                  <a:pt x="20" y="61"/>
                  <a:pt x="19" y="61"/>
                  <a:pt x="17" y="60"/>
                </a:cubicBezTo>
                <a:cubicBezTo>
                  <a:pt x="14" y="53"/>
                  <a:pt x="14" y="53"/>
                  <a:pt x="14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9"/>
                  <a:pt x="14" y="62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8" y="77"/>
                  <a:pt x="25" y="85"/>
                  <a:pt x="35" y="90"/>
                </a:cubicBezTo>
                <a:cubicBezTo>
                  <a:pt x="40" y="93"/>
                  <a:pt x="47" y="95"/>
                  <a:pt x="53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325235" y="2155698"/>
            <a:ext cx="1700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325235" y="2448026"/>
            <a:ext cx="2161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Freeform 36"/>
          <p:cNvSpPr>
            <a:spLocks noEditPoints="1" noChangeArrowheads="1"/>
          </p:cNvSpPr>
          <p:nvPr/>
        </p:nvSpPr>
        <p:spPr bwMode="auto">
          <a:xfrm>
            <a:off x="8836495" y="2208445"/>
            <a:ext cx="466186" cy="466187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302465" y="3976357"/>
            <a:ext cx="1700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302465" y="4268685"/>
            <a:ext cx="2161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39"/>
          <p:cNvSpPr>
            <a:spLocks noEditPoints="1" noChangeArrowheads="1"/>
          </p:cNvSpPr>
          <p:nvPr/>
        </p:nvSpPr>
        <p:spPr bwMode="auto">
          <a:xfrm>
            <a:off x="8945397" y="4025399"/>
            <a:ext cx="370507" cy="508937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7"/>
              <a:gd name="T166" fmla="*/ 0 h 106"/>
              <a:gd name="T167" fmla="*/ 77 w 77"/>
              <a:gd name="T168" fmla="*/ 106 h 1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775671" y="3976357"/>
            <a:ext cx="1700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775671" y="4268685"/>
            <a:ext cx="2161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94"/>
          <p:cNvSpPr>
            <a:spLocks noEditPoints="1" noChangeArrowheads="1"/>
          </p:cNvSpPr>
          <p:nvPr/>
        </p:nvSpPr>
        <p:spPr bwMode="auto">
          <a:xfrm>
            <a:off x="2210764" y="4025399"/>
            <a:ext cx="529295" cy="419365"/>
          </a:xfrm>
          <a:custGeom>
            <a:avLst/>
            <a:gdLst>
              <a:gd name="T0" fmla="*/ 18 w 110"/>
              <a:gd name="T1" fmla="*/ 56 h 87"/>
              <a:gd name="T2" fmla="*/ 24 w 110"/>
              <a:gd name="T3" fmla="*/ 55 h 87"/>
              <a:gd name="T4" fmla="*/ 29 w 110"/>
              <a:gd name="T5" fmla="*/ 58 h 87"/>
              <a:gd name="T6" fmla="*/ 40 w 110"/>
              <a:gd name="T7" fmla="*/ 70 h 87"/>
              <a:gd name="T8" fmla="*/ 34 w 110"/>
              <a:gd name="T9" fmla="*/ 56 h 87"/>
              <a:gd name="T10" fmla="*/ 25 w 110"/>
              <a:gd name="T11" fmla="*/ 42 h 87"/>
              <a:gd name="T12" fmla="*/ 26 w 110"/>
              <a:gd name="T13" fmla="*/ 38 h 87"/>
              <a:gd name="T14" fmla="*/ 33 w 110"/>
              <a:gd name="T15" fmla="*/ 53 h 87"/>
              <a:gd name="T16" fmla="*/ 45 w 110"/>
              <a:gd name="T17" fmla="*/ 46 h 87"/>
              <a:gd name="T18" fmla="*/ 57 w 110"/>
              <a:gd name="T19" fmla="*/ 41 h 87"/>
              <a:gd name="T20" fmla="*/ 56 w 110"/>
              <a:gd name="T21" fmla="*/ 35 h 87"/>
              <a:gd name="T22" fmla="*/ 60 w 110"/>
              <a:gd name="T23" fmla="*/ 30 h 87"/>
              <a:gd name="T24" fmla="*/ 71 w 110"/>
              <a:gd name="T25" fmla="*/ 33 h 87"/>
              <a:gd name="T26" fmla="*/ 70 w 110"/>
              <a:gd name="T27" fmla="*/ 42 h 87"/>
              <a:gd name="T28" fmla="*/ 95 w 110"/>
              <a:gd name="T29" fmla="*/ 31 h 87"/>
              <a:gd name="T30" fmla="*/ 98 w 110"/>
              <a:gd name="T31" fmla="*/ 22 h 87"/>
              <a:gd name="T32" fmla="*/ 109 w 110"/>
              <a:gd name="T33" fmla="*/ 24 h 87"/>
              <a:gd name="T34" fmla="*/ 110 w 110"/>
              <a:gd name="T35" fmla="*/ 30 h 87"/>
              <a:gd name="T36" fmla="*/ 107 w 110"/>
              <a:gd name="T37" fmla="*/ 35 h 87"/>
              <a:gd name="T38" fmla="*/ 83 w 110"/>
              <a:gd name="T39" fmla="*/ 56 h 87"/>
              <a:gd name="T40" fmla="*/ 80 w 110"/>
              <a:gd name="T41" fmla="*/ 66 h 87"/>
              <a:gd name="T42" fmla="*/ 69 w 110"/>
              <a:gd name="T43" fmla="*/ 64 h 87"/>
              <a:gd name="T44" fmla="*/ 68 w 110"/>
              <a:gd name="T45" fmla="*/ 58 h 87"/>
              <a:gd name="T46" fmla="*/ 57 w 110"/>
              <a:gd name="T47" fmla="*/ 57 h 87"/>
              <a:gd name="T48" fmla="*/ 101 w 110"/>
              <a:gd name="T49" fmla="*/ 68 h 87"/>
              <a:gd name="T50" fmla="*/ 71 w 110"/>
              <a:gd name="T51" fmla="*/ 74 h 87"/>
              <a:gd name="T52" fmla="*/ 48 w 110"/>
              <a:gd name="T53" fmla="*/ 80 h 87"/>
              <a:gd name="T54" fmla="*/ 45 w 110"/>
              <a:gd name="T55" fmla="*/ 85 h 87"/>
              <a:gd name="T56" fmla="*/ 34 w 110"/>
              <a:gd name="T57" fmla="*/ 83 h 87"/>
              <a:gd name="T58" fmla="*/ 33 w 110"/>
              <a:gd name="T59" fmla="*/ 76 h 87"/>
              <a:gd name="T60" fmla="*/ 16 w 110"/>
              <a:gd name="T61" fmla="*/ 67 h 87"/>
              <a:gd name="T62" fmla="*/ 16 w 110"/>
              <a:gd name="T63" fmla="*/ 67 h 87"/>
              <a:gd name="T64" fmla="*/ 2 w 110"/>
              <a:gd name="T65" fmla="*/ 25 h 87"/>
              <a:gd name="T66" fmla="*/ 24 w 110"/>
              <a:gd name="T67" fmla="*/ 28 h 87"/>
              <a:gd name="T68" fmla="*/ 38 w 110"/>
              <a:gd name="T69" fmla="*/ 18 h 87"/>
              <a:gd name="T70" fmla="*/ 48 w 110"/>
              <a:gd name="T71" fmla="*/ 29 h 87"/>
              <a:gd name="T72" fmla="*/ 77 w 110"/>
              <a:gd name="T73" fmla="*/ 30 h 87"/>
              <a:gd name="T74" fmla="*/ 98 w 110"/>
              <a:gd name="T75" fmla="*/ 0 h 87"/>
              <a:gd name="T76" fmla="*/ 62 w 110"/>
              <a:gd name="T77" fmla="*/ 18 h 87"/>
              <a:gd name="T78" fmla="*/ 40 w 110"/>
              <a:gd name="T79" fmla="*/ 14 h 87"/>
              <a:gd name="T80" fmla="*/ 26 w 110"/>
              <a:gd name="T81" fmla="*/ 24 h 87"/>
              <a:gd name="T82" fmla="*/ 21 w 110"/>
              <a:gd name="T83" fmla="*/ 20 h 87"/>
              <a:gd name="T84" fmla="*/ 103 w 110"/>
              <a:gd name="T85" fmla="*/ 24 h 87"/>
              <a:gd name="T86" fmla="*/ 98 w 110"/>
              <a:gd name="T87" fmla="*/ 28 h 87"/>
              <a:gd name="T88" fmla="*/ 101 w 110"/>
              <a:gd name="T89" fmla="*/ 33 h 87"/>
              <a:gd name="T90" fmla="*/ 107 w 110"/>
              <a:gd name="T91" fmla="*/ 29 h 87"/>
              <a:gd name="T92" fmla="*/ 80 w 110"/>
              <a:gd name="T93" fmla="*/ 57 h 87"/>
              <a:gd name="T94" fmla="*/ 73 w 110"/>
              <a:gd name="T95" fmla="*/ 55 h 87"/>
              <a:gd name="T96" fmla="*/ 72 w 110"/>
              <a:gd name="T97" fmla="*/ 62 h 87"/>
              <a:gd name="T98" fmla="*/ 78 w 110"/>
              <a:gd name="T99" fmla="*/ 63 h 87"/>
              <a:gd name="T100" fmla="*/ 80 w 110"/>
              <a:gd name="T101" fmla="*/ 57 h 87"/>
              <a:gd name="T102" fmla="*/ 61 w 110"/>
              <a:gd name="T103" fmla="*/ 33 h 87"/>
              <a:gd name="T104" fmla="*/ 60 w 110"/>
              <a:gd name="T105" fmla="*/ 40 h 87"/>
              <a:gd name="T106" fmla="*/ 67 w 110"/>
              <a:gd name="T107" fmla="*/ 41 h 87"/>
              <a:gd name="T108" fmla="*/ 68 w 110"/>
              <a:gd name="T109" fmla="*/ 34 h 87"/>
              <a:gd name="T110" fmla="*/ 41 w 110"/>
              <a:gd name="T111" fmla="*/ 74 h 87"/>
              <a:gd name="T112" fmla="*/ 36 w 110"/>
              <a:gd name="T113" fmla="*/ 77 h 87"/>
              <a:gd name="T114" fmla="*/ 39 w 110"/>
              <a:gd name="T115" fmla="*/ 83 h 87"/>
              <a:gd name="T116" fmla="*/ 45 w 110"/>
              <a:gd name="T117" fmla="*/ 79 h 87"/>
              <a:gd name="T118" fmla="*/ 27 w 110"/>
              <a:gd name="T119" fmla="*/ 60 h 87"/>
              <a:gd name="T120" fmla="*/ 20 w 110"/>
              <a:gd name="T121" fmla="*/ 59 h 87"/>
              <a:gd name="T122" fmla="*/ 19 w 110"/>
              <a:gd name="T123" fmla="*/ 65 h 87"/>
              <a:gd name="T124" fmla="*/ 25 w 110"/>
              <a:gd name="T125" fmla="*/ 66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0"/>
              <a:gd name="T190" fmla="*/ 0 h 87"/>
              <a:gd name="T191" fmla="*/ 110 w 110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0" h="87">
                <a:moveTo>
                  <a:pt x="0" y="61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7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0" y="55"/>
                  <a:pt x="22" y="54"/>
                  <a:pt x="24" y="55"/>
                </a:cubicBezTo>
                <a:cubicBezTo>
                  <a:pt x="27" y="55"/>
                  <a:pt x="28" y="56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60"/>
                  <a:pt x="31" y="62"/>
                  <a:pt x="31" y="64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40" y="70"/>
                  <a:pt x="40" y="70"/>
                </a:cubicBezTo>
                <a:cubicBezTo>
                  <a:pt x="50" y="55"/>
                  <a:pt x="50" y="55"/>
                  <a:pt x="50" y="55"/>
                </a:cubicBezTo>
                <a:cubicBezTo>
                  <a:pt x="44" y="49"/>
                  <a:pt x="44" y="49"/>
                  <a:pt x="44" y="49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5" y="42"/>
                  <a:pt x="25" y="42"/>
                  <a:pt x="2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52" y="52"/>
                  <a:pt x="52" y="52"/>
                  <a:pt x="52" y="52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0"/>
                  <a:pt x="56" y="38"/>
                  <a:pt x="56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29"/>
                  <a:pt x="63" y="29"/>
                  <a:pt x="65" y="29"/>
                </a:cubicBezTo>
                <a:cubicBezTo>
                  <a:pt x="68" y="30"/>
                  <a:pt x="69" y="31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4"/>
                  <a:pt x="72" y="36"/>
                  <a:pt x="72" y="39"/>
                </a:cubicBezTo>
                <a:cubicBezTo>
                  <a:pt x="71" y="40"/>
                  <a:pt x="71" y="41"/>
                  <a:pt x="70" y="4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1"/>
                  <a:pt x="77" y="51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0"/>
                  <a:pt x="94" y="28"/>
                  <a:pt x="94" y="27"/>
                </a:cubicBezTo>
                <a:cubicBezTo>
                  <a:pt x="95" y="25"/>
                  <a:pt x="96" y="23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1"/>
                  <a:pt x="102" y="20"/>
                  <a:pt x="104" y="21"/>
                </a:cubicBezTo>
                <a:cubicBezTo>
                  <a:pt x="106" y="21"/>
                  <a:pt x="108" y="22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0" y="26"/>
                  <a:pt x="110" y="28"/>
                  <a:pt x="110" y="30"/>
                </a:cubicBezTo>
                <a:cubicBezTo>
                  <a:pt x="110" y="32"/>
                  <a:pt x="108" y="34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3" y="37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7"/>
                  <a:pt x="84" y="59"/>
                  <a:pt x="83" y="61"/>
                </a:cubicBezTo>
                <a:cubicBezTo>
                  <a:pt x="83" y="63"/>
                  <a:pt x="82" y="65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78" y="67"/>
                  <a:pt x="76" y="67"/>
                  <a:pt x="74" y="67"/>
                </a:cubicBezTo>
                <a:cubicBezTo>
                  <a:pt x="72" y="67"/>
                  <a:pt x="70" y="65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2"/>
                  <a:pt x="67" y="60"/>
                  <a:pt x="68" y="58"/>
                </a:cubicBezTo>
                <a:cubicBezTo>
                  <a:pt x="68" y="57"/>
                  <a:pt x="68" y="56"/>
                  <a:pt x="69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57"/>
                  <a:pt x="57" y="57"/>
                  <a:pt x="57" y="57"/>
                </a:cubicBezTo>
                <a:cubicBezTo>
                  <a:pt x="72" y="71"/>
                  <a:pt x="72" y="71"/>
                  <a:pt x="72" y="71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55" y="60"/>
                  <a:pt x="55" y="60"/>
                  <a:pt x="55" y="6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6"/>
                  <a:pt x="49" y="78"/>
                  <a:pt x="48" y="80"/>
                </a:cubicBezTo>
                <a:cubicBezTo>
                  <a:pt x="48" y="82"/>
                  <a:pt x="46" y="84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3" y="86"/>
                  <a:pt x="41" y="87"/>
                  <a:pt x="39" y="86"/>
                </a:cubicBezTo>
                <a:cubicBezTo>
                  <a:pt x="37" y="86"/>
                  <a:pt x="35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3" y="81"/>
                  <a:pt x="32" y="79"/>
                  <a:pt x="33" y="77"/>
                </a:cubicBezTo>
                <a:cubicBezTo>
                  <a:pt x="33" y="77"/>
                  <a:pt x="33" y="76"/>
                  <a:pt x="33" y="76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0"/>
                  <a:pt x="23" y="71"/>
                  <a:pt x="21" y="70"/>
                </a:cubicBezTo>
                <a:cubicBezTo>
                  <a:pt x="19" y="70"/>
                  <a:pt x="17" y="69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" y="25"/>
                </a:moveTo>
                <a:cubicBezTo>
                  <a:pt x="3" y="29"/>
                  <a:pt x="3" y="29"/>
                  <a:pt x="3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29"/>
                  <a:pt x="76" y="29"/>
                  <a:pt x="76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101" y="2"/>
                  <a:pt x="101" y="2"/>
                  <a:pt x="101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76" y="26"/>
                  <a:pt x="76" y="26"/>
                  <a:pt x="76" y="26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06" y="26"/>
                </a:moveTo>
                <a:cubicBezTo>
                  <a:pt x="106" y="25"/>
                  <a:pt x="104" y="24"/>
                  <a:pt x="103" y="24"/>
                </a:cubicBezTo>
                <a:cubicBezTo>
                  <a:pt x="102" y="24"/>
                  <a:pt x="101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8" y="26"/>
                  <a:pt x="98" y="28"/>
                </a:cubicBezTo>
                <a:cubicBezTo>
                  <a:pt x="97" y="29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3"/>
                  <a:pt x="101" y="33"/>
                </a:cubicBezTo>
                <a:cubicBezTo>
                  <a:pt x="103" y="33"/>
                  <a:pt x="104" y="33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1"/>
                  <a:pt x="107" y="29"/>
                </a:cubicBezTo>
                <a:cubicBezTo>
                  <a:pt x="107" y="28"/>
                  <a:pt x="107" y="27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lose/>
                <a:moveTo>
                  <a:pt x="80" y="57"/>
                </a:moveTo>
                <a:cubicBezTo>
                  <a:pt x="79" y="56"/>
                  <a:pt x="78" y="55"/>
                  <a:pt x="77" y="55"/>
                </a:cubicBezTo>
                <a:cubicBezTo>
                  <a:pt x="75" y="54"/>
                  <a:pt x="74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6"/>
                  <a:pt x="71" y="57"/>
                  <a:pt x="71" y="58"/>
                </a:cubicBezTo>
                <a:cubicBezTo>
                  <a:pt x="71" y="60"/>
                  <a:pt x="71" y="61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3"/>
                  <a:pt x="73" y="64"/>
                  <a:pt x="75" y="64"/>
                </a:cubicBezTo>
                <a:cubicBezTo>
                  <a:pt x="76" y="64"/>
                  <a:pt x="77" y="64"/>
                  <a:pt x="7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3"/>
                  <a:pt x="80" y="62"/>
                  <a:pt x="80" y="60"/>
                </a:cubicBezTo>
                <a:cubicBezTo>
                  <a:pt x="81" y="59"/>
                  <a:pt x="80" y="58"/>
                  <a:pt x="80" y="57"/>
                </a:cubicBezTo>
                <a:cubicBezTo>
                  <a:pt x="80" y="57"/>
                  <a:pt x="80" y="57"/>
                  <a:pt x="80" y="57"/>
                </a:cubicBezTo>
                <a:close/>
                <a:moveTo>
                  <a:pt x="68" y="34"/>
                </a:moveTo>
                <a:cubicBezTo>
                  <a:pt x="67" y="33"/>
                  <a:pt x="66" y="33"/>
                  <a:pt x="65" y="32"/>
                </a:cubicBezTo>
                <a:cubicBezTo>
                  <a:pt x="64" y="32"/>
                  <a:pt x="62" y="32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37"/>
                  <a:pt x="59" y="39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1" y="41"/>
                  <a:pt x="62" y="41"/>
                  <a:pt x="63" y="42"/>
                </a:cubicBezTo>
                <a:cubicBezTo>
                  <a:pt x="64" y="42"/>
                  <a:pt x="66" y="42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0"/>
                  <a:pt x="68" y="39"/>
                  <a:pt x="69" y="38"/>
                </a:cubicBezTo>
                <a:cubicBezTo>
                  <a:pt x="69" y="37"/>
                  <a:pt x="69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lose/>
                <a:moveTo>
                  <a:pt x="44" y="76"/>
                </a:moveTo>
                <a:cubicBezTo>
                  <a:pt x="44" y="75"/>
                  <a:pt x="43" y="74"/>
                  <a:pt x="41" y="74"/>
                </a:cubicBezTo>
                <a:cubicBezTo>
                  <a:pt x="40" y="73"/>
                  <a:pt x="39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5" y="79"/>
                  <a:pt x="36" y="80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2"/>
                  <a:pt x="38" y="83"/>
                  <a:pt x="39" y="83"/>
                </a:cubicBezTo>
                <a:cubicBezTo>
                  <a:pt x="41" y="83"/>
                  <a:pt x="42" y="83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2"/>
                  <a:pt x="45" y="81"/>
                  <a:pt x="45" y="79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6"/>
                  <a:pt x="44" y="76"/>
                </a:cubicBezTo>
                <a:close/>
                <a:moveTo>
                  <a:pt x="27" y="60"/>
                </a:moveTo>
                <a:cubicBezTo>
                  <a:pt x="26" y="59"/>
                  <a:pt x="25" y="58"/>
                  <a:pt x="24" y="58"/>
                </a:cubicBezTo>
                <a:cubicBezTo>
                  <a:pt x="22" y="58"/>
                  <a:pt x="21" y="58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8" y="60"/>
                  <a:pt x="18" y="62"/>
                </a:cubicBezTo>
                <a:cubicBezTo>
                  <a:pt x="18" y="63"/>
                  <a:pt x="18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21" y="67"/>
                  <a:pt x="22" y="67"/>
                </a:cubicBezTo>
                <a:cubicBezTo>
                  <a:pt x="23" y="67"/>
                  <a:pt x="24" y="67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7" y="65"/>
                  <a:pt x="27" y="63"/>
                </a:cubicBezTo>
                <a:cubicBezTo>
                  <a:pt x="28" y="62"/>
                  <a:pt x="27" y="61"/>
                  <a:pt x="27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114268" y="2155698"/>
            <a:ext cx="1700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114268" y="2448026"/>
            <a:ext cx="2161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73"/>
          <p:cNvSpPr>
            <a:spLocks noChangeAspect="1" noEditPoints="1" noChangeArrowheads="1"/>
          </p:cNvSpPr>
          <p:nvPr/>
        </p:nvSpPr>
        <p:spPr bwMode="auto">
          <a:xfrm>
            <a:off x="5668568" y="2189864"/>
            <a:ext cx="477109" cy="508917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"/>
              <a:gd name="T172" fmla="*/ 0 h 95"/>
              <a:gd name="T173" fmla="*/ 89 w 89"/>
              <a:gd name="T174" fmla="*/ 95 h 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2" grpId="0" animBg="1"/>
      <p:bldP spid="58" grpId="0"/>
      <p:bldP spid="59" grpId="0"/>
      <p:bldP spid="57" grpId="0" animBg="1"/>
      <p:bldP spid="63" grpId="0"/>
      <p:bldP spid="64" grpId="0"/>
      <p:bldP spid="62" grpId="0" animBg="1"/>
      <p:bldP spid="68" grpId="0"/>
      <p:bldP spid="69" grpId="0"/>
      <p:bldP spid="67" grpId="0" animBg="1"/>
      <p:bldP spid="73" grpId="0"/>
      <p:bldP spid="74" grpId="0"/>
      <p:bldP spid="72" grpId="0" animBg="1"/>
      <p:bldP spid="78" grpId="0"/>
      <p:bldP spid="79" grpId="0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653762" y="2226770"/>
            <a:ext cx="7596671" cy="12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这里或者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通过复制您的文本后您的内容打在这里，您的内容打在这里，或者通过复制您的文本后，在此框中选择粘贴，并选择只保留文字。您的内容打在这里，或者通过复制您的文本后您的内容打在这里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63479" y="18440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63480" y="3406709"/>
            <a:ext cx="7660584" cy="2354011"/>
            <a:chOff x="2663480" y="3406709"/>
            <a:chExt cx="7660584" cy="2354011"/>
          </a:xfrm>
        </p:grpSpPr>
        <p:grpSp>
          <p:nvGrpSpPr>
            <p:cNvPr id="12" name="组合 11"/>
            <p:cNvGrpSpPr/>
            <p:nvPr/>
          </p:nvGrpSpPr>
          <p:grpSpPr>
            <a:xfrm>
              <a:off x="2663480" y="3406709"/>
              <a:ext cx="7660584" cy="2354011"/>
              <a:chOff x="1162907" y="2300288"/>
              <a:chExt cx="6907149" cy="2122489"/>
            </a:xfrm>
            <a:solidFill>
              <a:srgbClr val="0066FF"/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7967663" y="3529013"/>
                <a:ext cx="102393" cy="130968"/>
              </a:xfrm>
              <a:custGeom>
                <a:avLst/>
                <a:gdLst>
                  <a:gd name="connsiteX0" fmla="*/ 102393 w 102393"/>
                  <a:gd name="connsiteY0" fmla="*/ 130968 h 130968"/>
                  <a:gd name="connsiteX1" fmla="*/ 0 w 102393"/>
                  <a:gd name="connsiteY1" fmla="*/ 130968 h 130968"/>
                  <a:gd name="connsiteX2" fmla="*/ 0 w 102393"/>
                  <a:gd name="connsiteY2" fmla="*/ 0 h 130968"/>
                  <a:gd name="connsiteX3" fmla="*/ 102393 w 102393"/>
                  <a:gd name="connsiteY3" fmla="*/ 130968 h 13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1162907" y="2300288"/>
                <a:ext cx="6840760" cy="2122489"/>
                <a:chOff x="1162907" y="2300288"/>
                <a:chExt cx="6840760" cy="2122489"/>
              </a:xfrm>
              <a:grpFill/>
            </p:grpSpPr>
            <p:sp>
              <p:nvSpPr>
                <p:cNvPr id="19" name="任意多边形 18"/>
                <p:cNvSpPr/>
                <p:nvPr/>
              </p:nvSpPr>
              <p:spPr>
                <a:xfrm>
                  <a:off x="6657975" y="2300288"/>
                  <a:ext cx="114300" cy="71437"/>
                </a:xfrm>
                <a:custGeom>
                  <a:avLst/>
                  <a:gdLst>
                    <a:gd name="connsiteX0" fmla="*/ 19050 w 114300"/>
                    <a:gd name="connsiteY0" fmla="*/ 0 h 71437"/>
                    <a:gd name="connsiteX1" fmla="*/ 0 w 114300"/>
                    <a:gd name="connsiteY1" fmla="*/ 71437 h 71437"/>
                    <a:gd name="connsiteX2" fmla="*/ 114300 w 114300"/>
                    <a:gd name="connsiteY2" fmla="*/ 71437 h 71437"/>
                    <a:gd name="connsiteX3" fmla="*/ 19050 w 114300"/>
                    <a:gd name="connsiteY3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7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162907" y="2359707"/>
                  <a:ext cx="6840760" cy="206307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sp>
          <p:nvSpPr>
            <p:cNvPr id="22" name="任意多边形 21"/>
            <p:cNvSpPr/>
            <p:nvPr/>
          </p:nvSpPr>
          <p:spPr>
            <a:xfrm>
              <a:off x="8760455" y="3406709"/>
              <a:ext cx="1549336" cy="1507129"/>
            </a:xfrm>
            <a:custGeom>
              <a:avLst/>
              <a:gdLst>
                <a:gd name="connsiteX0" fmla="*/ 0 w 1319348"/>
                <a:gd name="connsiteY0" fmla="*/ 0 h 1293223"/>
                <a:gd name="connsiteX1" fmla="*/ 1319348 w 1319348"/>
                <a:gd name="connsiteY1" fmla="*/ 1293223 h 1293223"/>
                <a:gd name="connsiteX2" fmla="*/ 1319348 w 1319348"/>
                <a:gd name="connsiteY2" fmla="*/ 391886 h 1293223"/>
                <a:gd name="connsiteX3" fmla="*/ 927463 w 1319348"/>
                <a:gd name="connsiteY3" fmla="*/ 13063 h 1293223"/>
                <a:gd name="connsiteX4" fmla="*/ 0 w 1319348"/>
                <a:gd name="connsiteY4" fmla="*/ 0 h 1293223"/>
                <a:gd name="connsiteX0-1" fmla="*/ 0 w 1319348"/>
                <a:gd name="connsiteY0-2" fmla="*/ 5987 h 1299210"/>
                <a:gd name="connsiteX1-3" fmla="*/ 1319348 w 1319348"/>
                <a:gd name="connsiteY1-4" fmla="*/ 1299210 h 1299210"/>
                <a:gd name="connsiteX2-5" fmla="*/ 1319348 w 1319348"/>
                <a:gd name="connsiteY2-6" fmla="*/ 397873 h 1299210"/>
                <a:gd name="connsiteX3-7" fmla="*/ 908413 w 1319348"/>
                <a:gd name="connsiteY3-8" fmla="*/ 0 h 1299210"/>
                <a:gd name="connsiteX4-9" fmla="*/ 0 w 1319348"/>
                <a:gd name="connsiteY4-10" fmla="*/ 5987 h 1299210"/>
                <a:gd name="connsiteX0-11" fmla="*/ 0 w 1333635"/>
                <a:gd name="connsiteY0-12" fmla="*/ 1225 h 1299210"/>
                <a:gd name="connsiteX1-13" fmla="*/ 1333635 w 1333635"/>
                <a:gd name="connsiteY1-14" fmla="*/ 1299210 h 1299210"/>
                <a:gd name="connsiteX2-15" fmla="*/ 1333635 w 1333635"/>
                <a:gd name="connsiteY2-16" fmla="*/ 397873 h 1299210"/>
                <a:gd name="connsiteX3-17" fmla="*/ 922700 w 1333635"/>
                <a:gd name="connsiteY3-18" fmla="*/ 0 h 1299210"/>
                <a:gd name="connsiteX4-19" fmla="*/ 0 w 1333635"/>
                <a:gd name="connsiteY4-20" fmla="*/ 1225 h 1299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rot="2637414">
            <a:off x="9076915" y="3752953"/>
            <a:ext cx="902811" cy="3077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研究思考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研究思考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937904" y="3796602"/>
            <a:ext cx="5482105" cy="16384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参考文献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10764" y="1790976"/>
            <a:ext cx="9429548" cy="3782315"/>
            <a:chOff x="395536" y="849144"/>
            <a:chExt cx="8211288" cy="3782315"/>
          </a:xfrm>
        </p:grpSpPr>
        <p:sp>
          <p:nvSpPr>
            <p:cNvPr id="17" name="TextBox 30"/>
            <p:cNvSpPr txBox="1"/>
            <p:nvPr/>
          </p:nvSpPr>
          <p:spPr>
            <a:xfrm>
              <a:off x="628396" y="849144"/>
              <a:ext cx="1366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参考文献资料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395536" y="1203598"/>
              <a:ext cx="8211288" cy="342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[1] 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这里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填写你要填写的文本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这里填写你要填写的文本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这里填写你要填写的文本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，这里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填写你要填写的文本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这里填写你要填写的文本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这里填写你要填写的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文本。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[2] 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这里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填写你要填写的文本，这里填写你要填写的文本，填写你要填写的文本。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[1] 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here.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[2]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here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type something 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here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727963" y="740701"/>
            <a:ext cx="4736075" cy="185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8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75520" y="2660916"/>
            <a:ext cx="8582272" cy="267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65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</a:t>
            </a:r>
            <a:r>
              <a:rPr lang="zh-CN" altLang="en-US" sz="1865" ker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65" kern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本学术能够</a:t>
            </a:r>
            <a:r>
              <a:rPr lang="zh-CN" altLang="en-US" sz="1865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顺利完成，要特别感谢我的导师</a:t>
            </a:r>
            <a:r>
              <a:rPr lang="en-US" altLang="zh-CN" sz="1865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65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1865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865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该学术从</a:t>
            </a:r>
            <a:r>
              <a:rPr lang="zh-CN" altLang="en-US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选题，构思到最后定稿的各个环节给予细心指引与教导</a:t>
            </a:r>
            <a:r>
              <a:rPr lang="en-US" altLang="zh-CN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</a:t>
            </a:r>
            <a:r>
              <a:rPr lang="zh-CN" altLang="en-US" sz="1865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865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毕业学术设计</a:t>
            </a:r>
            <a:r>
              <a:rPr lang="zh-CN" altLang="en-US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1865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</a:t>
            </a:r>
            <a:r>
              <a:rPr lang="zh-CN" altLang="en-US" sz="1865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zh-CN" altLang="en-US" sz="1865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本人学术答辩</a:t>
            </a:r>
            <a:r>
              <a:rPr lang="zh-CN" altLang="en-US" sz="1865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的各位老师表示感谢！</a:t>
            </a:r>
            <a:endParaRPr lang="zh-CN" altLang="en-US" sz="1865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93344" y="5451133"/>
            <a:ext cx="406400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组合 1094"/>
          <p:cNvGrpSpPr/>
          <p:nvPr/>
        </p:nvGrpSpPr>
        <p:grpSpPr>
          <a:xfrm>
            <a:off x="665108" y="1990808"/>
            <a:ext cx="4556660" cy="3883519"/>
            <a:chOff x="335541" y="642218"/>
            <a:chExt cx="4749799" cy="4048125"/>
          </a:xfrm>
          <a:solidFill>
            <a:schemeClr val="accent1"/>
          </a:solidFill>
        </p:grpSpPr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3528003" y="1764580"/>
              <a:ext cx="374650" cy="554038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516516" y="4050580"/>
              <a:ext cx="411162" cy="636588"/>
            </a:xfrm>
            <a:custGeom>
              <a:avLst/>
              <a:gdLst>
                <a:gd name="T0" fmla="*/ 19 w 347"/>
                <a:gd name="T1" fmla="*/ 28 h 537"/>
                <a:gd name="T2" fmla="*/ 30 w 347"/>
                <a:gd name="T3" fmla="*/ 4 h 537"/>
                <a:gd name="T4" fmla="*/ 54 w 347"/>
                <a:gd name="T5" fmla="*/ 15 h 537"/>
                <a:gd name="T6" fmla="*/ 67 w 347"/>
                <a:gd name="T7" fmla="*/ 49 h 537"/>
                <a:gd name="T8" fmla="*/ 56 w 347"/>
                <a:gd name="T9" fmla="*/ 73 h 537"/>
                <a:gd name="T10" fmla="*/ 50 w 347"/>
                <a:gd name="T11" fmla="*/ 74 h 537"/>
                <a:gd name="T12" fmla="*/ 32 w 347"/>
                <a:gd name="T13" fmla="*/ 62 h 537"/>
                <a:gd name="T14" fmla="*/ 19 w 347"/>
                <a:gd name="T15" fmla="*/ 28 h 537"/>
                <a:gd name="T16" fmla="*/ 163 w 347"/>
                <a:gd name="T17" fmla="*/ 308 h 537"/>
                <a:gd name="T18" fmla="*/ 140 w 347"/>
                <a:gd name="T19" fmla="*/ 297 h 537"/>
                <a:gd name="T20" fmla="*/ 129 w 347"/>
                <a:gd name="T21" fmla="*/ 321 h 537"/>
                <a:gd name="T22" fmla="*/ 143 w 347"/>
                <a:gd name="T23" fmla="*/ 360 h 537"/>
                <a:gd name="T24" fmla="*/ 167 w 347"/>
                <a:gd name="T25" fmla="*/ 370 h 537"/>
                <a:gd name="T26" fmla="*/ 178 w 347"/>
                <a:gd name="T27" fmla="*/ 347 h 537"/>
                <a:gd name="T28" fmla="*/ 163 w 347"/>
                <a:gd name="T29" fmla="*/ 308 h 537"/>
                <a:gd name="T30" fmla="*/ 345 w 347"/>
                <a:gd name="T31" fmla="*/ 429 h 537"/>
                <a:gd name="T32" fmla="*/ 334 w 347"/>
                <a:gd name="T33" fmla="*/ 415 h 537"/>
                <a:gd name="T34" fmla="*/ 332 w 347"/>
                <a:gd name="T35" fmla="*/ 390 h 537"/>
                <a:gd name="T36" fmla="*/ 178 w 347"/>
                <a:gd name="T37" fmla="*/ 210 h 537"/>
                <a:gd name="T38" fmla="*/ 186 w 347"/>
                <a:gd name="T39" fmla="*/ 173 h 537"/>
                <a:gd name="T40" fmla="*/ 180 w 347"/>
                <a:gd name="T41" fmla="*/ 140 h 537"/>
                <a:gd name="T42" fmla="*/ 93 w 347"/>
                <a:gd name="T43" fmla="*/ 80 h 537"/>
                <a:gd name="T44" fmla="*/ 61 w 347"/>
                <a:gd name="T45" fmla="*/ 86 h 537"/>
                <a:gd name="T46" fmla="*/ 0 w 347"/>
                <a:gd name="T47" fmla="*/ 173 h 537"/>
                <a:gd name="T48" fmla="*/ 6 w 347"/>
                <a:gd name="T49" fmla="*/ 205 h 537"/>
                <a:gd name="T50" fmla="*/ 53 w 347"/>
                <a:gd name="T51" fmla="*/ 256 h 537"/>
                <a:gd name="T52" fmla="*/ 55 w 347"/>
                <a:gd name="T53" fmla="*/ 493 h 537"/>
                <a:gd name="T54" fmla="*/ 69 w 347"/>
                <a:gd name="T55" fmla="*/ 513 h 537"/>
                <a:gd name="T56" fmla="*/ 70 w 347"/>
                <a:gd name="T57" fmla="*/ 531 h 537"/>
                <a:gd name="T58" fmla="*/ 76 w 347"/>
                <a:gd name="T59" fmla="*/ 537 h 537"/>
                <a:gd name="T60" fmla="*/ 82 w 347"/>
                <a:gd name="T61" fmla="*/ 530 h 537"/>
                <a:gd name="T62" fmla="*/ 81 w 347"/>
                <a:gd name="T63" fmla="*/ 513 h 537"/>
                <a:gd name="T64" fmla="*/ 97 w 347"/>
                <a:gd name="T65" fmla="*/ 493 h 537"/>
                <a:gd name="T66" fmla="*/ 95 w 347"/>
                <a:gd name="T67" fmla="*/ 203 h 537"/>
                <a:gd name="T68" fmla="*/ 74 w 347"/>
                <a:gd name="T69" fmla="*/ 181 h 537"/>
                <a:gd name="T70" fmla="*/ 53 w 347"/>
                <a:gd name="T71" fmla="*/ 203 h 537"/>
                <a:gd name="T72" fmla="*/ 53 w 347"/>
                <a:gd name="T73" fmla="*/ 234 h 537"/>
                <a:gd name="T74" fmla="*/ 24 w 347"/>
                <a:gd name="T75" fmla="*/ 198 h 537"/>
                <a:gd name="T76" fmla="*/ 20 w 347"/>
                <a:gd name="T77" fmla="*/ 173 h 537"/>
                <a:gd name="T78" fmla="*/ 68 w 347"/>
                <a:gd name="T79" fmla="*/ 104 h 537"/>
                <a:gd name="T80" fmla="*/ 93 w 347"/>
                <a:gd name="T81" fmla="*/ 99 h 537"/>
                <a:gd name="T82" fmla="*/ 162 w 347"/>
                <a:gd name="T83" fmla="*/ 147 h 537"/>
                <a:gd name="T84" fmla="*/ 167 w 347"/>
                <a:gd name="T85" fmla="*/ 173 h 537"/>
                <a:gd name="T86" fmla="*/ 164 w 347"/>
                <a:gd name="T87" fmla="*/ 193 h 537"/>
                <a:gd name="T88" fmla="*/ 144 w 347"/>
                <a:gd name="T89" fmla="*/ 169 h 537"/>
                <a:gd name="T90" fmla="*/ 114 w 347"/>
                <a:gd name="T91" fmla="*/ 167 h 537"/>
                <a:gd name="T92" fmla="*/ 111 w 347"/>
                <a:gd name="T93" fmla="*/ 196 h 537"/>
                <a:gd name="T94" fmla="*/ 299 w 347"/>
                <a:gd name="T95" fmla="*/ 418 h 537"/>
                <a:gd name="T96" fmla="*/ 316 w 347"/>
                <a:gd name="T97" fmla="*/ 425 h 537"/>
                <a:gd name="T98" fmla="*/ 325 w 347"/>
                <a:gd name="T99" fmla="*/ 423 h 537"/>
                <a:gd name="T100" fmla="*/ 335 w 347"/>
                <a:gd name="T101" fmla="*/ 436 h 537"/>
                <a:gd name="T102" fmla="*/ 340 w 347"/>
                <a:gd name="T103" fmla="*/ 438 h 537"/>
                <a:gd name="T104" fmla="*/ 344 w 347"/>
                <a:gd name="T105" fmla="*/ 437 h 537"/>
                <a:gd name="T106" fmla="*/ 345 w 347"/>
                <a:gd name="T107" fmla="*/ 42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7" h="537">
                  <a:moveTo>
                    <a:pt x="19" y="28"/>
                  </a:moveTo>
                  <a:cubicBezTo>
                    <a:pt x="16" y="18"/>
                    <a:pt x="21" y="7"/>
                    <a:pt x="30" y="4"/>
                  </a:cubicBezTo>
                  <a:cubicBezTo>
                    <a:pt x="40" y="0"/>
                    <a:pt x="51" y="5"/>
                    <a:pt x="54" y="15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1" y="58"/>
                    <a:pt x="66" y="69"/>
                    <a:pt x="56" y="73"/>
                  </a:cubicBezTo>
                  <a:cubicBezTo>
                    <a:pt x="54" y="73"/>
                    <a:pt x="52" y="74"/>
                    <a:pt x="50" y="74"/>
                  </a:cubicBezTo>
                  <a:cubicBezTo>
                    <a:pt x="42" y="74"/>
                    <a:pt x="35" y="69"/>
                    <a:pt x="32" y="62"/>
                  </a:cubicBezTo>
                  <a:lnTo>
                    <a:pt x="19" y="28"/>
                  </a:lnTo>
                  <a:close/>
                  <a:moveTo>
                    <a:pt x="163" y="308"/>
                  </a:moveTo>
                  <a:cubicBezTo>
                    <a:pt x="160" y="298"/>
                    <a:pt x="149" y="294"/>
                    <a:pt x="140" y="297"/>
                  </a:cubicBezTo>
                  <a:cubicBezTo>
                    <a:pt x="130" y="301"/>
                    <a:pt x="125" y="311"/>
                    <a:pt x="129" y="321"/>
                  </a:cubicBezTo>
                  <a:cubicBezTo>
                    <a:pt x="143" y="360"/>
                    <a:pt x="143" y="360"/>
                    <a:pt x="143" y="360"/>
                  </a:cubicBezTo>
                  <a:cubicBezTo>
                    <a:pt x="146" y="369"/>
                    <a:pt x="157" y="374"/>
                    <a:pt x="167" y="370"/>
                  </a:cubicBezTo>
                  <a:cubicBezTo>
                    <a:pt x="176" y="367"/>
                    <a:pt x="181" y="356"/>
                    <a:pt x="178" y="347"/>
                  </a:cubicBezTo>
                  <a:lnTo>
                    <a:pt x="163" y="308"/>
                  </a:lnTo>
                  <a:close/>
                  <a:moveTo>
                    <a:pt x="345" y="429"/>
                  </a:moveTo>
                  <a:cubicBezTo>
                    <a:pt x="334" y="415"/>
                    <a:pt x="334" y="415"/>
                    <a:pt x="334" y="415"/>
                  </a:cubicBezTo>
                  <a:cubicBezTo>
                    <a:pt x="338" y="407"/>
                    <a:pt x="338" y="397"/>
                    <a:pt x="332" y="390"/>
                  </a:cubicBezTo>
                  <a:cubicBezTo>
                    <a:pt x="178" y="210"/>
                    <a:pt x="178" y="210"/>
                    <a:pt x="178" y="210"/>
                  </a:cubicBezTo>
                  <a:cubicBezTo>
                    <a:pt x="183" y="198"/>
                    <a:pt x="186" y="186"/>
                    <a:pt x="186" y="173"/>
                  </a:cubicBezTo>
                  <a:cubicBezTo>
                    <a:pt x="186" y="162"/>
                    <a:pt x="184" y="151"/>
                    <a:pt x="180" y="140"/>
                  </a:cubicBezTo>
                  <a:cubicBezTo>
                    <a:pt x="166" y="103"/>
                    <a:pt x="131" y="80"/>
                    <a:pt x="93" y="80"/>
                  </a:cubicBezTo>
                  <a:cubicBezTo>
                    <a:pt x="83" y="80"/>
                    <a:pt x="72" y="82"/>
                    <a:pt x="61" y="86"/>
                  </a:cubicBezTo>
                  <a:cubicBezTo>
                    <a:pt x="24" y="100"/>
                    <a:pt x="0" y="135"/>
                    <a:pt x="0" y="173"/>
                  </a:cubicBezTo>
                  <a:cubicBezTo>
                    <a:pt x="0" y="184"/>
                    <a:pt x="2" y="194"/>
                    <a:pt x="6" y="205"/>
                  </a:cubicBezTo>
                  <a:cubicBezTo>
                    <a:pt x="15" y="229"/>
                    <a:pt x="32" y="246"/>
                    <a:pt x="53" y="256"/>
                  </a:cubicBezTo>
                  <a:cubicBezTo>
                    <a:pt x="55" y="493"/>
                    <a:pt x="55" y="493"/>
                    <a:pt x="55" y="493"/>
                  </a:cubicBezTo>
                  <a:cubicBezTo>
                    <a:pt x="55" y="502"/>
                    <a:pt x="61" y="510"/>
                    <a:pt x="69" y="513"/>
                  </a:cubicBezTo>
                  <a:cubicBezTo>
                    <a:pt x="70" y="531"/>
                    <a:pt x="70" y="531"/>
                    <a:pt x="70" y="531"/>
                  </a:cubicBezTo>
                  <a:cubicBezTo>
                    <a:pt x="70" y="534"/>
                    <a:pt x="73" y="537"/>
                    <a:pt x="76" y="537"/>
                  </a:cubicBezTo>
                  <a:cubicBezTo>
                    <a:pt x="80" y="536"/>
                    <a:pt x="82" y="534"/>
                    <a:pt x="82" y="530"/>
                  </a:cubicBezTo>
                  <a:cubicBezTo>
                    <a:pt x="81" y="513"/>
                    <a:pt x="81" y="513"/>
                    <a:pt x="81" y="513"/>
                  </a:cubicBezTo>
                  <a:cubicBezTo>
                    <a:pt x="90" y="511"/>
                    <a:pt x="97" y="503"/>
                    <a:pt x="97" y="49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95" y="191"/>
                    <a:pt x="85" y="181"/>
                    <a:pt x="74" y="181"/>
                  </a:cubicBezTo>
                  <a:cubicBezTo>
                    <a:pt x="62" y="182"/>
                    <a:pt x="53" y="191"/>
                    <a:pt x="53" y="203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40" y="226"/>
                    <a:pt x="30" y="214"/>
                    <a:pt x="24" y="198"/>
                  </a:cubicBezTo>
                  <a:cubicBezTo>
                    <a:pt x="21" y="190"/>
                    <a:pt x="20" y="181"/>
                    <a:pt x="20" y="173"/>
                  </a:cubicBezTo>
                  <a:cubicBezTo>
                    <a:pt x="20" y="143"/>
                    <a:pt x="38" y="115"/>
                    <a:pt x="68" y="104"/>
                  </a:cubicBezTo>
                  <a:cubicBezTo>
                    <a:pt x="76" y="101"/>
                    <a:pt x="85" y="99"/>
                    <a:pt x="93" y="99"/>
                  </a:cubicBezTo>
                  <a:cubicBezTo>
                    <a:pt x="123" y="99"/>
                    <a:pt x="151" y="117"/>
                    <a:pt x="162" y="147"/>
                  </a:cubicBezTo>
                  <a:cubicBezTo>
                    <a:pt x="166" y="156"/>
                    <a:pt x="167" y="164"/>
                    <a:pt x="167" y="173"/>
                  </a:cubicBezTo>
                  <a:cubicBezTo>
                    <a:pt x="167" y="180"/>
                    <a:pt x="166" y="186"/>
                    <a:pt x="164" y="193"/>
                  </a:cubicBezTo>
                  <a:cubicBezTo>
                    <a:pt x="144" y="169"/>
                    <a:pt x="144" y="169"/>
                    <a:pt x="144" y="169"/>
                  </a:cubicBezTo>
                  <a:cubicBezTo>
                    <a:pt x="136" y="160"/>
                    <a:pt x="123" y="159"/>
                    <a:pt x="114" y="167"/>
                  </a:cubicBezTo>
                  <a:cubicBezTo>
                    <a:pt x="105" y="174"/>
                    <a:pt x="104" y="188"/>
                    <a:pt x="111" y="196"/>
                  </a:cubicBezTo>
                  <a:cubicBezTo>
                    <a:pt x="299" y="418"/>
                    <a:pt x="299" y="418"/>
                    <a:pt x="299" y="418"/>
                  </a:cubicBezTo>
                  <a:cubicBezTo>
                    <a:pt x="304" y="423"/>
                    <a:pt x="310" y="425"/>
                    <a:pt x="316" y="425"/>
                  </a:cubicBezTo>
                  <a:cubicBezTo>
                    <a:pt x="319" y="425"/>
                    <a:pt x="322" y="424"/>
                    <a:pt x="325" y="423"/>
                  </a:cubicBezTo>
                  <a:cubicBezTo>
                    <a:pt x="335" y="436"/>
                    <a:pt x="335" y="436"/>
                    <a:pt x="335" y="436"/>
                  </a:cubicBezTo>
                  <a:cubicBezTo>
                    <a:pt x="337" y="438"/>
                    <a:pt x="338" y="438"/>
                    <a:pt x="340" y="438"/>
                  </a:cubicBezTo>
                  <a:cubicBezTo>
                    <a:pt x="341" y="438"/>
                    <a:pt x="343" y="438"/>
                    <a:pt x="344" y="437"/>
                  </a:cubicBezTo>
                  <a:cubicBezTo>
                    <a:pt x="347" y="435"/>
                    <a:pt x="347" y="431"/>
                    <a:pt x="345" y="4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4399541" y="1788393"/>
              <a:ext cx="668337" cy="547688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2304041" y="1836018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373641" y="748580"/>
              <a:ext cx="644525" cy="523875"/>
            </a:xfrm>
            <a:custGeom>
              <a:avLst/>
              <a:gdLst>
                <a:gd name="T0" fmla="*/ 39 w 542"/>
                <a:gd name="T1" fmla="*/ 0 h 442"/>
                <a:gd name="T2" fmla="*/ 0 w 542"/>
                <a:gd name="T3" fmla="*/ 403 h 442"/>
                <a:gd name="T4" fmla="*/ 503 w 542"/>
                <a:gd name="T5" fmla="*/ 442 h 442"/>
                <a:gd name="T6" fmla="*/ 542 w 542"/>
                <a:gd name="T7" fmla="*/ 40 h 442"/>
                <a:gd name="T8" fmla="*/ 514 w 542"/>
                <a:gd name="T9" fmla="*/ 395 h 442"/>
                <a:gd name="T10" fmla="*/ 49 w 542"/>
                <a:gd name="T11" fmla="*/ 414 h 442"/>
                <a:gd name="T12" fmla="*/ 30 w 542"/>
                <a:gd name="T13" fmla="*/ 50 h 442"/>
                <a:gd name="T14" fmla="*/ 494 w 542"/>
                <a:gd name="T15" fmla="*/ 31 h 442"/>
                <a:gd name="T16" fmla="*/ 514 w 542"/>
                <a:gd name="T17" fmla="*/ 395 h 442"/>
                <a:gd name="T18" fmla="*/ 68 w 542"/>
                <a:gd name="T19" fmla="*/ 58 h 442"/>
                <a:gd name="T20" fmla="*/ 58 w 542"/>
                <a:gd name="T21" fmla="*/ 376 h 442"/>
                <a:gd name="T22" fmla="*/ 314 w 542"/>
                <a:gd name="T23" fmla="*/ 387 h 442"/>
                <a:gd name="T24" fmla="*/ 320 w 542"/>
                <a:gd name="T25" fmla="*/ 359 h 442"/>
                <a:gd name="T26" fmla="*/ 447 w 542"/>
                <a:gd name="T27" fmla="*/ 365 h 442"/>
                <a:gd name="T28" fmla="*/ 473 w 542"/>
                <a:gd name="T29" fmla="*/ 387 h 442"/>
                <a:gd name="T30" fmla="*/ 484 w 542"/>
                <a:gd name="T31" fmla="*/ 69 h 442"/>
                <a:gd name="T32" fmla="*/ 208 w 542"/>
                <a:gd name="T33" fmla="*/ 260 h 442"/>
                <a:gd name="T34" fmla="*/ 163 w 542"/>
                <a:gd name="T35" fmla="*/ 287 h 442"/>
                <a:gd name="T36" fmla="*/ 123 w 542"/>
                <a:gd name="T37" fmla="*/ 270 h 442"/>
                <a:gd name="T38" fmla="*/ 129 w 542"/>
                <a:gd name="T39" fmla="*/ 253 h 442"/>
                <a:gd name="T40" fmla="*/ 144 w 542"/>
                <a:gd name="T41" fmla="*/ 259 h 442"/>
                <a:gd name="T42" fmla="*/ 155 w 542"/>
                <a:gd name="T43" fmla="*/ 269 h 442"/>
                <a:gd name="T44" fmla="*/ 187 w 542"/>
                <a:gd name="T45" fmla="*/ 253 h 442"/>
                <a:gd name="T46" fmla="*/ 175 w 542"/>
                <a:gd name="T47" fmla="*/ 220 h 442"/>
                <a:gd name="T48" fmla="*/ 155 w 542"/>
                <a:gd name="T49" fmla="*/ 220 h 442"/>
                <a:gd name="T50" fmla="*/ 139 w 542"/>
                <a:gd name="T51" fmla="*/ 218 h 442"/>
                <a:gd name="T52" fmla="*/ 146 w 542"/>
                <a:gd name="T53" fmla="*/ 204 h 442"/>
                <a:gd name="T54" fmla="*/ 169 w 542"/>
                <a:gd name="T55" fmla="*/ 186 h 442"/>
                <a:gd name="T56" fmla="*/ 163 w 542"/>
                <a:gd name="T57" fmla="*/ 178 h 442"/>
                <a:gd name="T58" fmla="*/ 138 w 542"/>
                <a:gd name="T59" fmla="*/ 184 h 442"/>
                <a:gd name="T60" fmla="*/ 124 w 542"/>
                <a:gd name="T61" fmla="*/ 193 h 442"/>
                <a:gd name="T62" fmla="*/ 117 w 542"/>
                <a:gd name="T63" fmla="*/ 178 h 442"/>
                <a:gd name="T64" fmla="*/ 173 w 542"/>
                <a:gd name="T65" fmla="*/ 163 h 442"/>
                <a:gd name="T66" fmla="*/ 191 w 542"/>
                <a:gd name="T67" fmla="*/ 195 h 442"/>
                <a:gd name="T68" fmla="*/ 191 w 542"/>
                <a:gd name="T69" fmla="*/ 209 h 442"/>
                <a:gd name="T70" fmla="*/ 208 w 542"/>
                <a:gd name="T71" fmla="*/ 260 h 442"/>
                <a:gd name="T72" fmla="*/ 322 w 542"/>
                <a:gd name="T73" fmla="*/ 212 h 442"/>
                <a:gd name="T74" fmla="*/ 296 w 542"/>
                <a:gd name="T75" fmla="*/ 216 h 442"/>
                <a:gd name="T76" fmla="*/ 294 w 542"/>
                <a:gd name="T77" fmla="*/ 232 h 442"/>
                <a:gd name="T78" fmla="*/ 289 w 542"/>
                <a:gd name="T79" fmla="*/ 249 h 442"/>
                <a:gd name="T80" fmla="*/ 284 w 542"/>
                <a:gd name="T81" fmla="*/ 249 h 442"/>
                <a:gd name="T82" fmla="*/ 274 w 542"/>
                <a:gd name="T83" fmla="*/ 220 h 442"/>
                <a:gd name="T84" fmla="*/ 254 w 542"/>
                <a:gd name="T85" fmla="*/ 225 h 442"/>
                <a:gd name="T86" fmla="*/ 242 w 542"/>
                <a:gd name="T87" fmla="*/ 221 h 442"/>
                <a:gd name="T88" fmla="*/ 247 w 542"/>
                <a:gd name="T89" fmla="*/ 212 h 442"/>
                <a:gd name="T90" fmla="*/ 273 w 542"/>
                <a:gd name="T91" fmla="*/ 206 h 442"/>
                <a:gd name="T92" fmla="*/ 282 w 542"/>
                <a:gd name="T93" fmla="*/ 177 h 442"/>
                <a:gd name="T94" fmla="*/ 291 w 542"/>
                <a:gd name="T95" fmla="*/ 192 h 442"/>
                <a:gd name="T96" fmla="*/ 306 w 542"/>
                <a:gd name="T97" fmla="*/ 201 h 442"/>
                <a:gd name="T98" fmla="*/ 326 w 542"/>
                <a:gd name="T99" fmla="*/ 204 h 442"/>
                <a:gd name="T100" fmla="*/ 404 w 542"/>
                <a:gd name="T101" fmla="*/ 238 h 442"/>
                <a:gd name="T102" fmla="*/ 397 w 542"/>
                <a:gd name="T103" fmla="*/ 244 h 442"/>
                <a:gd name="T104" fmla="*/ 384 w 542"/>
                <a:gd name="T105" fmla="*/ 239 h 442"/>
                <a:gd name="T106" fmla="*/ 371 w 542"/>
                <a:gd name="T107" fmla="*/ 149 h 442"/>
                <a:gd name="T108" fmla="*/ 343 w 542"/>
                <a:gd name="T109" fmla="*/ 168 h 442"/>
                <a:gd name="T110" fmla="*/ 329 w 542"/>
                <a:gd name="T111" fmla="*/ 158 h 442"/>
                <a:gd name="T112" fmla="*/ 363 w 542"/>
                <a:gd name="T113" fmla="*/ 130 h 442"/>
                <a:gd name="T114" fmla="*/ 387 w 542"/>
                <a:gd name="T115" fmla="*/ 122 h 442"/>
                <a:gd name="T116" fmla="*/ 395 w 542"/>
                <a:gd name="T117" fmla="*/ 137 h 442"/>
                <a:gd name="T118" fmla="*/ 404 w 542"/>
                <a:gd name="T119" fmla="*/ 23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2" h="442">
                  <a:moveTo>
                    <a:pt x="503" y="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24"/>
                    <a:pt x="18" y="442"/>
                    <a:pt x="39" y="442"/>
                  </a:cubicBezTo>
                  <a:cubicBezTo>
                    <a:pt x="503" y="442"/>
                    <a:pt x="503" y="442"/>
                    <a:pt x="503" y="442"/>
                  </a:cubicBezTo>
                  <a:cubicBezTo>
                    <a:pt x="525" y="442"/>
                    <a:pt x="542" y="424"/>
                    <a:pt x="542" y="403"/>
                  </a:cubicBezTo>
                  <a:cubicBezTo>
                    <a:pt x="542" y="40"/>
                    <a:pt x="542" y="40"/>
                    <a:pt x="542" y="40"/>
                  </a:cubicBezTo>
                  <a:cubicBezTo>
                    <a:pt x="542" y="18"/>
                    <a:pt x="525" y="1"/>
                    <a:pt x="503" y="1"/>
                  </a:cubicBezTo>
                  <a:close/>
                  <a:moveTo>
                    <a:pt x="514" y="395"/>
                  </a:moveTo>
                  <a:cubicBezTo>
                    <a:pt x="514" y="405"/>
                    <a:pt x="505" y="414"/>
                    <a:pt x="494" y="414"/>
                  </a:cubicBezTo>
                  <a:cubicBezTo>
                    <a:pt x="49" y="414"/>
                    <a:pt x="49" y="414"/>
                    <a:pt x="49" y="414"/>
                  </a:cubicBezTo>
                  <a:cubicBezTo>
                    <a:pt x="38" y="414"/>
                    <a:pt x="30" y="405"/>
                    <a:pt x="30" y="394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39"/>
                    <a:pt x="38" y="31"/>
                    <a:pt x="49" y="31"/>
                  </a:cubicBezTo>
                  <a:cubicBezTo>
                    <a:pt x="494" y="31"/>
                    <a:pt x="494" y="31"/>
                    <a:pt x="494" y="31"/>
                  </a:cubicBezTo>
                  <a:cubicBezTo>
                    <a:pt x="505" y="31"/>
                    <a:pt x="514" y="40"/>
                    <a:pt x="514" y="50"/>
                  </a:cubicBezTo>
                  <a:lnTo>
                    <a:pt x="514" y="395"/>
                  </a:lnTo>
                  <a:close/>
                  <a:moveTo>
                    <a:pt x="473" y="58"/>
                  </a:moveTo>
                  <a:cubicBezTo>
                    <a:pt x="68" y="58"/>
                    <a:pt x="68" y="58"/>
                    <a:pt x="68" y="58"/>
                  </a:cubicBezTo>
                  <a:cubicBezTo>
                    <a:pt x="63" y="58"/>
                    <a:pt x="58" y="63"/>
                    <a:pt x="58" y="69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82"/>
                    <a:pt x="63" y="387"/>
                    <a:pt x="68" y="387"/>
                  </a:cubicBezTo>
                  <a:cubicBezTo>
                    <a:pt x="314" y="387"/>
                    <a:pt x="314" y="387"/>
                    <a:pt x="314" y="387"/>
                  </a:cubicBezTo>
                  <a:cubicBezTo>
                    <a:pt x="314" y="365"/>
                    <a:pt x="314" y="365"/>
                    <a:pt x="314" y="365"/>
                  </a:cubicBezTo>
                  <a:cubicBezTo>
                    <a:pt x="314" y="362"/>
                    <a:pt x="317" y="359"/>
                    <a:pt x="320" y="359"/>
                  </a:cubicBezTo>
                  <a:cubicBezTo>
                    <a:pt x="442" y="359"/>
                    <a:pt x="442" y="359"/>
                    <a:pt x="442" y="359"/>
                  </a:cubicBezTo>
                  <a:cubicBezTo>
                    <a:pt x="445" y="359"/>
                    <a:pt x="447" y="362"/>
                    <a:pt x="447" y="365"/>
                  </a:cubicBezTo>
                  <a:cubicBezTo>
                    <a:pt x="447" y="387"/>
                    <a:pt x="447" y="387"/>
                    <a:pt x="447" y="387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79" y="387"/>
                    <a:pt x="484" y="382"/>
                    <a:pt x="484" y="376"/>
                  </a:cubicBezTo>
                  <a:cubicBezTo>
                    <a:pt x="484" y="69"/>
                    <a:pt x="484" y="69"/>
                    <a:pt x="484" y="69"/>
                  </a:cubicBezTo>
                  <a:cubicBezTo>
                    <a:pt x="484" y="63"/>
                    <a:pt x="479" y="58"/>
                    <a:pt x="473" y="58"/>
                  </a:cubicBezTo>
                  <a:close/>
                  <a:moveTo>
                    <a:pt x="208" y="260"/>
                  </a:moveTo>
                  <a:cubicBezTo>
                    <a:pt x="201" y="275"/>
                    <a:pt x="189" y="283"/>
                    <a:pt x="172" y="286"/>
                  </a:cubicBezTo>
                  <a:cubicBezTo>
                    <a:pt x="169" y="287"/>
                    <a:pt x="166" y="287"/>
                    <a:pt x="163" y="287"/>
                  </a:cubicBezTo>
                  <a:cubicBezTo>
                    <a:pt x="155" y="287"/>
                    <a:pt x="148" y="286"/>
                    <a:pt x="140" y="282"/>
                  </a:cubicBezTo>
                  <a:cubicBezTo>
                    <a:pt x="132" y="279"/>
                    <a:pt x="127" y="275"/>
                    <a:pt x="123" y="270"/>
                  </a:cubicBezTo>
                  <a:cubicBezTo>
                    <a:pt x="120" y="265"/>
                    <a:pt x="119" y="262"/>
                    <a:pt x="120" y="259"/>
                  </a:cubicBezTo>
                  <a:cubicBezTo>
                    <a:pt x="121" y="256"/>
                    <a:pt x="124" y="254"/>
                    <a:pt x="129" y="253"/>
                  </a:cubicBezTo>
                  <a:cubicBezTo>
                    <a:pt x="136" y="252"/>
                    <a:pt x="140" y="253"/>
                    <a:pt x="142" y="256"/>
                  </a:cubicBezTo>
                  <a:cubicBezTo>
                    <a:pt x="143" y="257"/>
                    <a:pt x="143" y="258"/>
                    <a:pt x="144" y="259"/>
                  </a:cubicBezTo>
                  <a:cubicBezTo>
                    <a:pt x="144" y="260"/>
                    <a:pt x="145" y="261"/>
                    <a:pt x="146" y="263"/>
                  </a:cubicBezTo>
                  <a:cubicBezTo>
                    <a:pt x="148" y="266"/>
                    <a:pt x="151" y="268"/>
                    <a:pt x="155" y="269"/>
                  </a:cubicBezTo>
                  <a:cubicBezTo>
                    <a:pt x="159" y="271"/>
                    <a:pt x="163" y="271"/>
                    <a:pt x="167" y="270"/>
                  </a:cubicBezTo>
                  <a:cubicBezTo>
                    <a:pt x="176" y="269"/>
                    <a:pt x="182" y="263"/>
                    <a:pt x="187" y="253"/>
                  </a:cubicBezTo>
                  <a:cubicBezTo>
                    <a:pt x="191" y="243"/>
                    <a:pt x="190" y="235"/>
                    <a:pt x="185" y="227"/>
                  </a:cubicBezTo>
                  <a:cubicBezTo>
                    <a:pt x="182" y="224"/>
                    <a:pt x="179" y="221"/>
                    <a:pt x="175" y="220"/>
                  </a:cubicBezTo>
                  <a:cubicBezTo>
                    <a:pt x="170" y="218"/>
                    <a:pt x="165" y="218"/>
                    <a:pt x="160" y="218"/>
                  </a:cubicBezTo>
                  <a:cubicBezTo>
                    <a:pt x="158" y="219"/>
                    <a:pt x="156" y="219"/>
                    <a:pt x="155" y="220"/>
                  </a:cubicBezTo>
                  <a:cubicBezTo>
                    <a:pt x="152" y="221"/>
                    <a:pt x="150" y="222"/>
                    <a:pt x="149" y="222"/>
                  </a:cubicBezTo>
                  <a:cubicBezTo>
                    <a:pt x="145" y="223"/>
                    <a:pt x="142" y="221"/>
                    <a:pt x="139" y="218"/>
                  </a:cubicBezTo>
                  <a:cubicBezTo>
                    <a:pt x="136" y="214"/>
                    <a:pt x="137" y="211"/>
                    <a:pt x="138" y="209"/>
                  </a:cubicBezTo>
                  <a:cubicBezTo>
                    <a:pt x="139" y="207"/>
                    <a:pt x="142" y="206"/>
                    <a:pt x="146" y="204"/>
                  </a:cubicBezTo>
                  <a:cubicBezTo>
                    <a:pt x="155" y="201"/>
                    <a:pt x="161" y="197"/>
                    <a:pt x="165" y="194"/>
                  </a:cubicBezTo>
                  <a:cubicBezTo>
                    <a:pt x="168" y="191"/>
                    <a:pt x="169" y="189"/>
                    <a:pt x="169" y="186"/>
                  </a:cubicBezTo>
                  <a:cubicBezTo>
                    <a:pt x="169" y="185"/>
                    <a:pt x="169" y="183"/>
                    <a:pt x="168" y="182"/>
                  </a:cubicBezTo>
                  <a:cubicBezTo>
                    <a:pt x="167" y="180"/>
                    <a:pt x="165" y="179"/>
                    <a:pt x="163" y="178"/>
                  </a:cubicBezTo>
                  <a:cubicBezTo>
                    <a:pt x="160" y="178"/>
                    <a:pt x="158" y="177"/>
                    <a:pt x="154" y="178"/>
                  </a:cubicBezTo>
                  <a:cubicBezTo>
                    <a:pt x="148" y="179"/>
                    <a:pt x="143" y="181"/>
                    <a:pt x="138" y="184"/>
                  </a:cubicBezTo>
                  <a:cubicBezTo>
                    <a:pt x="137" y="185"/>
                    <a:pt x="134" y="187"/>
                    <a:pt x="130" y="191"/>
                  </a:cubicBezTo>
                  <a:cubicBezTo>
                    <a:pt x="128" y="192"/>
                    <a:pt x="126" y="193"/>
                    <a:pt x="124" y="193"/>
                  </a:cubicBezTo>
                  <a:cubicBezTo>
                    <a:pt x="119" y="194"/>
                    <a:pt x="116" y="193"/>
                    <a:pt x="114" y="190"/>
                  </a:cubicBezTo>
                  <a:cubicBezTo>
                    <a:pt x="112" y="187"/>
                    <a:pt x="111" y="184"/>
                    <a:pt x="117" y="178"/>
                  </a:cubicBezTo>
                  <a:cubicBezTo>
                    <a:pt x="125" y="169"/>
                    <a:pt x="137" y="164"/>
                    <a:pt x="150" y="162"/>
                  </a:cubicBezTo>
                  <a:cubicBezTo>
                    <a:pt x="157" y="160"/>
                    <a:pt x="165" y="161"/>
                    <a:pt x="173" y="163"/>
                  </a:cubicBezTo>
                  <a:cubicBezTo>
                    <a:pt x="181" y="165"/>
                    <a:pt x="187" y="169"/>
                    <a:pt x="191" y="174"/>
                  </a:cubicBezTo>
                  <a:cubicBezTo>
                    <a:pt x="195" y="180"/>
                    <a:pt x="196" y="187"/>
                    <a:pt x="191" y="195"/>
                  </a:cubicBezTo>
                  <a:cubicBezTo>
                    <a:pt x="189" y="198"/>
                    <a:pt x="186" y="202"/>
                    <a:pt x="180" y="206"/>
                  </a:cubicBezTo>
                  <a:cubicBezTo>
                    <a:pt x="185" y="206"/>
                    <a:pt x="188" y="207"/>
                    <a:pt x="191" y="209"/>
                  </a:cubicBezTo>
                  <a:cubicBezTo>
                    <a:pt x="197" y="211"/>
                    <a:pt x="202" y="215"/>
                    <a:pt x="206" y="220"/>
                  </a:cubicBezTo>
                  <a:cubicBezTo>
                    <a:pt x="215" y="232"/>
                    <a:pt x="216" y="246"/>
                    <a:pt x="208" y="260"/>
                  </a:cubicBezTo>
                  <a:close/>
                  <a:moveTo>
                    <a:pt x="327" y="209"/>
                  </a:moveTo>
                  <a:cubicBezTo>
                    <a:pt x="327" y="210"/>
                    <a:pt x="325" y="211"/>
                    <a:pt x="322" y="212"/>
                  </a:cubicBezTo>
                  <a:cubicBezTo>
                    <a:pt x="321" y="212"/>
                    <a:pt x="320" y="212"/>
                    <a:pt x="317" y="213"/>
                  </a:cubicBezTo>
                  <a:cubicBezTo>
                    <a:pt x="316" y="213"/>
                    <a:pt x="312" y="213"/>
                    <a:pt x="296" y="216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92" y="222"/>
                    <a:pt x="293" y="227"/>
                    <a:pt x="294" y="232"/>
                  </a:cubicBezTo>
                  <a:cubicBezTo>
                    <a:pt x="295" y="238"/>
                    <a:pt x="295" y="242"/>
                    <a:pt x="295" y="244"/>
                  </a:cubicBezTo>
                  <a:cubicBezTo>
                    <a:pt x="294" y="247"/>
                    <a:pt x="292" y="249"/>
                    <a:pt x="289" y="249"/>
                  </a:cubicBezTo>
                  <a:cubicBezTo>
                    <a:pt x="288" y="250"/>
                    <a:pt x="288" y="250"/>
                    <a:pt x="287" y="250"/>
                  </a:cubicBezTo>
                  <a:cubicBezTo>
                    <a:pt x="286" y="250"/>
                    <a:pt x="285" y="250"/>
                    <a:pt x="284" y="249"/>
                  </a:cubicBezTo>
                  <a:cubicBezTo>
                    <a:pt x="282" y="249"/>
                    <a:pt x="281" y="248"/>
                    <a:pt x="280" y="246"/>
                  </a:cubicBezTo>
                  <a:cubicBezTo>
                    <a:pt x="278" y="245"/>
                    <a:pt x="276" y="240"/>
                    <a:pt x="274" y="220"/>
                  </a:cubicBezTo>
                  <a:cubicBezTo>
                    <a:pt x="267" y="221"/>
                    <a:pt x="262" y="223"/>
                    <a:pt x="260" y="223"/>
                  </a:cubicBezTo>
                  <a:cubicBezTo>
                    <a:pt x="258" y="224"/>
                    <a:pt x="256" y="225"/>
                    <a:pt x="254" y="225"/>
                  </a:cubicBezTo>
                  <a:cubicBezTo>
                    <a:pt x="251" y="225"/>
                    <a:pt x="249" y="225"/>
                    <a:pt x="246" y="224"/>
                  </a:cubicBezTo>
                  <a:cubicBezTo>
                    <a:pt x="244" y="223"/>
                    <a:pt x="243" y="222"/>
                    <a:pt x="242" y="221"/>
                  </a:cubicBezTo>
                  <a:cubicBezTo>
                    <a:pt x="241" y="219"/>
                    <a:pt x="241" y="218"/>
                    <a:pt x="241" y="216"/>
                  </a:cubicBezTo>
                  <a:cubicBezTo>
                    <a:pt x="242" y="215"/>
                    <a:pt x="244" y="213"/>
                    <a:pt x="247" y="212"/>
                  </a:cubicBezTo>
                  <a:cubicBezTo>
                    <a:pt x="249" y="211"/>
                    <a:pt x="257" y="210"/>
                    <a:pt x="271" y="207"/>
                  </a:cubicBezTo>
                  <a:cubicBezTo>
                    <a:pt x="273" y="206"/>
                    <a:pt x="273" y="206"/>
                    <a:pt x="273" y="206"/>
                  </a:cubicBezTo>
                  <a:cubicBezTo>
                    <a:pt x="273" y="199"/>
                    <a:pt x="273" y="193"/>
                    <a:pt x="273" y="187"/>
                  </a:cubicBezTo>
                  <a:cubicBezTo>
                    <a:pt x="274" y="181"/>
                    <a:pt x="277" y="178"/>
                    <a:pt x="282" y="177"/>
                  </a:cubicBezTo>
                  <a:cubicBezTo>
                    <a:pt x="285" y="176"/>
                    <a:pt x="287" y="177"/>
                    <a:pt x="289" y="179"/>
                  </a:cubicBezTo>
                  <a:cubicBezTo>
                    <a:pt x="290" y="180"/>
                    <a:pt x="291" y="183"/>
                    <a:pt x="291" y="192"/>
                  </a:cubicBezTo>
                  <a:cubicBezTo>
                    <a:pt x="291" y="195"/>
                    <a:pt x="291" y="199"/>
                    <a:pt x="291" y="204"/>
                  </a:cubicBezTo>
                  <a:cubicBezTo>
                    <a:pt x="299" y="202"/>
                    <a:pt x="304" y="201"/>
                    <a:pt x="306" y="201"/>
                  </a:cubicBezTo>
                  <a:cubicBezTo>
                    <a:pt x="313" y="200"/>
                    <a:pt x="317" y="200"/>
                    <a:pt x="320" y="200"/>
                  </a:cubicBezTo>
                  <a:cubicBezTo>
                    <a:pt x="323" y="200"/>
                    <a:pt x="325" y="202"/>
                    <a:pt x="326" y="204"/>
                  </a:cubicBezTo>
                  <a:cubicBezTo>
                    <a:pt x="328" y="206"/>
                    <a:pt x="328" y="207"/>
                    <a:pt x="327" y="209"/>
                  </a:cubicBezTo>
                  <a:close/>
                  <a:moveTo>
                    <a:pt x="404" y="238"/>
                  </a:moveTo>
                  <a:cubicBezTo>
                    <a:pt x="404" y="241"/>
                    <a:pt x="402" y="243"/>
                    <a:pt x="399" y="244"/>
                  </a:cubicBezTo>
                  <a:cubicBezTo>
                    <a:pt x="398" y="244"/>
                    <a:pt x="398" y="244"/>
                    <a:pt x="397" y="244"/>
                  </a:cubicBezTo>
                  <a:cubicBezTo>
                    <a:pt x="395" y="244"/>
                    <a:pt x="392" y="243"/>
                    <a:pt x="389" y="242"/>
                  </a:cubicBezTo>
                  <a:cubicBezTo>
                    <a:pt x="387" y="241"/>
                    <a:pt x="386" y="240"/>
                    <a:pt x="384" y="239"/>
                  </a:cubicBezTo>
                  <a:cubicBezTo>
                    <a:pt x="382" y="236"/>
                    <a:pt x="378" y="229"/>
                    <a:pt x="374" y="195"/>
                  </a:cubicBezTo>
                  <a:cubicBezTo>
                    <a:pt x="371" y="175"/>
                    <a:pt x="370" y="160"/>
                    <a:pt x="371" y="149"/>
                  </a:cubicBezTo>
                  <a:cubicBezTo>
                    <a:pt x="367" y="152"/>
                    <a:pt x="364" y="156"/>
                    <a:pt x="360" y="159"/>
                  </a:cubicBezTo>
                  <a:cubicBezTo>
                    <a:pt x="352" y="164"/>
                    <a:pt x="347" y="167"/>
                    <a:pt x="343" y="168"/>
                  </a:cubicBezTo>
                  <a:cubicBezTo>
                    <a:pt x="339" y="169"/>
                    <a:pt x="335" y="167"/>
                    <a:pt x="331" y="163"/>
                  </a:cubicBezTo>
                  <a:cubicBezTo>
                    <a:pt x="329" y="161"/>
                    <a:pt x="329" y="160"/>
                    <a:pt x="329" y="158"/>
                  </a:cubicBezTo>
                  <a:cubicBezTo>
                    <a:pt x="329" y="156"/>
                    <a:pt x="330" y="155"/>
                    <a:pt x="334" y="153"/>
                  </a:cubicBezTo>
                  <a:cubicBezTo>
                    <a:pt x="341" y="149"/>
                    <a:pt x="351" y="141"/>
                    <a:pt x="363" y="130"/>
                  </a:cubicBezTo>
                  <a:cubicBezTo>
                    <a:pt x="368" y="124"/>
                    <a:pt x="373" y="122"/>
                    <a:pt x="377" y="121"/>
                  </a:cubicBezTo>
                  <a:cubicBezTo>
                    <a:pt x="380" y="120"/>
                    <a:pt x="383" y="121"/>
                    <a:pt x="387" y="122"/>
                  </a:cubicBezTo>
                  <a:cubicBezTo>
                    <a:pt x="389" y="123"/>
                    <a:pt x="391" y="124"/>
                    <a:pt x="392" y="125"/>
                  </a:cubicBezTo>
                  <a:cubicBezTo>
                    <a:pt x="394" y="128"/>
                    <a:pt x="395" y="131"/>
                    <a:pt x="395" y="137"/>
                  </a:cubicBezTo>
                  <a:cubicBezTo>
                    <a:pt x="394" y="176"/>
                    <a:pt x="397" y="206"/>
                    <a:pt x="402" y="228"/>
                  </a:cubicBezTo>
                  <a:cubicBezTo>
                    <a:pt x="404" y="235"/>
                    <a:pt x="404" y="237"/>
                    <a:pt x="404" y="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3404178" y="780330"/>
              <a:ext cx="649287" cy="473075"/>
            </a:xfrm>
            <a:custGeom>
              <a:avLst/>
              <a:gdLst>
                <a:gd name="T0" fmla="*/ 0 w 547"/>
                <a:gd name="T1" fmla="*/ 0 h 399"/>
                <a:gd name="T2" fmla="*/ 0 w 547"/>
                <a:gd name="T3" fmla="*/ 399 h 399"/>
                <a:gd name="T4" fmla="*/ 547 w 547"/>
                <a:gd name="T5" fmla="*/ 399 h 399"/>
                <a:gd name="T6" fmla="*/ 547 w 547"/>
                <a:gd name="T7" fmla="*/ 0 h 399"/>
                <a:gd name="T8" fmla="*/ 0 w 547"/>
                <a:gd name="T9" fmla="*/ 0 h 399"/>
                <a:gd name="T10" fmla="*/ 525 w 547"/>
                <a:gd name="T11" fmla="*/ 376 h 399"/>
                <a:gd name="T12" fmla="*/ 22 w 547"/>
                <a:gd name="T13" fmla="*/ 376 h 399"/>
                <a:gd name="T14" fmla="*/ 22 w 547"/>
                <a:gd name="T15" fmla="*/ 23 h 399"/>
                <a:gd name="T16" fmla="*/ 525 w 547"/>
                <a:gd name="T17" fmla="*/ 23 h 399"/>
                <a:gd name="T18" fmla="*/ 525 w 547"/>
                <a:gd name="T19" fmla="*/ 376 h 399"/>
                <a:gd name="T20" fmla="*/ 471 w 547"/>
                <a:gd name="T21" fmla="*/ 235 h 399"/>
                <a:gd name="T22" fmla="*/ 447 w 547"/>
                <a:gd name="T23" fmla="*/ 278 h 399"/>
                <a:gd name="T24" fmla="*/ 447 w 547"/>
                <a:gd name="T25" fmla="*/ 279 h 399"/>
                <a:gd name="T26" fmla="*/ 447 w 547"/>
                <a:gd name="T27" fmla="*/ 353 h 399"/>
                <a:gd name="T28" fmla="*/ 422 w 547"/>
                <a:gd name="T29" fmla="*/ 321 h 399"/>
                <a:gd name="T30" fmla="*/ 398 w 547"/>
                <a:gd name="T31" fmla="*/ 353 h 399"/>
                <a:gd name="T32" fmla="*/ 398 w 547"/>
                <a:gd name="T33" fmla="*/ 279 h 399"/>
                <a:gd name="T34" fmla="*/ 398 w 547"/>
                <a:gd name="T35" fmla="*/ 278 h 399"/>
                <a:gd name="T36" fmla="*/ 373 w 547"/>
                <a:gd name="T37" fmla="*/ 235 h 399"/>
                <a:gd name="T38" fmla="*/ 422 w 547"/>
                <a:gd name="T39" fmla="*/ 186 h 399"/>
                <a:gd name="T40" fmla="*/ 471 w 547"/>
                <a:gd name="T41" fmla="*/ 235 h 399"/>
                <a:gd name="T42" fmla="*/ 61 w 547"/>
                <a:gd name="T43" fmla="*/ 83 h 399"/>
                <a:gd name="T44" fmla="*/ 69 w 547"/>
                <a:gd name="T45" fmla="*/ 75 h 399"/>
                <a:gd name="T46" fmla="*/ 467 w 547"/>
                <a:gd name="T47" fmla="*/ 75 h 399"/>
                <a:gd name="T48" fmla="*/ 475 w 547"/>
                <a:gd name="T49" fmla="*/ 83 h 399"/>
                <a:gd name="T50" fmla="*/ 467 w 547"/>
                <a:gd name="T51" fmla="*/ 91 h 399"/>
                <a:gd name="T52" fmla="*/ 69 w 547"/>
                <a:gd name="T53" fmla="*/ 91 h 399"/>
                <a:gd name="T54" fmla="*/ 61 w 547"/>
                <a:gd name="T55" fmla="*/ 83 h 399"/>
                <a:gd name="T56" fmla="*/ 409 w 547"/>
                <a:gd name="T57" fmla="*/ 150 h 399"/>
                <a:gd name="T58" fmla="*/ 105 w 547"/>
                <a:gd name="T59" fmla="*/ 150 h 399"/>
                <a:gd name="T60" fmla="*/ 97 w 547"/>
                <a:gd name="T61" fmla="*/ 142 h 399"/>
                <a:gd name="T62" fmla="*/ 105 w 547"/>
                <a:gd name="T63" fmla="*/ 134 h 399"/>
                <a:gd name="T64" fmla="*/ 409 w 547"/>
                <a:gd name="T65" fmla="*/ 134 h 399"/>
                <a:gd name="T66" fmla="*/ 416 w 547"/>
                <a:gd name="T67" fmla="*/ 142 h 399"/>
                <a:gd name="T68" fmla="*/ 409 w 547"/>
                <a:gd name="T69" fmla="*/ 150 h 399"/>
                <a:gd name="T70" fmla="*/ 299 w 547"/>
                <a:gd name="T71" fmla="*/ 240 h 399"/>
                <a:gd name="T72" fmla="*/ 291 w 547"/>
                <a:gd name="T73" fmla="*/ 248 h 399"/>
                <a:gd name="T74" fmla="*/ 118 w 547"/>
                <a:gd name="T75" fmla="*/ 248 h 399"/>
                <a:gd name="T76" fmla="*/ 110 w 547"/>
                <a:gd name="T77" fmla="*/ 240 h 399"/>
                <a:gd name="T78" fmla="*/ 118 w 547"/>
                <a:gd name="T79" fmla="*/ 232 h 399"/>
                <a:gd name="T80" fmla="*/ 291 w 547"/>
                <a:gd name="T81" fmla="*/ 232 h 399"/>
                <a:gd name="T82" fmla="*/ 299 w 547"/>
                <a:gd name="T83" fmla="*/ 240 h 399"/>
                <a:gd name="T84" fmla="*/ 299 w 547"/>
                <a:gd name="T85" fmla="*/ 297 h 399"/>
                <a:gd name="T86" fmla="*/ 291 w 547"/>
                <a:gd name="T87" fmla="*/ 305 h 399"/>
                <a:gd name="T88" fmla="*/ 118 w 547"/>
                <a:gd name="T89" fmla="*/ 305 h 399"/>
                <a:gd name="T90" fmla="*/ 110 w 547"/>
                <a:gd name="T91" fmla="*/ 297 h 399"/>
                <a:gd name="T92" fmla="*/ 118 w 547"/>
                <a:gd name="T93" fmla="*/ 290 h 399"/>
                <a:gd name="T94" fmla="*/ 291 w 547"/>
                <a:gd name="T95" fmla="*/ 290 h 399"/>
                <a:gd name="T96" fmla="*/ 299 w 547"/>
                <a:gd name="T97" fmla="*/ 29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7" h="399">
                  <a:moveTo>
                    <a:pt x="0" y="0"/>
                  </a:moveTo>
                  <a:cubicBezTo>
                    <a:pt x="0" y="399"/>
                    <a:pt x="0" y="399"/>
                    <a:pt x="0" y="399"/>
                  </a:cubicBezTo>
                  <a:cubicBezTo>
                    <a:pt x="547" y="399"/>
                    <a:pt x="547" y="399"/>
                    <a:pt x="547" y="399"/>
                  </a:cubicBezTo>
                  <a:cubicBezTo>
                    <a:pt x="547" y="0"/>
                    <a:pt x="547" y="0"/>
                    <a:pt x="547" y="0"/>
                  </a:cubicBezTo>
                  <a:lnTo>
                    <a:pt x="0" y="0"/>
                  </a:lnTo>
                  <a:close/>
                  <a:moveTo>
                    <a:pt x="525" y="376"/>
                  </a:moveTo>
                  <a:cubicBezTo>
                    <a:pt x="22" y="376"/>
                    <a:pt x="22" y="376"/>
                    <a:pt x="22" y="37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525" y="23"/>
                    <a:pt x="525" y="23"/>
                    <a:pt x="525" y="23"/>
                  </a:cubicBezTo>
                  <a:lnTo>
                    <a:pt x="525" y="376"/>
                  </a:lnTo>
                  <a:close/>
                  <a:moveTo>
                    <a:pt x="471" y="235"/>
                  </a:moveTo>
                  <a:cubicBezTo>
                    <a:pt x="471" y="253"/>
                    <a:pt x="461" y="269"/>
                    <a:pt x="447" y="278"/>
                  </a:cubicBezTo>
                  <a:cubicBezTo>
                    <a:pt x="447" y="278"/>
                    <a:pt x="447" y="278"/>
                    <a:pt x="447" y="279"/>
                  </a:cubicBezTo>
                  <a:cubicBezTo>
                    <a:pt x="447" y="279"/>
                    <a:pt x="447" y="353"/>
                    <a:pt x="447" y="353"/>
                  </a:cubicBezTo>
                  <a:cubicBezTo>
                    <a:pt x="422" y="321"/>
                    <a:pt x="422" y="321"/>
                    <a:pt x="422" y="321"/>
                  </a:cubicBezTo>
                  <a:cubicBezTo>
                    <a:pt x="398" y="353"/>
                    <a:pt x="398" y="353"/>
                    <a:pt x="398" y="353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8"/>
                    <a:pt x="398" y="278"/>
                    <a:pt x="398" y="278"/>
                  </a:cubicBezTo>
                  <a:cubicBezTo>
                    <a:pt x="383" y="269"/>
                    <a:pt x="373" y="254"/>
                    <a:pt x="373" y="235"/>
                  </a:cubicBezTo>
                  <a:cubicBezTo>
                    <a:pt x="373" y="208"/>
                    <a:pt x="395" y="186"/>
                    <a:pt x="422" y="186"/>
                  </a:cubicBezTo>
                  <a:cubicBezTo>
                    <a:pt x="449" y="186"/>
                    <a:pt x="471" y="208"/>
                    <a:pt x="471" y="235"/>
                  </a:cubicBezTo>
                  <a:close/>
                  <a:moveTo>
                    <a:pt x="61" y="83"/>
                  </a:moveTo>
                  <a:cubicBezTo>
                    <a:pt x="61" y="79"/>
                    <a:pt x="64" y="75"/>
                    <a:pt x="69" y="75"/>
                  </a:cubicBezTo>
                  <a:cubicBezTo>
                    <a:pt x="467" y="75"/>
                    <a:pt x="467" y="75"/>
                    <a:pt x="467" y="75"/>
                  </a:cubicBezTo>
                  <a:cubicBezTo>
                    <a:pt x="471" y="75"/>
                    <a:pt x="475" y="79"/>
                    <a:pt x="475" y="83"/>
                  </a:cubicBezTo>
                  <a:cubicBezTo>
                    <a:pt x="475" y="88"/>
                    <a:pt x="471" y="91"/>
                    <a:pt x="467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4" y="91"/>
                    <a:pt x="61" y="88"/>
                    <a:pt x="61" y="83"/>
                  </a:cubicBezTo>
                  <a:close/>
                  <a:moveTo>
                    <a:pt x="409" y="150"/>
                  </a:moveTo>
                  <a:cubicBezTo>
                    <a:pt x="105" y="150"/>
                    <a:pt x="105" y="150"/>
                    <a:pt x="105" y="150"/>
                  </a:cubicBezTo>
                  <a:cubicBezTo>
                    <a:pt x="101" y="150"/>
                    <a:pt x="97" y="146"/>
                    <a:pt x="97" y="142"/>
                  </a:cubicBezTo>
                  <a:cubicBezTo>
                    <a:pt x="97" y="138"/>
                    <a:pt x="101" y="134"/>
                    <a:pt x="105" y="134"/>
                  </a:cubicBezTo>
                  <a:cubicBezTo>
                    <a:pt x="409" y="134"/>
                    <a:pt x="409" y="134"/>
                    <a:pt x="409" y="134"/>
                  </a:cubicBezTo>
                  <a:cubicBezTo>
                    <a:pt x="413" y="134"/>
                    <a:pt x="416" y="138"/>
                    <a:pt x="416" y="142"/>
                  </a:cubicBezTo>
                  <a:cubicBezTo>
                    <a:pt x="416" y="146"/>
                    <a:pt x="413" y="150"/>
                    <a:pt x="409" y="150"/>
                  </a:cubicBezTo>
                  <a:close/>
                  <a:moveTo>
                    <a:pt x="299" y="240"/>
                  </a:moveTo>
                  <a:cubicBezTo>
                    <a:pt x="299" y="244"/>
                    <a:pt x="296" y="248"/>
                    <a:pt x="291" y="248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4" y="248"/>
                    <a:pt x="110" y="244"/>
                    <a:pt x="110" y="240"/>
                  </a:cubicBezTo>
                  <a:cubicBezTo>
                    <a:pt x="110" y="236"/>
                    <a:pt x="114" y="232"/>
                    <a:pt x="118" y="232"/>
                  </a:cubicBezTo>
                  <a:cubicBezTo>
                    <a:pt x="291" y="232"/>
                    <a:pt x="291" y="232"/>
                    <a:pt x="291" y="232"/>
                  </a:cubicBezTo>
                  <a:cubicBezTo>
                    <a:pt x="296" y="232"/>
                    <a:pt x="299" y="236"/>
                    <a:pt x="299" y="240"/>
                  </a:cubicBezTo>
                  <a:close/>
                  <a:moveTo>
                    <a:pt x="299" y="297"/>
                  </a:moveTo>
                  <a:cubicBezTo>
                    <a:pt x="299" y="302"/>
                    <a:pt x="296" y="305"/>
                    <a:pt x="291" y="305"/>
                  </a:cubicBezTo>
                  <a:cubicBezTo>
                    <a:pt x="118" y="305"/>
                    <a:pt x="118" y="305"/>
                    <a:pt x="118" y="305"/>
                  </a:cubicBezTo>
                  <a:cubicBezTo>
                    <a:pt x="114" y="305"/>
                    <a:pt x="110" y="302"/>
                    <a:pt x="110" y="297"/>
                  </a:cubicBezTo>
                  <a:cubicBezTo>
                    <a:pt x="110" y="293"/>
                    <a:pt x="114" y="290"/>
                    <a:pt x="118" y="290"/>
                  </a:cubicBezTo>
                  <a:cubicBezTo>
                    <a:pt x="291" y="290"/>
                    <a:pt x="291" y="290"/>
                    <a:pt x="291" y="290"/>
                  </a:cubicBezTo>
                  <a:cubicBezTo>
                    <a:pt x="296" y="290"/>
                    <a:pt x="299" y="293"/>
                    <a:pt x="299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2281816" y="794618"/>
              <a:ext cx="809625" cy="446088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4413828" y="642218"/>
              <a:ext cx="576262" cy="596900"/>
            </a:xfrm>
            <a:custGeom>
              <a:avLst/>
              <a:gdLst>
                <a:gd name="T0" fmla="*/ 485 w 485"/>
                <a:gd name="T1" fmla="*/ 490 h 503"/>
                <a:gd name="T2" fmla="*/ 14 w 485"/>
                <a:gd name="T3" fmla="*/ 503 h 503"/>
                <a:gd name="T4" fmla="*/ 0 w 485"/>
                <a:gd name="T5" fmla="*/ 489 h 503"/>
                <a:gd name="T6" fmla="*/ 471 w 485"/>
                <a:gd name="T7" fmla="*/ 476 h 503"/>
                <a:gd name="T8" fmla="*/ 17 w 485"/>
                <a:gd name="T9" fmla="*/ 439 h 503"/>
                <a:gd name="T10" fmla="*/ 31 w 485"/>
                <a:gd name="T11" fmla="*/ 453 h 503"/>
                <a:gd name="T12" fmla="*/ 468 w 485"/>
                <a:gd name="T13" fmla="*/ 440 h 503"/>
                <a:gd name="T14" fmla="*/ 454 w 485"/>
                <a:gd name="T15" fmla="*/ 426 h 503"/>
                <a:gd name="T16" fmla="*/ 17 w 485"/>
                <a:gd name="T17" fmla="*/ 439 h 503"/>
                <a:gd name="T18" fmla="*/ 21 w 485"/>
                <a:gd name="T19" fmla="*/ 134 h 503"/>
                <a:gd name="T20" fmla="*/ 247 w 485"/>
                <a:gd name="T21" fmla="*/ 1 h 503"/>
                <a:gd name="T22" fmla="*/ 474 w 485"/>
                <a:gd name="T23" fmla="*/ 153 h 503"/>
                <a:gd name="T24" fmla="*/ 25 w 485"/>
                <a:gd name="T25" fmla="*/ 164 h 503"/>
                <a:gd name="T26" fmla="*/ 211 w 485"/>
                <a:gd name="T27" fmla="*/ 91 h 503"/>
                <a:gd name="T28" fmla="*/ 274 w 485"/>
                <a:gd name="T29" fmla="*/ 91 h 503"/>
                <a:gd name="T30" fmla="*/ 211 w 485"/>
                <a:gd name="T31" fmla="*/ 91 h 503"/>
                <a:gd name="T32" fmla="*/ 52 w 485"/>
                <a:gd name="T33" fmla="*/ 385 h 503"/>
                <a:gd name="T34" fmla="*/ 69 w 485"/>
                <a:gd name="T35" fmla="*/ 399 h 503"/>
                <a:gd name="T36" fmla="*/ 147 w 485"/>
                <a:gd name="T37" fmla="*/ 385 h 503"/>
                <a:gd name="T38" fmla="*/ 134 w 485"/>
                <a:gd name="T39" fmla="*/ 371 h 503"/>
                <a:gd name="T40" fmla="*/ 129 w 485"/>
                <a:gd name="T41" fmla="*/ 218 h 503"/>
                <a:gd name="T42" fmla="*/ 147 w 485"/>
                <a:gd name="T43" fmla="*/ 205 h 503"/>
                <a:gd name="T44" fmla="*/ 136 w 485"/>
                <a:gd name="T45" fmla="*/ 191 h 503"/>
                <a:gd name="T46" fmla="*/ 52 w 485"/>
                <a:gd name="T47" fmla="*/ 204 h 503"/>
                <a:gd name="T48" fmla="*/ 66 w 485"/>
                <a:gd name="T49" fmla="*/ 218 h 503"/>
                <a:gd name="T50" fmla="*/ 69 w 485"/>
                <a:gd name="T51" fmla="*/ 371 h 503"/>
                <a:gd name="T52" fmla="*/ 209 w 485"/>
                <a:gd name="T53" fmla="*/ 371 h 503"/>
                <a:gd name="T54" fmla="*/ 195 w 485"/>
                <a:gd name="T55" fmla="*/ 385 h 503"/>
                <a:gd name="T56" fmla="*/ 276 w 485"/>
                <a:gd name="T57" fmla="*/ 399 h 503"/>
                <a:gd name="T58" fmla="*/ 290 w 485"/>
                <a:gd name="T59" fmla="*/ 385 h 503"/>
                <a:gd name="T60" fmla="*/ 272 w 485"/>
                <a:gd name="T61" fmla="*/ 371 h 503"/>
                <a:gd name="T62" fmla="*/ 276 w 485"/>
                <a:gd name="T63" fmla="*/ 218 h 503"/>
                <a:gd name="T64" fmla="*/ 290 w 485"/>
                <a:gd name="T65" fmla="*/ 204 h 503"/>
                <a:gd name="T66" fmla="*/ 211 w 485"/>
                <a:gd name="T67" fmla="*/ 191 h 503"/>
                <a:gd name="T68" fmla="*/ 195 w 485"/>
                <a:gd name="T69" fmla="*/ 205 h 503"/>
                <a:gd name="T70" fmla="*/ 212 w 485"/>
                <a:gd name="T71" fmla="*/ 218 h 503"/>
                <a:gd name="T72" fmla="*/ 209 w 485"/>
                <a:gd name="T73" fmla="*/ 371 h 503"/>
                <a:gd name="T74" fmla="*/ 338 w 485"/>
                <a:gd name="T75" fmla="*/ 385 h 503"/>
                <a:gd name="T76" fmla="*/ 354 w 485"/>
                <a:gd name="T77" fmla="*/ 399 h 503"/>
                <a:gd name="T78" fmla="*/ 433 w 485"/>
                <a:gd name="T79" fmla="*/ 385 h 503"/>
                <a:gd name="T80" fmla="*/ 419 w 485"/>
                <a:gd name="T81" fmla="*/ 371 h 503"/>
                <a:gd name="T82" fmla="*/ 415 w 485"/>
                <a:gd name="T83" fmla="*/ 218 h 503"/>
                <a:gd name="T84" fmla="*/ 433 w 485"/>
                <a:gd name="T85" fmla="*/ 205 h 503"/>
                <a:gd name="T86" fmla="*/ 422 w 485"/>
                <a:gd name="T87" fmla="*/ 191 h 503"/>
                <a:gd name="T88" fmla="*/ 338 w 485"/>
                <a:gd name="T89" fmla="*/ 204 h 503"/>
                <a:gd name="T90" fmla="*/ 351 w 485"/>
                <a:gd name="T91" fmla="*/ 218 h 503"/>
                <a:gd name="T92" fmla="*/ 354 w 485"/>
                <a:gd name="T93" fmla="*/ 371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503">
                  <a:moveTo>
                    <a:pt x="485" y="489"/>
                  </a:moveTo>
                  <a:cubicBezTo>
                    <a:pt x="485" y="490"/>
                    <a:pt x="485" y="490"/>
                    <a:pt x="485" y="490"/>
                  </a:cubicBezTo>
                  <a:cubicBezTo>
                    <a:pt x="485" y="497"/>
                    <a:pt x="479" y="503"/>
                    <a:pt x="471" y="503"/>
                  </a:cubicBezTo>
                  <a:cubicBezTo>
                    <a:pt x="14" y="503"/>
                    <a:pt x="14" y="503"/>
                    <a:pt x="14" y="503"/>
                  </a:cubicBezTo>
                  <a:cubicBezTo>
                    <a:pt x="6" y="503"/>
                    <a:pt x="0" y="497"/>
                    <a:pt x="0" y="490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0" y="482"/>
                    <a:pt x="6" y="476"/>
                    <a:pt x="14" y="476"/>
                  </a:cubicBezTo>
                  <a:cubicBezTo>
                    <a:pt x="471" y="476"/>
                    <a:pt x="471" y="476"/>
                    <a:pt x="471" y="476"/>
                  </a:cubicBezTo>
                  <a:cubicBezTo>
                    <a:pt x="479" y="476"/>
                    <a:pt x="485" y="482"/>
                    <a:pt x="485" y="489"/>
                  </a:cubicBezTo>
                  <a:close/>
                  <a:moveTo>
                    <a:pt x="17" y="439"/>
                  </a:moveTo>
                  <a:cubicBezTo>
                    <a:pt x="17" y="440"/>
                    <a:pt x="17" y="440"/>
                    <a:pt x="17" y="440"/>
                  </a:cubicBezTo>
                  <a:cubicBezTo>
                    <a:pt x="17" y="447"/>
                    <a:pt x="23" y="453"/>
                    <a:pt x="31" y="453"/>
                  </a:cubicBezTo>
                  <a:cubicBezTo>
                    <a:pt x="454" y="453"/>
                    <a:pt x="454" y="453"/>
                    <a:pt x="454" y="453"/>
                  </a:cubicBezTo>
                  <a:cubicBezTo>
                    <a:pt x="462" y="453"/>
                    <a:pt x="468" y="447"/>
                    <a:pt x="468" y="440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2"/>
                    <a:pt x="462" y="426"/>
                    <a:pt x="454" y="426"/>
                  </a:cubicBezTo>
                  <a:cubicBezTo>
                    <a:pt x="31" y="426"/>
                    <a:pt x="31" y="426"/>
                    <a:pt x="31" y="426"/>
                  </a:cubicBezTo>
                  <a:cubicBezTo>
                    <a:pt x="23" y="426"/>
                    <a:pt x="17" y="432"/>
                    <a:pt x="17" y="439"/>
                  </a:cubicBezTo>
                  <a:close/>
                  <a:moveTo>
                    <a:pt x="11" y="153"/>
                  </a:moveTo>
                  <a:cubicBezTo>
                    <a:pt x="10" y="147"/>
                    <a:pt x="9" y="141"/>
                    <a:pt x="21" y="134"/>
                  </a:cubicBezTo>
                  <a:cubicBezTo>
                    <a:pt x="32" y="127"/>
                    <a:pt x="238" y="1"/>
                    <a:pt x="238" y="1"/>
                  </a:cubicBezTo>
                  <a:cubicBezTo>
                    <a:pt x="241" y="0"/>
                    <a:pt x="244" y="0"/>
                    <a:pt x="247" y="1"/>
                  </a:cubicBezTo>
                  <a:cubicBezTo>
                    <a:pt x="247" y="1"/>
                    <a:pt x="455" y="128"/>
                    <a:pt x="464" y="134"/>
                  </a:cubicBezTo>
                  <a:cubicBezTo>
                    <a:pt x="474" y="140"/>
                    <a:pt x="475" y="147"/>
                    <a:pt x="474" y="153"/>
                  </a:cubicBezTo>
                  <a:cubicBezTo>
                    <a:pt x="473" y="159"/>
                    <a:pt x="467" y="164"/>
                    <a:pt x="460" y="164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18" y="164"/>
                    <a:pt x="12" y="159"/>
                    <a:pt x="11" y="153"/>
                  </a:cubicBezTo>
                  <a:close/>
                  <a:moveTo>
                    <a:pt x="211" y="91"/>
                  </a:moveTo>
                  <a:cubicBezTo>
                    <a:pt x="211" y="108"/>
                    <a:pt x="225" y="122"/>
                    <a:pt x="243" y="122"/>
                  </a:cubicBezTo>
                  <a:cubicBezTo>
                    <a:pt x="260" y="122"/>
                    <a:pt x="274" y="108"/>
                    <a:pt x="274" y="91"/>
                  </a:cubicBezTo>
                  <a:cubicBezTo>
                    <a:pt x="274" y="74"/>
                    <a:pt x="260" y="59"/>
                    <a:pt x="243" y="59"/>
                  </a:cubicBezTo>
                  <a:cubicBezTo>
                    <a:pt x="225" y="59"/>
                    <a:pt x="211" y="74"/>
                    <a:pt x="211" y="91"/>
                  </a:cubicBezTo>
                  <a:close/>
                  <a:moveTo>
                    <a:pt x="66" y="371"/>
                  </a:moveTo>
                  <a:cubicBezTo>
                    <a:pt x="58" y="371"/>
                    <a:pt x="52" y="377"/>
                    <a:pt x="52" y="385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93"/>
                    <a:pt x="61" y="399"/>
                    <a:pt x="69" y="399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41" y="399"/>
                    <a:pt x="147" y="393"/>
                    <a:pt x="147" y="385"/>
                  </a:cubicBezTo>
                  <a:cubicBezTo>
                    <a:pt x="147" y="385"/>
                    <a:pt x="147" y="385"/>
                    <a:pt x="147" y="385"/>
                  </a:cubicBezTo>
                  <a:cubicBezTo>
                    <a:pt x="147" y="377"/>
                    <a:pt x="141" y="371"/>
                    <a:pt x="134" y="371"/>
                  </a:cubicBezTo>
                  <a:cubicBezTo>
                    <a:pt x="129" y="371"/>
                    <a:pt x="129" y="371"/>
                    <a:pt x="129" y="371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41" y="218"/>
                    <a:pt x="147" y="212"/>
                    <a:pt x="147" y="205"/>
                  </a:cubicBezTo>
                  <a:cubicBezTo>
                    <a:pt x="147" y="204"/>
                    <a:pt x="147" y="204"/>
                    <a:pt x="147" y="204"/>
                  </a:cubicBezTo>
                  <a:cubicBezTo>
                    <a:pt x="147" y="197"/>
                    <a:pt x="141" y="191"/>
                    <a:pt x="136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58" y="191"/>
                    <a:pt x="52" y="197"/>
                    <a:pt x="52" y="204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2"/>
                    <a:pt x="58" y="218"/>
                    <a:pt x="66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69" y="371"/>
                    <a:pt x="69" y="371"/>
                    <a:pt x="69" y="371"/>
                  </a:cubicBezTo>
                  <a:lnTo>
                    <a:pt x="66" y="371"/>
                  </a:lnTo>
                  <a:close/>
                  <a:moveTo>
                    <a:pt x="209" y="371"/>
                  </a:moveTo>
                  <a:cubicBezTo>
                    <a:pt x="201" y="371"/>
                    <a:pt x="195" y="377"/>
                    <a:pt x="195" y="385"/>
                  </a:cubicBezTo>
                  <a:cubicBezTo>
                    <a:pt x="195" y="385"/>
                    <a:pt x="195" y="385"/>
                    <a:pt x="195" y="385"/>
                  </a:cubicBezTo>
                  <a:cubicBezTo>
                    <a:pt x="195" y="393"/>
                    <a:pt x="204" y="399"/>
                    <a:pt x="211" y="399"/>
                  </a:cubicBezTo>
                  <a:cubicBezTo>
                    <a:pt x="276" y="399"/>
                    <a:pt x="276" y="399"/>
                    <a:pt x="276" y="399"/>
                  </a:cubicBezTo>
                  <a:cubicBezTo>
                    <a:pt x="284" y="399"/>
                    <a:pt x="290" y="393"/>
                    <a:pt x="290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0" y="377"/>
                    <a:pt x="284" y="371"/>
                    <a:pt x="276" y="371"/>
                  </a:cubicBezTo>
                  <a:cubicBezTo>
                    <a:pt x="272" y="371"/>
                    <a:pt x="272" y="371"/>
                    <a:pt x="272" y="371"/>
                  </a:cubicBezTo>
                  <a:cubicBezTo>
                    <a:pt x="272" y="218"/>
                    <a:pt x="272" y="218"/>
                    <a:pt x="272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84" y="218"/>
                    <a:pt x="290" y="212"/>
                    <a:pt x="290" y="205"/>
                  </a:cubicBezTo>
                  <a:cubicBezTo>
                    <a:pt x="290" y="204"/>
                    <a:pt x="290" y="204"/>
                    <a:pt x="290" y="204"/>
                  </a:cubicBezTo>
                  <a:cubicBezTo>
                    <a:pt x="290" y="197"/>
                    <a:pt x="284" y="191"/>
                    <a:pt x="279" y="191"/>
                  </a:cubicBezTo>
                  <a:cubicBezTo>
                    <a:pt x="211" y="191"/>
                    <a:pt x="211" y="191"/>
                    <a:pt x="211" y="191"/>
                  </a:cubicBezTo>
                  <a:cubicBezTo>
                    <a:pt x="201" y="191"/>
                    <a:pt x="195" y="197"/>
                    <a:pt x="195" y="204"/>
                  </a:cubicBezTo>
                  <a:cubicBezTo>
                    <a:pt x="195" y="205"/>
                    <a:pt x="195" y="205"/>
                    <a:pt x="195" y="205"/>
                  </a:cubicBezTo>
                  <a:cubicBezTo>
                    <a:pt x="195" y="212"/>
                    <a:pt x="201" y="218"/>
                    <a:pt x="209" y="21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212" y="371"/>
                    <a:pt x="212" y="371"/>
                    <a:pt x="212" y="371"/>
                  </a:cubicBezTo>
                  <a:lnTo>
                    <a:pt x="209" y="371"/>
                  </a:lnTo>
                  <a:close/>
                  <a:moveTo>
                    <a:pt x="351" y="371"/>
                  </a:moveTo>
                  <a:cubicBezTo>
                    <a:pt x="344" y="371"/>
                    <a:pt x="338" y="377"/>
                    <a:pt x="338" y="385"/>
                  </a:cubicBezTo>
                  <a:cubicBezTo>
                    <a:pt x="338" y="385"/>
                    <a:pt x="338" y="385"/>
                    <a:pt x="338" y="385"/>
                  </a:cubicBezTo>
                  <a:cubicBezTo>
                    <a:pt x="338" y="393"/>
                    <a:pt x="347" y="399"/>
                    <a:pt x="354" y="399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27" y="399"/>
                    <a:pt x="433" y="393"/>
                    <a:pt x="433" y="385"/>
                  </a:cubicBezTo>
                  <a:cubicBezTo>
                    <a:pt x="433" y="385"/>
                    <a:pt x="433" y="385"/>
                    <a:pt x="433" y="385"/>
                  </a:cubicBezTo>
                  <a:cubicBezTo>
                    <a:pt x="433" y="377"/>
                    <a:pt x="427" y="371"/>
                    <a:pt x="419" y="371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5" y="218"/>
                    <a:pt x="415" y="218"/>
                    <a:pt x="415" y="218"/>
                  </a:cubicBezTo>
                  <a:cubicBezTo>
                    <a:pt x="419" y="218"/>
                    <a:pt x="419" y="218"/>
                    <a:pt x="419" y="218"/>
                  </a:cubicBezTo>
                  <a:cubicBezTo>
                    <a:pt x="427" y="218"/>
                    <a:pt x="433" y="212"/>
                    <a:pt x="433" y="205"/>
                  </a:cubicBezTo>
                  <a:cubicBezTo>
                    <a:pt x="433" y="204"/>
                    <a:pt x="433" y="204"/>
                    <a:pt x="433" y="204"/>
                  </a:cubicBezTo>
                  <a:cubicBezTo>
                    <a:pt x="433" y="197"/>
                    <a:pt x="427" y="191"/>
                    <a:pt x="422" y="191"/>
                  </a:cubicBezTo>
                  <a:cubicBezTo>
                    <a:pt x="354" y="191"/>
                    <a:pt x="354" y="191"/>
                    <a:pt x="354" y="191"/>
                  </a:cubicBezTo>
                  <a:cubicBezTo>
                    <a:pt x="344" y="191"/>
                    <a:pt x="338" y="197"/>
                    <a:pt x="338" y="204"/>
                  </a:cubicBezTo>
                  <a:cubicBezTo>
                    <a:pt x="338" y="205"/>
                    <a:pt x="338" y="205"/>
                    <a:pt x="338" y="205"/>
                  </a:cubicBezTo>
                  <a:cubicBezTo>
                    <a:pt x="338" y="212"/>
                    <a:pt x="344" y="218"/>
                    <a:pt x="351" y="218"/>
                  </a:cubicBezTo>
                  <a:cubicBezTo>
                    <a:pt x="354" y="218"/>
                    <a:pt x="354" y="218"/>
                    <a:pt x="354" y="218"/>
                  </a:cubicBezTo>
                  <a:cubicBezTo>
                    <a:pt x="354" y="371"/>
                    <a:pt x="354" y="371"/>
                    <a:pt x="354" y="371"/>
                  </a:cubicBezTo>
                  <a:lnTo>
                    <a:pt x="351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3354966" y="2983780"/>
              <a:ext cx="704850" cy="511175"/>
            </a:xfrm>
            <a:custGeom>
              <a:avLst/>
              <a:gdLst>
                <a:gd name="T0" fmla="*/ 390 w 594"/>
                <a:gd name="T1" fmla="*/ 126 h 431"/>
                <a:gd name="T2" fmla="*/ 373 w 594"/>
                <a:gd name="T3" fmla="*/ 143 h 431"/>
                <a:gd name="T4" fmla="*/ 344 w 594"/>
                <a:gd name="T5" fmla="*/ 284 h 431"/>
                <a:gd name="T6" fmla="*/ 220 w 594"/>
                <a:gd name="T7" fmla="*/ 255 h 431"/>
                <a:gd name="T8" fmla="*/ 220 w 594"/>
                <a:gd name="T9" fmla="*/ 126 h 431"/>
                <a:gd name="T10" fmla="*/ 204 w 594"/>
                <a:gd name="T11" fmla="*/ 93 h 431"/>
                <a:gd name="T12" fmla="*/ 270 w 594"/>
                <a:gd name="T13" fmla="*/ 124 h 431"/>
                <a:gd name="T14" fmla="*/ 260 w 594"/>
                <a:gd name="T15" fmla="*/ 140 h 431"/>
                <a:gd name="T16" fmla="*/ 260 w 594"/>
                <a:gd name="T17" fmla="*/ 246 h 431"/>
                <a:gd name="T18" fmla="*/ 317 w 594"/>
                <a:gd name="T19" fmla="*/ 246 h 431"/>
                <a:gd name="T20" fmla="*/ 333 w 594"/>
                <a:gd name="T21" fmla="*/ 229 h 431"/>
                <a:gd name="T22" fmla="*/ 333 w 594"/>
                <a:gd name="T23" fmla="*/ 124 h 431"/>
                <a:gd name="T24" fmla="*/ 323 w 594"/>
                <a:gd name="T25" fmla="*/ 93 h 431"/>
                <a:gd name="T26" fmla="*/ 406 w 594"/>
                <a:gd name="T27" fmla="*/ 76 h 431"/>
                <a:gd name="T28" fmla="*/ 306 w 594"/>
                <a:gd name="T29" fmla="*/ 140 h 431"/>
                <a:gd name="T30" fmla="*/ 317 w 594"/>
                <a:gd name="T31" fmla="*/ 229 h 431"/>
                <a:gd name="T32" fmla="*/ 276 w 594"/>
                <a:gd name="T33" fmla="*/ 140 h 431"/>
                <a:gd name="T34" fmla="*/ 287 w 594"/>
                <a:gd name="T35" fmla="*/ 76 h 431"/>
                <a:gd name="T36" fmla="*/ 187 w 594"/>
                <a:gd name="T37" fmla="*/ 143 h 431"/>
                <a:gd name="T38" fmla="*/ 203 w 594"/>
                <a:gd name="T39" fmla="*/ 261 h 431"/>
                <a:gd name="T40" fmla="*/ 351 w 594"/>
                <a:gd name="T41" fmla="*/ 300 h 431"/>
                <a:gd name="T42" fmla="*/ 390 w 594"/>
                <a:gd name="T43" fmla="*/ 143 h 431"/>
                <a:gd name="T44" fmla="*/ 406 w 594"/>
                <a:gd name="T45" fmla="*/ 76 h 431"/>
                <a:gd name="T46" fmla="*/ 560 w 594"/>
                <a:gd name="T47" fmla="*/ 43 h 431"/>
                <a:gd name="T48" fmla="*/ 71 w 594"/>
                <a:gd name="T49" fmla="*/ 0 h 431"/>
                <a:gd name="T50" fmla="*/ 32 w 594"/>
                <a:gd name="T51" fmla="*/ 369 h 431"/>
                <a:gd name="T52" fmla="*/ 0 w 594"/>
                <a:gd name="T53" fmla="*/ 384 h 431"/>
                <a:gd name="T54" fmla="*/ 552 w 594"/>
                <a:gd name="T55" fmla="*/ 431 h 431"/>
                <a:gd name="T56" fmla="*/ 594 w 594"/>
                <a:gd name="T57" fmla="*/ 369 h 431"/>
                <a:gd name="T58" fmla="*/ 327 w 594"/>
                <a:gd name="T59" fmla="*/ 407 h 431"/>
                <a:gd name="T60" fmla="*/ 245 w 594"/>
                <a:gd name="T61" fmla="*/ 394 h 431"/>
                <a:gd name="T62" fmla="*/ 327 w 594"/>
                <a:gd name="T63" fmla="*/ 382 h 431"/>
                <a:gd name="T64" fmla="*/ 327 w 594"/>
                <a:gd name="T65" fmla="*/ 407 h 431"/>
                <a:gd name="T66" fmla="*/ 506 w 594"/>
                <a:gd name="T67" fmla="*/ 337 h 431"/>
                <a:gd name="T68" fmla="*/ 65 w 594"/>
                <a:gd name="T69" fmla="*/ 318 h 431"/>
                <a:gd name="T70" fmla="*/ 88 w 594"/>
                <a:gd name="T71" fmla="*/ 38 h 431"/>
                <a:gd name="T72" fmla="*/ 524 w 594"/>
                <a:gd name="T73" fmla="*/ 5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4" h="431">
                  <a:moveTo>
                    <a:pt x="390" y="93"/>
                  </a:moveTo>
                  <a:cubicBezTo>
                    <a:pt x="390" y="126"/>
                    <a:pt x="390" y="126"/>
                    <a:pt x="390" y="126"/>
                  </a:cubicBezTo>
                  <a:cubicBezTo>
                    <a:pt x="373" y="126"/>
                    <a:pt x="373" y="126"/>
                    <a:pt x="373" y="126"/>
                  </a:cubicBezTo>
                  <a:cubicBezTo>
                    <a:pt x="373" y="143"/>
                    <a:pt x="373" y="143"/>
                    <a:pt x="373" y="143"/>
                  </a:cubicBezTo>
                  <a:cubicBezTo>
                    <a:pt x="373" y="255"/>
                    <a:pt x="373" y="255"/>
                    <a:pt x="373" y="255"/>
                  </a:cubicBezTo>
                  <a:cubicBezTo>
                    <a:pt x="344" y="284"/>
                    <a:pt x="344" y="284"/>
                    <a:pt x="344" y="284"/>
                  </a:cubicBezTo>
                  <a:cubicBezTo>
                    <a:pt x="248" y="284"/>
                    <a:pt x="248" y="284"/>
                    <a:pt x="248" y="284"/>
                  </a:cubicBezTo>
                  <a:cubicBezTo>
                    <a:pt x="220" y="255"/>
                    <a:pt x="220" y="255"/>
                    <a:pt x="220" y="255"/>
                  </a:cubicBezTo>
                  <a:cubicBezTo>
                    <a:pt x="220" y="143"/>
                    <a:pt x="220" y="143"/>
                    <a:pt x="220" y="143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0" y="246"/>
                    <a:pt x="260" y="246"/>
                    <a:pt x="260" y="246"/>
                  </a:cubicBezTo>
                  <a:cubicBezTo>
                    <a:pt x="276" y="246"/>
                    <a:pt x="276" y="246"/>
                    <a:pt x="276" y="246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3" y="229"/>
                    <a:pt x="333" y="229"/>
                    <a:pt x="333" y="229"/>
                  </a:cubicBezTo>
                  <a:cubicBezTo>
                    <a:pt x="333" y="140"/>
                    <a:pt x="333" y="140"/>
                    <a:pt x="333" y="140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23" y="124"/>
                    <a:pt x="323" y="124"/>
                    <a:pt x="323" y="124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90" y="93"/>
                    <a:pt x="390" y="93"/>
                    <a:pt x="390" y="93"/>
                  </a:cubicBezTo>
                  <a:close/>
                  <a:moveTo>
                    <a:pt x="406" y="76"/>
                  </a:moveTo>
                  <a:cubicBezTo>
                    <a:pt x="306" y="76"/>
                    <a:pt x="306" y="76"/>
                    <a:pt x="306" y="76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7" y="229"/>
                    <a:pt x="317" y="229"/>
                    <a:pt x="317" y="229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6" y="140"/>
                    <a:pt x="276" y="140"/>
                    <a:pt x="276" y="140"/>
                  </a:cubicBezTo>
                  <a:cubicBezTo>
                    <a:pt x="287" y="140"/>
                    <a:pt x="287" y="140"/>
                    <a:pt x="287" y="140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3" y="261"/>
                    <a:pt x="203" y="261"/>
                    <a:pt x="203" y="26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351" y="300"/>
                    <a:pt x="351" y="300"/>
                    <a:pt x="351" y="300"/>
                  </a:cubicBezTo>
                  <a:cubicBezTo>
                    <a:pt x="390" y="261"/>
                    <a:pt x="390" y="261"/>
                    <a:pt x="390" y="261"/>
                  </a:cubicBezTo>
                  <a:cubicBezTo>
                    <a:pt x="390" y="143"/>
                    <a:pt x="390" y="143"/>
                    <a:pt x="390" y="143"/>
                  </a:cubicBezTo>
                  <a:cubicBezTo>
                    <a:pt x="406" y="143"/>
                    <a:pt x="406" y="143"/>
                    <a:pt x="406" y="143"/>
                  </a:cubicBezTo>
                  <a:cubicBezTo>
                    <a:pt x="406" y="76"/>
                    <a:pt x="406" y="76"/>
                    <a:pt x="406" y="76"/>
                  </a:cubicBezTo>
                  <a:close/>
                  <a:moveTo>
                    <a:pt x="560" y="369"/>
                  </a:moveTo>
                  <a:cubicBezTo>
                    <a:pt x="560" y="43"/>
                    <a:pt x="560" y="43"/>
                    <a:pt x="560" y="43"/>
                  </a:cubicBezTo>
                  <a:cubicBezTo>
                    <a:pt x="560" y="19"/>
                    <a:pt x="542" y="0"/>
                    <a:pt x="52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9" y="0"/>
                    <a:pt x="32" y="19"/>
                    <a:pt x="32" y="4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10"/>
                    <a:pt x="19" y="431"/>
                    <a:pt x="42" y="431"/>
                  </a:cubicBezTo>
                  <a:cubicBezTo>
                    <a:pt x="552" y="431"/>
                    <a:pt x="552" y="431"/>
                    <a:pt x="552" y="431"/>
                  </a:cubicBezTo>
                  <a:cubicBezTo>
                    <a:pt x="575" y="431"/>
                    <a:pt x="594" y="410"/>
                    <a:pt x="594" y="384"/>
                  </a:cubicBezTo>
                  <a:cubicBezTo>
                    <a:pt x="594" y="369"/>
                    <a:pt x="594" y="369"/>
                    <a:pt x="594" y="369"/>
                  </a:cubicBezTo>
                  <a:lnTo>
                    <a:pt x="560" y="369"/>
                  </a:lnTo>
                  <a:close/>
                  <a:moveTo>
                    <a:pt x="327" y="407"/>
                  </a:moveTo>
                  <a:cubicBezTo>
                    <a:pt x="256" y="407"/>
                    <a:pt x="256" y="407"/>
                    <a:pt x="256" y="407"/>
                  </a:cubicBezTo>
                  <a:cubicBezTo>
                    <a:pt x="250" y="407"/>
                    <a:pt x="245" y="401"/>
                    <a:pt x="245" y="394"/>
                  </a:cubicBezTo>
                  <a:cubicBezTo>
                    <a:pt x="245" y="387"/>
                    <a:pt x="250" y="382"/>
                    <a:pt x="256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34" y="382"/>
                    <a:pt x="339" y="387"/>
                    <a:pt x="339" y="394"/>
                  </a:cubicBezTo>
                  <a:cubicBezTo>
                    <a:pt x="339" y="401"/>
                    <a:pt x="334" y="407"/>
                    <a:pt x="327" y="407"/>
                  </a:cubicBezTo>
                  <a:close/>
                  <a:moveTo>
                    <a:pt x="524" y="318"/>
                  </a:moveTo>
                  <a:cubicBezTo>
                    <a:pt x="524" y="328"/>
                    <a:pt x="516" y="337"/>
                    <a:pt x="506" y="337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73" y="337"/>
                    <a:pt x="65" y="328"/>
                    <a:pt x="65" y="31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47"/>
                    <a:pt x="73" y="38"/>
                    <a:pt x="88" y="38"/>
                  </a:cubicBezTo>
                  <a:cubicBezTo>
                    <a:pt x="512" y="38"/>
                    <a:pt x="512" y="38"/>
                    <a:pt x="512" y="38"/>
                  </a:cubicBezTo>
                  <a:cubicBezTo>
                    <a:pt x="516" y="38"/>
                    <a:pt x="524" y="47"/>
                    <a:pt x="524" y="57"/>
                  </a:cubicBezTo>
                  <a:lnTo>
                    <a:pt x="524" y="3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433966" y="2928218"/>
              <a:ext cx="473075" cy="601663"/>
            </a:xfrm>
            <a:custGeom>
              <a:avLst/>
              <a:gdLst>
                <a:gd name="T0" fmla="*/ 193 w 399"/>
                <a:gd name="T1" fmla="*/ 238 h 507"/>
                <a:gd name="T2" fmla="*/ 184 w 399"/>
                <a:gd name="T3" fmla="*/ 275 h 507"/>
                <a:gd name="T4" fmla="*/ 149 w 399"/>
                <a:gd name="T5" fmla="*/ 284 h 507"/>
                <a:gd name="T6" fmla="*/ 198 w 399"/>
                <a:gd name="T7" fmla="*/ 223 h 507"/>
                <a:gd name="T8" fmla="*/ 250 w 399"/>
                <a:gd name="T9" fmla="*/ 344 h 507"/>
                <a:gd name="T10" fmla="*/ 252 w 399"/>
                <a:gd name="T11" fmla="*/ 349 h 507"/>
                <a:gd name="T12" fmla="*/ 276 w 399"/>
                <a:gd name="T13" fmla="*/ 331 h 507"/>
                <a:gd name="T14" fmla="*/ 287 w 399"/>
                <a:gd name="T15" fmla="*/ 303 h 507"/>
                <a:gd name="T16" fmla="*/ 284 w 399"/>
                <a:gd name="T17" fmla="*/ 300 h 507"/>
                <a:gd name="T18" fmla="*/ 256 w 399"/>
                <a:gd name="T19" fmla="*/ 330 h 507"/>
                <a:gd name="T20" fmla="*/ 348 w 399"/>
                <a:gd name="T21" fmla="*/ 507 h 507"/>
                <a:gd name="T22" fmla="*/ 0 w 399"/>
                <a:gd name="T23" fmla="*/ 457 h 507"/>
                <a:gd name="T24" fmla="*/ 58 w 399"/>
                <a:gd name="T25" fmla="*/ 0 h 507"/>
                <a:gd name="T26" fmla="*/ 392 w 399"/>
                <a:gd name="T27" fmla="*/ 13 h 507"/>
                <a:gd name="T28" fmla="*/ 56 w 399"/>
                <a:gd name="T29" fmla="*/ 26 h 507"/>
                <a:gd name="T30" fmla="*/ 53 w 399"/>
                <a:gd name="T31" fmla="*/ 83 h 507"/>
                <a:gd name="T32" fmla="*/ 399 w 399"/>
                <a:gd name="T33" fmla="*/ 106 h 507"/>
                <a:gd name="T34" fmla="*/ 204 w 399"/>
                <a:gd name="T35" fmla="*/ 271 h 507"/>
                <a:gd name="T36" fmla="*/ 219 w 399"/>
                <a:gd name="T37" fmla="*/ 215 h 507"/>
                <a:gd name="T38" fmla="*/ 219 w 399"/>
                <a:gd name="T39" fmla="*/ 194 h 507"/>
                <a:gd name="T40" fmla="*/ 195 w 399"/>
                <a:gd name="T41" fmla="*/ 202 h 507"/>
                <a:gd name="T42" fmla="*/ 136 w 399"/>
                <a:gd name="T43" fmla="*/ 272 h 507"/>
                <a:gd name="T44" fmla="*/ 108 w 399"/>
                <a:gd name="T45" fmla="*/ 297 h 507"/>
                <a:gd name="T46" fmla="*/ 86 w 399"/>
                <a:gd name="T47" fmla="*/ 313 h 507"/>
                <a:gd name="T48" fmla="*/ 94 w 399"/>
                <a:gd name="T49" fmla="*/ 320 h 507"/>
                <a:gd name="T50" fmla="*/ 109 w 399"/>
                <a:gd name="T51" fmla="*/ 315 h 507"/>
                <a:gd name="T52" fmla="*/ 91 w 399"/>
                <a:gd name="T53" fmla="*/ 348 h 507"/>
                <a:gd name="T54" fmla="*/ 84 w 399"/>
                <a:gd name="T55" fmla="*/ 375 h 507"/>
                <a:gd name="T56" fmla="*/ 100 w 399"/>
                <a:gd name="T57" fmla="*/ 369 h 507"/>
                <a:gd name="T58" fmla="*/ 111 w 399"/>
                <a:gd name="T59" fmla="*/ 348 h 507"/>
                <a:gd name="T60" fmla="*/ 180 w 399"/>
                <a:gd name="T61" fmla="*/ 293 h 507"/>
                <a:gd name="T62" fmla="*/ 173 w 399"/>
                <a:gd name="T63" fmla="*/ 363 h 507"/>
                <a:gd name="T64" fmla="*/ 185 w 399"/>
                <a:gd name="T65" fmla="*/ 378 h 507"/>
                <a:gd name="T66" fmla="*/ 192 w 399"/>
                <a:gd name="T67" fmla="*/ 366 h 507"/>
                <a:gd name="T68" fmla="*/ 200 w 399"/>
                <a:gd name="T69" fmla="*/ 290 h 507"/>
                <a:gd name="T70" fmla="*/ 215 w 399"/>
                <a:gd name="T71" fmla="*/ 289 h 507"/>
                <a:gd name="T72" fmla="*/ 221 w 399"/>
                <a:gd name="T73" fmla="*/ 279 h 507"/>
                <a:gd name="T74" fmla="*/ 205 w 399"/>
                <a:gd name="T75" fmla="*/ 271 h 507"/>
                <a:gd name="T76" fmla="*/ 312 w 399"/>
                <a:gd name="T77" fmla="*/ 213 h 507"/>
                <a:gd name="T78" fmla="*/ 303 w 399"/>
                <a:gd name="T79" fmla="*/ 204 h 507"/>
                <a:gd name="T80" fmla="*/ 284 w 399"/>
                <a:gd name="T81" fmla="*/ 231 h 507"/>
                <a:gd name="T82" fmla="*/ 227 w 399"/>
                <a:gd name="T83" fmla="*/ 362 h 507"/>
                <a:gd name="T84" fmla="*/ 236 w 399"/>
                <a:gd name="T85" fmla="*/ 370 h 507"/>
                <a:gd name="T86" fmla="*/ 243 w 399"/>
                <a:gd name="T87" fmla="*/ 362 h 507"/>
                <a:gd name="T88" fmla="*/ 255 w 399"/>
                <a:gd name="T89" fmla="*/ 367 h 507"/>
                <a:gd name="T90" fmla="*/ 299 w 399"/>
                <a:gd name="T91" fmla="*/ 324 h 507"/>
                <a:gd name="T92" fmla="*/ 300 w 399"/>
                <a:gd name="T93" fmla="*/ 288 h 507"/>
                <a:gd name="T94" fmla="*/ 274 w 399"/>
                <a:gd name="T95" fmla="*/ 288 h 507"/>
                <a:gd name="T96" fmla="*/ 310 w 399"/>
                <a:gd name="T97" fmla="*/ 22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9" h="507">
                  <a:moveTo>
                    <a:pt x="198" y="223"/>
                  </a:moveTo>
                  <a:cubicBezTo>
                    <a:pt x="193" y="238"/>
                    <a:pt x="193" y="238"/>
                    <a:pt x="193" y="238"/>
                  </a:cubicBezTo>
                  <a:cubicBezTo>
                    <a:pt x="191" y="247"/>
                    <a:pt x="189" y="253"/>
                    <a:pt x="188" y="256"/>
                  </a:cubicBezTo>
                  <a:cubicBezTo>
                    <a:pt x="186" y="265"/>
                    <a:pt x="184" y="271"/>
                    <a:pt x="184" y="275"/>
                  </a:cubicBezTo>
                  <a:cubicBezTo>
                    <a:pt x="174" y="277"/>
                    <a:pt x="168" y="278"/>
                    <a:pt x="165" y="279"/>
                  </a:cubicBezTo>
                  <a:cubicBezTo>
                    <a:pt x="158" y="281"/>
                    <a:pt x="153" y="283"/>
                    <a:pt x="149" y="284"/>
                  </a:cubicBezTo>
                  <a:cubicBezTo>
                    <a:pt x="157" y="270"/>
                    <a:pt x="170" y="254"/>
                    <a:pt x="187" y="234"/>
                  </a:cubicBezTo>
                  <a:cubicBezTo>
                    <a:pt x="191" y="230"/>
                    <a:pt x="194" y="226"/>
                    <a:pt x="198" y="223"/>
                  </a:cubicBezTo>
                  <a:close/>
                  <a:moveTo>
                    <a:pt x="256" y="330"/>
                  </a:moveTo>
                  <a:cubicBezTo>
                    <a:pt x="254" y="335"/>
                    <a:pt x="252" y="340"/>
                    <a:pt x="250" y="344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50" y="347"/>
                    <a:pt x="251" y="348"/>
                    <a:pt x="252" y="349"/>
                  </a:cubicBezTo>
                  <a:cubicBezTo>
                    <a:pt x="253" y="350"/>
                    <a:pt x="254" y="350"/>
                    <a:pt x="255" y="350"/>
                  </a:cubicBezTo>
                  <a:cubicBezTo>
                    <a:pt x="262" y="350"/>
                    <a:pt x="269" y="344"/>
                    <a:pt x="276" y="331"/>
                  </a:cubicBezTo>
                  <a:cubicBezTo>
                    <a:pt x="280" y="325"/>
                    <a:pt x="282" y="320"/>
                    <a:pt x="284" y="314"/>
                  </a:cubicBezTo>
                  <a:cubicBezTo>
                    <a:pt x="286" y="309"/>
                    <a:pt x="287" y="305"/>
                    <a:pt x="287" y="303"/>
                  </a:cubicBezTo>
                  <a:cubicBezTo>
                    <a:pt x="287" y="302"/>
                    <a:pt x="286" y="301"/>
                    <a:pt x="286" y="300"/>
                  </a:cubicBezTo>
                  <a:cubicBezTo>
                    <a:pt x="285" y="300"/>
                    <a:pt x="284" y="300"/>
                    <a:pt x="284" y="300"/>
                  </a:cubicBezTo>
                  <a:cubicBezTo>
                    <a:pt x="280" y="300"/>
                    <a:pt x="276" y="302"/>
                    <a:pt x="271" y="307"/>
                  </a:cubicBezTo>
                  <a:cubicBezTo>
                    <a:pt x="266" y="313"/>
                    <a:pt x="261" y="320"/>
                    <a:pt x="256" y="330"/>
                  </a:cubicBezTo>
                  <a:close/>
                  <a:moveTo>
                    <a:pt x="398" y="457"/>
                  </a:moveTo>
                  <a:cubicBezTo>
                    <a:pt x="398" y="484"/>
                    <a:pt x="375" y="507"/>
                    <a:pt x="348" y="507"/>
                  </a:cubicBezTo>
                  <a:cubicBezTo>
                    <a:pt x="50" y="507"/>
                    <a:pt x="50" y="507"/>
                    <a:pt x="50" y="507"/>
                  </a:cubicBezTo>
                  <a:cubicBezTo>
                    <a:pt x="22" y="507"/>
                    <a:pt x="0" y="484"/>
                    <a:pt x="0" y="45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58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85" y="0"/>
                    <a:pt x="392" y="6"/>
                    <a:pt x="392" y="13"/>
                  </a:cubicBezTo>
                  <a:cubicBezTo>
                    <a:pt x="392" y="20"/>
                    <a:pt x="385" y="26"/>
                    <a:pt x="378" y="26"/>
                  </a:cubicBezTo>
                  <a:cubicBezTo>
                    <a:pt x="378" y="26"/>
                    <a:pt x="56" y="26"/>
                    <a:pt x="56" y="26"/>
                  </a:cubicBezTo>
                  <a:cubicBezTo>
                    <a:pt x="36" y="26"/>
                    <a:pt x="26" y="40"/>
                    <a:pt x="26" y="53"/>
                  </a:cubicBezTo>
                  <a:cubicBezTo>
                    <a:pt x="26" y="67"/>
                    <a:pt x="36" y="83"/>
                    <a:pt x="53" y="83"/>
                  </a:cubicBezTo>
                  <a:cubicBezTo>
                    <a:pt x="53" y="83"/>
                    <a:pt x="376" y="83"/>
                    <a:pt x="376" y="83"/>
                  </a:cubicBezTo>
                  <a:cubicBezTo>
                    <a:pt x="388" y="84"/>
                    <a:pt x="399" y="94"/>
                    <a:pt x="399" y="106"/>
                  </a:cubicBezTo>
                  <a:cubicBezTo>
                    <a:pt x="399" y="106"/>
                    <a:pt x="398" y="457"/>
                    <a:pt x="398" y="457"/>
                  </a:cubicBezTo>
                  <a:close/>
                  <a:moveTo>
                    <a:pt x="204" y="271"/>
                  </a:moveTo>
                  <a:cubicBezTo>
                    <a:pt x="205" y="266"/>
                    <a:pt x="207" y="258"/>
                    <a:pt x="209" y="249"/>
                  </a:cubicBezTo>
                  <a:cubicBezTo>
                    <a:pt x="212" y="237"/>
                    <a:pt x="215" y="225"/>
                    <a:pt x="219" y="215"/>
                  </a:cubicBezTo>
                  <a:cubicBezTo>
                    <a:pt x="221" y="208"/>
                    <a:pt x="222" y="204"/>
                    <a:pt x="222" y="201"/>
                  </a:cubicBezTo>
                  <a:cubicBezTo>
                    <a:pt x="222" y="199"/>
                    <a:pt x="221" y="196"/>
                    <a:pt x="219" y="194"/>
                  </a:cubicBezTo>
                  <a:cubicBezTo>
                    <a:pt x="217" y="192"/>
                    <a:pt x="214" y="191"/>
                    <a:pt x="212" y="191"/>
                  </a:cubicBezTo>
                  <a:cubicBezTo>
                    <a:pt x="207" y="191"/>
                    <a:pt x="202" y="194"/>
                    <a:pt x="195" y="202"/>
                  </a:cubicBezTo>
                  <a:cubicBezTo>
                    <a:pt x="184" y="213"/>
                    <a:pt x="173" y="225"/>
                    <a:pt x="162" y="238"/>
                  </a:cubicBezTo>
                  <a:cubicBezTo>
                    <a:pt x="148" y="256"/>
                    <a:pt x="139" y="267"/>
                    <a:pt x="136" y="272"/>
                  </a:cubicBezTo>
                  <a:cubicBezTo>
                    <a:pt x="128" y="285"/>
                    <a:pt x="124" y="290"/>
                    <a:pt x="123" y="292"/>
                  </a:cubicBezTo>
                  <a:cubicBezTo>
                    <a:pt x="119" y="293"/>
                    <a:pt x="115" y="295"/>
                    <a:pt x="108" y="297"/>
                  </a:cubicBezTo>
                  <a:cubicBezTo>
                    <a:pt x="100" y="300"/>
                    <a:pt x="94" y="302"/>
                    <a:pt x="90" y="305"/>
                  </a:cubicBezTo>
                  <a:cubicBezTo>
                    <a:pt x="88" y="306"/>
                    <a:pt x="86" y="308"/>
                    <a:pt x="86" y="313"/>
                  </a:cubicBezTo>
                  <a:cubicBezTo>
                    <a:pt x="87" y="315"/>
                    <a:pt x="87" y="316"/>
                    <a:pt x="88" y="317"/>
                  </a:cubicBezTo>
                  <a:cubicBezTo>
                    <a:pt x="89" y="319"/>
                    <a:pt x="91" y="320"/>
                    <a:pt x="94" y="320"/>
                  </a:cubicBezTo>
                  <a:cubicBezTo>
                    <a:pt x="96" y="320"/>
                    <a:pt x="98" y="320"/>
                    <a:pt x="100" y="319"/>
                  </a:cubicBezTo>
                  <a:cubicBezTo>
                    <a:pt x="103" y="318"/>
                    <a:pt x="106" y="316"/>
                    <a:pt x="109" y="315"/>
                  </a:cubicBezTo>
                  <a:cubicBezTo>
                    <a:pt x="108" y="317"/>
                    <a:pt x="107" y="319"/>
                    <a:pt x="105" y="322"/>
                  </a:cubicBezTo>
                  <a:cubicBezTo>
                    <a:pt x="99" y="333"/>
                    <a:pt x="94" y="342"/>
                    <a:pt x="91" y="348"/>
                  </a:cubicBezTo>
                  <a:cubicBezTo>
                    <a:pt x="82" y="364"/>
                    <a:pt x="82" y="368"/>
                    <a:pt x="82" y="370"/>
                  </a:cubicBezTo>
                  <a:cubicBezTo>
                    <a:pt x="82" y="372"/>
                    <a:pt x="83" y="373"/>
                    <a:pt x="84" y="375"/>
                  </a:cubicBezTo>
                  <a:cubicBezTo>
                    <a:pt x="86" y="377"/>
                    <a:pt x="88" y="377"/>
                    <a:pt x="90" y="377"/>
                  </a:cubicBezTo>
                  <a:cubicBezTo>
                    <a:pt x="94" y="377"/>
                    <a:pt x="97" y="375"/>
                    <a:pt x="100" y="369"/>
                  </a:cubicBezTo>
                  <a:cubicBezTo>
                    <a:pt x="102" y="365"/>
                    <a:pt x="104" y="362"/>
                    <a:pt x="105" y="360"/>
                  </a:cubicBezTo>
                  <a:cubicBezTo>
                    <a:pt x="111" y="348"/>
                    <a:pt x="111" y="348"/>
                    <a:pt x="111" y="348"/>
                  </a:cubicBezTo>
                  <a:cubicBezTo>
                    <a:pt x="120" y="331"/>
                    <a:pt x="128" y="317"/>
                    <a:pt x="135" y="306"/>
                  </a:cubicBezTo>
                  <a:cubicBezTo>
                    <a:pt x="147" y="301"/>
                    <a:pt x="162" y="297"/>
                    <a:pt x="180" y="293"/>
                  </a:cubicBezTo>
                  <a:cubicBezTo>
                    <a:pt x="179" y="298"/>
                    <a:pt x="178" y="305"/>
                    <a:pt x="177" y="314"/>
                  </a:cubicBezTo>
                  <a:cubicBezTo>
                    <a:pt x="174" y="334"/>
                    <a:pt x="173" y="351"/>
                    <a:pt x="173" y="363"/>
                  </a:cubicBezTo>
                  <a:cubicBezTo>
                    <a:pt x="174" y="367"/>
                    <a:pt x="174" y="370"/>
                    <a:pt x="176" y="372"/>
                  </a:cubicBezTo>
                  <a:cubicBezTo>
                    <a:pt x="179" y="377"/>
                    <a:pt x="182" y="378"/>
                    <a:pt x="185" y="378"/>
                  </a:cubicBezTo>
                  <a:cubicBezTo>
                    <a:pt x="187" y="378"/>
                    <a:pt x="188" y="377"/>
                    <a:pt x="190" y="376"/>
                  </a:cubicBezTo>
                  <a:cubicBezTo>
                    <a:pt x="191" y="374"/>
                    <a:pt x="192" y="371"/>
                    <a:pt x="192" y="366"/>
                  </a:cubicBezTo>
                  <a:cubicBezTo>
                    <a:pt x="192" y="364"/>
                    <a:pt x="192" y="356"/>
                    <a:pt x="194" y="335"/>
                  </a:cubicBezTo>
                  <a:cubicBezTo>
                    <a:pt x="197" y="311"/>
                    <a:pt x="199" y="296"/>
                    <a:pt x="200" y="290"/>
                  </a:cubicBezTo>
                  <a:cubicBezTo>
                    <a:pt x="203" y="289"/>
                    <a:pt x="206" y="289"/>
                    <a:pt x="210" y="289"/>
                  </a:cubicBezTo>
                  <a:cubicBezTo>
                    <a:pt x="213" y="289"/>
                    <a:pt x="214" y="289"/>
                    <a:pt x="215" y="289"/>
                  </a:cubicBezTo>
                  <a:cubicBezTo>
                    <a:pt x="217" y="288"/>
                    <a:pt x="218" y="287"/>
                    <a:pt x="219" y="285"/>
                  </a:cubicBezTo>
                  <a:cubicBezTo>
                    <a:pt x="221" y="283"/>
                    <a:pt x="221" y="281"/>
                    <a:pt x="221" y="279"/>
                  </a:cubicBezTo>
                  <a:cubicBezTo>
                    <a:pt x="221" y="276"/>
                    <a:pt x="219" y="271"/>
                    <a:pt x="211" y="271"/>
                  </a:cubicBezTo>
                  <a:cubicBezTo>
                    <a:pt x="210" y="271"/>
                    <a:pt x="207" y="271"/>
                    <a:pt x="205" y="271"/>
                  </a:cubicBezTo>
                  <a:cubicBezTo>
                    <a:pt x="205" y="271"/>
                    <a:pt x="204" y="271"/>
                    <a:pt x="204" y="271"/>
                  </a:cubicBezTo>
                  <a:close/>
                  <a:moveTo>
                    <a:pt x="312" y="213"/>
                  </a:moveTo>
                  <a:cubicBezTo>
                    <a:pt x="312" y="211"/>
                    <a:pt x="311" y="209"/>
                    <a:pt x="310" y="208"/>
                  </a:cubicBezTo>
                  <a:cubicBezTo>
                    <a:pt x="308" y="205"/>
                    <a:pt x="306" y="204"/>
                    <a:pt x="303" y="204"/>
                  </a:cubicBezTo>
                  <a:cubicBezTo>
                    <a:pt x="301" y="204"/>
                    <a:pt x="299" y="206"/>
                    <a:pt x="297" y="209"/>
                  </a:cubicBezTo>
                  <a:cubicBezTo>
                    <a:pt x="295" y="211"/>
                    <a:pt x="291" y="218"/>
                    <a:pt x="284" y="231"/>
                  </a:cubicBezTo>
                  <a:cubicBezTo>
                    <a:pt x="267" y="262"/>
                    <a:pt x="253" y="293"/>
                    <a:pt x="241" y="324"/>
                  </a:cubicBezTo>
                  <a:cubicBezTo>
                    <a:pt x="227" y="358"/>
                    <a:pt x="227" y="360"/>
                    <a:pt x="227" y="362"/>
                  </a:cubicBezTo>
                  <a:cubicBezTo>
                    <a:pt x="228" y="363"/>
                    <a:pt x="228" y="365"/>
                    <a:pt x="230" y="367"/>
                  </a:cubicBezTo>
                  <a:cubicBezTo>
                    <a:pt x="231" y="369"/>
                    <a:pt x="234" y="370"/>
                    <a:pt x="236" y="370"/>
                  </a:cubicBezTo>
                  <a:cubicBezTo>
                    <a:pt x="238" y="370"/>
                    <a:pt x="239" y="369"/>
                    <a:pt x="240" y="368"/>
                  </a:cubicBezTo>
                  <a:cubicBezTo>
                    <a:pt x="240" y="368"/>
                    <a:pt x="241" y="367"/>
                    <a:pt x="243" y="362"/>
                  </a:cubicBezTo>
                  <a:cubicBezTo>
                    <a:pt x="244" y="363"/>
                    <a:pt x="246" y="364"/>
                    <a:pt x="247" y="365"/>
                  </a:cubicBezTo>
                  <a:cubicBezTo>
                    <a:pt x="250" y="366"/>
                    <a:pt x="252" y="367"/>
                    <a:pt x="255" y="367"/>
                  </a:cubicBezTo>
                  <a:cubicBezTo>
                    <a:pt x="263" y="367"/>
                    <a:pt x="271" y="363"/>
                    <a:pt x="278" y="355"/>
                  </a:cubicBezTo>
                  <a:cubicBezTo>
                    <a:pt x="287" y="345"/>
                    <a:pt x="294" y="335"/>
                    <a:pt x="299" y="324"/>
                  </a:cubicBezTo>
                  <a:cubicBezTo>
                    <a:pt x="303" y="314"/>
                    <a:pt x="305" y="305"/>
                    <a:pt x="304" y="298"/>
                  </a:cubicBezTo>
                  <a:cubicBezTo>
                    <a:pt x="304" y="294"/>
                    <a:pt x="302" y="291"/>
                    <a:pt x="300" y="288"/>
                  </a:cubicBezTo>
                  <a:cubicBezTo>
                    <a:pt x="297" y="284"/>
                    <a:pt x="293" y="283"/>
                    <a:pt x="289" y="283"/>
                  </a:cubicBezTo>
                  <a:cubicBezTo>
                    <a:pt x="284" y="283"/>
                    <a:pt x="280" y="284"/>
                    <a:pt x="274" y="288"/>
                  </a:cubicBezTo>
                  <a:cubicBezTo>
                    <a:pt x="281" y="273"/>
                    <a:pt x="290" y="255"/>
                    <a:pt x="302" y="235"/>
                  </a:cubicBezTo>
                  <a:cubicBezTo>
                    <a:pt x="307" y="226"/>
                    <a:pt x="310" y="222"/>
                    <a:pt x="310" y="221"/>
                  </a:cubicBezTo>
                  <a:cubicBezTo>
                    <a:pt x="312" y="218"/>
                    <a:pt x="312" y="215"/>
                    <a:pt x="312" y="2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5"/>
            <p:cNvSpPr>
              <a:spLocks noEditPoints="1"/>
            </p:cNvSpPr>
            <p:nvPr/>
          </p:nvSpPr>
          <p:spPr bwMode="auto">
            <a:xfrm>
              <a:off x="1329316" y="4045818"/>
              <a:ext cx="655637" cy="641350"/>
            </a:xfrm>
            <a:custGeom>
              <a:avLst/>
              <a:gdLst>
                <a:gd name="T0" fmla="*/ 490 w 553"/>
                <a:gd name="T1" fmla="*/ 106 h 540"/>
                <a:gd name="T2" fmla="*/ 63 w 553"/>
                <a:gd name="T3" fmla="*/ 297 h 540"/>
                <a:gd name="T4" fmla="*/ 29 w 553"/>
                <a:gd name="T5" fmla="*/ 432 h 540"/>
                <a:gd name="T6" fmla="*/ 504 w 553"/>
                <a:gd name="T7" fmla="*/ 454 h 540"/>
                <a:gd name="T8" fmla="*/ 524 w 553"/>
                <a:gd name="T9" fmla="*/ 343 h 540"/>
                <a:gd name="T10" fmla="*/ 113 w 553"/>
                <a:gd name="T11" fmla="*/ 399 h 540"/>
                <a:gd name="T12" fmla="*/ 113 w 553"/>
                <a:gd name="T13" fmla="*/ 334 h 540"/>
                <a:gd name="T14" fmla="*/ 113 w 553"/>
                <a:gd name="T15" fmla="*/ 399 h 540"/>
                <a:gd name="T16" fmla="*/ 131 w 553"/>
                <a:gd name="T17" fmla="*/ 159 h 540"/>
                <a:gd name="T18" fmla="*/ 262 w 553"/>
                <a:gd name="T19" fmla="*/ 146 h 540"/>
                <a:gd name="T20" fmla="*/ 143 w 553"/>
                <a:gd name="T21" fmla="*/ 249 h 540"/>
                <a:gd name="T22" fmla="*/ 357 w 553"/>
                <a:gd name="T23" fmla="*/ 406 h 540"/>
                <a:gd name="T24" fmla="*/ 186 w 553"/>
                <a:gd name="T25" fmla="*/ 397 h 540"/>
                <a:gd name="T26" fmla="*/ 357 w 553"/>
                <a:gd name="T27" fmla="*/ 387 h 540"/>
                <a:gd name="T28" fmla="*/ 357 w 553"/>
                <a:gd name="T29" fmla="*/ 406 h 540"/>
                <a:gd name="T30" fmla="*/ 196 w 553"/>
                <a:gd name="T31" fmla="*/ 363 h 540"/>
                <a:gd name="T32" fmla="*/ 196 w 553"/>
                <a:gd name="T33" fmla="*/ 344 h 540"/>
                <a:gd name="T34" fmla="*/ 367 w 553"/>
                <a:gd name="T35" fmla="*/ 354 h 540"/>
                <a:gd name="T36" fmla="*/ 357 w 553"/>
                <a:gd name="T37" fmla="*/ 321 h 540"/>
                <a:gd name="T38" fmla="*/ 186 w 553"/>
                <a:gd name="T39" fmla="*/ 311 h 540"/>
                <a:gd name="T40" fmla="*/ 357 w 553"/>
                <a:gd name="T41" fmla="*/ 302 h 540"/>
                <a:gd name="T42" fmla="*/ 357 w 553"/>
                <a:gd name="T43" fmla="*/ 321 h 540"/>
                <a:gd name="T44" fmla="*/ 291 w 553"/>
                <a:gd name="T45" fmla="*/ 146 h 540"/>
                <a:gd name="T46" fmla="*/ 422 w 553"/>
                <a:gd name="T47" fmla="*/ 159 h 540"/>
                <a:gd name="T48" fmla="*/ 410 w 553"/>
                <a:gd name="T49" fmla="*/ 249 h 540"/>
                <a:gd name="T50" fmla="*/ 440 w 553"/>
                <a:gd name="T51" fmla="*/ 399 h 540"/>
                <a:gd name="T52" fmla="*/ 440 w 553"/>
                <a:gd name="T53" fmla="*/ 334 h 540"/>
                <a:gd name="T54" fmla="*/ 440 w 553"/>
                <a:gd name="T55" fmla="*/ 399 h 540"/>
                <a:gd name="T56" fmla="*/ 553 w 553"/>
                <a:gd name="T57" fmla="*/ 223 h 540"/>
                <a:gd name="T58" fmla="*/ 521 w 553"/>
                <a:gd name="T59" fmla="*/ 236 h 540"/>
                <a:gd name="T60" fmla="*/ 509 w 553"/>
                <a:gd name="T61" fmla="*/ 171 h 540"/>
                <a:gd name="T62" fmla="*/ 541 w 553"/>
                <a:gd name="T63" fmla="*/ 159 h 540"/>
                <a:gd name="T64" fmla="*/ 32 w 553"/>
                <a:gd name="T65" fmla="*/ 236 h 540"/>
                <a:gd name="T66" fmla="*/ 0 w 553"/>
                <a:gd name="T67" fmla="*/ 223 h 540"/>
                <a:gd name="T68" fmla="*/ 12 w 553"/>
                <a:gd name="T69" fmla="*/ 148 h 540"/>
                <a:gd name="T70" fmla="*/ 44 w 553"/>
                <a:gd name="T71" fmla="*/ 160 h 540"/>
                <a:gd name="T72" fmla="*/ 32 w 553"/>
                <a:gd name="T73" fmla="*/ 236 h 540"/>
                <a:gd name="T74" fmla="*/ 277 w 553"/>
                <a:gd name="T75" fmla="*/ 0 h 540"/>
                <a:gd name="T76" fmla="*/ 490 w 553"/>
                <a:gd name="T77" fmla="*/ 87 h 540"/>
                <a:gd name="T78" fmla="*/ 128 w 553"/>
                <a:gd name="T79" fmla="*/ 53 h 540"/>
                <a:gd name="T80" fmla="*/ 158 w 553"/>
                <a:gd name="T81" fmla="*/ 53 h 540"/>
                <a:gd name="T82" fmla="*/ 195 w 553"/>
                <a:gd name="T83" fmla="*/ 68 h 540"/>
                <a:gd name="T84" fmla="*/ 195 w 553"/>
                <a:gd name="T85" fmla="*/ 38 h 540"/>
                <a:gd name="T86" fmla="*/ 195 w 553"/>
                <a:gd name="T87" fmla="*/ 68 h 540"/>
                <a:gd name="T88" fmla="*/ 341 w 553"/>
                <a:gd name="T89" fmla="*/ 53 h 540"/>
                <a:gd name="T90" fmla="*/ 371 w 553"/>
                <a:gd name="T91" fmla="*/ 53 h 540"/>
                <a:gd name="T92" fmla="*/ 408 w 553"/>
                <a:gd name="T93" fmla="*/ 68 h 540"/>
                <a:gd name="T94" fmla="*/ 408 w 553"/>
                <a:gd name="T95" fmla="*/ 38 h 540"/>
                <a:gd name="T96" fmla="*/ 408 w 553"/>
                <a:gd name="T97" fmla="*/ 68 h 540"/>
                <a:gd name="T98" fmla="*/ 472 w 553"/>
                <a:gd name="T99" fmla="*/ 471 h 540"/>
                <a:gd name="T100" fmla="*/ 450 w 553"/>
                <a:gd name="T101" fmla="*/ 540 h 540"/>
                <a:gd name="T102" fmla="*/ 398 w 553"/>
                <a:gd name="T103" fmla="*/ 518 h 540"/>
                <a:gd name="T104" fmla="*/ 81 w 553"/>
                <a:gd name="T105" fmla="*/ 471 h 540"/>
                <a:gd name="T106" fmla="*/ 155 w 553"/>
                <a:gd name="T107" fmla="*/ 518 h 540"/>
                <a:gd name="T108" fmla="*/ 103 w 553"/>
                <a:gd name="T109" fmla="*/ 540 h 540"/>
                <a:gd name="T110" fmla="*/ 81 w 553"/>
                <a:gd name="T111" fmla="*/ 4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3" h="540">
                  <a:moveTo>
                    <a:pt x="490" y="298"/>
                  </a:moveTo>
                  <a:cubicBezTo>
                    <a:pt x="490" y="228"/>
                    <a:pt x="490" y="154"/>
                    <a:pt x="490" y="106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54"/>
                    <a:pt x="63" y="228"/>
                    <a:pt x="63" y="297"/>
                  </a:cubicBezTo>
                  <a:cubicBezTo>
                    <a:pt x="46" y="304"/>
                    <a:pt x="29" y="322"/>
                    <a:pt x="29" y="343"/>
                  </a:cubicBezTo>
                  <a:cubicBezTo>
                    <a:pt x="29" y="432"/>
                    <a:pt x="29" y="432"/>
                    <a:pt x="29" y="432"/>
                  </a:cubicBezTo>
                  <a:cubicBezTo>
                    <a:pt x="29" y="443"/>
                    <a:pt x="38" y="454"/>
                    <a:pt x="49" y="454"/>
                  </a:cubicBezTo>
                  <a:cubicBezTo>
                    <a:pt x="504" y="454"/>
                    <a:pt x="504" y="454"/>
                    <a:pt x="504" y="454"/>
                  </a:cubicBezTo>
                  <a:cubicBezTo>
                    <a:pt x="517" y="454"/>
                    <a:pt x="524" y="445"/>
                    <a:pt x="524" y="432"/>
                  </a:cubicBezTo>
                  <a:cubicBezTo>
                    <a:pt x="524" y="343"/>
                    <a:pt x="524" y="343"/>
                    <a:pt x="524" y="343"/>
                  </a:cubicBezTo>
                  <a:cubicBezTo>
                    <a:pt x="524" y="322"/>
                    <a:pt x="506" y="305"/>
                    <a:pt x="490" y="298"/>
                  </a:cubicBezTo>
                  <a:close/>
                  <a:moveTo>
                    <a:pt x="113" y="399"/>
                  </a:moveTo>
                  <a:cubicBezTo>
                    <a:pt x="95" y="399"/>
                    <a:pt x="80" y="385"/>
                    <a:pt x="80" y="367"/>
                  </a:cubicBezTo>
                  <a:cubicBezTo>
                    <a:pt x="80" y="348"/>
                    <a:pt x="95" y="334"/>
                    <a:pt x="113" y="334"/>
                  </a:cubicBezTo>
                  <a:cubicBezTo>
                    <a:pt x="131" y="334"/>
                    <a:pt x="146" y="348"/>
                    <a:pt x="146" y="367"/>
                  </a:cubicBezTo>
                  <a:cubicBezTo>
                    <a:pt x="146" y="385"/>
                    <a:pt x="131" y="399"/>
                    <a:pt x="113" y="399"/>
                  </a:cubicBezTo>
                  <a:close/>
                  <a:moveTo>
                    <a:pt x="131" y="236"/>
                  </a:moveTo>
                  <a:cubicBezTo>
                    <a:pt x="131" y="159"/>
                    <a:pt x="131" y="159"/>
                    <a:pt x="131" y="159"/>
                  </a:cubicBezTo>
                  <a:cubicBezTo>
                    <a:pt x="131" y="152"/>
                    <a:pt x="136" y="146"/>
                    <a:pt x="143" y="146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62" y="249"/>
                    <a:pt x="262" y="249"/>
                    <a:pt x="262" y="249"/>
                  </a:cubicBezTo>
                  <a:cubicBezTo>
                    <a:pt x="143" y="249"/>
                    <a:pt x="143" y="249"/>
                    <a:pt x="143" y="249"/>
                  </a:cubicBezTo>
                  <a:cubicBezTo>
                    <a:pt x="136" y="249"/>
                    <a:pt x="131" y="244"/>
                    <a:pt x="131" y="236"/>
                  </a:cubicBezTo>
                  <a:close/>
                  <a:moveTo>
                    <a:pt x="357" y="406"/>
                  </a:moveTo>
                  <a:cubicBezTo>
                    <a:pt x="196" y="406"/>
                    <a:pt x="196" y="406"/>
                    <a:pt x="196" y="406"/>
                  </a:cubicBezTo>
                  <a:cubicBezTo>
                    <a:pt x="191" y="406"/>
                    <a:pt x="186" y="402"/>
                    <a:pt x="186" y="397"/>
                  </a:cubicBezTo>
                  <a:cubicBezTo>
                    <a:pt x="186" y="392"/>
                    <a:pt x="191" y="387"/>
                    <a:pt x="196" y="387"/>
                  </a:cubicBezTo>
                  <a:cubicBezTo>
                    <a:pt x="357" y="387"/>
                    <a:pt x="357" y="387"/>
                    <a:pt x="357" y="387"/>
                  </a:cubicBezTo>
                  <a:cubicBezTo>
                    <a:pt x="362" y="387"/>
                    <a:pt x="367" y="392"/>
                    <a:pt x="367" y="397"/>
                  </a:cubicBezTo>
                  <a:cubicBezTo>
                    <a:pt x="367" y="402"/>
                    <a:pt x="362" y="406"/>
                    <a:pt x="357" y="406"/>
                  </a:cubicBezTo>
                  <a:close/>
                  <a:moveTo>
                    <a:pt x="357" y="363"/>
                  </a:moveTo>
                  <a:cubicBezTo>
                    <a:pt x="196" y="363"/>
                    <a:pt x="196" y="363"/>
                    <a:pt x="196" y="363"/>
                  </a:cubicBezTo>
                  <a:cubicBezTo>
                    <a:pt x="191" y="363"/>
                    <a:pt x="186" y="359"/>
                    <a:pt x="186" y="354"/>
                  </a:cubicBezTo>
                  <a:cubicBezTo>
                    <a:pt x="186" y="349"/>
                    <a:pt x="191" y="344"/>
                    <a:pt x="196" y="344"/>
                  </a:cubicBezTo>
                  <a:cubicBezTo>
                    <a:pt x="357" y="344"/>
                    <a:pt x="357" y="344"/>
                    <a:pt x="357" y="344"/>
                  </a:cubicBezTo>
                  <a:cubicBezTo>
                    <a:pt x="362" y="344"/>
                    <a:pt x="367" y="349"/>
                    <a:pt x="367" y="354"/>
                  </a:cubicBezTo>
                  <a:cubicBezTo>
                    <a:pt x="367" y="359"/>
                    <a:pt x="362" y="363"/>
                    <a:pt x="357" y="363"/>
                  </a:cubicBezTo>
                  <a:close/>
                  <a:moveTo>
                    <a:pt x="357" y="321"/>
                  </a:moveTo>
                  <a:cubicBezTo>
                    <a:pt x="196" y="321"/>
                    <a:pt x="196" y="321"/>
                    <a:pt x="196" y="321"/>
                  </a:cubicBezTo>
                  <a:cubicBezTo>
                    <a:pt x="191" y="321"/>
                    <a:pt x="186" y="317"/>
                    <a:pt x="186" y="311"/>
                  </a:cubicBezTo>
                  <a:cubicBezTo>
                    <a:pt x="186" y="306"/>
                    <a:pt x="191" y="302"/>
                    <a:pt x="196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62" y="302"/>
                    <a:pt x="367" y="306"/>
                    <a:pt x="367" y="311"/>
                  </a:cubicBezTo>
                  <a:cubicBezTo>
                    <a:pt x="367" y="317"/>
                    <a:pt x="362" y="321"/>
                    <a:pt x="357" y="321"/>
                  </a:cubicBezTo>
                  <a:close/>
                  <a:moveTo>
                    <a:pt x="291" y="249"/>
                  </a:moveTo>
                  <a:cubicBezTo>
                    <a:pt x="291" y="146"/>
                    <a:pt x="291" y="146"/>
                    <a:pt x="291" y="146"/>
                  </a:cubicBezTo>
                  <a:cubicBezTo>
                    <a:pt x="410" y="146"/>
                    <a:pt x="410" y="146"/>
                    <a:pt x="410" y="146"/>
                  </a:cubicBezTo>
                  <a:cubicBezTo>
                    <a:pt x="417" y="146"/>
                    <a:pt x="422" y="152"/>
                    <a:pt x="422" y="159"/>
                  </a:cubicBezTo>
                  <a:cubicBezTo>
                    <a:pt x="422" y="236"/>
                    <a:pt x="422" y="236"/>
                    <a:pt x="422" y="236"/>
                  </a:cubicBezTo>
                  <a:cubicBezTo>
                    <a:pt x="422" y="244"/>
                    <a:pt x="417" y="249"/>
                    <a:pt x="410" y="249"/>
                  </a:cubicBezTo>
                  <a:lnTo>
                    <a:pt x="291" y="249"/>
                  </a:lnTo>
                  <a:close/>
                  <a:moveTo>
                    <a:pt x="440" y="399"/>
                  </a:moveTo>
                  <a:cubicBezTo>
                    <a:pt x="422" y="399"/>
                    <a:pt x="407" y="385"/>
                    <a:pt x="407" y="367"/>
                  </a:cubicBezTo>
                  <a:cubicBezTo>
                    <a:pt x="407" y="348"/>
                    <a:pt x="422" y="334"/>
                    <a:pt x="440" y="334"/>
                  </a:cubicBezTo>
                  <a:cubicBezTo>
                    <a:pt x="458" y="334"/>
                    <a:pt x="473" y="348"/>
                    <a:pt x="473" y="367"/>
                  </a:cubicBezTo>
                  <a:cubicBezTo>
                    <a:pt x="473" y="385"/>
                    <a:pt x="458" y="399"/>
                    <a:pt x="440" y="399"/>
                  </a:cubicBezTo>
                  <a:close/>
                  <a:moveTo>
                    <a:pt x="553" y="171"/>
                  </a:moveTo>
                  <a:cubicBezTo>
                    <a:pt x="553" y="223"/>
                    <a:pt x="553" y="223"/>
                    <a:pt x="553" y="223"/>
                  </a:cubicBezTo>
                  <a:cubicBezTo>
                    <a:pt x="553" y="230"/>
                    <a:pt x="548" y="236"/>
                    <a:pt x="541" y="236"/>
                  </a:cubicBezTo>
                  <a:cubicBezTo>
                    <a:pt x="521" y="236"/>
                    <a:pt x="521" y="236"/>
                    <a:pt x="521" y="236"/>
                  </a:cubicBezTo>
                  <a:cubicBezTo>
                    <a:pt x="514" y="236"/>
                    <a:pt x="509" y="230"/>
                    <a:pt x="509" y="223"/>
                  </a:cubicBezTo>
                  <a:cubicBezTo>
                    <a:pt x="509" y="171"/>
                    <a:pt x="509" y="171"/>
                    <a:pt x="509" y="171"/>
                  </a:cubicBezTo>
                  <a:cubicBezTo>
                    <a:pt x="509" y="164"/>
                    <a:pt x="514" y="159"/>
                    <a:pt x="521" y="159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8" y="159"/>
                    <a:pt x="553" y="164"/>
                    <a:pt x="553" y="171"/>
                  </a:cubicBezTo>
                  <a:close/>
                  <a:moveTo>
                    <a:pt x="32" y="236"/>
                  </a:moveTo>
                  <a:cubicBezTo>
                    <a:pt x="12" y="236"/>
                    <a:pt x="12" y="236"/>
                    <a:pt x="12" y="236"/>
                  </a:cubicBezTo>
                  <a:cubicBezTo>
                    <a:pt x="5" y="236"/>
                    <a:pt x="0" y="230"/>
                    <a:pt x="0" y="22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53"/>
                    <a:pt x="5" y="148"/>
                    <a:pt x="12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9" y="148"/>
                    <a:pt x="44" y="153"/>
                    <a:pt x="44" y="160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4" y="230"/>
                    <a:pt x="39" y="236"/>
                    <a:pt x="32" y="236"/>
                  </a:cubicBezTo>
                  <a:close/>
                  <a:moveTo>
                    <a:pt x="490" y="87"/>
                  </a:moveTo>
                  <a:cubicBezTo>
                    <a:pt x="490" y="36"/>
                    <a:pt x="407" y="0"/>
                    <a:pt x="277" y="0"/>
                  </a:cubicBezTo>
                  <a:cubicBezTo>
                    <a:pt x="147" y="0"/>
                    <a:pt x="63" y="38"/>
                    <a:pt x="63" y="87"/>
                  </a:cubicBezTo>
                  <a:cubicBezTo>
                    <a:pt x="63" y="88"/>
                    <a:pt x="490" y="88"/>
                    <a:pt x="490" y="87"/>
                  </a:cubicBezTo>
                  <a:close/>
                  <a:moveTo>
                    <a:pt x="143" y="68"/>
                  </a:moveTo>
                  <a:cubicBezTo>
                    <a:pt x="134" y="68"/>
                    <a:pt x="128" y="62"/>
                    <a:pt x="128" y="53"/>
                  </a:cubicBezTo>
                  <a:cubicBezTo>
                    <a:pt x="128" y="45"/>
                    <a:pt x="134" y="38"/>
                    <a:pt x="143" y="38"/>
                  </a:cubicBezTo>
                  <a:cubicBezTo>
                    <a:pt x="151" y="38"/>
                    <a:pt x="158" y="45"/>
                    <a:pt x="158" y="53"/>
                  </a:cubicBezTo>
                  <a:cubicBezTo>
                    <a:pt x="158" y="62"/>
                    <a:pt x="151" y="68"/>
                    <a:pt x="143" y="68"/>
                  </a:cubicBezTo>
                  <a:close/>
                  <a:moveTo>
                    <a:pt x="195" y="68"/>
                  </a:moveTo>
                  <a:cubicBezTo>
                    <a:pt x="187" y="68"/>
                    <a:pt x="180" y="62"/>
                    <a:pt x="180" y="53"/>
                  </a:cubicBezTo>
                  <a:cubicBezTo>
                    <a:pt x="180" y="45"/>
                    <a:pt x="187" y="38"/>
                    <a:pt x="195" y="38"/>
                  </a:cubicBezTo>
                  <a:cubicBezTo>
                    <a:pt x="203" y="38"/>
                    <a:pt x="210" y="45"/>
                    <a:pt x="210" y="53"/>
                  </a:cubicBezTo>
                  <a:cubicBezTo>
                    <a:pt x="210" y="62"/>
                    <a:pt x="203" y="68"/>
                    <a:pt x="195" y="68"/>
                  </a:cubicBezTo>
                  <a:close/>
                  <a:moveTo>
                    <a:pt x="356" y="68"/>
                  </a:moveTo>
                  <a:cubicBezTo>
                    <a:pt x="348" y="68"/>
                    <a:pt x="341" y="62"/>
                    <a:pt x="341" y="53"/>
                  </a:cubicBezTo>
                  <a:cubicBezTo>
                    <a:pt x="341" y="45"/>
                    <a:pt x="348" y="38"/>
                    <a:pt x="356" y="38"/>
                  </a:cubicBezTo>
                  <a:cubicBezTo>
                    <a:pt x="364" y="38"/>
                    <a:pt x="371" y="45"/>
                    <a:pt x="371" y="53"/>
                  </a:cubicBezTo>
                  <a:cubicBezTo>
                    <a:pt x="371" y="62"/>
                    <a:pt x="364" y="68"/>
                    <a:pt x="356" y="68"/>
                  </a:cubicBezTo>
                  <a:close/>
                  <a:moveTo>
                    <a:pt x="408" y="68"/>
                  </a:moveTo>
                  <a:cubicBezTo>
                    <a:pt x="400" y="68"/>
                    <a:pt x="393" y="62"/>
                    <a:pt x="393" y="53"/>
                  </a:cubicBezTo>
                  <a:cubicBezTo>
                    <a:pt x="393" y="45"/>
                    <a:pt x="400" y="38"/>
                    <a:pt x="408" y="38"/>
                  </a:cubicBezTo>
                  <a:cubicBezTo>
                    <a:pt x="416" y="38"/>
                    <a:pt x="423" y="45"/>
                    <a:pt x="423" y="53"/>
                  </a:cubicBezTo>
                  <a:cubicBezTo>
                    <a:pt x="423" y="62"/>
                    <a:pt x="416" y="68"/>
                    <a:pt x="408" y="68"/>
                  </a:cubicBezTo>
                  <a:close/>
                  <a:moveTo>
                    <a:pt x="398" y="471"/>
                  </a:moveTo>
                  <a:cubicBezTo>
                    <a:pt x="472" y="471"/>
                    <a:pt x="472" y="471"/>
                    <a:pt x="472" y="471"/>
                  </a:cubicBezTo>
                  <a:cubicBezTo>
                    <a:pt x="472" y="518"/>
                    <a:pt x="472" y="518"/>
                    <a:pt x="472" y="518"/>
                  </a:cubicBezTo>
                  <a:cubicBezTo>
                    <a:pt x="472" y="530"/>
                    <a:pt x="462" y="540"/>
                    <a:pt x="450" y="540"/>
                  </a:cubicBezTo>
                  <a:cubicBezTo>
                    <a:pt x="420" y="540"/>
                    <a:pt x="420" y="540"/>
                    <a:pt x="420" y="540"/>
                  </a:cubicBezTo>
                  <a:cubicBezTo>
                    <a:pt x="408" y="540"/>
                    <a:pt x="398" y="530"/>
                    <a:pt x="398" y="518"/>
                  </a:cubicBezTo>
                  <a:lnTo>
                    <a:pt x="398" y="471"/>
                  </a:lnTo>
                  <a:close/>
                  <a:moveTo>
                    <a:pt x="81" y="471"/>
                  </a:moveTo>
                  <a:cubicBezTo>
                    <a:pt x="155" y="471"/>
                    <a:pt x="155" y="471"/>
                    <a:pt x="155" y="471"/>
                  </a:cubicBezTo>
                  <a:cubicBezTo>
                    <a:pt x="155" y="518"/>
                    <a:pt x="155" y="518"/>
                    <a:pt x="155" y="518"/>
                  </a:cubicBezTo>
                  <a:cubicBezTo>
                    <a:pt x="155" y="530"/>
                    <a:pt x="145" y="540"/>
                    <a:pt x="133" y="540"/>
                  </a:cubicBezTo>
                  <a:cubicBezTo>
                    <a:pt x="103" y="540"/>
                    <a:pt x="103" y="540"/>
                    <a:pt x="103" y="540"/>
                  </a:cubicBezTo>
                  <a:cubicBezTo>
                    <a:pt x="91" y="540"/>
                    <a:pt x="81" y="530"/>
                    <a:pt x="81" y="518"/>
                  </a:cubicBezTo>
                  <a:lnTo>
                    <a:pt x="81" y="4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6"/>
            <p:cNvSpPr>
              <a:spLocks noEditPoints="1"/>
            </p:cNvSpPr>
            <p:nvPr/>
          </p:nvSpPr>
          <p:spPr bwMode="auto">
            <a:xfrm>
              <a:off x="4523366" y="4012480"/>
              <a:ext cx="373062" cy="639763"/>
            </a:xfrm>
            <a:custGeom>
              <a:avLst/>
              <a:gdLst>
                <a:gd name="T0" fmla="*/ 287 w 314"/>
                <a:gd name="T1" fmla="*/ 134 h 540"/>
                <a:gd name="T2" fmla="*/ 314 w 314"/>
                <a:gd name="T3" fmla="*/ 144 h 540"/>
                <a:gd name="T4" fmla="*/ 275 w 314"/>
                <a:gd name="T5" fmla="*/ 254 h 540"/>
                <a:gd name="T6" fmla="*/ 244 w 314"/>
                <a:gd name="T7" fmla="*/ 254 h 540"/>
                <a:gd name="T8" fmla="*/ 287 w 314"/>
                <a:gd name="T9" fmla="*/ 134 h 540"/>
                <a:gd name="T10" fmla="*/ 306 w 314"/>
                <a:gd name="T11" fmla="*/ 50 h 540"/>
                <a:gd name="T12" fmla="*/ 298 w 314"/>
                <a:gd name="T13" fmla="*/ 47 h 540"/>
                <a:gd name="T14" fmla="*/ 258 w 314"/>
                <a:gd name="T15" fmla="*/ 88 h 540"/>
                <a:gd name="T16" fmla="*/ 311 w 314"/>
                <a:gd name="T17" fmla="*/ 107 h 540"/>
                <a:gd name="T18" fmla="*/ 306 w 314"/>
                <a:gd name="T19" fmla="*/ 50 h 540"/>
                <a:gd name="T20" fmla="*/ 213 w 314"/>
                <a:gd name="T21" fmla="*/ 254 h 540"/>
                <a:gd name="T22" fmla="*/ 260 w 314"/>
                <a:gd name="T23" fmla="*/ 124 h 540"/>
                <a:gd name="T24" fmla="*/ 233 w 314"/>
                <a:gd name="T25" fmla="*/ 114 h 540"/>
                <a:gd name="T26" fmla="*/ 183 w 314"/>
                <a:gd name="T27" fmla="*/ 254 h 540"/>
                <a:gd name="T28" fmla="*/ 213 w 314"/>
                <a:gd name="T29" fmla="*/ 254 h 540"/>
                <a:gd name="T30" fmla="*/ 7 w 314"/>
                <a:gd name="T31" fmla="*/ 68 h 540"/>
                <a:gd name="T32" fmla="*/ 42 w 314"/>
                <a:gd name="T33" fmla="*/ 7 h 540"/>
                <a:gd name="T34" fmla="*/ 103 w 314"/>
                <a:gd name="T35" fmla="*/ 42 h 540"/>
                <a:gd name="T36" fmla="*/ 159 w 314"/>
                <a:gd name="T37" fmla="*/ 254 h 540"/>
                <a:gd name="T38" fmla="*/ 56 w 314"/>
                <a:gd name="T39" fmla="*/ 254 h 540"/>
                <a:gd name="T40" fmla="*/ 7 w 314"/>
                <a:gd name="T41" fmla="*/ 68 h 540"/>
                <a:gd name="T42" fmla="*/ 43 w 314"/>
                <a:gd name="T43" fmla="*/ 59 h 540"/>
                <a:gd name="T44" fmla="*/ 78 w 314"/>
                <a:gd name="T45" fmla="*/ 187 h 540"/>
                <a:gd name="T46" fmla="*/ 93 w 314"/>
                <a:gd name="T47" fmla="*/ 195 h 540"/>
                <a:gd name="T48" fmla="*/ 102 w 314"/>
                <a:gd name="T49" fmla="*/ 181 h 540"/>
                <a:gd name="T50" fmla="*/ 67 w 314"/>
                <a:gd name="T51" fmla="*/ 53 h 540"/>
                <a:gd name="T52" fmla="*/ 52 w 314"/>
                <a:gd name="T53" fmla="*/ 44 h 540"/>
                <a:gd name="T54" fmla="*/ 43 w 314"/>
                <a:gd name="T55" fmla="*/ 59 h 540"/>
                <a:gd name="T56" fmla="*/ 292 w 314"/>
                <a:gd name="T57" fmla="*/ 274 h 540"/>
                <a:gd name="T58" fmla="*/ 22 w 314"/>
                <a:gd name="T59" fmla="*/ 274 h 540"/>
                <a:gd name="T60" fmla="*/ 6 w 314"/>
                <a:gd name="T61" fmla="*/ 286 h 540"/>
                <a:gd name="T62" fmla="*/ 22 w 314"/>
                <a:gd name="T63" fmla="*/ 298 h 540"/>
                <a:gd name="T64" fmla="*/ 52 w 314"/>
                <a:gd name="T65" fmla="*/ 516 h 540"/>
                <a:gd name="T66" fmla="*/ 38 w 314"/>
                <a:gd name="T67" fmla="*/ 528 h 540"/>
                <a:gd name="T68" fmla="*/ 55 w 314"/>
                <a:gd name="T69" fmla="*/ 540 h 540"/>
                <a:gd name="T70" fmla="*/ 260 w 314"/>
                <a:gd name="T71" fmla="*/ 540 h 540"/>
                <a:gd name="T72" fmla="*/ 276 w 314"/>
                <a:gd name="T73" fmla="*/ 528 h 540"/>
                <a:gd name="T74" fmla="*/ 262 w 314"/>
                <a:gd name="T75" fmla="*/ 516 h 540"/>
                <a:gd name="T76" fmla="*/ 293 w 314"/>
                <a:gd name="T77" fmla="*/ 298 h 540"/>
                <a:gd name="T78" fmla="*/ 309 w 314"/>
                <a:gd name="T79" fmla="*/ 286 h 540"/>
                <a:gd name="T80" fmla="*/ 292 w 314"/>
                <a:gd name="T81" fmla="*/ 274 h 540"/>
                <a:gd name="T82" fmla="*/ 94 w 314"/>
                <a:gd name="T83" fmla="*/ 508 h 540"/>
                <a:gd name="T84" fmla="*/ 92 w 314"/>
                <a:gd name="T85" fmla="*/ 508 h 540"/>
                <a:gd name="T86" fmla="*/ 81 w 314"/>
                <a:gd name="T87" fmla="*/ 498 h 540"/>
                <a:gd name="T88" fmla="*/ 55 w 314"/>
                <a:gd name="T89" fmla="*/ 312 h 540"/>
                <a:gd name="T90" fmla="*/ 64 w 314"/>
                <a:gd name="T91" fmla="*/ 300 h 540"/>
                <a:gd name="T92" fmla="*/ 77 w 314"/>
                <a:gd name="T93" fmla="*/ 309 h 540"/>
                <a:gd name="T94" fmla="*/ 104 w 314"/>
                <a:gd name="T95" fmla="*/ 495 h 540"/>
                <a:gd name="T96" fmla="*/ 94 w 314"/>
                <a:gd name="T97" fmla="*/ 50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4" h="540">
                  <a:moveTo>
                    <a:pt x="287" y="134"/>
                  </a:moveTo>
                  <a:cubicBezTo>
                    <a:pt x="314" y="144"/>
                    <a:pt x="314" y="144"/>
                    <a:pt x="314" y="14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44" y="254"/>
                    <a:pt x="244" y="254"/>
                    <a:pt x="244" y="254"/>
                  </a:cubicBezTo>
                  <a:lnTo>
                    <a:pt x="287" y="134"/>
                  </a:lnTo>
                  <a:close/>
                  <a:moveTo>
                    <a:pt x="306" y="50"/>
                  </a:moveTo>
                  <a:cubicBezTo>
                    <a:pt x="306" y="44"/>
                    <a:pt x="302" y="42"/>
                    <a:pt x="298" y="47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311" y="107"/>
                    <a:pt x="311" y="107"/>
                    <a:pt x="311" y="107"/>
                  </a:cubicBezTo>
                  <a:lnTo>
                    <a:pt x="306" y="50"/>
                  </a:lnTo>
                  <a:close/>
                  <a:moveTo>
                    <a:pt x="213" y="254"/>
                  </a:moveTo>
                  <a:cubicBezTo>
                    <a:pt x="260" y="124"/>
                    <a:pt x="260" y="124"/>
                    <a:pt x="260" y="12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183" y="254"/>
                    <a:pt x="183" y="254"/>
                    <a:pt x="183" y="254"/>
                  </a:cubicBezTo>
                  <a:lnTo>
                    <a:pt x="213" y="254"/>
                  </a:lnTo>
                  <a:close/>
                  <a:moveTo>
                    <a:pt x="7" y="68"/>
                  </a:moveTo>
                  <a:cubicBezTo>
                    <a:pt x="0" y="42"/>
                    <a:pt x="16" y="14"/>
                    <a:pt x="42" y="7"/>
                  </a:cubicBezTo>
                  <a:cubicBezTo>
                    <a:pt x="69" y="0"/>
                    <a:pt x="96" y="16"/>
                    <a:pt x="103" y="42"/>
                  </a:cubicBezTo>
                  <a:cubicBezTo>
                    <a:pt x="159" y="254"/>
                    <a:pt x="159" y="254"/>
                    <a:pt x="159" y="254"/>
                  </a:cubicBezTo>
                  <a:cubicBezTo>
                    <a:pt x="56" y="254"/>
                    <a:pt x="56" y="254"/>
                    <a:pt x="56" y="254"/>
                  </a:cubicBezTo>
                  <a:lnTo>
                    <a:pt x="7" y="68"/>
                  </a:lnTo>
                  <a:close/>
                  <a:moveTo>
                    <a:pt x="43" y="59"/>
                  </a:moveTo>
                  <a:cubicBezTo>
                    <a:pt x="78" y="187"/>
                    <a:pt x="78" y="187"/>
                    <a:pt x="78" y="187"/>
                  </a:cubicBezTo>
                  <a:cubicBezTo>
                    <a:pt x="79" y="193"/>
                    <a:pt x="86" y="197"/>
                    <a:pt x="93" y="195"/>
                  </a:cubicBezTo>
                  <a:cubicBezTo>
                    <a:pt x="99" y="194"/>
                    <a:pt x="103" y="187"/>
                    <a:pt x="102" y="181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6" y="46"/>
                    <a:pt x="59" y="43"/>
                    <a:pt x="52" y="44"/>
                  </a:cubicBezTo>
                  <a:cubicBezTo>
                    <a:pt x="46" y="46"/>
                    <a:pt x="42" y="53"/>
                    <a:pt x="43" y="59"/>
                  </a:cubicBezTo>
                  <a:close/>
                  <a:moveTo>
                    <a:pt x="292" y="274"/>
                  </a:moveTo>
                  <a:cubicBezTo>
                    <a:pt x="22" y="274"/>
                    <a:pt x="22" y="274"/>
                    <a:pt x="22" y="274"/>
                  </a:cubicBezTo>
                  <a:cubicBezTo>
                    <a:pt x="13" y="274"/>
                    <a:pt x="6" y="279"/>
                    <a:pt x="6" y="286"/>
                  </a:cubicBezTo>
                  <a:cubicBezTo>
                    <a:pt x="6" y="292"/>
                    <a:pt x="13" y="297"/>
                    <a:pt x="22" y="298"/>
                  </a:cubicBezTo>
                  <a:cubicBezTo>
                    <a:pt x="52" y="516"/>
                    <a:pt x="52" y="516"/>
                    <a:pt x="52" y="516"/>
                  </a:cubicBezTo>
                  <a:cubicBezTo>
                    <a:pt x="44" y="517"/>
                    <a:pt x="38" y="522"/>
                    <a:pt x="38" y="528"/>
                  </a:cubicBezTo>
                  <a:cubicBezTo>
                    <a:pt x="38" y="534"/>
                    <a:pt x="46" y="540"/>
                    <a:pt x="55" y="540"/>
                  </a:cubicBezTo>
                  <a:cubicBezTo>
                    <a:pt x="260" y="540"/>
                    <a:pt x="260" y="540"/>
                    <a:pt x="260" y="540"/>
                  </a:cubicBezTo>
                  <a:cubicBezTo>
                    <a:pt x="269" y="540"/>
                    <a:pt x="276" y="534"/>
                    <a:pt x="276" y="528"/>
                  </a:cubicBezTo>
                  <a:cubicBezTo>
                    <a:pt x="276" y="522"/>
                    <a:pt x="270" y="517"/>
                    <a:pt x="262" y="516"/>
                  </a:cubicBezTo>
                  <a:cubicBezTo>
                    <a:pt x="293" y="298"/>
                    <a:pt x="293" y="298"/>
                    <a:pt x="293" y="298"/>
                  </a:cubicBezTo>
                  <a:cubicBezTo>
                    <a:pt x="302" y="297"/>
                    <a:pt x="309" y="292"/>
                    <a:pt x="309" y="286"/>
                  </a:cubicBezTo>
                  <a:cubicBezTo>
                    <a:pt x="309" y="279"/>
                    <a:pt x="301" y="274"/>
                    <a:pt x="292" y="274"/>
                  </a:cubicBezTo>
                  <a:close/>
                  <a:moveTo>
                    <a:pt x="94" y="508"/>
                  </a:moveTo>
                  <a:cubicBezTo>
                    <a:pt x="94" y="508"/>
                    <a:pt x="93" y="508"/>
                    <a:pt x="92" y="508"/>
                  </a:cubicBezTo>
                  <a:cubicBezTo>
                    <a:pt x="87" y="508"/>
                    <a:pt x="82" y="504"/>
                    <a:pt x="81" y="498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4" y="306"/>
                    <a:pt x="58" y="300"/>
                    <a:pt x="64" y="300"/>
                  </a:cubicBezTo>
                  <a:cubicBezTo>
                    <a:pt x="70" y="299"/>
                    <a:pt x="76" y="303"/>
                    <a:pt x="77" y="309"/>
                  </a:cubicBezTo>
                  <a:cubicBezTo>
                    <a:pt x="104" y="495"/>
                    <a:pt x="104" y="495"/>
                    <a:pt x="104" y="495"/>
                  </a:cubicBezTo>
                  <a:cubicBezTo>
                    <a:pt x="105" y="501"/>
                    <a:pt x="100" y="507"/>
                    <a:pt x="94" y="5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7"/>
            <p:cNvSpPr>
              <a:spLocks noEditPoints="1"/>
            </p:cNvSpPr>
            <p:nvPr/>
          </p:nvSpPr>
          <p:spPr bwMode="auto">
            <a:xfrm>
              <a:off x="2391353" y="2963143"/>
              <a:ext cx="530225" cy="522288"/>
            </a:xfrm>
            <a:custGeom>
              <a:avLst/>
              <a:gdLst>
                <a:gd name="T0" fmla="*/ 294 w 447"/>
                <a:gd name="T1" fmla="*/ 356 h 441"/>
                <a:gd name="T2" fmla="*/ 289 w 447"/>
                <a:gd name="T3" fmla="*/ 375 h 441"/>
                <a:gd name="T4" fmla="*/ 236 w 447"/>
                <a:gd name="T5" fmla="*/ 405 h 441"/>
                <a:gd name="T6" fmla="*/ 217 w 447"/>
                <a:gd name="T7" fmla="*/ 400 h 441"/>
                <a:gd name="T8" fmla="*/ 209 w 447"/>
                <a:gd name="T9" fmla="*/ 387 h 441"/>
                <a:gd name="T10" fmla="*/ 160 w 447"/>
                <a:gd name="T11" fmla="*/ 350 h 441"/>
                <a:gd name="T12" fmla="*/ 162 w 447"/>
                <a:gd name="T13" fmla="*/ 349 h 441"/>
                <a:gd name="T14" fmla="*/ 276 w 447"/>
                <a:gd name="T15" fmla="*/ 283 h 441"/>
                <a:gd name="T16" fmla="*/ 278 w 447"/>
                <a:gd name="T17" fmla="*/ 281 h 441"/>
                <a:gd name="T18" fmla="*/ 286 w 447"/>
                <a:gd name="T19" fmla="*/ 343 h 441"/>
                <a:gd name="T20" fmla="*/ 294 w 447"/>
                <a:gd name="T21" fmla="*/ 356 h 441"/>
                <a:gd name="T22" fmla="*/ 312 w 447"/>
                <a:gd name="T23" fmla="*/ 424 h 441"/>
                <a:gd name="T24" fmla="*/ 305 w 447"/>
                <a:gd name="T25" fmla="*/ 433 h 441"/>
                <a:gd name="T26" fmla="*/ 273 w 447"/>
                <a:gd name="T27" fmla="*/ 439 h 441"/>
                <a:gd name="T28" fmla="*/ 258 w 447"/>
                <a:gd name="T29" fmla="*/ 435 h 441"/>
                <a:gd name="T30" fmla="*/ 252 w 447"/>
                <a:gd name="T31" fmla="*/ 423 h 441"/>
                <a:gd name="T32" fmla="*/ 255 w 447"/>
                <a:gd name="T33" fmla="*/ 411 h 441"/>
                <a:gd name="T34" fmla="*/ 284 w 447"/>
                <a:gd name="T35" fmla="*/ 394 h 441"/>
                <a:gd name="T36" fmla="*/ 296 w 447"/>
                <a:gd name="T37" fmla="*/ 397 h 441"/>
                <a:gd name="T38" fmla="*/ 312 w 447"/>
                <a:gd name="T39" fmla="*/ 424 h 441"/>
                <a:gd name="T40" fmla="*/ 447 w 447"/>
                <a:gd name="T41" fmla="*/ 421 h 441"/>
                <a:gd name="T42" fmla="*/ 431 w 447"/>
                <a:gd name="T43" fmla="*/ 437 h 441"/>
                <a:gd name="T44" fmla="*/ 358 w 447"/>
                <a:gd name="T45" fmla="*/ 437 h 441"/>
                <a:gd name="T46" fmla="*/ 342 w 447"/>
                <a:gd name="T47" fmla="*/ 421 h 441"/>
                <a:gd name="T48" fmla="*/ 358 w 447"/>
                <a:gd name="T49" fmla="*/ 406 h 441"/>
                <a:gd name="T50" fmla="*/ 431 w 447"/>
                <a:gd name="T51" fmla="*/ 406 h 441"/>
                <a:gd name="T52" fmla="*/ 447 w 447"/>
                <a:gd name="T53" fmla="*/ 421 h 441"/>
                <a:gd name="T54" fmla="*/ 267 w 447"/>
                <a:gd name="T55" fmla="*/ 267 h 441"/>
                <a:gd name="T56" fmla="*/ 153 w 447"/>
                <a:gd name="T57" fmla="*/ 333 h 441"/>
                <a:gd name="T58" fmla="*/ 117 w 447"/>
                <a:gd name="T59" fmla="*/ 322 h 441"/>
                <a:gd name="T60" fmla="*/ 6 w 447"/>
                <a:gd name="T61" fmla="*/ 89 h 441"/>
                <a:gd name="T62" fmla="*/ 16 w 447"/>
                <a:gd name="T63" fmla="*/ 51 h 441"/>
                <a:gd name="T64" fmla="*/ 92 w 447"/>
                <a:gd name="T65" fmla="*/ 7 h 441"/>
                <a:gd name="T66" fmla="*/ 129 w 447"/>
                <a:gd name="T67" fmla="*/ 18 h 441"/>
                <a:gd name="T68" fmla="*/ 276 w 447"/>
                <a:gd name="T69" fmla="*/ 230 h 441"/>
                <a:gd name="T70" fmla="*/ 267 w 447"/>
                <a:gd name="T71" fmla="*/ 267 h 441"/>
                <a:gd name="T72" fmla="*/ 241 w 447"/>
                <a:gd name="T73" fmla="*/ 229 h 441"/>
                <a:gd name="T74" fmla="*/ 109 w 447"/>
                <a:gd name="T75" fmla="*/ 38 h 441"/>
                <a:gd name="T76" fmla="*/ 97 w 447"/>
                <a:gd name="T77" fmla="*/ 35 h 441"/>
                <a:gd name="T78" fmla="*/ 95 w 447"/>
                <a:gd name="T79" fmla="*/ 48 h 441"/>
                <a:gd name="T80" fmla="*/ 227 w 447"/>
                <a:gd name="T81" fmla="*/ 239 h 441"/>
                <a:gd name="T82" fmla="*/ 234 w 447"/>
                <a:gd name="T83" fmla="*/ 243 h 441"/>
                <a:gd name="T84" fmla="*/ 239 w 447"/>
                <a:gd name="T85" fmla="*/ 242 h 441"/>
                <a:gd name="T86" fmla="*/ 241 w 447"/>
                <a:gd name="T87" fmla="*/ 22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441">
                  <a:moveTo>
                    <a:pt x="294" y="356"/>
                  </a:moveTo>
                  <a:cubicBezTo>
                    <a:pt x="298" y="363"/>
                    <a:pt x="295" y="371"/>
                    <a:pt x="289" y="375"/>
                  </a:cubicBezTo>
                  <a:cubicBezTo>
                    <a:pt x="236" y="405"/>
                    <a:pt x="236" y="405"/>
                    <a:pt x="236" y="405"/>
                  </a:cubicBezTo>
                  <a:cubicBezTo>
                    <a:pt x="229" y="409"/>
                    <a:pt x="221" y="407"/>
                    <a:pt x="217" y="400"/>
                  </a:cubicBezTo>
                  <a:cubicBezTo>
                    <a:pt x="209" y="387"/>
                    <a:pt x="209" y="387"/>
                    <a:pt x="209" y="387"/>
                  </a:cubicBezTo>
                  <a:cubicBezTo>
                    <a:pt x="199" y="369"/>
                    <a:pt x="180" y="357"/>
                    <a:pt x="160" y="350"/>
                  </a:cubicBezTo>
                  <a:cubicBezTo>
                    <a:pt x="161" y="349"/>
                    <a:pt x="162" y="349"/>
                    <a:pt x="162" y="349"/>
                  </a:cubicBezTo>
                  <a:cubicBezTo>
                    <a:pt x="276" y="283"/>
                    <a:pt x="276" y="283"/>
                    <a:pt x="276" y="283"/>
                  </a:cubicBezTo>
                  <a:cubicBezTo>
                    <a:pt x="277" y="282"/>
                    <a:pt x="278" y="282"/>
                    <a:pt x="278" y="281"/>
                  </a:cubicBezTo>
                  <a:cubicBezTo>
                    <a:pt x="275" y="302"/>
                    <a:pt x="275" y="324"/>
                    <a:pt x="286" y="343"/>
                  </a:cubicBezTo>
                  <a:lnTo>
                    <a:pt x="294" y="356"/>
                  </a:lnTo>
                  <a:close/>
                  <a:moveTo>
                    <a:pt x="312" y="424"/>
                  </a:moveTo>
                  <a:cubicBezTo>
                    <a:pt x="315" y="430"/>
                    <a:pt x="312" y="432"/>
                    <a:pt x="305" y="433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66" y="441"/>
                    <a:pt x="262" y="441"/>
                    <a:pt x="258" y="435"/>
                  </a:cubicBezTo>
                  <a:cubicBezTo>
                    <a:pt x="252" y="423"/>
                    <a:pt x="252" y="423"/>
                    <a:pt x="252" y="423"/>
                  </a:cubicBezTo>
                  <a:cubicBezTo>
                    <a:pt x="248" y="417"/>
                    <a:pt x="249" y="414"/>
                    <a:pt x="255" y="411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90" y="390"/>
                    <a:pt x="293" y="391"/>
                    <a:pt x="296" y="397"/>
                  </a:cubicBezTo>
                  <a:lnTo>
                    <a:pt x="312" y="424"/>
                  </a:lnTo>
                  <a:close/>
                  <a:moveTo>
                    <a:pt x="447" y="421"/>
                  </a:moveTo>
                  <a:cubicBezTo>
                    <a:pt x="447" y="430"/>
                    <a:pt x="440" y="437"/>
                    <a:pt x="431" y="437"/>
                  </a:cubicBezTo>
                  <a:cubicBezTo>
                    <a:pt x="358" y="437"/>
                    <a:pt x="358" y="437"/>
                    <a:pt x="358" y="437"/>
                  </a:cubicBezTo>
                  <a:cubicBezTo>
                    <a:pt x="349" y="437"/>
                    <a:pt x="342" y="430"/>
                    <a:pt x="342" y="421"/>
                  </a:cubicBezTo>
                  <a:cubicBezTo>
                    <a:pt x="342" y="413"/>
                    <a:pt x="349" y="406"/>
                    <a:pt x="358" y="406"/>
                  </a:cubicBezTo>
                  <a:cubicBezTo>
                    <a:pt x="431" y="406"/>
                    <a:pt x="431" y="406"/>
                    <a:pt x="431" y="406"/>
                  </a:cubicBezTo>
                  <a:cubicBezTo>
                    <a:pt x="440" y="406"/>
                    <a:pt x="447" y="413"/>
                    <a:pt x="447" y="421"/>
                  </a:cubicBezTo>
                  <a:close/>
                  <a:moveTo>
                    <a:pt x="267" y="267"/>
                  </a:moveTo>
                  <a:cubicBezTo>
                    <a:pt x="153" y="333"/>
                    <a:pt x="153" y="333"/>
                    <a:pt x="153" y="333"/>
                  </a:cubicBezTo>
                  <a:cubicBezTo>
                    <a:pt x="140" y="341"/>
                    <a:pt x="124" y="336"/>
                    <a:pt x="117" y="322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0" y="75"/>
                    <a:pt x="3" y="59"/>
                    <a:pt x="16" y="51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105" y="0"/>
                    <a:pt x="121" y="5"/>
                    <a:pt x="129" y="18"/>
                  </a:cubicBezTo>
                  <a:cubicBezTo>
                    <a:pt x="276" y="230"/>
                    <a:pt x="276" y="230"/>
                    <a:pt x="276" y="230"/>
                  </a:cubicBezTo>
                  <a:cubicBezTo>
                    <a:pt x="284" y="243"/>
                    <a:pt x="280" y="260"/>
                    <a:pt x="267" y="267"/>
                  </a:cubicBezTo>
                  <a:close/>
                  <a:moveTo>
                    <a:pt x="241" y="229"/>
                  </a:moveTo>
                  <a:cubicBezTo>
                    <a:pt x="109" y="38"/>
                    <a:pt x="109" y="38"/>
                    <a:pt x="109" y="38"/>
                  </a:cubicBezTo>
                  <a:cubicBezTo>
                    <a:pt x="106" y="33"/>
                    <a:pt x="101" y="32"/>
                    <a:pt x="97" y="35"/>
                  </a:cubicBezTo>
                  <a:cubicBezTo>
                    <a:pt x="93" y="38"/>
                    <a:pt x="92" y="44"/>
                    <a:pt x="95" y="48"/>
                  </a:cubicBezTo>
                  <a:cubicBezTo>
                    <a:pt x="227" y="239"/>
                    <a:pt x="227" y="239"/>
                    <a:pt x="227" y="239"/>
                  </a:cubicBezTo>
                  <a:cubicBezTo>
                    <a:pt x="228" y="242"/>
                    <a:pt x="231" y="243"/>
                    <a:pt x="234" y="243"/>
                  </a:cubicBezTo>
                  <a:cubicBezTo>
                    <a:pt x="236" y="243"/>
                    <a:pt x="237" y="243"/>
                    <a:pt x="239" y="242"/>
                  </a:cubicBezTo>
                  <a:cubicBezTo>
                    <a:pt x="243" y="239"/>
                    <a:pt x="244" y="233"/>
                    <a:pt x="241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8"/>
            <p:cNvSpPr>
              <a:spLocks noEditPoints="1"/>
            </p:cNvSpPr>
            <p:nvPr/>
          </p:nvSpPr>
          <p:spPr bwMode="auto">
            <a:xfrm>
              <a:off x="3427991" y="4041055"/>
              <a:ext cx="541337" cy="649288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1332491" y="2950443"/>
              <a:ext cx="608012" cy="598488"/>
            </a:xfrm>
            <a:custGeom>
              <a:avLst/>
              <a:gdLst>
                <a:gd name="T0" fmla="*/ 261 w 512"/>
                <a:gd name="T1" fmla="*/ 3 h 504"/>
                <a:gd name="T2" fmla="*/ 227 w 512"/>
                <a:gd name="T3" fmla="*/ 2 h 504"/>
                <a:gd name="T4" fmla="*/ 265 w 512"/>
                <a:gd name="T5" fmla="*/ 266 h 504"/>
                <a:gd name="T6" fmla="*/ 1 w 512"/>
                <a:gd name="T7" fmla="*/ 227 h 504"/>
                <a:gd name="T8" fmla="*/ 3 w 512"/>
                <a:gd name="T9" fmla="*/ 261 h 504"/>
                <a:gd name="T10" fmla="*/ 45 w 512"/>
                <a:gd name="T11" fmla="*/ 298 h 504"/>
                <a:gd name="T12" fmla="*/ 326 w 512"/>
                <a:gd name="T13" fmla="*/ 327 h 504"/>
                <a:gd name="T14" fmla="*/ 326 w 512"/>
                <a:gd name="T15" fmla="*/ 326 h 504"/>
                <a:gd name="T16" fmla="*/ 327 w 512"/>
                <a:gd name="T17" fmla="*/ 327 h 504"/>
                <a:gd name="T18" fmla="*/ 297 w 512"/>
                <a:gd name="T19" fmla="*/ 45 h 504"/>
                <a:gd name="T20" fmla="*/ 261 w 512"/>
                <a:gd name="T21" fmla="*/ 3 h 504"/>
                <a:gd name="T22" fmla="*/ 299 w 512"/>
                <a:gd name="T23" fmla="*/ 300 h 504"/>
                <a:gd name="T24" fmla="*/ 278 w 512"/>
                <a:gd name="T25" fmla="*/ 300 h 504"/>
                <a:gd name="T26" fmla="*/ 278 w 512"/>
                <a:gd name="T27" fmla="*/ 279 h 504"/>
                <a:gd name="T28" fmla="*/ 299 w 512"/>
                <a:gd name="T29" fmla="*/ 279 h 504"/>
                <a:gd name="T30" fmla="*/ 299 w 512"/>
                <a:gd name="T31" fmla="*/ 300 h 504"/>
                <a:gd name="T32" fmla="*/ 258 w 512"/>
                <a:gd name="T33" fmla="*/ 370 h 504"/>
                <a:gd name="T34" fmla="*/ 258 w 512"/>
                <a:gd name="T35" fmla="*/ 475 h 504"/>
                <a:gd name="T36" fmla="*/ 363 w 512"/>
                <a:gd name="T37" fmla="*/ 475 h 504"/>
                <a:gd name="T38" fmla="*/ 364 w 512"/>
                <a:gd name="T39" fmla="*/ 370 h 504"/>
                <a:gd name="T40" fmla="*/ 258 w 512"/>
                <a:gd name="T41" fmla="*/ 370 h 504"/>
                <a:gd name="T42" fmla="*/ 338 w 512"/>
                <a:gd name="T43" fmla="*/ 450 h 504"/>
                <a:gd name="T44" fmla="*/ 283 w 512"/>
                <a:gd name="T45" fmla="*/ 450 h 504"/>
                <a:gd name="T46" fmla="*/ 283 w 512"/>
                <a:gd name="T47" fmla="*/ 395 h 504"/>
                <a:gd name="T48" fmla="*/ 338 w 512"/>
                <a:gd name="T49" fmla="*/ 395 h 504"/>
                <a:gd name="T50" fmla="*/ 338 w 512"/>
                <a:gd name="T51" fmla="*/ 450 h 504"/>
                <a:gd name="T52" fmla="*/ 378 w 512"/>
                <a:gd name="T53" fmla="*/ 250 h 504"/>
                <a:gd name="T54" fmla="*/ 378 w 512"/>
                <a:gd name="T55" fmla="*/ 355 h 504"/>
                <a:gd name="T56" fmla="*/ 483 w 512"/>
                <a:gd name="T57" fmla="*/ 355 h 504"/>
                <a:gd name="T58" fmla="*/ 483 w 512"/>
                <a:gd name="T59" fmla="*/ 250 h 504"/>
                <a:gd name="T60" fmla="*/ 378 w 512"/>
                <a:gd name="T61" fmla="*/ 250 h 504"/>
                <a:gd name="T62" fmla="*/ 458 w 512"/>
                <a:gd name="T63" fmla="*/ 330 h 504"/>
                <a:gd name="T64" fmla="*/ 403 w 512"/>
                <a:gd name="T65" fmla="*/ 330 h 504"/>
                <a:gd name="T66" fmla="*/ 403 w 512"/>
                <a:gd name="T67" fmla="*/ 275 h 504"/>
                <a:gd name="T68" fmla="*/ 458 w 512"/>
                <a:gd name="T69" fmla="*/ 275 h 504"/>
                <a:gd name="T70" fmla="*/ 458 w 512"/>
                <a:gd name="T71" fmla="*/ 33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2" h="504">
                  <a:moveTo>
                    <a:pt x="261" y="3"/>
                  </a:moveTo>
                  <a:cubicBezTo>
                    <a:pt x="251" y="1"/>
                    <a:pt x="236" y="0"/>
                    <a:pt x="227" y="2"/>
                  </a:cubicBezTo>
                  <a:cubicBezTo>
                    <a:pt x="226" y="4"/>
                    <a:pt x="253" y="181"/>
                    <a:pt x="265" y="266"/>
                  </a:cubicBezTo>
                  <a:cubicBezTo>
                    <a:pt x="180" y="253"/>
                    <a:pt x="3" y="226"/>
                    <a:pt x="1" y="227"/>
                  </a:cubicBezTo>
                  <a:cubicBezTo>
                    <a:pt x="0" y="236"/>
                    <a:pt x="0" y="251"/>
                    <a:pt x="3" y="261"/>
                  </a:cubicBezTo>
                  <a:cubicBezTo>
                    <a:pt x="9" y="283"/>
                    <a:pt x="25" y="296"/>
                    <a:pt x="45" y="298"/>
                  </a:cubicBezTo>
                  <a:cubicBezTo>
                    <a:pt x="116" y="305"/>
                    <a:pt x="326" y="327"/>
                    <a:pt x="326" y="327"/>
                  </a:cubicBezTo>
                  <a:cubicBezTo>
                    <a:pt x="326" y="326"/>
                    <a:pt x="326" y="326"/>
                    <a:pt x="326" y="326"/>
                  </a:cubicBezTo>
                  <a:cubicBezTo>
                    <a:pt x="327" y="327"/>
                    <a:pt x="327" y="327"/>
                    <a:pt x="327" y="327"/>
                  </a:cubicBezTo>
                  <a:cubicBezTo>
                    <a:pt x="327" y="327"/>
                    <a:pt x="304" y="117"/>
                    <a:pt x="297" y="45"/>
                  </a:cubicBezTo>
                  <a:cubicBezTo>
                    <a:pt x="295" y="25"/>
                    <a:pt x="283" y="9"/>
                    <a:pt x="261" y="3"/>
                  </a:cubicBezTo>
                  <a:close/>
                  <a:moveTo>
                    <a:pt x="299" y="300"/>
                  </a:moveTo>
                  <a:cubicBezTo>
                    <a:pt x="293" y="306"/>
                    <a:pt x="284" y="306"/>
                    <a:pt x="278" y="300"/>
                  </a:cubicBezTo>
                  <a:cubicBezTo>
                    <a:pt x="272" y="294"/>
                    <a:pt x="272" y="285"/>
                    <a:pt x="278" y="279"/>
                  </a:cubicBezTo>
                  <a:cubicBezTo>
                    <a:pt x="284" y="274"/>
                    <a:pt x="293" y="274"/>
                    <a:pt x="299" y="279"/>
                  </a:cubicBezTo>
                  <a:cubicBezTo>
                    <a:pt x="304" y="285"/>
                    <a:pt x="304" y="294"/>
                    <a:pt x="299" y="300"/>
                  </a:cubicBezTo>
                  <a:close/>
                  <a:moveTo>
                    <a:pt x="258" y="370"/>
                  </a:moveTo>
                  <a:cubicBezTo>
                    <a:pt x="229" y="399"/>
                    <a:pt x="229" y="446"/>
                    <a:pt x="258" y="475"/>
                  </a:cubicBezTo>
                  <a:cubicBezTo>
                    <a:pt x="287" y="504"/>
                    <a:pt x="334" y="504"/>
                    <a:pt x="363" y="475"/>
                  </a:cubicBezTo>
                  <a:cubicBezTo>
                    <a:pt x="392" y="446"/>
                    <a:pt x="393" y="399"/>
                    <a:pt x="364" y="370"/>
                  </a:cubicBezTo>
                  <a:cubicBezTo>
                    <a:pt x="334" y="341"/>
                    <a:pt x="287" y="341"/>
                    <a:pt x="258" y="370"/>
                  </a:cubicBezTo>
                  <a:close/>
                  <a:moveTo>
                    <a:pt x="338" y="450"/>
                  </a:moveTo>
                  <a:cubicBezTo>
                    <a:pt x="323" y="465"/>
                    <a:pt x="298" y="465"/>
                    <a:pt x="283" y="450"/>
                  </a:cubicBezTo>
                  <a:cubicBezTo>
                    <a:pt x="268" y="435"/>
                    <a:pt x="268" y="410"/>
                    <a:pt x="283" y="395"/>
                  </a:cubicBezTo>
                  <a:cubicBezTo>
                    <a:pt x="298" y="380"/>
                    <a:pt x="323" y="380"/>
                    <a:pt x="338" y="395"/>
                  </a:cubicBezTo>
                  <a:cubicBezTo>
                    <a:pt x="353" y="410"/>
                    <a:pt x="353" y="435"/>
                    <a:pt x="338" y="450"/>
                  </a:cubicBezTo>
                  <a:close/>
                  <a:moveTo>
                    <a:pt x="378" y="250"/>
                  </a:moveTo>
                  <a:cubicBezTo>
                    <a:pt x="349" y="279"/>
                    <a:pt x="349" y="326"/>
                    <a:pt x="378" y="355"/>
                  </a:cubicBezTo>
                  <a:cubicBezTo>
                    <a:pt x="407" y="384"/>
                    <a:pt x="454" y="385"/>
                    <a:pt x="483" y="355"/>
                  </a:cubicBezTo>
                  <a:cubicBezTo>
                    <a:pt x="512" y="326"/>
                    <a:pt x="512" y="279"/>
                    <a:pt x="483" y="250"/>
                  </a:cubicBezTo>
                  <a:cubicBezTo>
                    <a:pt x="454" y="221"/>
                    <a:pt x="407" y="221"/>
                    <a:pt x="378" y="250"/>
                  </a:cubicBezTo>
                  <a:close/>
                  <a:moveTo>
                    <a:pt x="458" y="330"/>
                  </a:moveTo>
                  <a:cubicBezTo>
                    <a:pt x="443" y="345"/>
                    <a:pt x="418" y="345"/>
                    <a:pt x="403" y="330"/>
                  </a:cubicBezTo>
                  <a:cubicBezTo>
                    <a:pt x="388" y="315"/>
                    <a:pt x="388" y="290"/>
                    <a:pt x="403" y="275"/>
                  </a:cubicBezTo>
                  <a:cubicBezTo>
                    <a:pt x="418" y="260"/>
                    <a:pt x="443" y="260"/>
                    <a:pt x="458" y="275"/>
                  </a:cubicBezTo>
                  <a:cubicBezTo>
                    <a:pt x="473" y="290"/>
                    <a:pt x="473" y="315"/>
                    <a:pt x="458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20"/>
            <p:cNvSpPr>
              <a:spLocks noEditPoints="1"/>
            </p:cNvSpPr>
            <p:nvPr/>
          </p:nvSpPr>
          <p:spPr bwMode="auto">
            <a:xfrm>
              <a:off x="2467553" y="4045818"/>
              <a:ext cx="523875" cy="630238"/>
            </a:xfrm>
            <a:custGeom>
              <a:avLst/>
              <a:gdLst>
                <a:gd name="T0" fmla="*/ 109 w 442"/>
                <a:gd name="T1" fmla="*/ 531 h 531"/>
                <a:gd name="T2" fmla="*/ 350 w 442"/>
                <a:gd name="T3" fmla="*/ 518 h 531"/>
                <a:gd name="T4" fmla="*/ 358 w 442"/>
                <a:gd name="T5" fmla="*/ 338 h 531"/>
                <a:gd name="T6" fmla="*/ 86 w 442"/>
                <a:gd name="T7" fmla="*/ 187 h 531"/>
                <a:gd name="T8" fmla="*/ 104 w 442"/>
                <a:gd name="T9" fmla="*/ 194 h 531"/>
                <a:gd name="T10" fmla="*/ 111 w 442"/>
                <a:gd name="T11" fmla="*/ 183 h 531"/>
                <a:gd name="T12" fmla="*/ 117 w 442"/>
                <a:gd name="T13" fmla="*/ 176 h 531"/>
                <a:gd name="T14" fmla="*/ 86 w 442"/>
                <a:gd name="T15" fmla="*/ 187 h 531"/>
                <a:gd name="T16" fmla="*/ 221 w 442"/>
                <a:gd name="T17" fmla="*/ 88 h 531"/>
                <a:gd name="T18" fmla="*/ 224 w 442"/>
                <a:gd name="T19" fmla="*/ 69 h 531"/>
                <a:gd name="T20" fmla="*/ 238 w 442"/>
                <a:gd name="T21" fmla="*/ 101 h 531"/>
                <a:gd name="T22" fmla="*/ 220 w 442"/>
                <a:gd name="T23" fmla="*/ 137 h 531"/>
                <a:gd name="T24" fmla="*/ 233 w 442"/>
                <a:gd name="T25" fmla="*/ 158 h 531"/>
                <a:gd name="T26" fmla="*/ 238 w 442"/>
                <a:gd name="T27" fmla="*/ 131 h 531"/>
                <a:gd name="T28" fmla="*/ 242 w 442"/>
                <a:gd name="T29" fmla="*/ 125 h 531"/>
                <a:gd name="T30" fmla="*/ 285 w 442"/>
                <a:gd name="T31" fmla="*/ 122 h 531"/>
                <a:gd name="T32" fmla="*/ 251 w 442"/>
                <a:gd name="T33" fmla="*/ 149 h 531"/>
                <a:gd name="T34" fmla="*/ 262 w 442"/>
                <a:gd name="T35" fmla="*/ 213 h 531"/>
                <a:gd name="T36" fmla="*/ 293 w 442"/>
                <a:gd name="T37" fmla="*/ 201 h 531"/>
                <a:gd name="T38" fmla="*/ 359 w 442"/>
                <a:gd name="T39" fmla="*/ 255 h 531"/>
                <a:gd name="T40" fmla="*/ 353 w 442"/>
                <a:gd name="T41" fmla="*/ 218 h 531"/>
                <a:gd name="T42" fmla="*/ 322 w 442"/>
                <a:gd name="T43" fmla="*/ 163 h 531"/>
                <a:gd name="T44" fmla="*/ 325 w 442"/>
                <a:gd name="T45" fmla="*/ 128 h 531"/>
                <a:gd name="T46" fmla="*/ 305 w 442"/>
                <a:gd name="T47" fmla="*/ 125 h 531"/>
                <a:gd name="T48" fmla="*/ 324 w 442"/>
                <a:gd name="T49" fmla="*/ 119 h 531"/>
                <a:gd name="T50" fmla="*/ 350 w 442"/>
                <a:gd name="T51" fmla="*/ 122 h 531"/>
                <a:gd name="T52" fmla="*/ 243 w 442"/>
                <a:gd name="T53" fmla="*/ 44 h 531"/>
                <a:gd name="T54" fmla="*/ 238 w 442"/>
                <a:gd name="T55" fmla="*/ 56 h 531"/>
                <a:gd name="T56" fmla="*/ 209 w 442"/>
                <a:gd name="T57" fmla="*/ 70 h 531"/>
                <a:gd name="T58" fmla="*/ 197 w 442"/>
                <a:gd name="T59" fmla="*/ 312 h 531"/>
                <a:gd name="T60" fmla="*/ 255 w 442"/>
                <a:gd name="T61" fmla="*/ 348 h 531"/>
                <a:gd name="T62" fmla="*/ 272 w 442"/>
                <a:gd name="T63" fmla="*/ 355 h 531"/>
                <a:gd name="T64" fmla="*/ 267 w 442"/>
                <a:gd name="T65" fmla="*/ 345 h 531"/>
                <a:gd name="T66" fmla="*/ 269 w 442"/>
                <a:gd name="T67" fmla="*/ 324 h 531"/>
                <a:gd name="T68" fmla="*/ 274 w 442"/>
                <a:gd name="T69" fmla="*/ 314 h 531"/>
                <a:gd name="T70" fmla="*/ 269 w 442"/>
                <a:gd name="T71" fmla="*/ 294 h 531"/>
                <a:gd name="T72" fmla="*/ 251 w 442"/>
                <a:gd name="T73" fmla="*/ 261 h 531"/>
                <a:gd name="T74" fmla="*/ 218 w 442"/>
                <a:gd name="T75" fmla="*/ 271 h 531"/>
                <a:gd name="T76" fmla="*/ 153 w 442"/>
                <a:gd name="T77" fmla="*/ 198 h 531"/>
                <a:gd name="T78" fmla="*/ 164 w 442"/>
                <a:gd name="T79" fmla="*/ 194 h 531"/>
                <a:gd name="T80" fmla="*/ 107 w 442"/>
                <a:gd name="T81" fmla="*/ 209 h 531"/>
                <a:gd name="T82" fmla="*/ 90 w 442"/>
                <a:gd name="T83" fmla="*/ 209 h 531"/>
                <a:gd name="T84" fmla="*/ 130 w 442"/>
                <a:gd name="T85" fmla="*/ 308 h 531"/>
                <a:gd name="T86" fmla="*/ 155 w 442"/>
                <a:gd name="T87" fmla="*/ 284 h 531"/>
                <a:gd name="T88" fmla="*/ 123 w 442"/>
                <a:gd name="T89" fmla="*/ 299 h 531"/>
                <a:gd name="T90" fmla="*/ 118 w 442"/>
                <a:gd name="T91" fmla="*/ 272 h 531"/>
                <a:gd name="T92" fmla="*/ 139 w 442"/>
                <a:gd name="T93" fmla="*/ 261 h 531"/>
                <a:gd name="T94" fmla="*/ 150 w 442"/>
                <a:gd name="T95" fmla="*/ 212 h 531"/>
                <a:gd name="T96" fmla="*/ 120 w 442"/>
                <a:gd name="T97" fmla="*/ 104 h 531"/>
                <a:gd name="T98" fmla="*/ 122 w 442"/>
                <a:gd name="T99" fmla="*/ 146 h 531"/>
                <a:gd name="T100" fmla="*/ 130 w 442"/>
                <a:gd name="T101" fmla="*/ 143 h 531"/>
                <a:gd name="T102" fmla="*/ 131 w 442"/>
                <a:gd name="T103" fmla="*/ 151 h 531"/>
                <a:gd name="T104" fmla="*/ 149 w 442"/>
                <a:gd name="T105" fmla="*/ 124 h 531"/>
                <a:gd name="T106" fmla="*/ 151 w 442"/>
                <a:gd name="T107" fmla="*/ 110 h 531"/>
                <a:gd name="T108" fmla="*/ 129 w 442"/>
                <a:gd name="T109" fmla="*/ 105 h 531"/>
                <a:gd name="T110" fmla="*/ 121 w 442"/>
                <a:gd name="T111" fmla="*/ 104 h 531"/>
                <a:gd name="T112" fmla="*/ 394 w 442"/>
                <a:gd name="T113" fmla="*/ 354 h 531"/>
                <a:gd name="T114" fmla="*/ 37 w 442"/>
                <a:gd name="T115" fmla="*/ 241 h 531"/>
                <a:gd name="T116" fmla="*/ 127 w 442"/>
                <a:gd name="T117" fmla="*/ 9 h 531"/>
                <a:gd name="T118" fmla="*/ 5 w 442"/>
                <a:gd name="T119" fmla="*/ 247 h 531"/>
                <a:gd name="T120" fmla="*/ 416 w 442"/>
                <a:gd name="T121" fmla="*/ 377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2" h="531">
                  <a:moveTo>
                    <a:pt x="350" y="518"/>
                  </a:moveTo>
                  <a:cubicBezTo>
                    <a:pt x="353" y="523"/>
                    <a:pt x="349" y="531"/>
                    <a:pt x="342" y="531"/>
                  </a:cubicBezTo>
                  <a:cubicBezTo>
                    <a:pt x="109" y="531"/>
                    <a:pt x="109" y="531"/>
                    <a:pt x="109" y="531"/>
                  </a:cubicBezTo>
                  <a:cubicBezTo>
                    <a:pt x="102" y="531"/>
                    <a:pt x="101" y="522"/>
                    <a:pt x="103" y="518"/>
                  </a:cubicBezTo>
                  <a:cubicBezTo>
                    <a:pt x="119" y="492"/>
                    <a:pt x="171" y="469"/>
                    <a:pt x="226" y="469"/>
                  </a:cubicBezTo>
                  <a:cubicBezTo>
                    <a:pt x="279" y="469"/>
                    <a:pt x="331" y="490"/>
                    <a:pt x="350" y="518"/>
                  </a:cubicBezTo>
                  <a:close/>
                  <a:moveTo>
                    <a:pt x="133" y="70"/>
                  </a:moveTo>
                  <a:cubicBezTo>
                    <a:pt x="207" y="8"/>
                    <a:pt x="317" y="17"/>
                    <a:pt x="379" y="92"/>
                  </a:cubicBezTo>
                  <a:cubicBezTo>
                    <a:pt x="442" y="166"/>
                    <a:pt x="432" y="276"/>
                    <a:pt x="358" y="338"/>
                  </a:cubicBezTo>
                  <a:cubicBezTo>
                    <a:pt x="284" y="401"/>
                    <a:pt x="173" y="391"/>
                    <a:pt x="111" y="317"/>
                  </a:cubicBezTo>
                  <a:cubicBezTo>
                    <a:pt x="49" y="243"/>
                    <a:pt x="58" y="132"/>
                    <a:pt x="133" y="70"/>
                  </a:cubicBezTo>
                  <a:close/>
                  <a:moveTo>
                    <a:pt x="86" y="187"/>
                  </a:moveTo>
                  <a:cubicBezTo>
                    <a:pt x="88" y="185"/>
                    <a:pt x="90" y="184"/>
                    <a:pt x="93" y="184"/>
                  </a:cubicBezTo>
                  <a:cubicBezTo>
                    <a:pt x="96" y="184"/>
                    <a:pt x="98" y="185"/>
                    <a:pt x="100" y="187"/>
                  </a:cubicBezTo>
                  <a:cubicBezTo>
                    <a:pt x="102" y="189"/>
                    <a:pt x="103" y="191"/>
                    <a:pt x="104" y="194"/>
                  </a:cubicBezTo>
                  <a:cubicBezTo>
                    <a:pt x="106" y="193"/>
                    <a:pt x="108" y="192"/>
                    <a:pt x="110" y="191"/>
                  </a:cubicBezTo>
                  <a:cubicBezTo>
                    <a:pt x="112" y="190"/>
                    <a:pt x="115" y="189"/>
                    <a:pt x="115" y="188"/>
                  </a:cubicBezTo>
                  <a:cubicBezTo>
                    <a:pt x="115" y="188"/>
                    <a:pt x="115" y="187"/>
                    <a:pt x="111" y="183"/>
                  </a:cubicBezTo>
                  <a:cubicBezTo>
                    <a:pt x="110" y="182"/>
                    <a:pt x="110" y="181"/>
                    <a:pt x="110" y="180"/>
                  </a:cubicBezTo>
                  <a:cubicBezTo>
                    <a:pt x="111" y="179"/>
                    <a:pt x="111" y="179"/>
                    <a:pt x="112" y="178"/>
                  </a:cubicBezTo>
                  <a:cubicBezTo>
                    <a:pt x="115" y="178"/>
                    <a:pt x="116" y="177"/>
                    <a:pt x="117" y="176"/>
                  </a:cubicBezTo>
                  <a:cubicBezTo>
                    <a:pt x="117" y="176"/>
                    <a:pt x="117" y="175"/>
                    <a:pt x="117" y="175"/>
                  </a:cubicBezTo>
                  <a:cubicBezTo>
                    <a:pt x="106" y="176"/>
                    <a:pt x="95" y="179"/>
                    <a:pt x="86" y="184"/>
                  </a:cubicBezTo>
                  <a:cubicBezTo>
                    <a:pt x="86" y="185"/>
                    <a:pt x="86" y="186"/>
                    <a:pt x="86" y="187"/>
                  </a:cubicBezTo>
                  <a:close/>
                  <a:moveTo>
                    <a:pt x="214" y="101"/>
                  </a:moveTo>
                  <a:cubicBezTo>
                    <a:pt x="216" y="100"/>
                    <a:pt x="220" y="99"/>
                    <a:pt x="223" y="100"/>
                  </a:cubicBezTo>
                  <a:cubicBezTo>
                    <a:pt x="222" y="97"/>
                    <a:pt x="221" y="92"/>
                    <a:pt x="221" y="88"/>
                  </a:cubicBezTo>
                  <a:cubicBezTo>
                    <a:pt x="218" y="73"/>
                    <a:pt x="217" y="70"/>
                    <a:pt x="219" y="68"/>
                  </a:cubicBezTo>
                  <a:cubicBezTo>
                    <a:pt x="219" y="68"/>
                    <a:pt x="220" y="67"/>
                    <a:pt x="221" y="67"/>
                  </a:cubicBezTo>
                  <a:cubicBezTo>
                    <a:pt x="223" y="67"/>
                    <a:pt x="224" y="69"/>
                    <a:pt x="224" y="69"/>
                  </a:cubicBezTo>
                  <a:cubicBezTo>
                    <a:pt x="224" y="69"/>
                    <a:pt x="225" y="70"/>
                    <a:pt x="225" y="70"/>
                  </a:cubicBezTo>
                  <a:cubicBezTo>
                    <a:pt x="226" y="73"/>
                    <a:pt x="228" y="76"/>
                    <a:pt x="230" y="79"/>
                  </a:cubicBezTo>
                  <a:cubicBezTo>
                    <a:pt x="234" y="86"/>
                    <a:pt x="239" y="94"/>
                    <a:pt x="238" y="101"/>
                  </a:cubicBezTo>
                  <a:cubicBezTo>
                    <a:pt x="237" y="105"/>
                    <a:pt x="234" y="108"/>
                    <a:pt x="230" y="111"/>
                  </a:cubicBezTo>
                  <a:cubicBezTo>
                    <a:pt x="226" y="114"/>
                    <a:pt x="226" y="115"/>
                    <a:pt x="226" y="118"/>
                  </a:cubicBezTo>
                  <a:cubicBezTo>
                    <a:pt x="225" y="122"/>
                    <a:pt x="225" y="128"/>
                    <a:pt x="220" y="137"/>
                  </a:cubicBezTo>
                  <a:cubicBezTo>
                    <a:pt x="224" y="141"/>
                    <a:pt x="224" y="146"/>
                    <a:pt x="223" y="149"/>
                  </a:cubicBezTo>
                  <a:cubicBezTo>
                    <a:pt x="223" y="153"/>
                    <a:pt x="223" y="156"/>
                    <a:pt x="228" y="159"/>
                  </a:cubicBezTo>
                  <a:cubicBezTo>
                    <a:pt x="230" y="159"/>
                    <a:pt x="232" y="159"/>
                    <a:pt x="233" y="158"/>
                  </a:cubicBezTo>
                  <a:cubicBezTo>
                    <a:pt x="235" y="155"/>
                    <a:pt x="234" y="151"/>
                    <a:pt x="234" y="147"/>
                  </a:cubicBezTo>
                  <a:cubicBezTo>
                    <a:pt x="233" y="142"/>
                    <a:pt x="233" y="138"/>
                    <a:pt x="235" y="134"/>
                  </a:cubicBezTo>
                  <a:cubicBezTo>
                    <a:pt x="236" y="133"/>
                    <a:pt x="237" y="132"/>
                    <a:pt x="238" y="131"/>
                  </a:cubicBezTo>
                  <a:cubicBezTo>
                    <a:pt x="240" y="130"/>
                    <a:pt x="240" y="130"/>
                    <a:pt x="240" y="128"/>
                  </a:cubicBezTo>
                  <a:cubicBezTo>
                    <a:pt x="239" y="128"/>
                    <a:pt x="239" y="127"/>
                    <a:pt x="240" y="126"/>
                  </a:cubicBezTo>
                  <a:cubicBezTo>
                    <a:pt x="240" y="125"/>
                    <a:pt x="241" y="125"/>
                    <a:pt x="242" y="125"/>
                  </a:cubicBezTo>
                  <a:cubicBezTo>
                    <a:pt x="249" y="124"/>
                    <a:pt x="257" y="126"/>
                    <a:pt x="264" y="130"/>
                  </a:cubicBezTo>
                  <a:cubicBezTo>
                    <a:pt x="265" y="128"/>
                    <a:pt x="266" y="126"/>
                    <a:pt x="267" y="125"/>
                  </a:cubicBezTo>
                  <a:cubicBezTo>
                    <a:pt x="272" y="120"/>
                    <a:pt x="279" y="118"/>
                    <a:pt x="285" y="122"/>
                  </a:cubicBezTo>
                  <a:cubicBezTo>
                    <a:pt x="289" y="126"/>
                    <a:pt x="290" y="130"/>
                    <a:pt x="288" y="135"/>
                  </a:cubicBezTo>
                  <a:cubicBezTo>
                    <a:pt x="285" y="145"/>
                    <a:pt x="272" y="153"/>
                    <a:pt x="262" y="153"/>
                  </a:cubicBezTo>
                  <a:cubicBezTo>
                    <a:pt x="258" y="153"/>
                    <a:pt x="254" y="152"/>
                    <a:pt x="251" y="149"/>
                  </a:cubicBezTo>
                  <a:cubicBezTo>
                    <a:pt x="245" y="151"/>
                    <a:pt x="240" y="155"/>
                    <a:pt x="238" y="161"/>
                  </a:cubicBezTo>
                  <a:cubicBezTo>
                    <a:pt x="234" y="172"/>
                    <a:pt x="237" y="187"/>
                    <a:pt x="245" y="200"/>
                  </a:cubicBezTo>
                  <a:cubicBezTo>
                    <a:pt x="252" y="211"/>
                    <a:pt x="258" y="213"/>
                    <a:pt x="262" y="213"/>
                  </a:cubicBezTo>
                  <a:cubicBezTo>
                    <a:pt x="267" y="213"/>
                    <a:pt x="272" y="210"/>
                    <a:pt x="277" y="207"/>
                  </a:cubicBezTo>
                  <a:cubicBezTo>
                    <a:pt x="282" y="205"/>
                    <a:pt x="287" y="202"/>
                    <a:pt x="292" y="201"/>
                  </a:cubicBezTo>
                  <a:cubicBezTo>
                    <a:pt x="292" y="201"/>
                    <a:pt x="293" y="201"/>
                    <a:pt x="293" y="201"/>
                  </a:cubicBezTo>
                  <a:cubicBezTo>
                    <a:pt x="293" y="201"/>
                    <a:pt x="294" y="201"/>
                    <a:pt x="294" y="202"/>
                  </a:cubicBezTo>
                  <a:cubicBezTo>
                    <a:pt x="296" y="203"/>
                    <a:pt x="301" y="207"/>
                    <a:pt x="306" y="213"/>
                  </a:cubicBezTo>
                  <a:cubicBezTo>
                    <a:pt x="320" y="226"/>
                    <a:pt x="349" y="255"/>
                    <a:pt x="359" y="255"/>
                  </a:cubicBezTo>
                  <a:cubicBezTo>
                    <a:pt x="360" y="255"/>
                    <a:pt x="360" y="254"/>
                    <a:pt x="360" y="254"/>
                  </a:cubicBezTo>
                  <a:cubicBezTo>
                    <a:pt x="361" y="253"/>
                    <a:pt x="362" y="249"/>
                    <a:pt x="358" y="236"/>
                  </a:cubicBezTo>
                  <a:cubicBezTo>
                    <a:pt x="356" y="231"/>
                    <a:pt x="355" y="225"/>
                    <a:pt x="353" y="218"/>
                  </a:cubicBezTo>
                  <a:cubicBezTo>
                    <a:pt x="348" y="198"/>
                    <a:pt x="341" y="171"/>
                    <a:pt x="333" y="158"/>
                  </a:cubicBezTo>
                  <a:cubicBezTo>
                    <a:pt x="331" y="160"/>
                    <a:pt x="328" y="162"/>
                    <a:pt x="326" y="163"/>
                  </a:cubicBezTo>
                  <a:cubicBezTo>
                    <a:pt x="324" y="164"/>
                    <a:pt x="323" y="164"/>
                    <a:pt x="322" y="163"/>
                  </a:cubicBezTo>
                  <a:cubicBezTo>
                    <a:pt x="319" y="158"/>
                    <a:pt x="321" y="153"/>
                    <a:pt x="324" y="147"/>
                  </a:cubicBezTo>
                  <a:cubicBezTo>
                    <a:pt x="326" y="142"/>
                    <a:pt x="329" y="135"/>
                    <a:pt x="327" y="129"/>
                  </a:cubicBezTo>
                  <a:cubicBezTo>
                    <a:pt x="327" y="128"/>
                    <a:pt x="326" y="128"/>
                    <a:pt x="325" y="128"/>
                  </a:cubicBezTo>
                  <a:cubicBezTo>
                    <a:pt x="324" y="128"/>
                    <a:pt x="322" y="129"/>
                    <a:pt x="321" y="130"/>
                  </a:cubicBezTo>
                  <a:cubicBezTo>
                    <a:pt x="319" y="131"/>
                    <a:pt x="317" y="133"/>
                    <a:pt x="314" y="133"/>
                  </a:cubicBezTo>
                  <a:cubicBezTo>
                    <a:pt x="310" y="133"/>
                    <a:pt x="307" y="129"/>
                    <a:pt x="305" y="125"/>
                  </a:cubicBezTo>
                  <a:cubicBezTo>
                    <a:pt x="304" y="124"/>
                    <a:pt x="304" y="123"/>
                    <a:pt x="305" y="122"/>
                  </a:cubicBezTo>
                  <a:cubicBezTo>
                    <a:pt x="306" y="121"/>
                    <a:pt x="307" y="121"/>
                    <a:pt x="308" y="121"/>
                  </a:cubicBezTo>
                  <a:cubicBezTo>
                    <a:pt x="313" y="124"/>
                    <a:pt x="318" y="122"/>
                    <a:pt x="324" y="119"/>
                  </a:cubicBezTo>
                  <a:cubicBezTo>
                    <a:pt x="328" y="117"/>
                    <a:pt x="332" y="115"/>
                    <a:pt x="336" y="115"/>
                  </a:cubicBezTo>
                  <a:cubicBezTo>
                    <a:pt x="340" y="115"/>
                    <a:pt x="343" y="116"/>
                    <a:pt x="346" y="118"/>
                  </a:cubicBezTo>
                  <a:cubicBezTo>
                    <a:pt x="347" y="119"/>
                    <a:pt x="348" y="121"/>
                    <a:pt x="350" y="122"/>
                  </a:cubicBezTo>
                  <a:cubicBezTo>
                    <a:pt x="352" y="127"/>
                    <a:pt x="355" y="131"/>
                    <a:pt x="365" y="130"/>
                  </a:cubicBezTo>
                  <a:cubicBezTo>
                    <a:pt x="362" y="121"/>
                    <a:pt x="359" y="107"/>
                    <a:pt x="366" y="99"/>
                  </a:cubicBezTo>
                  <a:cubicBezTo>
                    <a:pt x="335" y="64"/>
                    <a:pt x="290" y="43"/>
                    <a:pt x="243" y="44"/>
                  </a:cubicBezTo>
                  <a:cubicBezTo>
                    <a:pt x="245" y="47"/>
                    <a:pt x="245" y="49"/>
                    <a:pt x="245" y="51"/>
                  </a:cubicBezTo>
                  <a:cubicBezTo>
                    <a:pt x="245" y="53"/>
                    <a:pt x="243" y="55"/>
                    <a:pt x="240" y="56"/>
                  </a:cubicBezTo>
                  <a:cubicBezTo>
                    <a:pt x="240" y="57"/>
                    <a:pt x="239" y="57"/>
                    <a:pt x="238" y="56"/>
                  </a:cubicBezTo>
                  <a:cubicBezTo>
                    <a:pt x="237" y="56"/>
                    <a:pt x="237" y="56"/>
                    <a:pt x="237" y="55"/>
                  </a:cubicBezTo>
                  <a:cubicBezTo>
                    <a:pt x="235" y="52"/>
                    <a:pt x="233" y="51"/>
                    <a:pt x="230" y="51"/>
                  </a:cubicBezTo>
                  <a:cubicBezTo>
                    <a:pt x="224" y="51"/>
                    <a:pt x="214" y="58"/>
                    <a:pt x="209" y="70"/>
                  </a:cubicBezTo>
                  <a:cubicBezTo>
                    <a:pt x="206" y="76"/>
                    <a:pt x="203" y="88"/>
                    <a:pt x="214" y="101"/>
                  </a:cubicBezTo>
                  <a:close/>
                  <a:moveTo>
                    <a:pt x="189" y="286"/>
                  </a:moveTo>
                  <a:cubicBezTo>
                    <a:pt x="188" y="295"/>
                    <a:pt x="192" y="303"/>
                    <a:pt x="197" y="312"/>
                  </a:cubicBezTo>
                  <a:cubicBezTo>
                    <a:pt x="198" y="313"/>
                    <a:pt x="199" y="315"/>
                    <a:pt x="199" y="316"/>
                  </a:cubicBezTo>
                  <a:cubicBezTo>
                    <a:pt x="203" y="316"/>
                    <a:pt x="206" y="315"/>
                    <a:pt x="209" y="315"/>
                  </a:cubicBezTo>
                  <a:cubicBezTo>
                    <a:pt x="230" y="315"/>
                    <a:pt x="243" y="332"/>
                    <a:pt x="255" y="348"/>
                  </a:cubicBezTo>
                  <a:cubicBezTo>
                    <a:pt x="259" y="353"/>
                    <a:pt x="264" y="358"/>
                    <a:pt x="268" y="363"/>
                  </a:cubicBezTo>
                  <a:cubicBezTo>
                    <a:pt x="271" y="362"/>
                    <a:pt x="274" y="362"/>
                    <a:pt x="277" y="361"/>
                  </a:cubicBezTo>
                  <a:cubicBezTo>
                    <a:pt x="276" y="358"/>
                    <a:pt x="274" y="356"/>
                    <a:pt x="272" y="355"/>
                  </a:cubicBezTo>
                  <a:cubicBezTo>
                    <a:pt x="271" y="354"/>
                    <a:pt x="271" y="353"/>
                    <a:pt x="271" y="352"/>
                  </a:cubicBezTo>
                  <a:cubicBezTo>
                    <a:pt x="271" y="347"/>
                    <a:pt x="270" y="346"/>
                    <a:pt x="269" y="346"/>
                  </a:cubicBezTo>
                  <a:cubicBezTo>
                    <a:pt x="269" y="346"/>
                    <a:pt x="268" y="346"/>
                    <a:pt x="267" y="345"/>
                  </a:cubicBezTo>
                  <a:cubicBezTo>
                    <a:pt x="267" y="344"/>
                    <a:pt x="267" y="344"/>
                    <a:pt x="267" y="343"/>
                  </a:cubicBezTo>
                  <a:cubicBezTo>
                    <a:pt x="268" y="337"/>
                    <a:pt x="270" y="332"/>
                    <a:pt x="273" y="327"/>
                  </a:cubicBezTo>
                  <a:cubicBezTo>
                    <a:pt x="271" y="327"/>
                    <a:pt x="270" y="326"/>
                    <a:pt x="269" y="324"/>
                  </a:cubicBezTo>
                  <a:cubicBezTo>
                    <a:pt x="268" y="324"/>
                    <a:pt x="268" y="322"/>
                    <a:pt x="268" y="321"/>
                  </a:cubicBezTo>
                  <a:cubicBezTo>
                    <a:pt x="269" y="320"/>
                    <a:pt x="270" y="319"/>
                    <a:pt x="271" y="317"/>
                  </a:cubicBezTo>
                  <a:cubicBezTo>
                    <a:pt x="272" y="316"/>
                    <a:pt x="273" y="315"/>
                    <a:pt x="274" y="314"/>
                  </a:cubicBezTo>
                  <a:cubicBezTo>
                    <a:pt x="273" y="312"/>
                    <a:pt x="273" y="311"/>
                    <a:pt x="273" y="309"/>
                  </a:cubicBezTo>
                  <a:cubicBezTo>
                    <a:pt x="272" y="305"/>
                    <a:pt x="272" y="301"/>
                    <a:pt x="269" y="298"/>
                  </a:cubicBezTo>
                  <a:cubicBezTo>
                    <a:pt x="268" y="297"/>
                    <a:pt x="268" y="295"/>
                    <a:pt x="269" y="294"/>
                  </a:cubicBezTo>
                  <a:cubicBezTo>
                    <a:pt x="276" y="283"/>
                    <a:pt x="272" y="274"/>
                    <a:pt x="267" y="263"/>
                  </a:cubicBezTo>
                  <a:cubicBezTo>
                    <a:pt x="265" y="260"/>
                    <a:pt x="264" y="258"/>
                    <a:pt x="263" y="255"/>
                  </a:cubicBezTo>
                  <a:cubicBezTo>
                    <a:pt x="260" y="255"/>
                    <a:pt x="256" y="258"/>
                    <a:pt x="251" y="261"/>
                  </a:cubicBezTo>
                  <a:cubicBezTo>
                    <a:pt x="247" y="264"/>
                    <a:pt x="242" y="268"/>
                    <a:pt x="237" y="268"/>
                  </a:cubicBezTo>
                  <a:cubicBezTo>
                    <a:pt x="234" y="268"/>
                    <a:pt x="232" y="267"/>
                    <a:pt x="231" y="266"/>
                  </a:cubicBezTo>
                  <a:cubicBezTo>
                    <a:pt x="226" y="268"/>
                    <a:pt x="222" y="270"/>
                    <a:pt x="218" y="271"/>
                  </a:cubicBezTo>
                  <a:cubicBezTo>
                    <a:pt x="208" y="275"/>
                    <a:pt x="199" y="278"/>
                    <a:pt x="189" y="286"/>
                  </a:cubicBezTo>
                  <a:close/>
                  <a:moveTo>
                    <a:pt x="144" y="206"/>
                  </a:moveTo>
                  <a:cubicBezTo>
                    <a:pt x="148" y="200"/>
                    <a:pt x="151" y="198"/>
                    <a:pt x="153" y="198"/>
                  </a:cubicBezTo>
                  <a:cubicBezTo>
                    <a:pt x="155" y="198"/>
                    <a:pt x="157" y="200"/>
                    <a:pt x="157" y="201"/>
                  </a:cubicBezTo>
                  <a:cubicBezTo>
                    <a:pt x="157" y="201"/>
                    <a:pt x="157" y="201"/>
                    <a:pt x="157" y="201"/>
                  </a:cubicBezTo>
                  <a:cubicBezTo>
                    <a:pt x="158" y="201"/>
                    <a:pt x="160" y="199"/>
                    <a:pt x="164" y="194"/>
                  </a:cubicBezTo>
                  <a:cubicBezTo>
                    <a:pt x="162" y="192"/>
                    <a:pt x="157" y="191"/>
                    <a:pt x="152" y="191"/>
                  </a:cubicBezTo>
                  <a:cubicBezTo>
                    <a:pt x="137" y="191"/>
                    <a:pt x="115" y="198"/>
                    <a:pt x="109" y="204"/>
                  </a:cubicBezTo>
                  <a:cubicBezTo>
                    <a:pt x="109" y="206"/>
                    <a:pt x="108" y="207"/>
                    <a:pt x="107" y="209"/>
                  </a:cubicBezTo>
                  <a:cubicBezTo>
                    <a:pt x="105" y="212"/>
                    <a:pt x="102" y="215"/>
                    <a:pt x="99" y="215"/>
                  </a:cubicBezTo>
                  <a:cubicBezTo>
                    <a:pt x="97" y="215"/>
                    <a:pt x="94" y="214"/>
                    <a:pt x="93" y="209"/>
                  </a:cubicBezTo>
                  <a:cubicBezTo>
                    <a:pt x="91" y="209"/>
                    <a:pt x="90" y="209"/>
                    <a:pt x="90" y="209"/>
                  </a:cubicBezTo>
                  <a:cubicBezTo>
                    <a:pt x="88" y="209"/>
                    <a:pt x="86" y="209"/>
                    <a:pt x="85" y="208"/>
                  </a:cubicBezTo>
                  <a:cubicBezTo>
                    <a:pt x="86" y="243"/>
                    <a:pt x="99" y="278"/>
                    <a:pt x="121" y="306"/>
                  </a:cubicBezTo>
                  <a:cubicBezTo>
                    <a:pt x="122" y="306"/>
                    <a:pt x="124" y="308"/>
                    <a:pt x="130" y="308"/>
                  </a:cubicBezTo>
                  <a:cubicBezTo>
                    <a:pt x="146" y="308"/>
                    <a:pt x="168" y="300"/>
                    <a:pt x="177" y="292"/>
                  </a:cubicBezTo>
                  <a:cubicBezTo>
                    <a:pt x="171" y="293"/>
                    <a:pt x="165" y="290"/>
                    <a:pt x="161" y="287"/>
                  </a:cubicBezTo>
                  <a:cubicBezTo>
                    <a:pt x="158" y="286"/>
                    <a:pt x="156" y="285"/>
                    <a:pt x="155" y="284"/>
                  </a:cubicBezTo>
                  <a:cubicBezTo>
                    <a:pt x="155" y="284"/>
                    <a:pt x="155" y="284"/>
                    <a:pt x="154" y="284"/>
                  </a:cubicBezTo>
                  <a:cubicBezTo>
                    <a:pt x="148" y="284"/>
                    <a:pt x="138" y="295"/>
                    <a:pt x="134" y="299"/>
                  </a:cubicBezTo>
                  <a:cubicBezTo>
                    <a:pt x="132" y="301"/>
                    <a:pt x="130" y="303"/>
                    <a:pt x="123" y="299"/>
                  </a:cubicBezTo>
                  <a:cubicBezTo>
                    <a:pt x="119" y="297"/>
                    <a:pt x="115" y="293"/>
                    <a:pt x="114" y="287"/>
                  </a:cubicBezTo>
                  <a:cubicBezTo>
                    <a:pt x="113" y="282"/>
                    <a:pt x="114" y="276"/>
                    <a:pt x="117" y="272"/>
                  </a:cubicBezTo>
                  <a:cubicBezTo>
                    <a:pt x="117" y="272"/>
                    <a:pt x="118" y="272"/>
                    <a:pt x="118" y="272"/>
                  </a:cubicBezTo>
                  <a:cubicBezTo>
                    <a:pt x="120" y="270"/>
                    <a:pt x="125" y="271"/>
                    <a:pt x="131" y="273"/>
                  </a:cubicBezTo>
                  <a:cubicBezTo>
                    <a:pt x="134" y="273"/>
                    <a:pt x="138" y="274"/>
                    <a:pt x="140" y="274"/>
                  </a:cubicBezTo>
                  <a:cubicBezTo>
                    <a:pt x="140" y="270"/>
                    <a:pt x="140" y="265"/>
                    <a:pt x="139" y="261"/>
                  </a:cubicBezTo>
                  <a:cubicBezTo>
                    <a:pt x="138" y="247"/>
                    <a:pt x="136" y="230"/>
                    <a:pt x="152" y="212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1" y="212"/>
                    <a:pt x="151" y="212"/>
                    <a:pt x="150" y="212"/>
                  </a:cubicBezTo>
                  <a:cubicBezTo>
                    <a:pt x="146" y="212"/>
                    <a:pt x="145" y="210"/>
                    <a:pt x="144" y="209"/>
                  </a:cubicBezTo>
                  <a:cubicBezTo>
                    <a:pt x="143" y="208"/>
                    <a:pt x="143" y="207"/>
                    <a:pt x="144" y="206"/>
                  </a:cubicBezTo>
                  <a:close/>
                  <a:moveTo>
                    <a:pt x="120" y="104"/>
                  </a:moveTo>
                  <a:cubicBezTo>
                    <a:pt x="112" y="114"/>
                    <a:pt x="105" y="125"/>
                    <a:pt x="100" y="136"/>
                  </a:cubicBezTo>
                  <a:cubicBezTo>
                    <a:pt x="107" y="135"/>
                    <a:pt x="116" y="138"/>
                    <a:pt x="121" y="144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3" y="145"/>
                    <a:pt x="124" y="145"/>
                  </a:cubicBezTo>
                  <a:cubicBezTo>
                    <a:pt x="125" y="144"/>
                    <a:pt x="126" y="143"/>
                    <a:pt x="128" y="143"/>
                  </a:cubicBezTo>
                  <a:cubicBezTo>
                    <a:pt x="128" y="143"/>
                    <a:pt x="129" y="143"/>
                    <a:pt x="130" y="143"/>
                  </a:cubicBezTo>
                  <a:cubicBezTo>
                    <a:pt x="130" y="144"/>
                    <a:pt x="130" y="144"/>
                    <a:pt x="131" y="144"/>
                  </a:cubicBezTo>
                  <a:cubicBezTo>
                    <a:pt x="132" y="147"/>
                    <a:pt x="131" y="149"/>
                    <a:pt x="131" y="150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9" y="156"/>
                    <a:pt x="147" y="155"/>
                    <a:pt x="155" y="148"/>
                  </a:cubicBezTo>
                  <a:cubicBezTo>
                    <a:pt x="150" y="142"/>
                    <a:pt x="150" y="137"/>
                    <a:pt x="150" y="131"/>
                  </a:cubicBezTo>
                  <a:cubicBezTo>
                    <a:pt x="150" y="129"/>
                    <a:pt x="150" y="126"/>
                    <a:pt x="149" y="124"/>
                  </a:cubicBezTo>
                  <a:cubicBezTo>
                    <a:pt x="149" y="120"/>
                    <a:pt x="150" y="118"/>
                    <a:pt x="152" y="117"/>
                  </a:cubicBezTo>
                  <a:cubicBezTo>
                    <a:pt x="153" y="115"/>
                    <a:pt x="154" y="114"/>
                    <a:pt x="154" y="111"/>
                  </a:cubicBezTo>
                  <a:cubicBezTo>
                    <a:pt x="153" y="110"/>
                    <a:pt x="152" y="110"/>
                    <a:pt x="151" y="110"/>
                  </a:cubicBezTo>
                  <a:cubicBezTo>
                    <a:pt x="147" y="110"/>
                    <a:pt x="141" y="110"/>
                    <a:pt x="137" y="105"/>
                  </a:cubicBezTo>
                  <a:cubicBezTo>
                    <a:pt x="136" y="102"/>
                    <a:pt x="135" y="102"/>
                    <a:pt x="135" y="102"/>
                  </a:cubicBezTo>
                  <a:cubicBezTo>
                    <a:pt x="134" y="102"/>
                    <a:pt x="132" y="103"/>
                    <a:pt x="129" y="105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26" y="107"/>
                    <a:pt x="125" y="107"/>
                    <a:pt x="124" y="106"/>
                  </a:cubicBezTo>
                  <a:cubicBezTo>
                    <a:pt x="123" y="106"/>
                    <a:pt x="122" y="105"/>
                    <a:pt x="121" y="104"/>
                  </a:cubicBezTo>
                  <a:cubicBezTo>
                    <a:pt x="121" y="104"/>
                    <a:pt x="121" y="104"/>
                    <a:pt x="120" y="104"/>
                  </a:cubicBezTo>
                  <a:close/>
                  <a:moveTo>
                    <a:pt x="417" y="354"/>
                  </a:moveTo>
                  <a:cubicBezTo>
                    <a:pt x="410" y="348"/>
                    <a:pt x="400" y="348"/>
                    <a:pt x="394" y="354"/>
                  </a:cubicBezTo>
                  <a:cubicBezTo>
                    <a:pt x="363" y="384"/>
                    <a:pt x="324" y="405"/>
                    <a:pt x="281" y="413"/>
                  </a:cubicBezTo>
                  <a:cubicBezTo>
                    <a:pt x="263" y="416"/>
                    <a:pt x="245" y="417"/>
                    <a:pt x="226" y="415"/>
                  </a:cubicBezTo>
                  <a:cubicBezTo>
                    <a:pt x="129" y="406"/>
                    <a:pt x="53" y="333"/>
                    <a:pt x="37" y="241"/>
                  </a:cubicBezTo>
                  <a:cubicBezTo>
                    <a:pt x="33" y="224"/>
                    <a:pt x="32" y="205"/>
                    <a:pt x="34" y="186"/>
                  </a:cubicBezTo>
                  <a:cubicBezTo>
                    <a:pt x="40" y="121"/>
                    <a:pt x="74" y="66"/>
                    <a:pt x="123" y="32"/>
                  </a:cubicBezTo>
                  <a:cubicBezTo>
                    <a:pt x="131" y="27"/>
                    <a:pt x="132" y="17"/>
                    <a:pt x="127" y="9"/>
                  </a:cubicBezTo>
                  <a:cubicBezTo>
                    <a:pt x="122" y="2"/>
                    <a:pt x="112" y="0"/>
                    <a:pt x="105" y="5"/>
                  </a:cubicBezTo>
                  <a:cubicBezTo>
                    <a:pt x="48" y="45"/>
                    <a:pt x="8" y="109"/>
                    <a:pt x="2" y="183"/>
                  </a:cubicBezTo>
                  <a:cubicBezTo>
                    <a:pt x="0" y="205"/>
                    <a:pt x="1" y="226"/>
                    <a:pt x="5" y="247"/>
                  </a:cubicBezTo>
                  <a:cubicBezTo>
                    <a:pt x="23" y="353"/>
                    <a:pt x="111" y="437"/>
                    <a:pt x="223" y="447"/>
                  </a:cubicBezTo>
                  <a:cubicBezTo>
                    <a:pt x="245" y="449"/>
                    <a:pt x="266" y="448"/>
                    <a:pt x="287" y="444"/>
                  </a:cubicBezTo>
                  <a:cubicBezTo>
                    <a:pt x="337" y="436"/>
                    <a:pt x="382" y="412"/>
                    <a:pt x="416" y="377"/>
                  </a:cubicBezTo>
                  <a:cubicBezTo>
                    <a:pt x="423" y="371"/>
                    <a:pt x="423" y="360"/>
                    <a:pt x="417" y="3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21"/>
            <p:cNvSpPr>
              <a:spLocks noEditPoints="1"/>
            </p:cNvSpPr>
            <p:nvPr/>
          </p:nvSpPr>
          <p:spPr bwMode="auto">
            <a:xfrm>
              <a:off x="1480128" y="658093"/>
              <a:ext cx="398462" cy="609600"/>
            </a:xfrm>
            <a:custGeom>
              <a:avLst/>
              <a:gdLst>
                <a:gd name="T0" fmla="*/ 129 w 336"/>
                <a:gd name="T1" fmla="*/ 22 h 513"/>
                <a:gd name="T2" fmla="*/ 135 w 336"/>
                <a:gd name="T3" fmla="*/ 10 h 513"/>
                <a:gd name="T4" fmla="*/ 163 w 336"/>
                <a:gd name="T5" fmla="*/ 2 h 513"/>
                <a:gd name="T6" fmla="*/ 175 w 336"/>
                <a:gd name="T7" fmla="*/ 8 h 513"/>
                <a:gd name="T8" fmla="*/ 177 w 336"/>
                <a:gd name="T9" fmla="*/ 13 h 513"/>
                <a:gd name="T10" fmla="*/ 171 w 336"/>
                <a:gd name="T11" fmla="*/ 25 h 513"/>
                <a:gd name="T12" fmla="*/ 142 w 336"/>
                <a:gd name="T13" fmla="*/ 34 h 513"/>
                <a:gd name="T14" fmla="*/ 131 w 336"/>
                <a:gd name="T15" fmla="*/ 28 h 513"/>
                <a:gd name="T16" fmla="*/ 129 w 336"/>
                <a:gd name="T17" fmla="*/ 22 h 513"/>
                <a:gd name="T18" fmla="*/ 209 w 336"/>
                <a:gd name="T19" fmla="*/ 287 h 513"/>
                <a:gd name="T20" fmla="*/ 198 w 336"/>
                <a:gd name="T21" fmla="*/ 303 h 513"/>
                <a:gd name="T22" fmla="*/ 216 w 336"/>
                <a:gd name="T23" fmla="*/ 310 h 513"/>
                <a:gd name="T24" fmla="*/ 266 w 336"/>
                <a:gd name="T25" fmla="*/ 294 h 513"/>
                <a:gd name="T26" fmla="*/ 278 w 336"/>
                <a:gd name="T27" fmla="*/ 278 h 513"/>
                <a:gd name="T28" fmla="*/ 259 w 336"/>
                <a:gd name="T29" fmla="*/ 272 h 513"/>
                <a:gd name="T30" fmla="*/ 209 w 336"/>
                <a:gd name="T31" fmla="*/ 287 h 513"/>
                <a:gd name="T32" fmla="*/ 336 w 336"/>
                <a:gd name="T33" fmla="*/ 366 h 513"/>
                <a:gd name="T34" fmla="*/ 336 w 336"/>
                <a:gd name="T35" fmla="*/ 376 h 513"/>
                <a:gd name="T36" fmla="*/ 328 w 336"/>
                <a:gd name="T37" fmla="*/ 385 h 513"/>
                <a:gd name="T38" fmla="*/ 312 w 336"/>
                <a:gd name="T39" fmla="*/ 385 h 513"/>
                <a:gd name="T40" fmla="*/ 228 w 336"/>
                <a:gd name="T41" fmla="*/ 451 h 513"/>
                <a:gd name="T42" fmla="*/ 295 w 336"/>
                <a:gd name="T43" fmla="*/ 497 h 513"/>
                <a:gd name="T44" fmla="*/ 280 w 336"/>
                <a:gd name="T45" fmla="*/ 513 h 513"/>
                <a:gd name="T46" fmla="*/ 63 w 336"/>
                <a:gd name="T47" fmla="*/ 513 h 513"/>
                <a:gd name="T48" fmla="*/ 48 w 336"/>
                <a:gd name="T49" fmla="*/ 497 h 513"/>
                <a:gd name="T50" fmla="*/ 105 w 336"/>
                <a:gd name="T51" fmla="*/ 454 h 513"/>
                <a:gd name="T52" fmla="*/ 0 w 336"/>
                <a:gd name="T53" fmla="*/ 292 h 513"/>
                <a:gd name="T54" fmla="*/ 142 w 336"/>
                <a:gd name="T55" fmla="*/ 124 h 513"/>
                <a:gd name="T56" fmla="*/ 125 w 336"/>
                <a:gd name="T57" fmla="*/ 68 h 513"/>
                <a:gd name="T58" fmla="*/ 136 w 336"/>
                <a:gd name="T59" fmla="*/ 49 h 513"/>
                <a:gd name="T60" fmla="*/ 186 w 336"/>
                <a:gd name="T61" fmla="*/ 33 h 513"/>
                <a:gd name="T62" fmla="*/ 206 w 336"/>
                <a:gd name="T63" fmla="*/ 43 h 513"/>
                <a:gd name="T64" fmla="*/ 266 w 336"/>
                <a:gd name="T65" fmla="*/ 235 h 513"/>
                <a:gd name="T66" fmla="*/ 255 w 336"/>
                <a:gd name="T67" fmla="*/ 255 h 513"/>
                <a:gd name="T68" fmla="*/ 205 w 336"/>
                <a:gd name="T69" fmla="*/ 271 h 513"/>
                <a:gd name="T70" fmla="*/ 185 w 336"/>
                <a:gd name="T71" fmla="*/ 260 h 513"/>
                <a:gd name="T72" fmla="*/ 161 w 336"/>
                <a:gd name="T73" fmla="*/ 182 h 513"/>
                <a:gd name="T74" fmla="*/ 62 w 336"/>
                <a:gd name="T75" fmla="*/ 286 h 513"/>
                <a:gd name="T76" fmla="*/ 154 w 336"/>
                <a:gd name="T77" fmla="*/ 400 h 513"/>
                <a:gd name="T78" fmla="*/ 204 w 336"/>
                <a:gd name="T79" fmla="*/ 385 h 513"/>
                <a:gd name="T80" fmla="*/ 187 w 336"/>
                <a:gd name="T81" fmla="*/ 385 h 513"/>
                <a:gd name="T82" fmla="*/ 178 w 336"/>
                <a:gd name="T83" fmla="*/ 376 h 513"/>
                <a:gd name="T84" fmla="*/ 178 w 336"/>
                <a:gd name="T85" fmla="*/ 366 h 513"/>
                <a:gd name="T86" fmla="*/ 187 w 336"/>
                <a:gd name="T87" fmla="*/ 357 h 513"/>
                <a:gd name="T88" fmla="*/ 328 w 336"/>
                <a:gd name="T89" fmla="*/ 357 h 513"/>
                <a:gd name="T90" fmla="*/ 336 w 336"/>
                <a:gd name="T91" fmla="*/ 366 h 513"/>
                <a:gd name="T92" fmla="*/ 183 w 336"/>
                <a:gd name="T93" fmla="*/ 95 h 513"/>
                <a:gd name="T94" fmla="*/ 214 w 336"/>
                <a:gd name="T95" fmla="*/ 200 h 513"/>
                <a:gd name="T96" fmla="*/ 220 w 336"/>
                <a:gd name="T97" fmla="*/ 206 h 513"/>
                <a:gd name="T98" fmla="*/ 224 w 336"/>
                <a:gd name="T99" fmla="*/ 206 h 513"/>
                <a:gd name="T100" fmla="*/ 229 w 336"/>
                <a:gd name="T101" fmla="*/ 196 h 513"/>
                <a:gd name="T102" fmla="*/ 198 w 336"/>
                <a:gd name="T103" fmla="*/ 91 h 513"/>
                <a:gd name="T104" fmla="*/ 188 w 336"/>
                <a:gd name="T105" fmla="*/ 86 h 513"/>
                <a:gd name="T106" fmla="*/ 183 w 336"/>
                <a:gd name="T107" fmla="*/ 95 h 513"/>
                <a:gd name="T108" fmla="*/ 184 w 336"/>
                <a:gd name="T109" fmla="*/ 441 h 513"/>
                <a:gd name="T110" fmla="*/ 151 w 336"/>
                <a:gd name="T111" fmla="*/ 441 h 513"/>
                <a:gd name="T112" fmla="*/ 151 w 336"/>
                <a:gd name="T113" fmla="*/ 474 h 513"/>
                <a:gd name="T114" fmla="*/ 184 w 336"/>
                <a:gd name="T115" fmla="*/ 474 h 513"/>
                <a:gd name="T116" fmla="*/ 184 w 336"/>
                <a:gd name="T117" fmla="*/ 44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6" h="513">
                  <a:moveTo>
                    <a:pt x="129" y="22"/>
                  </a:moveTo>
                  <a:cubicBezTo>
                    <a:pt x="127" y="17"/>
                    <a:pt x="130" y="12"/>
                    <a:pt x="135" y="10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0"/>
                    <a:pt x="173" y="3"/>
                    <a:pt x="175" y="8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8" y="18"/>
                    <a:pt x="176" y="23"/>
                    <a:pt x="171" y="25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38" y="35"/>
                    <a:pt x="132" y="33"/>
                    <a:pt x="131" y="28"/>
                  </a:cubicBezTo>
                  <a:lnTo>
                    <a:pt x="129" y="22"/>
                  </a:lnTo>
                  <a:close/>
                  <a:moveTo>
                    <a:pt x="209" y="287"/>
                  </a:moveTo>
                  <a:cubicBezTo>
                    <a:pt x="201" y="290"/>
                    <a:pt x="196" y="297"/>
                    <a:pt x="198" y="303"/>
                  </a:cubicBezTo>
                  <a:cubicBezTo>
                    <a:pt x="199" y="309"/>
                    <a:pt x="208" y="312"/>
                    <a:pt x="216" y="310"/>
                  </a:cubicBezTo>
                  <a:cubicBezTo>
                    <a:pt x="266" y="294"/>
                    <a:pt x="266" y="294"/>
                    <a:pt x="266" y="294"/>
                  </a:cubicBezTo>
                  <a:cubicBezTo>
                    <a:pt x="275" y="292"/>
                    <a:pt x="280" y="284"/>
                    <a:pt x="278" y="278"/>
                  </a:cubicBezTo>
                  <a:cubicBezTo>
                    <a:pt x="276" y="272"/>
                    <a:pt x="268" y="269"/>
                    <a:pt x="259" y="272"/>
                  </a:cubicBezTo>
                  <a:lnTo>
                    <a:pt x="209" y="287"/>
                  </a:lnTo>
                  <a:close/>
                  <a:moveTo>
                    <a:pt x="336" y="366"/>
                  </a:moveTo>
                  <a:cubicBezTo>
                    <a:pt x="336" y="376"/>
                    <a:pt x="336" y="376"/>
                    <a:pt x="336" y="376"/>
                  </a:cubicBezTo>
                  <a:cubicBezTo>
                    <a:pt x="336" y="381"/>
                    <a:pt x="333" y="385"/>
                    <a:pt x="328" y="385"/>
                  </a:cubicBezTo>
                  <a:cubicBezTo>
                    <a:pt x="312" y="385"/>
                    <a:pt x="312" y="385"/>
                    <a:pt x="312" y="385"/>
                  </a:cubicBezTo>
                  <a:cubicBezTo>
                    <a:pt x="294" y="409"/>
                    <a:pt x="259" y="436"/>
                    <a:pt x="228" y="451"/>
                  </a:cubicBezTo>
                  <a:cubicBezTo>
                    <a:pt x="263" y="460"/>
                    <a:pt x="295" y="483"/>
                    <a:pt x="295" y="497"/>
                  </a:cubicBezTo>
                  <a:cubicBezTo>
                    <a:pt x="295" y="507"/>
                    <a:pt x="286" y="513"/>
                    <a:pt x="280" y="513"/>
                  </a:cubicBezTo>
                  <a:cubicBezTo>
                    <a:pt x="63" y="513"/>
                    <a:pt x="63" y="513"/>
                    <a:pt x="63" y="513"/>
                  </a:cubicBezTo>
                  <a:cubicBezTo>
                    <a:pt x="54" y="513"/>
                    <a:pt x="48" y="506"/>
                    <a:pt x="48" y="497"/>
                  </a:cubicBezTo>
                  <a:cubicBezTo>
                    <a:pt x="48" y="483"/>
                    <a:pt x="73" y="466"/>
                    <a:pt x="105" y="454"/>
                  </a:cubicBezTo>
                  <a:cubicBezTo>
                    <a:pt x="25" y="409"/>
                    <a:pt x="0" y="361"/>
                    <a:pt x="0" y="292"/>
                  </a:cubicBezTo>
                  <a:cubicBezTo>
                    <a:pt x="0" y="217"/>
                    <a:pt x="52" y="148"/>
                    <a:pt x="142" y="124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3" y="60"/>
                    <a:pt x="127" y="51"/>
                    <a:pt x="136" y="49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94" y="30"/>
                    <a:pt x="203" y="35"/>
                    <a:pt x="206" y="43"/>
                  </a:cubicBezTo>
                  <a:cubicBezTo>
                    <a:pt x="266" y="235"/>
                    <a:pt x="266" y="235"/>
                    <a:pt x="266" y="235"/>
                  </a:cubicBezTo>
                  <a:cubicBezTo>
                    <a:pt x="268" y="244"/>
                    <a:pt x="264" y="253"/>
                    <a:pt x="255" y="255"/>
                  </a:cubicBezTo>
                  <a:cubicBezTo>
                    <a:pt x="205" y="271"/>
                    <a:pt x="205" y="271"/>
                    <a:pt x="205" y="271"/>
                  </a:cubicBezTo>
                  <a:cubicBezTo>
                    <a:pt x="197" y="273"/>
                    <a:pt x="188" y="269"/>
                    <a:pt x="185" y="260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16" y="187"/>
                    <a:pt x="62" y="230"/>
                    <a:pt x="62" y="286"/>
                  </a:cubicBezTo>
                  <a:cubicBezTo>
                    <a:pt x="62" y="345"/>
                    <a:pt x="106" y="400"/>
                    <a:pt x="154" y="400"/>
                  </a:cubicBezTo>
                  <a:cubicBezTo>
                    <a:pt x="176" y="400"/>
                    <a:pt x="193" y="394"/>
                    <a:pt x="204" y="385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2" y="385"/>
                    <a:pt x="178" y="381"/>
                    <a:pt x="178" y="376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8" y="361"/>
                    <a:pt x="182" y="357"/>
                    <a:pt x="187" y="357"/>
                  </a:cubicBezTo>
                  <a:cubicBezTo>
                    <a:pt x="328" y="357"/>
                    <a:pt x="328" y="357"/>
                    <a:pt x="328" y="357"/>
                  </a:cubicBezTo>
                  <a:cubicBezTo>
                    <a:pt x="333" y="357"/>
                    <a:pt x="336" y="361"/>
                    <a:pt x="336" y="366"/>
                  </a:cubicBezTo>
                  <a:close/>
                  <a:moveTo>
                    <a:pt x="183" y="95"/>
                  </a:moveTo>
                  <a:cubicBezTo>
                    <a:pt x="214" y="200"/>
                    <a:pt x="214" y="200"/>
                    <a:pt x="214" y="200"/>
                  </a:cubicBezTo>
                  <a:cubicBezTo>
                    <a:pt x="215" y="203"/>
                    <a:pt x="217" y="205"/>
                    <a:pt x="220" y="206"/>
                  </a:cubicBezTo>
                  <a:cubicBezTo>
                    <a:pt x="221" y="206"/>
                    <a:pt x="223" y="206"/>
                    <a:pt x="224" y="206"/>
                  </a:cubicBezTo>
                  <a:cubicBezTo>
                    <a:pt x="228" y="204"/>
                    <a:pt x="231" y="200"/>
                    <a:pt x="229" y="196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7" y="87"/>
                    <a:pt x="192" y="84"/>
                    <a:pt x="188" y="86"/>
                  </a:cubicBezTo>
                  <a:cubicBezTo>
                    <a:pt x="184" y="87"/>
                    <a:pt x="182" y="91"/>
                    <a:pt x="183" y="95"/>
                  </a:cubicBezTo>
                  <a:close/>
                  <a:moveTo>
                    <a:pt x="184" y="441"/>
                  </a:moveTo>
                  <a:cubicBezTo>
                    <a:pt x="175" y="432"/>
                    <a:pt x="160" y="432"/>
                    <a:pt x="151" y="441"/>
                  </a:cubicBezTo>
                  <a:cubicBezTo>
                    <a:pt x="142" y="450"/>
                    <a:pt x="142" y="465"/>
                    <a:pt x="151" y="474"/>
                  </a:cubicBezTo>
                  <a:cubicBezTo>
                    <a:pt x="160" y="483"/>
                    <a:pt x="175" y="483"/>
                    <a:pt x="184" y="474"/>
                  </a:cubicBezTo>
                  <a:cubicBezTo>
                    <a:pt x="193" y="465"/>
                    <a:pt x="193" y="450"/>
                    <a:pt x="184" y="4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22"/>
            <p:cNvSpPr>
              <a:spLocks noEditPoints="1"/>
            </p:cNvSpPr>
            <p:nvPr/>
          </p:nvSpPr>
          <p:spPr bwMode="auto">
            <a:xfrm>
              <a:off x="1394403" y="1802680"/>
              <a:ext cx="579437" cy="571500"/>
            </a:xfrm>
            <a:custGeom>
              <a:avLst/>
              <a:gdLst>
                <a:gd name="T0" fmla="*/ 284 w 488"/>
                <a:gd name="T1" fmla="*/ 205 h 481"/>
                <a:gd name="T2" fmla="*/ 215 w 488"/>
                <a:gd name="T3" fmla="*/ 176 h 481"/>
                <a:gd name="T4" fmla="*/ 166 w 488"/>
                <a:gd name="T5" fmla="*/ 195 h 481"/>
                <a:gd name="T6" fmla="*/ 27 w 488"/>
                <a:gd name="T7" fmla="*/ 269 h 481"/>
                <a:gd name="T8" fmla="*/ 26 w 488"/>
                <a:gd name="T9" fmla="*/ 269 h 481"/>
                <a:gd name="T10" fmla="*/ 15 w 488"/>
                <a:gd name="T11" fmla="*/ 300 h 481"/>
                <a:gd name="T12" fmla="*/ 189 w 488"/>
                <a:gd name="T13" fmla="*/ 474 h 481"/>
                <a:gd name="T14" fmla="*/ 205 w 488"/>
                <a:gd name="T15" fmla="*/ 481 h 481"/>
                <a:gd name="T16" fmla="*/ 220 w 488"/>
                <a:gd name="T17" fmla="*/ 462 h 481"/>
                <a:gd name="T18" fmla="*/ 294 w 488"/>
                <a:gd name="T19" fmla="*/ 323 h 481"/>
                <a:gd name="T20" fmla="*/ 284 w 488"/>
                <a:gd name="T21" fmla="*/ 205 h 481"/>
                <a:gd name="T22" fmla="*/ 235 w 488"/>
                <a:gd name="T23" fmla="*/ 213 h 481"/>
                <a:gd name="T24" fmla="*/ 224 w 488"/>
                <a:gd name="T25" fmla="*/ 219 h 481"/>
                <a:gd name="T26" fmla="*/ 189 w 488"/>
                <a:gd name="T27" fmla="*/ 233 h 481"/>
                <a:gd name="T28" fmla="*/ 63 w 488"/>
                <a:gd name="T29" fmla="*/ 306 h 481"/>
                <a:gd name="T30" fmla="*/ 61 w 488"/>
                <a:gd name="T31" fmla="*/ 306 h 481"/>
                <a:gd name="T32" fmla="*/ 52 w 488"/>
                <a:gd name="T33" fmla="*/ 299 h 481"/>
                <a:gd name="T34" fmla="*/ 58 w 488"/>
                <a:gd name="T35" fmla="*/ 288 h 481"/>
                <a:gd name="T36" fmla="*/ 176 w 488"/>
                <a:gd name="T37" fmla="*/ 220 h 481"/>
                <a:gd name="T38" fmla="*/ 229 w 488"/>
                <a:gd name="T39" fmla="*/ 202 h 481"/>
                <a:gd name="T40" fmla="*/ 235 w 488"/>
                <a:gd name="T41" fmla="*/ 213 h 481"/>
                <a:gd name="T42" fmla="*/ 467 w 488"/>
                <a:gd name="T43" fmla="*/ 97 h 481"/>
                <a:gd name="T44" fmla="*/ 317 w 488"/>
                <a:gd name="T45" fmla="*/ 220 h 481"/>
                <a:gd name="T46" fmla="*/ 314 w 488"/>
                <a:gd name="T47" fmla="*/ 224 h 481"/>
                <a:gd name="T48" fmla="*/ 294 w 488"/>
                <a:gd name="T49" fmla="*/ 196 h 481"/>
                <a:gd name="T50" fmla="*/ 265 w 488"/>
                <a:gd name="T51" fmla="*/ 175 h 481"/>
                <a:gd name="T52" fmla="*/ 269 w 488"/>
                <a:gd name="T53" fmla="*/ 172 h 481"/>
                <a:gd name="T54" fmla="*/ 392 w 488"/>
                <a:gd name="T55" fmla="*/ 22 h 481"/>
                <a:gd name="T56" fmla="*/ 464 w 488"/>
                <a:gd name="T57" fmla="*/ 25 h 481"/>
                <a:gd name="T58" fmla="*/ 467 w 488"/>
                <a:gd name="T59" fmla="*/ 97 h 481"/>
                <a:gd name="T60" fmla="*/ 164 w 488"/>
                <a:gd name="T61" fmla="*/ 471 h 481"/>
                <a:gd name="T62" fmla="*/ 107 w 488"/>
                <a:gd name="T63" fmla="*/ 457 h 481"/>
                <a:gd name="T64" fmla="*/ 94 w 488"/>
                <a:gd name="T65" fmla="*/ 400 h 481"/>
                <a:gd name="T66" fmla="*/ 157 w 488"/>
                <a:gd name="T67" fmla="*/ 464 h 481"/>
                <a:gd name="T68" fmla="*/ 164 w 488"/>
                <a:gd name="T69" fmla="*/ 47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8" h="481">
                  <a:moveTo>
                    <a:pt x="284" y="205"/>
                  </a:moveTo>
                  <a:cubicBezTo>
                    <a:pt x="264" y="186"/>
                    <a:pt x="239" y="176"/>
                    <a:pt x="215" y="176"/>
                  </a:cubicBezTo>
                  <a:cubicBezTo>
                    <a:pt x="196" y="176"/>
                    <a:pt x="179" y="182"/>
                    <a:pt x="166" y="195"/>
                  </a:cubicBezTo>
                  <a:cubicBezTo>
                    <a:pt x="137" y="224"/>
                    <a:pt x="80" y="265"/>
                    <a:pt x="27" y="269"/>
                  </a:cubicBezTo>
                  <a:cubicBezTo>
                    <a:pt x="27" y="269"/>
                    <a:pt x="26" y="269"/>
                    <a:pt x="26" y="269"/>
                  </a:cubicBezTo>
                  <a:cubicBezTo>
                    <a:pt x="13" y="269"/>
                    <a:pt x="0" y="281"/>
                    <a:pt x="15" y="300"/>
                  </a:cubicBezTo>
                  <a:cubicBezTo>
                    <a:pt x="20" y="307"/>
                    <a:pt x="182" y="469"/>
                    <a:pt x="189" y="474"/>
                  </a:cubicBezTo>
                  <a:cubicBezTo>
                    <a:pt x="195" y="479"/>
                    <a:pt x="200" y="481"/>
                    <a:pt x="205" y="481"/>
                  </a:cubicBezTo>
                  <a:cubicBezTo>
                    <a:pt x="215" y="481"/>
                    <a:pt x="220" y="471"/>
                    <a:pt x="220" y="462"/>
                  </a:cubicBezTo>
                  <a:cubicBezTo>
                    <a:pt x="224" y="409"/>
                    <a:pt x="265" y="352"/>
                    <a:pt x="294" y="323"/>
                  </a:cubicBezTo>
                  <a:cubicBezTo>
                    <a:pt x="323" y="294"/>
                    <a:pt x="318" y="241"/>
                    <a:pt x="284" y="205"/>
                  </a:cubicBezTo>
                  <a:close/>
                  <a:moveTo>
                    <a:pt x="235" y="213"/>
                  </a:moveTo>
                  <a:cubicBezTo>
                    <a:pt x="234" y="218"/>
                    <a:pt x="228" y="221"/>
                    <a:pt x="224" y="219"/>
                  </a:cubicBezTo>
                  <a:cubicBezTo>
                    <a:pt x="213" y="216"/>
                    <a:pt x="202" y="220"/>
                    <a:pt x="189" y="233"/>
                  </a:cubicBezTo>
                  <a:cubicBezTo>
                    <a:pt x="157" y="265"/>
                    <a:pt x="109" y="293"/>
                    <a:pt x="63" y="306"/>
                  </a:cubicBezTo>
                  <a:cubicBezTo>
                    <a:pt x="62" y="306"/>
                    <a:pt x="61" y="306"/>
                    <a:pt x="61" y="306"/>
                  </a:cubicBezTo>
                  <a:cubicBezTo>
                    <a:pt x="57" y="306"/>
                    <a:pt x="53" y="303"/>
                    <a:pt x="52" y="299"/>
                  </a:cubicBezTo>
                  <a:cubicBezTo>
                    <a:pt x="50" y="294"/>
                    <a:pt x="53" y="289"/>
                    <a:pt x="58" y="288"/>
                  </a:cubicBezTo>
                  <a:cubicBezTo>
                    <a:pt x="101" y="276"/>
                    <a:pt x="146" y="250"/>
                    <a:pt x="176" y="220"/>
                  </a:cubicBezTo>
                  <a:cubicBezTo>
                    <a:pt x="182" y="213"/>
                    <a:pt x="203" y="193"/>
                    <a:pt x="229" y="202"/>
                  </a:cubicBezTo>
                  <a:cubicBezTo>
                    <a:pt x="234" y="203"/>
                    <a:pt x="237" y="209"/>
                    <a:pt x="235" y="213"/>
                  </a:cubicBezTo>
                  <a:close/>
                  <a:moveTo>
                    <a:pt x="467" y="97"/>
                  </a:moveTo>
                  <a:cubicBezTo>
                    <a:pt x="413" y="151"/>
                    <a:pt x="360" y="147"/>
                    <a:pt x="317" y="220"/>
                  </a:cubicBezTo>
                  <a:cubicBezTo>
                    <a:pt x="316" y="221"/>
                    <a:pt x="315" y="223"/>
                    <a:pt x="314" y="224"/>
                  </a:cubicBezTo>
                  <a:cubicBezTo>
                    <a:pt x="309" y="214"/>
                    <a:pt x="302" y="204"/>
                    <a:pt x="294" y="196"/>
                  </a:cubicBezTo>
                  <a:cubicBezTo>
                    <a:pt x="285" y="187"/>
                    <a:pt x="275" y="180"/>
                    <a:pt x="265" y="175"/>
                  </a:cubicBezTo>
                  <a:cubicBezTo>
                    <a:pt x="266" y="174"/>
                    <a:pt x="268" y="173"/>
                    <a:pt x="269" y="172"/>
                  </a:cubicBezTo>
                  <a:cubicBezTo>
                    <a:pt x="343" y="130"/>
                    <a:pt x="338" y="76"/>
                    <a:pt x="392" y="22"/>
                  </a:cubicBezTo>
                  <a:cubicBezTo>
                    <a:pt x="414" y="0"/>
                    <a:pt x="443" y="4"/>
                    <a:pt x="464" y="25"/>
                  </a:cubicBezTo>
                  <a:cubicBezTo>
                    <a:pt x="485" y="46"/>
                    <a:pt x="488" y="76"/>
                    <a:pt x="467" y="97"/>
                  </a:cubicBezTo>
                  <a:close/>
                  <a:moveTo>
                    <a:pt x="164" y="471"/>
                  </a:moveTo>
                  <a:cubicBezTo>
                    <a:pt x="146" y="478"/>
                    <a:pt x="124" y="473"/>
                    <a:pt x="107" y="457"/>
                  </a:cubicBezTo>
                  <a:cubicBezTo>
                    <a:pt x="91" y="440"/>
                    <a:pt x="86" y="417"/>
                    <a:pt x="94" y="400"/>
                  </a:cubicBezTo>
                  <a:cubicBezTo>
                    <a:pt x="112" y="418"/>
                    <a:pt x="136" y="443"/>
                    <a:pt x="157" y="464"/>
                  </a:cubicBezTo>
                  <a:cubicBezTo>
                    <a:pt x="159" y="466"/>
                    <a:pt x="161" y="468"/>
                    <a:pt x="164" y="4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23"/>
            <p:cNvSpPr>
              <a:spLocks noEditPoints="1"/>
            </p:cNvSpPr>
            <p:nvPr/>
          </p:nvSpPr>
          <p:spPr bwMode="auto">
            <a:xfrm>
              <a:off x="335541" y="1804268"/>
              <a:ext cx="642937" cy="601663"/>
            </a:xfrm>
            <a:custGeom>
              <a:avLst/>
              <a:gdLst>
                <a:gd name="T0" fmla="*/ 530 w 542"/>
                <a:gd name="T1" fmla="*/ 256 h 507"/>
                <a:gd name="T2" fmla="*/ 259 w 542"/>
                <a:gd name="T3" fmla="*/ 40 h 507"/>
                <a:gd name="T4" fmla="*/ 213 w 542"/>
                <a:gd name="T5" fmla="*/ 157 h 507"/>
                <a:gd name="T6" fmla="*/ 269 w 542"/>
                <a:gd name="T7" fmla="*/ 259 h 507"/>
                <a:gd name="T8" fmla="*/ 269 w 542"/>
                <a:gd name="T9" fmla="*/ 261 h 507"/>
                <a:gd name="T10" fmla="*/ 288 w 542"/>
                <a:gd name="T11" fmla="*/ 261 h 507"/>
                <a:gd name="T12" fmla="*/ 361 w 542"/>
                <a:gd name="T13" fmla="*/ 347 h 507"/>
                <a:gd name="T14" fmla="*/ 369 w 542"/>
                <a:gd name="T15" fmla="*/ 391 h 507"/>
                <a:gd name="T16" fmla="*/ 363 w 542"/>
                <a:gd name="T17" fmla="*/ 420 h 507"/>
                <a:gd name="T18" fmla="*/ 344 w 542"/>
                <a:gd name="T19" fmla="*/ 428 h 507"/>
                <a:gd name="T20" fmla="*/ 308 w 542"/>
                <a:gd name="T21" fmla="*/ 416 h 507"/>
                <a:gd name="T22" fmla="*/ 274 w 542"/>
                <a:gd name="T23" fmla="*/ 402 h 507"/>
                <a:gd name="T24" fmla="*/ 216 w 542"/>
                <a:gd name="T25" fmla="*/ 339 h 507"/>
                <a:gd name="T26" fmla="*/ 214 w 542"/>
                <a:gd name="T27" fmla="*/ 313 h 507"/>
                <a:gd name="T28" fmla="*/ 205 w 542"/>
                <a:gd name="T29" fmla="*/ 310 h 507"/>
                <a:gd name="T30" fmla="*/ 119 w 542"/>
                <a:gd name="T31" fmla="*/ 232 h 507"/>
                <a:gd name="T32" fmla="*/ 283 w 542"/>
                <a:gd name="T33" fmla="*/ 486 h 507"/>
                <a:gd name="T34" fmla="*/ 472 w 542"/>
                <a:gd name="T35" fmla="*/ 445 h 507"/>
                <a:gd name="T36" fmla="*/ 530 w 542"/>
                <a:gd name="T37" fmla="*/ 256 h 507"/>
                <a:gd name="T38" fmla="*/ 340 w 542"/>
                <a:gd name="T39" fmla="*/ 154 h 507"/>
                <a:gd name="T40" fmla="*/ 294 w 542"/>
                <a:gd name="T41" fmla="*/ 165 h 507"/>
                <a:gd name="T42" fmla="*/ 282 w 542"/>
                <a:gd name="T43" fmla="*/ 119 h 507"/>
                <a:gd name="T44" fmla="*/ 329 w 542"/>
                <a:gd name="T45" fmla="*/ 107 h 507"/>
                <a:gd name="T46" fmla="*/ 340 w 542"/>
                <a:gd name="T47" fmla="*/ 154 h 507"/>
                <a:gd name="T48" fmla="*/ 374 w 542"/>
                <a:gd name="T49" fmla="*/ 182 h 507"/>
                <a:gd name="T50" fmla="*/ 420 w 542"/>
                <a:gd name="T51" fmla="*/ 170 h 507"/>
                <a:gd name="T52" fmla="*/ 432 w 542"/>
                <a:gd name="T53" fmla="*/ 217 h 507"/>
                <a:gd name="T54" fmla="*/ 385 w 542"/>
                <a:gd name="T55" fmla="*/ 229 h 507"/>
                <a:gd name="T56" fmla="*/ 374 w 542"/>
                <a:gd name="T57" fmla="*/ 182 h 507"/>
                <a:gd name="T58" fmla="*/ 465 w 542"/>
                <a:gd name="T59" fmla="*/ 331 h 507"/>
                <a:gd name="T60" fmla="*/ 418 w 542"/>
                <a:gd name="T61" fmla="*/ 343 h 507"/>
                <a:gd name="T62" fmla="*/ 406 w 542"/>
                <a:gd name="T63" fmla="*/ 296 h 507"/>
                <a:gd name="T64" fmla="*/ 453 w 542"/>
                <a:gd name="T65" fmla="*/ 284 h 507"/>
                <a:gd name="T66" fmla="*/ 465 w 542"/>
                <a:gd name="T67" fmla="*/ 331 h 507"/>
                <a:gd name="T68" fmla="*/ 5 w 542"/>
                <a:gd name="T69" fmla="*/ 38 h 507"/>
                <a:gd name="T70" fmla="*/ 10 w 542"/>
                <a:gd name="T71" fmla="*/ 14 h 507"/>
                <a:gd name="T72" fmla="*/ 22 w 542"/>
                <a:gd name="T73" fmla="*/ 10 h 507"/>
                <a:gd name="T74" fmla="*/ 38 w 542"/>
                <a:gd name="T75" fmla="*/ 16 h 507"/>
                <a:gd name="T76" fmla="*/ 174 w 542"/>
                <a:gd name="T77" fmla="*/ 143 h 507"/>
                <a:gd name="T78" fmla="*/ 252 w 542"/>
                <a:gd name="T79" fmla="*/ 262 h 507"/>
                <a:gd name="T80" fmla="*/ 213 w 542"/>
                <a:gd name="T81" fmla="*/ 294 h 507"/>
                <a:gd name="T82" fmla="*/ 114 w 542"/>
                <a:gd name="T83" fmla="*/ 193 h 507"/>
                <a:gd name="T84" fmla="*/ 5 w 542"/>
                <a:gd name="T85" fmla="*/ 38 h 507"/>
                <a:gd name="T86" fmla="*/ 231 w 542"/>
                <a:gd name="T87" fmla="*/ 305 h 507"/>
                <a:gd name="T88" fmla="*/ 233 w 542"/>
                <a:gd name="T89" fmla="*/ 300 h 507"/>
                <a:gd name="T90" fmla="*/ 259 w 542"/>
                <a:gd name="T91" fmla="*/ 278 h 507"/>
                <a:gd name="T92" fmla="*/ 260 w 542"/>
                <a:gd name="T93" fmla="*/ 278 h 507"/>
                <a:gd name="T94" fmla="*/ 297 w 542"/>
                <a:gd name="T95" fmla="*/ 278 h 507"/>
                <a:gd name="T96" fmla="*/ 343 w 542"/>
                <a:gd name="T97" fmla="*/ 348 h 507"/>
                <a:gd name="T98" fmla="*/ 351 w 542"/>
                <a:gd name="T99" fmla="*/ 407 h 507"/>
                <a:gd name="T100" fmla="*/ 344 w 542"/>
                <a:gd name="T101" fmla="*/ 410 h 507"/>
                <a:gd name="T102" fmla="*/ 281 w 542"/>
                <a:gd name="T103" fmla="*/ 386 h 507"/>
                <a:gd name="T104" fmla="*/ 231 w 542"/>
                <a:gd name="T105" fmla="*/ 30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2" h="507">
                  <a:moveTo>
                    <a:pt x="530" y="256"/>
                  </a:moveTo>
                  <a:cubicBezTo>
                    <a:pt x="503" y="105"/>
                    <a:pt x="350" y="0"/>
                    <a:pt x="259" y="40"/>
                  </a:cubicBezTo>
                  <a:cubicBezTo>
                    <a:pt x="200" y="66"/>
                    <a:pt x="212" y="115"/>
                    <a:pt x="213" y="157"/>
                  </a:cubicBezTo>
                  <a:cubicBezTo>
                    <a:pt x="239" y="186"/>
                    <a:pt x="264" y="226"/>
                    <a:pt x="269" y="259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75" y="261"/>
                    <a:pt x="281" y="261"/>
                    <a:pt x="288" y="261"/>
                  </a:cubicBezTo>
                  <a:cubicBezTo>
                    <a:pt x="310" y="262"/>
                    <a:pt x="353" y="269"/>
                    <a:pt x="361" y="347"/>
                  </a:cubicBezTo>
                  <a:cubicBezTo>
                    <a:pt x="363" y="372"/>
                    <a:pt x="367" y="384"/>
                    <a:pt x="369" y="391"/>
                  </a:cubicBezTo>
                  <a:cubicBezTo>
                    <a:pt x="371" y="398"/>
                    <a:pt x="374" y="409"/>
                    <a:pt x="363" y="420"/>
                  </a:cubicBezTo>
                  <a:cubicBezTo>
                    <a:pt x="358" y="425"/>
                    <a:pt x="352" y="428"/>
                    <a:pt x="344" y="428"/>
                  </a:cubicBezTo>
                  <a:cubicBezTo>
                    <a:pt x="336" y="428"/>
                    <a:pt x="328" y="424"/>
                    <a:pt x="308" y="416"/>
                  </a:cubicBezTo>
                  <a:cubicBezTo>
                    <a:pt x="299" y="412"/>
                    <a:pt x="288" y="408"/>
                    <a:pt x="274" y="402"/>
                  </a:cubicBezTo>
                  <a:cubicBezTo>
                    <a:pt x="232" y="386"/>
                    <a:pt x="219" y="359"/>
                    <a:pt x="216" y="339"/>
                  </a:cubicBezTo>
                  <a:cubicBezTo>
                    <a:pt x="215" y="331"/>
                    <a:pt x="214" y="322"/>
                    <a:pt x="214" y="313"/>
                  </a:cubicBezTo>
                  <a:cubicBezTo>
                    <a:pt x="205" y="310"/>
                    <a:pt x="205" y="310"/>
                    <a:pt x="205" y="310"/>
                  </a:cubicBezTo>
                  <a:cubicBezTo>
                    <a:pt x="169" y="292"/>
                    <a:pt x="139" y="258"/>
                    <a:pt x="119" y="232"/>
                  </a:cubicBezTo>
                  <a:cubicBezTo>
                    <a:pt x="70" y="289"/>
                    <a:pt x="158" y="446"/>
                    <a:pt x="283" y="486"/>
                  </a:cubicBezTo>
                  <a:cubicBezTo>
                    <a:pt x="345" y="507"/>
                    <a:pt x="419" y="490"/>
                    <a:pt x="472" y="445"/>
                  </a:cubicBezTo>
                  <a:cubicBezTo>
                    <a:pt x="527" y="398"/>
                    <a:pt x="542" y="324"/>
                    <a:pt x="530" y="256"/>
                  </a:cubicBezTo>
                  <a:close/>
                  <a:moveTo>
                    <a:pt x="340" y="154"/>
                  </a:moveTo>
                  <a:cubicBezTo>
                    <a:pt x="331" y="170"/>
                    <a:pt x="310" y="175"/>
                    <a:pt x="294" y="165"/>
                  </a:cubicBezTo>
                  <a:cubicBezTo>
                    <a:pt x="277" y="156"/>
                    <a:pt x="272" y="135"/>
                    <a:pt x="282" y="119"/>
                  </a:cubicBezTo>
                  <a:cubicBezTo>
                    <a:pt x="292" y="102"/>
                    <a:pt x="313" y="97"/>
                    <a:pt x="329" y="107"/>
                  </a:cubicBezTo>
                  <a:cubicBezTo>
                    <a:pt x="345" y="117"/>
                    <a:pt x="350" y="138"/>
                    <a:pt x="340" y="154"/>
                  </a:cubicBezTo>
                  <a:close/>
                  <a:moveTo>
                    <a:pt x="374" y="182"/>
                  </a:moveTo>
                  <a:cubicBezTo>
                    <a:pt x="383" y="166"/>
                    <a:pt x="404" y="161"/>
                    <a:pt x="420" y="170"/>
                  </a:cubicBezTo>
                  <a:cubicBezTo>
                    <a:pt x="436" y="180"/>
                    <a:pt x="442" y="201"/>
                    <a:pt x="432" y="217"/>
                  </a:cubicBezTo>
                  <a:cubicBezTo>
                    <a:pt x="422" y="233"/>
                    <a:pt x="401" y="239"/>
                    <a:pt x="385" y="229"/>
                  </a:cubicBezTo>
                  <a:cubicBezTo>
                    <a:pt x="369" y="219"/>
                    <a:pt x="364" y="198"/>
                    <a:pt x="374" y="182"/>
                  </a:cubicBezTo>
                  <a:close/>
                  <a:moveTo>
                    <a:pt x="465" y="331"/>
                  </a:moveTo>
                  <a:cubicBezTo>
                    <a:pt x="455" y="347"/>
                    <a:pt x="434" y="352"/>
                    <a:pt x="418" y="343"/>
                  </a:cubicBezTo>
                  <a:cubicBezTo>
                    <a:pt x="402" y="333"/>
                    <a:pt x="397" y="312"/>
                    <a:pt x="406" y="296"/>
                  </a:cubicBezTo>
                  <a:cubicBezTo>
                    <a:pt x="416" y="280"/>
                    <a:pt x="437" y="275"/>
                    <a:pt x="453" y="284"/>
                  </a:cubicBezTo>
                  <a:cubicBezTo>
                    <a:pt x="469" y="294"/>
                    <a:pt x="474" y="315"/>
                    <a:pt x="465" y="331"/>
                  </a:cubicBezTo>
                  <a:close/>
                  <a:moveTo>
                    <a:pt x="5" y="38"/>
                  </a:moveTo>
                  <a:cubicBezTo>
                    <a:pt x="0" y="30"/>
                    <a:pt x="1" y="20"/>
                    <a:pt x="10" y="14"/>
                  </a:cubicBezTo>
                  <a:cubicBezTo>
                    <a:pt x="14" y="11"/>
                    <a:pt x="18" y="10"/>
                    <a:pt x="22" y="10"/>
                  </a:cubicBezTo>
                  <a:cubicBezTo>
                    <a:pt x="28" y="10"/>
                    <a:pt x="34" y="12"/>
                    <a:pt x="38" y="16"/>
                  </a:cubicBezTo>
                  <a:cubicBezTo>
                    <a:pt x="57" y="35"/>
                    <a:pt x="120" y="99"/>
                    <a:pt x="174" y="143"/>
                  </a:cubicBezTo>
                  <a:cubicBezTo>
                    <a:pt x="204" y="167"/>
                    <a:pt x="246" y="222"/>
                    <a:pt x="252" y="262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171" y="274"/>
                    <a:pt x="133" y="225"/>
                    <a:pt x="114" y="193"/>
                  </a:cubicBezTo>
                  <a:cubicBezTo>
                    <a:pt x="69" y="119"/>
                    <a:pt x="16" y="58"/>
                    <a:pt x="5" y="38"/>
                  </a:cubicBezTo>
                  <a:close/>
                  <a:moveTo>
                    <a:pt x="231" y="305"/>
                  </a:moveTo>
                  <a:cubicBezTo>
                    <a:pt x="232" y="304"/>
                    <a:pt x="232" y="302"/>
                    <a:pt x="233" y="300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9" y="278"/>
                    <a:pt x="260" y="278"/>
                    <a:pt x="260" y="278"/>
                  </a:cubicBezTo>
                  <a:cubicBezTo>
                    <a:pt x="270" y="275"/>
                    <a:pt x="283" y="275"/>
                    <a:pt x="297" y="278"/>
                  </a:cubicBezTo>
                  <a:cubicBezTo>
                    <a:pt x="312" y="281"/>
                    <a:pt x="338" y="291"/>
                    <a:pt x="343" y="348"/>
                  </a:cubicBezTo>
                  <a:cubicBezTo>
                    <a:pt x="348" y="401"/>
                    <a:pt x="358" y="400"/>
                    <a:pt x="351" y="407"/>
                  </a:cubicBezTo>
                  <a:cubicBezTo>
                    <a:pt x="349" y="409"/>
                    <a:pt x="347" y="410"/>
                    <a:pt x="344" y="410"/>
                  </a:cubicBezTo>
                  <a:cubicBezTo>
                    <a:pt x="337" y="410"/>
                    <a:pt x="322" y="403"/>
                    <a:pt x="281" y="386"/>
                  </a:cubicBezTo>
                  <a:cubicBezTo>
                    <a:pt x="220" y="362"/>
                    <a:pt x="230" y="314"/>
                    <a:pt x="231" y="3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24"/>
            <p:cNvSpPr/>
            <p:nvPr/>
          </p:nvSpPr>
          <p:spPr bwMode="auto">
            <a:xfrm>
              <a:off x="2399291" y="1905868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25"/>
            <p:cNvSpPr/>
            <p:nvPr/>
          </p:nvSpPr>
          <p:spPr bwMode="auto">
            <a:xfrm>
              <a:off x="2399291" y="1970955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26"/>
            <p:cNvSpPr/>
            <p:nvPr/>
          </p:nvSpPr>
          <p:spPr bwMode="auto">
            <a:xfrm>
              <a:off x="2399291" y="2034455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27"/>
            <p:cNvSpPr/>
            <p:nvPr/>
          </p:nvSpPr>
          <p:spPr bwMode="auto">
            <a:xfrm>
              <a:off x="2399291" y="2097955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28"/>
            <p:cNvSpPr/>
            <p:nvPr/>
          </p:nvSpPr>
          <p:spPr bwMode="auto">
            <a:xfrm>
              <a:off x="2399291" y="2159868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29"/>
            <p:cNvSpPr/>
            <p:nvPr/>
          </p:nvSpPr>
          <p:spPr bwMode="auto">
            <a:xfrm>
              <a:off x="2727903" y="1905868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30"/>
            <p:cNvSpPr/>
            <p:nvPr/>
          </p:nvSpPr>
          <p:spPr bwMode="auto">
            <a:xfrm>
              <a:off x="2727903" y="1969368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31"/>
            <p:cNvSpPr/>
            <p:nvPr/>
          </p:nvSpPr>
          <p:spPr bwMode="auto">
            <a:xfrm>
              <a:off x="2727903" y="2034455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2727903" y="2097955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33"/>
            <p:cNvSpPr/>
            <p:nvPr/>
          </p:nvSpPr>
          <p:spPr bwMode="auto">
            <a:xfrm>
              <a:off x="2727903" y="2163043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34"/>
            <p:cNvSpPr>
              <a:spLocks noEditPoints="1"/>
            </p:cNvSpPr>
            <p:nvPr/>
          </p:nvSpPr>
          <p:spPr bwMode="auto">
            <a:xfrm>
              <a:off x="4334453" y="3020293"/>
              <a:ext cx="750887" cy="479425"/>
            </a:xfrm>
            <a:custGeom>
              <a:avLst/>
              <a:gdLst>
                <a:gd name="T0" fmla="*/ 631 w 632"/>
                <a:gd name="T1" fmla="*/ 150 h 405"/>
                <a:gd name="T2" fmla="*/ 623 w 632"/>
                <a:gd name="T3" fmla="*/ 142 h 405"/>
                <a:gd name="T4" fmla="*/ 14 w 632"/>
                <a:gd name="T5" fmla="*/ 1 h 405"/>
                <a:gd name="T6" fmla="*/ 3 w 632"/>
                <a:gd name="T7" fmla="*/ 6 h 405"/>
                <a:gd name="T8" fmla="*/ 4 w 632"/>
                <a:gd name="T9" fmla="*/ 19 h 405"/>
                <a:gd name="T10" fmla="*/ 325 w 632"/>
                <a:gd name="T11" fmla="*/ 401 h 405"/>
                <a:gd name="T12" fmla="*/ 333 w 632"/>
                <a:gd name="T13" fmla="*/ 405 h 405"/>
                <a:gd name="T14" fmla="*/ 340 w 632"/>
                <a:gd name="T15" fmla="*/ 402 h 405"/>
                <a:gd name="T16" fmla="*/ 627 w 632"/>
                <a:gd name="T17" fmla="*/ 161 h 405"/>
                <a:gd name="T18" fmla="*/ 631 w 632"/>
                <a:gd name="T19" fmla="*/ 150 h 405"/>
                <a:gd name="T20" fmla="*/ 335 w 632"/>
                <a:gd name="T21" fmla="*/ 378 h 405"/>
                <a:gd name="T22" fmla="*/ 303 w 632"/>
                <a:gd name="T23" fmla="*/ 341 h 405"/>
                <a:gd name="T24" fmla="*/ 324 w 632"/>
                <a:gd name="T25" fmla="*/ 323 h 405"/>
                <a:gd name="T26" fmla="*/ 325 w 632"/>
                <a:gd name="T27" fmla="*/ 311 h 405"/>
                <a:gd name="T28" fmla="*/ 312 w 632"/>
                <a:gd name="T29" fmla="*/ 310 h 405"/>
                <a:gd name="T30" fmla="*/ 292 w 632"/>
                <a:gd name="T31" fmla="*/ 327 h 405"/>
                <a:gd name="T32" fmla="*/ 258 w 632"/>
                <a:gd name="T33" fmla="*/ 287 h 405"/>
                <a:gd name="T34" fmla="*/ 269 w 632"/>
                <a:gd name="T35" fmla="*/ 277 h 405"/>
                <a:gd name="T36" fmla="*/ 270 w 632"/>
                <a:gd name="T37" fmla="*/ 265 h 405"/>
                <a:gd name="T38" fmla="*/ 258 w 632"/>
                <a:gd name="T39" fmla="*/ 264 h 405"/>
                <a:gd name="T40" fmla="*/ 247 w 632"/>
                <a:gd name="T41" fmla="*/ 274 h 405"/>
                <a:gd name="T42" fmla="*/ 212 w 632"/>
                <a:gd name="T43" fmla="*/ 233 h 405"/>
                <a:gd name="T44" fmla="*/ 233 w 632"/>
                <a:gd name="T45" fmla="*/ 215 h 405"/>
                <a:gd name="T46" fmla="*/ 234 w 632"/>
                <a:gd name="T47" fmla="*/ 204 h 405"/>
                <a:gd name="T48" fmla="*/ 223 w 632"/>
                <a:gd name="T49" fmla="*/ 203 h 405"/>
                <a:gd name="T50" fmla="*/ 202 w 632"/>
                <a:gd name="T51" fmla="*/ 221 h 405"/>
                <a:gd name="T52" fmla="*/ 167 w 632"/>
                <a:gd name="T53" fmla="*/ 180 h 405"/>
                <a:gd name="T54" fmla="*/ 179 w 632"/>
                <a:gd name="T55" fmla="*/ 170 h 405"/>
                <a:gd name="T56" fmla="*/ 180 w 632"/>
                <a:gd name="T57" fmla="*/ 158 h 405"/>
                <a:gd name="T58" fmla="*/ 168 w 632"/>
                <a:gd name="T59" fmla="*/ 157 h 405"/>
                <a:gd name="T60" fmla="*/ 156 w 632"/>
                <a:gd name="T61" fmla="*/ 166 h 405"/>
                <a:gd name="T62" fmla="*/ 122 w 632"/>
                <a:gd name="T63" fmla="*/ 125 h 405"/>
                <a:gd name="T64" fmla="*/ 142 w 632"/>
                <a:gd name="T65" fmla="*/ 108 h 405"/>
                <a:gd name="T66" fmla="*/ 143 w 632"/>
                <a:gd name="T67" fmla="*/ 97 h 405"/>
                <a:gd name="T68" fmla="*/ 132 w 632"/>
                <a:gd name="T69" fmla="*/ 96 h 405"/>
                <a:gd name="T70" fmla="*/ 112 w 632"/>
                <a:gd name="T71" fmla="*/ 113 h 405"/>
                <a:gd name="T72" fmla="*/ 42 w 632"/>
                <a:gd name="T73" fmla="*/ 30 h 405"/>
                <a:gd name="T74" fmla="*/ 596 w 632"/>
                <a:gd name="T75" fmla="*/ 158 h 405"/>
                <a:gd name="T76" fmla="*/ 335 w 632"/>
                <a:gd name="T77" fmla="*/ 378 h 405"/>
                <a:gd name="T78" fmla="*/ 339 w 632"/>
                <a:gd name="T79" fmla="*/ 276 h 405"/>
                <a:gd name="T80" fmla="*/ 348 w 632"/>
                <a:gd name="T81" fmla="*/ 280 h 405"/>
                <a:gd name="T82" fmla="*/ 355 w 632"/>
                <a:gd name="T83" fmla="*/ 277 h 405"/>
                <a:gd name="T84" fmla="*/ 450 w 632"/>
                <a:gd name="T85" fmla="*/ 197 h 405"/>
                <a:gd name="T86" fmla="*/ 453 w 632"/>
                <a:gd name="T87" fmla="*/ 186 h 405"/>
                <a:gd name="T88" fmla="*/ 445 w 632"/>
                <a:gd name="T89" fmla="*/ 178 h 405"/>
                <a:gd name="T90" fmla="*/ 251 w 632"/>
                <a:gd name="T91" fmla="*/ 141 h 405"/>
                <a:gd name="T92" fmla="*/ 240 w 632"/>
                <a:gd name="T93" fmla="*/ 146 h 405"/>
                <a:gd name="T94" fmla="*/ 241 w 632"/>
                <a:gd name="T95" fmla="*/ 158 h 405"/>
                <a:gd name="T96" fmla="*/ 339 w 632"/>
                <a:gd name="T97" fmla="*/ 276 h 405"/>
                <a:gd name="T98" fmla="*/ 418 w 632"/>
                <a:gd name="T99" fmla="*/ 195 h 405"/>
                <a:gd name="T100" fmla="*/ 349 w 632"/>
                <a:gd name="T101" fmla="*/ 253 h 405"/>
                <a:gd name="T102" fmla="*/ 278 w 632"/>
                <a:gd name="T103" fmla="*/ 168 h 405"/>
                <a:gd name="T104" fmla="*/ 418 w 632"/>
                <a:gd name="T105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5">
                  <a:moveTo>
                    <a:pt x="631" y="150"/>
                  </a:moveTo>
                  <a:cubicBezTo>
                    <a:pt x="630" y="146"/>
                    <a:pt x="627" y="142"/>
                    <a:pt x="623" y="14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5" y="2"/>
                    <a:pt x="3" y="6"/>
                  </a:cubicBezTo>
                  <a:cubicBezTo>
                    <a:pt x="0" y="10"/>
                    <a:pt x="1" y="16"/>
                    <a:pt x="4" y="19"/>
                  </a:cubicBezTo>
                  <a:cubicBezTo>
                    <a:pt x="325" y="401"/>
                    <a:pt x="325" y="401"/>
                    <a:pt x="325" y="401"/>
                  </a:cubicBezTo>
                  <a:cubicBezTo>
                    <a:pt x="327" y="403"/>
                    <a:pt x="330" y="405"/>
                    <a:pt x="333" y="405"/>
                  </a:cubicBezTo>
                  <a:cubicBezTo>
                    <a:pt x="336" y="405"/>
                    <a:pt x="338" y="404"/>
                    <a:pt x="340" y="402"/>
                  </a:cubicBezTo>
                  <a:cubicBezTo>
                    <a:pt x="627" y="161"/>
                    <a:pt x="627" y="161"/>
                    <a:pt x="627" y="161"/>
                  </a:cubicBezTo>
                  <a:cubicBezTo>
                    <a:pt x="630" y="158"/>
                    <a:pt x="632" y="154"/>
                    <a:pt x="631" y="150"/>
                  </a:cubicBezTo>
                  <a:close/>
                  <a:moveTo>
                    <a:pt x="335" y="378"/>
                  </a:moveTo>
                  <a:cubicBezTo>
                    <a:pt x="303" y="341"/>
                    <a:pt x="303" y="341"/>
                    <a:pt x="303" y="341"/>
                  </a:cubicBezTo>
                  <a:cubicBezTo>
                    <a:pt x="324" y="323"/>
                    <a:pt x="324" y="323"/>
                    <a:pt x="324" y="323"/>
                  </a:cubicBezTo>
                  <a:cubicBezTo>
                    <a:pt x="327" y="320"/>
                    <a:pt x="328" y="315"/>
                    <a:pt x="325" y="311"/>
                  </a:cubicBezTo>
                  <a:cubicBezTo>
                    <a:pt x="322" y="307"/>
                    <a:pt x="316" y="307"/>
                    <a:pt x="312" y="310"/>
                  </a:cubicBezTo>
                  <a:cubicBezTo>
                    <a:pt x="292" y="327"/>
                    <a:pt x="292" y="327"/>
                    <a:pt x="292" y="327"/>
                  </a:cubicBezTo>
                  <a:cubicBezTo>
                    <a:pt x="258" y="287"/>
                    <a:pt x="258" y="287"/>
                    <a:pt x="258" y="287"/>
                  </a:cubicBezTo>
                  <a:cubicBezTo>
                    <a:pt x="269" y="277"/>
                    <a:pt x="269" y="277"/>
                    <a:pt x="269" y="277"/>
                  </a:cubicBezTo>
                  <a:cubicBezTo>
                    <a:pt x="273" y="274"/>
                    <a:pt x="273" y="269"/>
                    <a:pt x="270" y="265"/>
                  </a:cubicBezTo>
                  <a:cubicBezTo>
                    <a:pt x="267" y="261"/>
                    <a:pt x="262" y="261"/>
                    <a:pt x="258" y="264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12" y="233"/>
                    <a:pt x="212" y="233"/>
                    <a:pt x="212" y="233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6" y="212"/>
                    <a:pt x="236" y="207"/>
                    <a:pt x="234" y="204"/>
                  </a:cubicBezTo>
                  <a:cubicBezTo>
                    <a:pt x="231" y="201"/>
                    <a:pt x="226" y="200"/>
                    <a:pt x="223" y="203"/>
                  </a:cubicBezTo>
                  <a:cubicBezTo>
                    <a:pt x="202" y="221"/>
                    <a:pt x="202" y="221"/>
                    <a:pt x="202" y="221"/>
                  </a:cubicBezTo>
                  <a:cubicBezTo>
                    <a:pt x="167" y="180"/>
                    <a:pt x="167" y="180"/>
                    <a:pt x="167" y="180"/>
                  </a:cubicBezTo>
                  <a:cubicBezTo>
                    <a:pt x="179" y="170"/>
                    <a:pt x="179" y="170"/>
                    <a:pt x="179" y="170"/>
                  </a:cubicBezTo>
                  <a:cubicBezTo>
                    <a:pt x="183" y="167"/>
                    <a:pt x="183" y="161"/>
                    <a:pt x="180" y="158"/>
                  </a:cubicBezTo>
                  <a:cubicBezTo>
                    <a:pt x="177" y="154"/>
                    <a:pt x="171" y="154"/>
                    <a:pt x="168" y="157"/>
                  </a:cubicBezTo>
                  <a:cubicBezTo>
                    <a:pt x="156" y="166"/>
                    <a:pt x="156" y="166"/>
                    <a:pt x="156" y="166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6" y="105"/>
                    <a:pt x="146" y="100"/>
                    <a:pt x="143" y="97"/>
                  </a:cubicBezTo>
                  <a:cubicBezTo>
                    <a:pt x="141" y="94"/>
                    <a:pt x="136" y="93"/>
                    <a:pt x="132" y="96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596" y="158"/>
                    <a:pt x="596" y="158"/>
                    <a:pt x="596" y="158"/>
                  </a:cubicBezTo>
                  <a:lnTo>
                    <a:pt x="335" y="378"/>
                  </a:lnTo>
                  <a:close/>
                  <a:moveTo>
                    <a:pt x="339" y="276"/>
                  </a:moveTo>
                  <a:cubicBezTo>
                    <a:pt x="342" y="278"/>
                    <a:pt x="345" y="280"/>
                    <a:pt x="348" y="280"/>
                  </a:cubicBezTo>
                  <a:cubicBezTo>
                    <a:pt x="350" y="280"/>
                    <a:pt x="353" y="279"/>
                    <a:pt x="355" y="277"/>
                  </a:cubicBezTo>
                  <a:cubicBezTo>
                    <a:pt x="450" y="197"/>
                    <a:pt x="450" y="197"/>
                    <a:pt x="450" y="197"/>
                  </a:cubicBezTo>
                  <a:cubicBezTo>
                    <a:pt x="453" y="195"/>
                    <a:pt x="454" y="190"/>
                    <a:pt x="453" y="186"/>
                  </a:cubicBezTo>
                  <a:cubicBezTo>
                    <a:pt x="452" y="182"/>
                    <a:pt x="449" y="179"/>
                    <a:pt x="445" y="178"/>
                  </a:cubicBezTo>
                  <a:cubicBezTo>
                    <a:pt x="251" y="141"/>
                    <a:pt x="251" y="141"/>
                    <a:pt x="251" y="141"/>
                  </a:cubicBezTo>
                  <a:cubicBezTo>
                    <a:pt x="247" y="140"/>
                    <a:pt x="242" y="142"/>
                    <a:pt x="240" y="146"/>
                  </a:cubicBezTo>
                  <a:cubicBezTo>
                    <a:pt x="237" y="150"/>
                    <a:pt x="238" y="155"/>
                    <a:pt x="241" y="158"/>
                  </a:cubicBezTo>
                  <a:lnTo>
                    <a:pt x="339" y="276"/>
                  </a:lnTo>
                  <a:close/>
                  <a:moveTo>
                    <a:pt x="418" y="195"/>
                  </a:moveTo>
                  <a:cubicBezTo>
                    <a:pt x="349" y="253"/>
                    <a:pt x="349" y="253"/>
                    <a:pt x="349" y="253"/>
                  </a:cubicBezTo>
                  <a:cubicBezTo>
                    <a:pt x="278" y="168"/>
                    <a:pt x="278" y="168"/>
                    <a:pt x="278" y="168"/>
                  </a:cubicBezTo>
                  <a:lnTo>
                    <a:pt x="418" y="1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5523312" y="2007908"/>
            <a:ext cx="5986029" cy="2901437"/>
            <a:chOff x="165605" y="818429"/>
            <a:chExt cx="8509001" cy="4124326"/>
          </a:xfrm>
          <a:solidFill>
            <a:schemeClr val="accent1"/>
          </a:solidFill>
        </p:grpSpPr>
        <p:grpSp>
          <p:nvGrpSpPr>
            <p:cNvPr id="210" name="组合 209"/>
            <p:cNvGrpSpPr/>
            <p:nvPr/>
          </p:nvGrpSpPr>
          <p:grpSpPr>
            <a:xfrm>
              <a:off x="324355" y="832717"/>
              <a:ext cx="627063" cy="1065213"/>
              <a:chOff x="324355" y="832717"/>
              <a:chExt cx="627063" cy="1065213"/>
            </a:xfrm>
            <a:grpFill/>
          </p:grpSpPr>
          <p:sp>
            <p:nvSpPr>
              <p:cNvPr id="317" name="Freeform 9"/>
              <p:cNvSpPr/>
              <p:nvPr/>
            </p:nvSpPr>
            <p:spPr bwMode="auto">
              <a:xfrm>
                <a:off x="324355" y="1420092"/>
                <a:ext cx="627063" cy="477838"/>
              </a:xfrm>
              <a:custGeom>
                <a:avLst/>
                <a:gdLst>
                  <a:gd name="T0" fmla="*/ 166 w 167"/>
                  <a:gd name="T1" fmla="*/ 39 h 127"/>
                  <a:gd name="T2" fmla="*/ 129 w 167"/>
                  <a:gd name="T3" fmla="*/ 0 h 127"/>
                  <a:gd name="T4" fmla="*/ 93 w 167"/>
                  <a:gd name="T5" fmla="*/ 60 h 127"/>
                  <a:gd name="T6" fmla="*/ 88 w 167"/>
                  <a:gd name="T7" fmla="*/ 33 h 127"/>
                  <a:gd name="T8" fmla="*/ 93 w 167"/>
                  <a:gd name="T9" fmla="*/ 24 h 127"/>
                  <a:gd name="T10" fmla="*/ 83 w 167"/>
                  <a:gd name="T11" fmla="*/ 14 h 127"/>
                  <a:gd name="T12" fmla="*/ 73 w 167"/>
                  <a:gd name="T13" fmla="*/ 24 h 127"/>
                  <a:gd name="T14" fmla="*/ 78 w 167"/>
                  <a:gd name="T15" fmla="*/ 33 h 127"/>
                  <a:gd name="T16" fmla="*/ 73 w 167"/>
                  <a:gd name="T17" fmla="*/ 60 h 127"/>
                  <a:gd name="T18" fmla="*/ 38 w 167"/>
                  <a:gd name="T19" fmla="*/ 0 h 127"/>
                  <a:gd name="T20" fmla="*/ 0 w 167"/>
                  <a:gd name="T21" fmla="*/ 39 h 127"/>
                  <a:gd name="T22" fmla="*/ 0 w 167"/>
                  <a:gd name="T23" fmla="*/ 39 h 127"/>
                  <a:gd name="T24" fmla="*/ 0 w 167"/>
                  <a:gd name="T25" fmla="*/ 127 h 127"/>
                  <a:gd name="T26" fmla="*/ 167 w 167"/>
                  <a:gd name="T27" fmla="*/ 127 h 127"/>
                  <a:gd name="T28" fmla="*/ 167 w 167"/>
                  <a:gd name="T29" fmla="*/ 39 h 127"/>
                  <a:gd name="T30" fmla="*/ 166 w 167"/>
                  <a:gd name="T31" fmla="*/ 3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7" h="127">
                    <a:moveTo>
                      <a:pt x="166" y="39"/>
                    </a:moveTo>
                    <a:cubicBezTo>
                      <a:pt x="163" y="23"/>
                      <a:pt x="149" y="8"/>
                      <a:pt x="129" y="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1" y="31"/>
                      <a:pt x="93" y="28"/>
                      <a:pt x="93" y="24"/>
                    </a:cubicBezTo>
                    <a:cubicBezTo>
                      <a:pt x="93" y="19"/>
                      <a:pt x="89" y="14"/>
                      <a:pt x="83" y="14"/>
                    </a:cubicBezTo>
                    <a:cubicBezTo>
                      <a:pt x="77" y="14"/>
                      <a:pt x="73" y="19"/>
                      <a:pt x="73" y="24"/>
                    </a:cubicBezTo>
                    <a:cubicBezTo>
                      <a:pt x="73" y="28"/>
                      <a:pt x="75" y="31"/>
                      <a:pt x="78" y="3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8"/>
                      <a:pt x="3" y="23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67" y="127"/>
                      <a:pt x="167" y="127"/>
                      <a:pt x="167" y="127"/>
                    </a:cubicBezTo>
                    <a:cubicBezTo>
                      <a:pt x="167" y="39"/>
                      <a:pt x="167" y="39"/>
                      <a:pt x="167" y="39"/>
                    </a:cubicBezTo>
                    <a:lnTo>
                      <a:pt x="166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8" name="Freeform 10"/>
              <p:cNvSpPr>
                <a:spLocks noEditPoints="1"/>
              </p:cNvSpPr>
              <p:nvPr/>
            </p:nvSpPr>
            <p:spPr bwMode="auto">
              <a:xfrm>
                <a:off x="443418" y="881929"/>
                <a:ext cx="382588" cy="538163"/>
              </a:xfrm>
              <a:custGeom>
                <a:avLst/>
                <a:gdLst>
                  <a:gd name="T0" fmla="*/ 0 w 102"/>
                  <a:gd name="T1" fmla="*/ 87 h 143"/>
                  <a:gd name="T2" fmla="*/ 10 w 102"/>
                  <a:gd name="T3" fmla="*/ 101 h 143"/>
                  <a:gd name="T4" fmla="*/ 51 w 102"/>
                  <a:gd name="T5" fmla="*/ 143 h 143"/>
                  <a:gd name="T6" fmla="*/ 91 w 102"/>
                  <a:gd name="T7" fmla="*/ 101 h 143"/>
                  <a:gd name="T8" fmla="*/ 92 w 102"/>
                  <a:gd name="T9" fmla="*/ 101 h 143"/>
                  <a:gd name="T10" fmla="*/ 102 w 102"/>
                  <a:gd name="T11" fmla="*/ 87 h 143"/>
                  <a:gd name="T12" fmla="*/ 94 w 102"/>
                  <a:gd name="T13" fmla="*/ 75 h 143"/>
                  <a:gd name="T14" fmla="*/ 95 w 102"/>
                  <a:gd name="T15" fmla="*/ 42 h 143"/>
                  <a:gd name="T16" fmla="*/ 97 w 102"/>
                  <a:gd name="T17" fmla="*/ 42 h 143"/>
                  <a:gd name="T18" fmla="*/ 97 w 102"/>
                  <a:gd name="T19" fmla="*/ 0 h 143"/>
                  <a:gd name="T20" fmla="*/ 3 w 102"/>
                  <a:gd name="T21" fmla="*/ 0 h 143"/>
                  <a:gd name="T22" fmla="*/ 3 w 102"/>
                  <a:gd name="T23" fmla="*/ 42 h 143"/>
                  <a:gd name="T24" fmla="*/ 4 w 102"/>
                  <a:gd name="T25" fmla="*/ 42 h 143"/>
                  <a:gd name="T26" fmla="*/ 6 w 102"/>
                  <a:gd name="T27" fmla="*/ 76 h 143"/>
                  <a:gd name="T28" fmla="*/ 6 w 102"/>
                  <a:gd name="T29" fmla="*/ 76 h 143"/>
                  <a:gd name="T30" fmla="*/ 0 w 102"/>
                  <a:gd name="T31" fmla="*/ 87 h 143"/>
                  <a:gd name="T32" fmla="*/ 11 w 102"/>
                  <a:gd name="T33" fmla="*/ 77 h 143"/>
                  <a:gd name="T34" fmla="*/ 11 w 102"/>
                  <a:gd name="T35" fmla="*/ 77 h 143"/>
                  <a:gd name="T36" fmla="*/ 12 w 102"/>
                  <a:gd name="T37" fmla="*/ 77 h 143"/>
                  <a:gd name="T38" fmla="*/ 12 w 102"/>
                  <a:gd name="T39" fmla="*/ 74 h 143"/>
                  <a:gd name="T40" fmla="*/ 15 w 102"/>
                  <a:gd name="T41" fmla="*/ 57 h 143"/>
                  <a:gd name="T42" fmla="*/ 19 w 102"/>
                  <a:gd name="T43" fmla="*/ 52 h 143"/>
                  <a:gd name="T44" fmla="*/ 61 w 102"/>
                  <a:gd name="T45" fmla="*/ 42 h 143"/>
                  <a:gd name="T46" fmla="*/ 78 w 102"/>
                  <a:gd name="T47" fmla="*/ 42 h 143"/>
                  <a:gd name="T48" fmla="*/ 88 w 102"/>
                  <a:gd name="T49" fmla="*/ 78 h 143"/>
                  <a:gd name="T50" fmla="*/ 88 w 102"/>
                  <a:gd name="T51" fmla="*/ 78 h 143"/>
                  <a:gd name="T52" fmla="*/ 91 w 102"/>
                  <a:gd name="T53" fmla="*/ 77 h 143"/>
                  <a:gd name="T54" fmla="*/ 92 w 102"/>
                  <a:gd name="T55" fmla="*/ 77 h 143"/>
                  <a:gd name="T56" fmla="*/ 97 w 102"/>
                  <a:gd name="T57" fmla="*/ 80 h 143"/>
                  <a:gd name="T58" fmla="*/ 99 w 102"/>
                  <a:gd name="T59" fmla="*/ 87 h 143"/>
                  <a:gd name="T60" fmla="*/ 97 w 102"/>
                  <a:gd name="T61" fmla="*/ 95 h 143"/>
                  <a:gd name="T62" fmla="*/ 92 w 102"/>
                  <a:gd name="T63" fmla="*/ 98 h 143"/>
                  <a:gd name="T64" fmla="*/ 91 w 102"/>
                  <a:gd name="T65" fmla="*/ 98 h 143"/>
                  <a:gd name="T66" fmla="*/ 89 w 102"/>
                  <a:gd name="T67" fmla="*/ 98 h 143"/>
                  <a:gd name="T68" fmla="*/ 88 w 102"/>
                  <a:gd name="T69" fmla="*/ 100 h 143"/>
                  <a:gd name="T70" fmla="*/ 75 w 102"/>
                  <a:gd name="T71" fmla="*/ 129 h 143"/>
                  <a:gd name="T72" fmla="*/ 64 w 102"/>
                  <a:gd name="T73" fmla="*/ 137 h 143"/>
                  <a:gd name="T74" fmla="*/ 51 w 102"/>
                  <a:gd name="T75" fmla="*/ 140 h 143"/>
                  <a:gd name="T76" fmla="*/ 38 w 102"/>
                  <a:gd name="T77" fmla="*/ 137 h 143"/>
                  <a:gd name="T78" fmla="*/ 26 w 102"/>
                  <a:gd name="T79" fmla="*/ 129 h 143"/>
                  <a:gd name="T80" fmla="*/ 13 w 102"/>
                  <a:gd name="T81" fmla="*/ 100 h 143"/>
                  <a:gd name="T82" fmla="*/ 13 w 102"/>
                  <a:gd name="T83" fmla="*/ 98 h 143"/>
                  <a:gd name="T84" fmla="*/ 10 w 102"/>
                  <a:gd name="T85" fmla="*/ 98 h 143"/>
                  <a:gd name="T86" fmla="*/ 3 w 102"/>
                  <a:gd name="T87" fmla="*/ 87 h 143"/>
                  <a:gd name="T88" fmla="*/ 6 w 102"/>
                  <a:gd name="T89" fmla="*/ 80 h 143"/>
                  <a:gd name="T90" fmla="*/ 11 w 102"/>
                  <a:gd name="T91" fmla="*/ 7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2" h="143">
                    <a:moveTo>
                      <a:pt x="0" y="87"/>
                    </a:moveTo>
                    <a:cubicBezTo>
                      <a:pt x="0" y="95"/>
                      <a:pt x="5" y="100"/>
                      <a:pt x="10" y="101"/>
                    </a:cubicBezTo>
                    <a:cubicBezTo>
                      <a:pt x="14" y="125"/>
                      <a:pt x="31" y="143"/>
                      <a:pt x="51" y="143"/>
                    </a:cubicBezTo>
                    <a:cubicBezTo>
                      <a:pt x="71" y="143"/>
                      <a:pt x="87" y="125"/>
                      <a:pt x="91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98" y="101"/>
                      <a:pt x="102" y="95"/>
                      <a:pt x="102" y="87"/>
                    </a:cubicBezTo>
                    <a:cubicBezTo>
                      <a:pt x="102" y="81"/>
                      <a:pt x="99" y="76"/>
                      <a:pt x="94" y="75"/>
                    </a:cubicBezTo>
                    <a:cubicBezTo>
                      <a:pt x="94" y="75"/>
                      <a:pt x="99" y="57"/>
                      <a:pt x="9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0" y="58"/>
                      <a:pt x="6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3" y="78"/>
                      <a:pt x="0" y="82"/>
                      <a:pt x="0" y="87"/>
                    </a:cubicBezTo>
                    <a:close/>
                    <a:moveTo>
                      <a:pt x="11" y="77"/>
                    </a:move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7" y="54"/>
                      <a:pt x="19" y="52"/>
                      <a:pt x="19" y="52"/>
                    </a:cubicBezTo>
                    <a:cubicBezTo>
                      <a:pt x="38" y="53"/>
                      <a:pt x="54" y="46"/>
                      <a:pt x="61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85" y="53"/>
                      <a:pt x="88" y="78"/>
                      <a:pt x="88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1" y="77"/>
                      <a:pt x="91" y="77"/>
                      <a:pt x="92" y="77"/>
                    </a:cubicBezTo>
                    <a:cubicBezTo>
                      <a:pt x="94" y="77"/>
                      <a:pt x="96" y="78"/>
                      <a:pt x="97" y="80"/>
                    </a:cubicBezTo>
                    <a:cubicBezTo>
                      <a:pt x="99" y="82"/>
                      <a:pt x="99" y="85"/>
                      <a:pt x="99" y="87"/>
                    </a:cubicBezTo>
                    <a:cubicBezTo>
                      <a:pt x="99" y="90"/>
                      <a:pt x="99" y="93"/>
                      <a:pt x="97" y="95"/>
                    </a:cubicBezTo>
                    <a:cubicBezTo>
                      <a:pt x="96" y="97"/>
                      <a:pt x="94" y="98"/>
                      <a:pt x="92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7" y="111"/>
                      <a:pt x="82" y="122"/>
                      <a:pt x="75" y="129"/>
                    </a:cubicBezTo>
                    <a:cubicBezTo>
                      <a:pt x="72" y="133"/>
                      <a:pt x="68" y="135"/>
                      <a:pt x="64" y="137"/>
                    </a:cubicBezTo>
                    <a:cubicBezTo>
                      <a:pt x="60" y="139"/>
                      <a:pt x="55" y="140"/>
                      <a:pt x="51" y="140"/>
                    </a:cubicBezTo>
                    <a:cubicBezTo>
                      <a:pt x="46" y="140"/>
                      <a:pt x="42" y="139"/>
                      <a:pt x="38" y="137"/>
                    </a:cubicBezTo>
                    <a:cubicBezTo>
                      <a:pt x="34" y="135"/>
                      <a:pt x="30" y="133"/>
                      <a:pt x="26" y="129"/>
                    </a:cubicBezTo>
                    <a:cubicBezTo>
                      <a:pt x="20" y="122"/>
                      <a:pt x="15" y="111"/>
                      <a:pt x="13" y="100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3" y="93"/>
                      <a:pt x="3" y="87"/>
                    </a:cubicBezTo>
                    <a:cubicBezTo>
                      <a:pt x="3" y="85"/>
                      <a:pt x="4" y="82"/>
                      <a:pt x="6" y="80"/>
                    </a:cubicBezTo>
                    <a:cubicBezTo>
                      <a:pt x="7" y="78"/>
                      <a:pt x="9" y="77"/>
                      <a:pt x="11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9" name="Freeform 11"/>
              <p:cNvSpPr>
                <a:spLocks noEditPoints="1"/>
              </p:cNvSpPr>
              <p:nvPr/>
            </p:nvSpPr>
            <p:spPr bwMode="auto">
              <a:xfrm>
                <a:off x="506918" y="1137517"/>
                <a:ext cx="249238" cy="87313"/>
              </a:xfrm>
              <a:custGeom>
                <a:avLst/>
                <a:gdLst>
                  <a:gd name="T0" fmla="*/ 6 w 66"/>
                  <a:gd name="T1" fmla="*/ 23 h 23"/>
                  <a:gd name="T2" fmla="*/ 23 w 66"/>
                  <a:gd name="T3" fmla="*/ 23 h 23"/>
                  <a:gd name="T4" fmla="*/ 30 w 66"/>
                  <a:gd name="T5" fmla="*/ 17 h 23"/>
                  <a:gd name="T6" fmla="*/ 30 w 66"/>
                  <a:gd name="T7" fmla="*/ 11 h 23"/>
                  <a:gd name="T8" fmla="*/ 36 w 66"/>
                  <a:gd name="T9" fmla="*/ 11 h 23"/>
                  <a:gd name="T10" fmla="*/ 36 w 66"/>
                  <a:gd name="T11" fmla="*/ 17 h 23"/>
                  <a:gd name="T12" fmla="*/ 42 w 66"/>
                  <a:gd name="T13" fmla="*/ 23 h 23"/>
                  <a:gd name="T14" fmla="*/ 60 w 66"/>
                  <a:gd name="T15" fmla="*/ 23 h 23"/>
                  <a:gd name="T16" fmla="*/ 66 w 66"/>
                  <a:gd name="T17" fmla="*/ 17 h 23"/>
                  <a:gd name="T18" fmla="*/ 66 w 66"/>
                  <a:gd name="T19" fmla="*/ 6 h 23"/>
                  <a:gd name="T20" fmla="*/ 60 w 66"/>
                  <a:gd name="T21" fmla="*/ 0 h 23"/>
                  <a:gd name="T22" fmla="*/ 42 w 66"/>
                  <a:gd name="T23" fmla="*/ 0 h 23"/>
                  <a:gd name="T24" fmla="*/ 36 w 66"/>
                  <a:gd name="T25" fmla="*/ 6 h 23"/>
                  <a:gd name="T26" fmla="*/ 36 w 66"/>
                  <a:gd name="T27" fmla="*/ 10 h 23"/>
                  <a:gd name="T28" fmla="*/ 30 w 66"/>
                  <a:gd name="T29" fmla="*/ 10 h 23"/>
                  <a:gd name="T30" fmla="*/ 30 w 66"/>
                  <a:gd name="T31" fmla="*/ 6 h 23"/>
                  <a:gd name="T32" fmla="*/ 23 w 66"/>
                  <a:gd name="T33" fmla="*/ 0 h 23"/>
                  <a:gd name="T34" fmla="*/ 6 w 66"/>
                  <a:gd name="T35" fmla="*/ 0 h 23"/>
                  <a:gd name="T36" fmla="*/ 0 w 66"/>
                  <a:gd name="T37" fmla="*/ 6 h 23"/>
                  <a:gd name="T38" fmla="*/ 0 w 66"/>
                  <a:gd name="T39" fmla="*/ 17 h 23"/>
                  <a:gd name="T40" fmla="*/ 6 w 66"/>
                  <a:gd name="T41" fmla="*/ 23 h 23"/>
                  <a:gd name="T42" fmla="*/ 38 w 66"/>
                  <a:gd name="T43" fmla="*/ 6 h 23"/>
                  <a:gd name="T44" fmla="*/ 42 w 66"/>
                  <a:gd name="T45" fmla="*/ 1 h 23"/>
                  <a:gd name="T46" fmla="*/ 60 w 66"/>
                  <a:gd name="T47" fmla="*/ 1 h 23"/>
                  <a:gd name="T48" fmla="*/ 65 w 66"/>
                  <a:gd name="T49" fmla="*/ 6 h 23"/>
                  <a:gd name="T50" fmla="*/ 65 w 66"/>
                  <a:gd name="T51" fmla="*/ 17 h 23"/>
                  <a:gd name="T52" fmla="*/ 60 w 66"/>
                  <a:gd name="T53" fmla="*/ 22 h 23"/>
                  <a:gd name="T54" fmla="*/ 42 w 66"/>
                  <a:gd name="T55" fmla="*/ 22 h 23"/>
                  <a:gd name="T56" fmla="*/ 38 w 66"/>
                  <a:gd name="T57" fmla="*/ 17 h 23"/>
                  <a:gd name="T58" fmla="*/ 38 w 66"/>
                  <a:gd name="T59" fmla="*/ 6 h 23"/>
                  <a:gd name="T60" fmla="*/ 1 w 66"/>
                  <a:gd name="T61" fmla="*/ 6 h 23"/>
                  <a:gd name="T62" fmla="*/ 6 w 66"/>
                  <a:gd name="T63" fmla="*/ 1 h 23"/>
                  <a:gd name="T64" fmla="*/ 23 w 66"/>
                  <a:gd name="T65" fmla="*/ 1 h 23"/>
                  <a:gd name="T66" fmla="*/ 28 w 66"/>
                  <a:gd name="T67" fmla="*/ 6 h 23"/>
                  <a:gd name="T68" fmla="*/ 28 w 66"/>
                  <a:gd name="T69" fmla="*/ 10 h 23"/>
                  <a:gd name="T70" fmla="*/ 28 w 66"/>
                  <a:gd name="T71" fmla="*/ 11 h 23"/>
                  <a:gd name="T72" fmla="*/ 28 w 66"/>
                  <a:gd name="T73" fmla="*/ 17 h 23"/>
                  <a:gd name="T74" fmla="*/ 23 w 66"/>
                  <a:gd name="T75" fmla="*/ 22 h 23"/>
                  <a:gd name="T76" fmla="*/ 6 w 66"/>
                  <a:gd name="T77" fmla="*/ 22 h 23"/>
                  <a:gd name="T78" fmla="*/ 1 w 66"/>
                  <a:gd name="T79" fmla="*/ 17 h 23"/>
                  <a:gd name="T80" fmla="*/ 1 w 66"/>
                  <a:gd name="T8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6" h="23">
                    <a:moveTo>
                      <a:pt x="6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7" y="23"/>
                      <a:pt x="30" y="20"/>
                      <a:pt x="30" y="17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20"/>
                      <a:pt x="39" y="23"/>
                      <a:pt x="42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3" y="23"/>
                      <a:pt x="66" y="20"/>
                      <a:pt x="66" y="1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2"/>
                      <a:pt x="63" y="0"/>
                      <a:pt x="6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0"/>
                      <a:pt x="36" y="2"/>
                      <a:pt x="36" y="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2"/>
                      <a:pt x="27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3"/>
                      <a:pt x="6" y="23"/>
                    </a:cubicBezTo>
                    <a:close/>
                    <a:moveTo>
                      <a:pt x="38" y="6"/>
                    </a:moveTo>
                    <a:cubicBezTo>
                      <a:pt x="38" y="3"/>
                      <a:pt x="40" y="1"/>
                      <a:pt x="42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3" y="1"/>
                      <a:pt x="65" y="3"/>
                      <a:pt x="65" y="6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9"/>
                      <a:pt x="63" y="22"/>
                      <a:pt x="60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0" y="22"/>
                      <a:pt x="38" y="19"/>
                      <a:pt x="38" y="17"/>
                    </a:cubicBezTo>
                    <a:lnTo>
                      <a:pt x="38" y="6"/>
                    </a:lnTo>
                    <a:close/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6" y="1"/>
                      <a:pt x="28" y="3"/>
                      <a:pt x="28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6" y="22"/>
                      <a:pt x="2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2"/>
                      <a:pt x="1" y="19"/>
                      <a:pt x="1" y="17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0" name="Rectangle 12"/>
              <p:cNvSpPr>
                <a:spLocks noChangeArrowheads="1"/>
              </p:cNvSpPr>
              <p:nvPr/>
            </p:nvSpPr>
            <p:spPr bwMode="auto">
              <a:xfrm>
                <a:off x="406905" y="832717"/>
                <a:ext cx="457200" cy="349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1" name="Freeform 13"/>
              <p:cNvSpPr/>
              <p:nvPr/>
            </p:nvSpPr>
            <p:spPr bwMode="auto">
              <a:xfrm>
                <a:off x="811718" y="878754"/>
                <a:ext cx="49213" cy="180975"/>
              </a:xfrm>
              <a:custGeom>
                <a:avLst/>
                <a:gdLst>
                  <a:gd name="T0" fmla="*/ 13 w 13"/>
                  <a:gd name="T1" fmla="*/ 42 h 48"/>
                  <a:gd name="T2" fmla="*/ 9 w 13"/>
                  <a:gd name="T3" fmla="*/ 32 h 48"/>
                  <a:gd name="T4" fmla="*/ 9 w 13"/>
                  <a:gd name="T5" fmla="*/ 0 h 48"/>
                  <a:gd name="T6" fmla="*/ 4 w 13"/>
                  <a:gd name="T7" fmla="*/ 0 h 48"/>
                  <a:gd name="T8" fmla="*/ 4 w 13"/>
                  <a:gd name="T9" fmla="*/ 32 h 48"/>
                  <a:gd name="T10" fmla="*/ 0 w 13"/>
                  <a:gd name="T11" fmla="*/ 42 h 48"/>
                  <a:gd name="T12" fmla="*/ 7 w 13"/>
                  <a:gd name="T13" fmla="*/ 48 h 48"/>
                  <a:gd name="T14" fmla="*/ 13 w 13"/>
                  <a:gd name="T15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13" y="42"/>
                    </a:moveTo>
                    <a:cubicBezTo>
                      <a:pt x="13" y="39"/>
                      <a:pt x="11" y="34"/>
                      <a:pt x="9" y="3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4"/>
                      <a:pt x="0" y="39"/>
                      <a:pt x="0" y="42"/>
                    </a:cubicBezTo>
                    <a:cubicBezTo>
                      <a:pt x="0" y="46"/>
                      <a:pt x="3" y="48"/>
                      <a:pt x="7" y="48"/>
                    </a:cubicBezTo>
                    <a:cubicBezTo>
                      <a:pt x="10" y="48"/>
                      <a:pt x="13" y="46"/>
                      <a:pt x="13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1851530" y="856529"/>
              <a:ext cx="627063" cy="1066801"/>
              <a:chOff x="1851530" y="856529"/>
              <a:chExt cx="627063" cy="1066801"/>
            </a:xfrm>
            <a:grpFill/>
          </p:grpSpPr>
          <p:sp>
            <p:nvSpPr>
              <p:cNvPr id="313" name="Rectangle 16"/>
              <p:cNvSpPr>
                <a:spLocks noChangeArrowheads="1"/>
              </p:cNvSpPr>
              <p:nvPr/>
            </p:nvSpPr>
            <p:spPr bwMode="auto">
              <a:xfrm>
                <a:off x="1934080" y="856529"/>
                <a:ext cx="461963" cy="333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4" name="Freeform 17"/>
              <p:cNvSpPr/>
              <p:nvPr/>
            </p:nvSpPr>
            <p:spPr bwMode="auto">
              <a:xfrm>
                <a:off x="2343655" y="900979"/>
                <a:ext cx="44450" cy="184150"/>
              </a:xfrm>
              <a:custGeom>
                <a:avLst/>
                <a:gdLst>
                  <a:gd name="T0" fmla="*/ 3 w 12"/>
                  <a:gd name="T1" fmla="*/ 0 h 49"/>
                  <a:gd name="T2" fmla="*/ 3 w 12"/>
                  <a:gd name="T3" fmla="*/ 32 h 49"/>
                  <a:gd name="T4" fmla="*/ 0 w 12"/>
                  <a:gd name="T5" fmla="*/ 42 h 49"/>
                  <a:gd name="T6" fmla="*/ 6 w 12"/>
                  <a:gd name="T7" fmla="*/ 49 h 49"/>
                  <a:gd name="T8" fmla="*/ 12 w 12"/>
                  <a:gd name="T9" fmla="*/ 42 h 49"/>
                  <a:gd name="T10" fmla="*/ 8 w 12"/>
                  <a:gd name="T11" fmla="*/ 32 h 49"/>
                  <a:gd name="T12" fmla="*/ 8 w 12"/>
                  <a:gd name="T13" fmla="*/ 0 h 49"/>
                  <a:gd name="T14" fmla="*/ 3 w 12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9">
                    <a:moveTo>
                      <a:pt x="3" y="0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1" y="34"/>
                      <a:pt x="0" y="39"/>
                      <a:pt x="0" y="42"/>
                    </a:cubicBezTo>
                    <a:cubicBezTo>
                      <a:pt x="0" y="46"/>
                      <a:pt x="2" y="49"/>
                      <a:pt x="6" y="49"/>
                    </a:cubicBezTo>
                    <a:cubicBezTo>
                      <a:pt x="9" y="49"/>
                      <a:pt x="12" y="46"/>
                      <a:pt x="12" y="42"/>
                    </a:cubicBezTo>
                    <a:cubicBezTo>
                      <a:pt x="12" y="39"/>
                      <a:pt x="10" y="34"/>
                      <a:pt x="8" y="32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5" name="Freeform 18"/>
              <p:cNvSpPr>
                <a:spLocks noEditPoints="1"/>
              </p:cNvSpPr>
              <p:nvPr/>
            </p:nvSpPr>
            <p:spPr bwMode="auto">
              <a:xfrm>
                <a:off x="1915030" y="904154"/>
                <a:ext cx="496888" cy="538163"/>
              </a:xfrm>
              <a:custGeom>
                <a:avLst/>
                <a:gdLst>
                  <a:gd name="T0" fmla="*/ 34 w 132"/>
                  <a:gd name="T1" fmla="*/ 124 h 143"/>
                  <a:gd name="T2" fmla="*/ 66 w 132"/>
                  <a:gd name="T3" fmla="*/ 143 h 143"/>
                  <a:gd name="T4" fmla="*/ 98 w 132"/>
                  <a:gd name="T5" fmla="*/ 123 h 143"/>
                  <a:gd name="T6" fmla="*/ 127 w 132"/>
                  <a:gd name="T7" fmla="*/ 125 h 143"/>
                  <a:gd name="T8" fmla="*/ 117 w 132"/>
                  <a:gd name="T9" fmla="*/ 104 h 143"/>
                  <a:gd name="T10" fmla="*/ 114 w 132"/>
                  <a:gd name="T11" fmla="*/ 48 h 143"/>
                  <a:gd name="T12" fmla="*/ 110 w 132"/>
                  <a:gd name="T13" fmla="*/ 42 h 143"/>
                  <a:gd name="T14" fmla="*/ 112 w 132"/>
                  <a:gd name="T15" fmla="*/ 42 h 143"/>
                  <a:gd name="T16" fmla="*/ 112 w 132"/>
                  <a:gd name="T17" fmla="*/ 0 h 143"/>
                  <a:gd name="T18" fmla="*/ 18 w 132"/>
                  <a:gd name="T19" fmla="*/ 0 h 143"/>
                  <a:gd name="T20" fmla="*/ 18 w 132"/>
                  <a:gd name="T21" fmla="*/ 42 h 143"/>
                  <a:gd name="T22" fmla="*/ 19 w 132"/>
                  <a:gd name="T23" fmla="*/ 42 h 143"/>
                  <a:gd name="T24" fmla="*/ 18 w 132"/>
                  <a:gd name="T25" fmla="*/ 49 h 143"/>
                  <a:gd name="T26" fmla="*/ 18 w 132"/>
                  <a:gd name="T27" fmla="*/ 48 h 143"/>
                  <a:gd name="T28" fmla="*/ 15 w 132"/>
                  <a:gd name="T29" fmla="*/ 104 h 143"/>
                  <a:gd name="T30" fmla="*/ 5 w 132"/>
                  <a:gd name="T31" fmla="*/ 125 h 143"/>
                  <a:gd name="T32" fmla="*/ 34 w 132"/>
                  <a:gd name="T33" fmla="*/ 124 h 143"/>
                  <a:gd name="T34" fmla="*/ 17 w 132"/>
                  <a:gd name="T35" fmla="*/ 81 h 143"/>
                  <a:gd name="T36" fmla="*/ 17 w 132"/>
                  <a:gd name="T37" fmla="*/ 81 h 143"/>
                  <a:gd name="T38" fmla="*/ 17 w 132"/>
                  <a:gd name="T39" fmla="*/ 81 h 143"/>
                  <a:gd name="T40" fmla="*/ 101 w 132"/>
                  <a:gd name="T41" fmla="*/ 117 h 143"/>
                  <a:gd name="T42" fmla="*/ 101 w 132"/>
                  <a:gd name="T43" fmla="*/ 117 h 143"/>
                  <a:gd name="T44" fmla="*/ 102 w 132"/>
                  <a:gd name="T45" fmla="*/ 116 h 143"/>
                  <a:gd name="T46" fmla="*/ 101 w 132"/>
                  <a:gd name="T47" fmla="*/ 117 h 143"/>
                  <a:gd name="T48" fmla="*/ 106 w 132"/>
                  <a:gd name="T49" fmla="*/ 101 h 143"/>
                  <a:gd name="T50" fmla="*/ 106 w 132"/>
                  <a:gd name="T51" fmla="*/ 101 h 143"/>
                  <a:gd name="T52" fmla="*/ 106 w 132"/>
                  <a:gd name="T53" fmla="*/ 101 h 143"/>
                  <a:gd name="T54" fmla="*/ 21 w 132"/>
                  <a:gd name="T55" fmla="*/ 80 h 143"/>
                  <a:gd name="T56" fmla="*/ 26 w 132"/>
                  <a:gd name="T57" fmla="*/ 77 h 143"/>
                  <a:gd name="T58" fmla="*/ 26 w 132"/>
                  <a:gd name="T59" fmla="*/ 77 h 143"/>
                  <a:gd name="T60" fmla="*/ 27 w 132"/>
                  <a:gd name="T61" fmla="*/ 77 h 143"/>
                  <a:gd name="T62" fmla="*/ 27 w 132"/>
                  <a:gd name="T63" fmla="*/ 74 h 143"/>
                  <a:gd name="T64" fmla="*/ 30 w 132"/>
                  <a:gd name="T65" fmla="*/ 57 h 143"/>
                  <a:gd name="T66" fmla="*/ 34 w 132"/>
                  <a:gd name="T67" fmla="*/ 52 h 143"/>
                  <a:gd name="T68" fmla="*/ 58 w 132"/>
                  <a:gd name="T69" fmla="*/ 49 h 143"/>
                  <a:gd name="T70" fmla="*/ 44 w 132"/>
                  <a:gd name="T71" fmla="*/ 72 h 143"/>
                  <a:gd name="T72" fmla="*/ 80 w 132"/>
                  <a:gd name="T73" fmla="*/ 44 h 143"/>
                  <a:gd name="T74" fmla="*/ 66 w 132"/>
                  <a:gd name="T75" fmla="*/ 67 h 143"/>
                  <a:gd name="T76" fmla="*/ 96 w 132"/>
                  <a:gd name="T77" fmla="*/ 47 h 143"/>
                  <a:gd name="T78" fmla="*/ 103 w 132"/>
                  <a:gd name="T79" fmla="*/ 78 h 143"/>
                  <a:gd name="T80" fmla="*/ 104 w 132"/>
                  <a:gd name="T81" fmla="*/ 78 h 143"/>
                  <a:gd name="T82" fmla="*/ 106 w 132"/>
                  <a:gd name="T83" fmla="*/ 77 h 143"/>
                  <a:gd name="T84" fmla="*/ 107 w 132"/>
                  <a:gd name="T85" fmla="*/ 77 h 143"/>
                  <a:gd name="T86" fmla="*/ 112 w 132"/>
                  <a:gd name="T87" fmla="*/ 80 h 143"/>
                  <a:gd name="T88" fmla="*/ 115 w 132"/>
                  <a:gd name="T89" fmla="*/ 88 h 143"/>
                  <a:gd name="T90" fmla="*/ 112 w 132"/>
                  <a:gd name="T91" fmla="*/ 95 h 143"/>
                  <a:gd name="T92" fmla="*/ 107 w 132"/>
                  <a:gd name="T93" fmla="*/ 98 h 143"/>
                  <a:gd name="T94" fmla="*/ 106 w 132"/>
                  <a:gd name="T95" fmla="*/ 98 h 143"/>
                  <a:gd name="T96" fmla="*/ 104 w 132"/>
                  <a:gd name="T97" fmla="*/ 98 h 143"/>
                  <a:gd name="T98" fmla="*/ 103 w 132"/>
                  <a:gd name="T99" fmla="*/ 100 h 143"/>
                  <a:gd name="T100" fmla="*/ 90 w 132"/>
                  <a:gd name="T101" fmla="*/ 129 h 143"/>
                  <a:gd name="T102" fmla="*/ 79 w 132"/>
                  <a:gd name="T103" fmla="*/ 138 h 143"/>
                  <a:gd name="T104" fmla="*/ 66 w 132"/>
                  <a:gd name="T105" fmla="*/ 141 h 143"/>
                  <a:gd name="T106" fmla="*/ 53 w 132"/>
                  <a:gd name="T107" fmla="*/ 138 h 143"/>
                  <a:gd name="T108" fmla="*/ 42 w 132"/>
                  <a:gd name="T109" fmla="*/ 129 h 143"/>
                  <a:gd name="T110" fmla="*/ 36 w 132"/>
                  <a:gd name="T111" fmla="*/ 122 h 143"/>
                  <a:gd name="T112" fmla="*/ 28 w 132"/>
                  <a:gd name="T113" fmla="*/ 100 h 143"/>
                  <a:gd name="T114" fmla="*/ 28 w 132"/>
                  <a:gd name="T115" fmla="*/ 98 h 143"/>
                  <a:gd name="T116" fmla="*/ 25 w 132"/>
                  <a:gd name="T117" fmla="*/ 98 h 143"/>
                  <a:gd name="T118" fmla="*/ 18 w 132"/>
                  <a:gd name="T119" fmla="*/ 88 h 143"/>
                  <a:gd name="T120" fmla="*/ 21 w 132"/>
                  <a:gd name="T121" fmla="*/ 8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3">
                    <a:moveTo>
                      <a:pt x="34" y="124"/>
                    </a:moveTo>
                    <a:cubicBezTo>
                      <a:pt x="41" y="136"/>
                      <a:pt x="53" y="143"/>
                      <a:pt x="66" y="143"/>
                    </a:cubicBezTo>
                    <a:cubicBezTo>
                      <a:pt x="79" y="143"/>
                      <a:pt x="90" y="136"/>
                      <a:pt x="98" y="123"/>
                    </a:cubicBezTo>
                    <a:cubicBezTo>
                      <a:pt x="112" y="136"/>
                      <a:pt x="127" y="125"/>
                      <a:pt x="127" y="125"/>
                    </a:cubicBezTo>
                    <a:cubicBezTo>
                      <a:pt x="108" y="122"/>
                      <a:pt x="117" y="104"/>
                      <a:pt x="117" y="104"/>
                    </a:cubicBezTo>
                    <a:cubicBezTo>
                      <a:pt x="132" y="76"/>
                      <a:pt x="114" y="48"/>
                      <a:pt x="114" y="48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4"/>
                      <a:pt x="18" y="47"/>
                      <a:pt x="18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0" y="76"/>
                      <a:pt x="15" y="104"/>
                    </a:cubicBezTo>
                    <a:cubicBezTo>
                      <a:pt x="15" y="104"/>
                      <a:pt x="24" y="122"/>
                      <a:pt x="5" y="125"/>
                    </a:cubicBezTo>
                    <a:cubicBezTo>
                      <a:pt x="5" y="125"/>
                      <a:pt x="19" y="135"/>
                      <a:pt x="34" y="124"/>
                    </a:cubicBezTo>
                    <a:close/>
                    <a:moveTo>
                      <a:pt x="17" y="81"/>
                    </a:move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1"/>
                      <a:pt x="17" y="81"/>
                      <a:pt x="17" y="81"/>
                    </a:cubicBezTo>
                    <a:close/>
                    <a:moveTo>
                      <a:pt x="101" y="117"/>
                    </a:moveTo>
                    <a:cubicBezTo>
                      <a:pt x="101" y="117"/>
                      <a:pt x="101" y="117"/>
                      <a:pt x="101" y="117"/>
                    </a:cubicBezTo>
                    <a:cubicBezTo>
                      <a:pt x="102" y="116"/>
                      <a:pt x="102" y="116"/>
                      <a:pt x="102" y="116"/>
                    </a:cubicBezTo>
                    <a:lnTo>
                      <a:pt x="101" y="117"/>
                    </a:lnTo>
                    <a:close/>
                    <a:moveTo>
                      <a:pt x="106" y="101"/>
                    </a:move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lose/>
                    <a:moveTo>
                      <a:pt x="21" y="80"/>
                    </a:moveTo>
                    <a:cubicBezTo>
                      <a:pt x="22" y="78"/>
                      <a:pt x="24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2" y="54"/>
                      <a:pt x="34" y="52"/>
                      <a:pt x="34" y="52"/>
                    </a:cubicBezTo>
                    <a:cubicBezTo>
                      <a:pt x="43" y="52"/>
                      <a:pt x="51" y="51"/>
                      <a:pt x="58" y="49"/>
                    </a:cubicBezTo>
                    <a:cubicBezTo>
                      <a:pt x="55" y="61"/>
                      <a:pt x="44" y="72"/>
                      <a:pt x="44" y="72"/>
                    </a:cubicBezTo>
                    <a:cubicBezTo>
                      <a:pt x="64" y="65"/>
                      <a:pt x="76" y="50"/>
                      <a:pt x="80" y="44"/>
                    </a:cubicBezTo>
                    <a:cubicBezTo>
                      <a:pt x="77" y="55"/>
                      <a:pt x="66" y="67"/>
                      <a:pt x="66" y="67"/>
                    </a:cubicBezTo>
                    <a:cubicBezTo>
                      <a:pt x="80" y="62"/>
                      <a:pt x="89" y="54"/>
                      <a:pt x="96" y="47"/>
                    </a:cubicBezTo>
                    <a:cubicBezTo>
                      <a:pt x="101" y="59"/>
                      <a:pt x="103" y="78"/>
                      <a:pt x="103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6" y="77"/>
                      <a:pt x="107" y="77"/>
                      <a:pt x="107" y="77"/>
                    </a:cubicBezTo>
                    <a:cubicBezTo>
                      <a:pt x="109" y="77"/>
                      <a:pt x="111" y="78"/>
                      <a:pt x="112" y="80"/>
                    </a:cubicBezTo>
                    <a:cubicBezTo>
                      <a:pt x="114" y="82"/>
                      <a:pt x="115" y="85"/>
                      <a:pt x="115" y="88"/>
                    </a:cubicBezTo>
                    <a:cubicBezTo>
                      <a:pt x="115" y="91"/>
                      <a:pt x="114" y="93"/>
                      <a:pt x="112" y="95"/>
                    </a:cubicBezTo>
                    <a:cubicBezTo>
                      <a:pt x="111" y="97"/>
                      <a:pt x="109" y="98"/>
                      <a:pt x="107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112"/>
                      <a:pt x="97" y="122"/>
                      <a:pt x="90" y="129"/>
                    </a:cubicBezTo>
                    <a:cubicBezTo>
                      <a:pt x="87" y="133"/>
                      <a:pt x="83" y="136"/>
                      <a:pt x="79" y="138"/>
                    </a:cubicBezTo>
                    <a:cubicBezTo>
                      <a:pt x="75" y="139"/>
                      <a:pt x="70" y="141"/>
                      <a:pt x="66" y="141"/>
                    </a:cubicBezTo>
                    <a:cubicBezTo>
                      <a:pt x="61" y="141"/>
                      <a:pt x="57" y="139"/>
                      <a:pt x="53" y="138"/>
                    </a:cubicBezTo>
                    <a:cubicBezTo>
                      <a:pt x="49" y="136"/>
                      <a:pt x="45" y="133"/>
                      <a:pt x="42" y="129"/>
                    </a:cubicBezTo>
                    <a:cubicBezTo>
                      <a:pt x="39" y="127"/>
                      <a:pt x="38" y="125"/>
                      <a:pt x="36" y="122"/>
                    </a:cubicBezTo>
                    <a:cubicBezTo>
                      <a:pt x="32" y="116"/>
                      <a:pt x="29" y="108"/>
                      <a:pt x="28" y="100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1" y="98"/>
                      <a:pt x="18" y="93"/>
                      <a:pt x="18" y="88"/>
                    </a:cubicBezTo>
                    <a:cubicBezTo>
                      <a:pt x="18" y="85"/>
                      <a:pt x="19" y="82"/>
                      <a:pt x="21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6" name="Freeform 19"/>
              <p:cNvSpPr/>
              <p:nvPr/>
            </p:nvSpPr>
            <p:spPr bwMode="auto">
              <a:xfrm>
                <a:off x="1851530" y="1442317"/>
                <a:ext cx="627063" cy="481013"/>
              </a:xfrm>
              <a:custGeom>
                <a:avLst/>
                <a:gdLst>
                  <a:gd name="T0" fmla="*/ 166 w 167"/>
                  <a:gd name="T1" fmla="*/ 40 h 128"/>
                  <a:gd name="T2" fmla="*/ 129 w 167"/>
                  <a:gd name="T3" fmla="*/ 0 h 128"/>
                  <a:gd name="T4" fmla="*/ 83 w 167"/>
                  <a:gd name="T5" fmla="*/ 79 h 128"/>
                  <a:gd name="T6" fmla="*/ 38 w 167"/>
                  <a:gd name="T7" fmla="*/ 0 h 128"/>
                  <a:gd name="T8" fmla="*/ 0 w 167"/>
                  <a:gd name="T9" fmla="*/ 40 h 128"/>
                  <a:gd name="T10" fmla="*/ 0 w 167"/>
                  <a:gd name="T11" fmla="*/ 40 h 128"/>
                  <a:gd name="T12" fmla="*/ 0 w 167"/>
                  <a:gd name="T13" fmla="*/ 128 h 128"/>
                  <a:gd name="T14" fmla="*/ 167 w 167"/>
                  <a:gd name="T15" fmla="*/ 128 h 128"/>
                  <a:gd name="T16" fmla="*/ 167 w 167"/>
                  <a:gd name="T17" fmla="*/ 40 h 128"/>
                  <a:gd name="T18" fmla="*/ 166 w 167"/>
                  <a:gd name="T19" fmla="*/ 4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28">
                    <a:moveTo>
                      <a:pt x="166" y="40"/>
                    </a:moveTo>
                    <a:cubicBezTo>
                      <a:pt x="163" y="23"/>
                      <a:pt x="149" y="9"/>
                      <a:pt x="129" y="0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8" y="9"/>
                      <a:pt x="3" y="2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7" y="128"/>
                      <a:pt x="167" y="128"/>
                      <a:pt x="167" y="128"/>
                    </a:cubicBezTo>
                    <a:cubicBezTo>
                      <a:pt x="167" y="40"/>
                      <a:pt x="167" y="40"/>
                      <a:pt x="167" y="40"/>
                    </a:cubicBezTo>
                    <a:lnTo>
                      <a:pt x="166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3196143" y="821604"/>
              <a:ext cx="896937" cy="1000125"/>
              <a:chOff x="3196143" y="821604"/>
              <a:chExt cx="896937" cy="1000125"/>
            </a:xfrm>
            <a:grpFill/>
          </p:grpSpPr>
          <p:sp>
            <p:nvSpPr>
              <p:cNvPr id="303" name="Rectangle 22"/>
              <p:cNvSpPr>
                <a:spLocks noChangeArrowheads="1"/>
              </p:cNvSpPr>
              <p:nvPr/>
            </p:nvSpPr>
            <p:spPr bwMode="auto">
              <a:xfrm>
                <a:off x="3545393" y="1172442"/>
                <a:ext cx="45085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4" name="Rectangle 23"/>
              <p:cNvSpPr>
                <a:spLocks noChangeArrowheads="1"/>
              </p:cNvSpPr>
              <p:nvPr/>
            </p:nvSpPr>
            <p:spPr bwMode="auto">
              <a:xfrm>
                <a:off x="3548568" y="1277217"/>
                <a:ext cx="45085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5" name="Freeform 24"/>
              <p:cNvSpPr/>
              <p:nvPr/>
            </p:nvSpPr>
            <p:spPr bwMode="auto">
              <a:xfrm>
                <a:off x="3454905" y="1059729"/>
                <a:ext cx="638175" cy="762000"/>
              </a:xfrm>
              <a:custGeom>
                <a:avLst/>
                <a:gdLst>
                  <a:gd name="T0" fmla="*/ 0 w 402"/>
                  <a:gd name="T1" fmla="*/ 0 h 480"/>
                  <a:gd name="T2" fmla="*/ 0 w 402"/>
                  <a:gd name="T3" fmla="*/ 14 h 480"/>
                  <a:gd name="T4" fmla="*/ 38 w 402"/>
                  <a:gd name="T5" fmla="*/ 106 h 480"/>
                  <a:gd name="T6" fmla="*/ 38 w 402"/>
                  <a:gd name="T7" fmla="*/ 37 h 480"/>
                  <a:gd name="T8" fmla="*/ 365 w 402"/>
                  <a:gd name="T9" fmla="*/ 37 h 480"/>
                  <a:gd name="T10" fmla="*/ 365 w 402"/>
                  <a:gd name="T11" fmla="*/ 442 h 480"/>
                  <a:gd name="T12" fmla="*/ 111 w 402"/>
                  <a:gd name="T13" fmla="*/ 442 h 480"/>
                  <a:gd name="T14" fmla="*/ 111 w 402"/>
                  <a:gd name="T15" fmla="*/ 445 h 480"/>
                  <a:gd name="T16" fmla="*/ 109 w 402"/>
                  <a:gd name="T17" fmla="*/ 442 h 480"/>
                  <a:gd name="T18" fmla="*/ 38 w 402"/>
                  <a:gd name="T19" fmla="*/ 442 h 480"/>
                  <a:gd name="T20" fmla="*/ 38 w 402"/>
                  <a:gd name="T21" fmla="*/ 374 h 480"/>
                  <a:gd name="T22" fmla="*/ 7 w 402"/>
                  <a:gd name="T23" fmla="*/ 345 h 480"/>
                  <a:gd name="T24" fmla="*/ 7 w 402"/>
                  <a:gd name="T25" fmla="*/ 345 h 480"/>
                  <a:gd name="T26" fmla="*/ 5 w 402"/>
                  <a:gd name="T27" fmla="*/ 343 h 480"/>
                  <a:gd name="T28" fmla="*/ 0 w 402"/>
                  <a:gd name="T29" fmla="*/ 338 h 480"/>
                  <a:gd name="T30" fmla="*/ 0 w 402"/>
                  <a:gd name="T31" fmla="*/ 480 h 480"/>
                  <a:gd name="T32" fmla="*/ 402 w 402"/>
                  <a:gd name="T33" fmla="*/ 480 h 480"/>
                  <a:gd name="T34" fmla="*/ 402 w 402"/>
                  <a:gd name="T35" fmla="*/ 0 h 480"/>
                  <a:gd name="T36" fmla="*/ 0 w 402"/>
                  <a:gd name="T37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2" h="480">
                    <a:moveTo>
                      <a:pt x="0" y="0"/>
                    </a:moveTo>
                    <a:lnTo>
                      <a:pt x="0" y="14"/>
                    </a:lnTo>
                    <a:lnTo>
                      <a:pt x="38" y="106"/>
                    </a:lnTo>
                    <a:lnTo>
                      <a:pt x="38" y="37"/>
                    </a:lnTo>
                    <a:lnTo>
                      <a:pt x="365" y="37"/>
                    </a:lnTo>
                    <a:lnTo>
                      <a:pt x="365" y="442"/>
                    </a:lnTo>
                    <a:lnTo>
                      <a:pt x="111" y="442"/>
                    </a:lnTo>
                    <a:lnTo>
                      <a:pt x="111" y="445"/>
                    </a:lnTo>
                    <a:lnTo>
                      <a:pt x="109" y="442"/>
                    </a:lnTo>
                    <a:lnTo>
                      <a:pt x="38" y="442"/>
                    </a:lnTo>
                    <a:lnTo>
                      <a:pt x="38" y="374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5" y="343"/>
                    </a:lnTo>
                    <a:lnTo>
                      <a:pt x="0" y="338"/>
                    </a:lnTo>
                    <a:lnTo>
                      <a:pt x="0" y="480"/>
                    </a:lnTo>
                    <a:lnTo>
                      <a:pt x="402" y="480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6" name="Freeform 25"/>
              <p:cNvSpPr/>
              <p:nvPr/>
            </p:nvSpPr>
            <p:spPr bwMode="auto">
              <a:xfrm>
                <a:off x="3572380" y="1370879"/>
                <a:ext cx="423863" cy="41275"/>
              </a:xfrm>
              <a:custGeom>
                <a:avLst/>
                <a:gdLst>
                  <a:gd name="T0" fmla="*/ 0 w 267"/>
                  <a:gd name="T1" fmla="*/ 0 h 26"/>
                  <a:gd name="T2" fmla="*/ 11 w 267"/>
                  <a:gd name="T3" fmla="*/ 26 h 26"/>
                  <a:gd name="T4" fmla="*/ 267 w 267"/>
                  <a:gd name="T5" fmla="*/ 26 h 26"/>
                  <a:gd name="T6" fmla="*/ 267 w 267"/>
                  <a:gd name="T7" fmla="*/ 0 h 26"/>
                  <a:gd name="T8" fmla="*/ 0 w 26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6">
                    <a:moveTo>
                      <a:pt x="0" y="0"/>
                    </a:moveTo>
                    <a:lnTo>
                      <a:pt x="11" y="26"/>
                    </a:lnTo>
                    <a:lnTo>
                      <a:pt x="267" y="26"/>
                    </a:lnTo>
                    <a:lnTo>
                      <a:pt x="2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7" name="Freeform 26"/>
              <p:cNvSpPr/>
              <p:nvPr/>
            </p:nvSpPr>
            <p:spPr bwMode="auto">
              <a:xfrm>
                <a:off x="3616830" y="1475654"/>
                <a:ext cx="387350" cy="41275"/>
              </a:xfrm>
              <a:custGeom>
                <a:avLst/>
                <a:gdLst>
                  <a:gd name="T0" fmla="*/ 14 w 244"/>
                  <a:gd name="T1" fmla="*/ 26 h 26"/>
                  <a:gd name="T2" fmla="*/ 244 w 244"/>
                  <a:gd name="T3" fmla="*/ 26 h 26"/>
                  <a:gd name="T4" fmla="*/ 244 w 244"/>
                  <a:gd name="T5" fmla="*/ 0 h 26"/>
                  <a:gd name="T6" fmla="*/ 0 w 244"/>
                  <a:gd name="T7" fmla="*/ 0 h 26"/>
                  <a:gd name="T8" fmla="*/ 14 w 2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6">
                    <a:moveTo>
                      <a:pt x="14" y="26"/>
                    </a:moveTo>
                    <a:lnTo>
                      <a:pt x="244" y="26"/>
                    </a:lnTo>
                    <a:lnTo>
                      <a:pt x="244" y="0"/>
                    </a:lnTo>
                    <a:lnTo>
                      <a:pt x="0" y="0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8" name="Freeform 27"/>
              <p:cNvSpPr/>
              <p:nvPr/>
            </p:nvSpPr>
            <p:spPr bwMode="auto">
              <a:xfrm>
                <a:off x="3635880" y="1559792"/>
                <a:ext cx="363538" cy="41275"/>
              </a:xfrm>
              <a:custGeom>
                <a:avLst/>
                <a:gdLst>
                  <a:gd name="T0" fmla="*/ 2 w 229"/>
                  <a:gd name="T1" fmla="*/ 0 h 26"/>
                  <a:gd name="T2" fmla="*/ 0 w 229"/>
                  <a:gd name="T3" fmla="*/ 26 h 26"/>
                  <a:gd name="T4" fmla="*/ 229 w 229"/>
                  <a:gd name="T5" fmla="*/ 26 h 26"/>
                  <a:gd name="T6" fmla="*/ 229 w 229"/>
                  <a:gd name="T7" fmla="*/ 0 h 26"/>
                  <a:gd name="T8" fmla="*/ 2 w 22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6">
                    <a:moveTo>
                      <a:pt x="2" y="0"/>
                    </a:moveTo>
                    <a:lnTo>
                      <a:pt x="0" y="26"/>
                    </a:lnTo>
                    <a:lnTo>
                      <a:pt x="229" y="26"/>
                    </a:lnTo>
                    <a:lnTo>
                      <a:pt x="22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9" name="Freeform 28"/>
              <p:cNvSpPr/>
              <p:nvPr/>
            </p:nvSpPr>
            <p:spPr bwMode="auto">
              <a:xfrm>
                <a:off x="3477130" y="1535979"/>
                <a:ext cx="142875" cy="188913"/>
              </a:xfrm>
              <a:custGeom>
                <a:avLst/>
                <a:gdLst>
                  <a:gd name="T0" fmla="*/ 86 w 90"/>
                  <a:gd name="T1" fmla="*/ 119 h 119"/>
                  <a:gd name="T2" fmla="*/ 90 w 90"/>
                  <a:gd name="T3" fmla="*/ 0 h 119"/>
                  <a:gd name="T4" fmla="*/ 0 w 90"/>
                  <a:gd name="T5" fmla="*/ 36 h 119"/>
                  <a:gd name="T6" fmla="*/ 86 w 90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19">
                    <a:moveTo>
                      <a:pt x="86" y="119"/>
                    </a:moveTo>
                    <a:lnTo>
                      <a:pt x="90" y="0"/>
                    </a:lnTo>
                    <a:lnTo>
                      <a:pt x="0" y="36"/>
                    </a:lnTo>
                    <a:lnTo>
                      <a:pt x="86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0" name="Freeform 29"/>
              <p:cNvSpPr/>
              <p:nvPr/>
            </p:nvSpPr>
            <p:spPr bwMode="auto">
              <a:xfrm>
                <a:off x="3196143" y="821604"/>
                <a:ext cx="180975" cy="173038"/>
              </a:xfrm>
              <a:custGeom>
                <a:avLst/>
                <a:gdLst>
                  <a:gd name="T0" fmla="*/ 40 w 48"/>
                  <a:gd name="T1" fmla="*/ 12 h 46"/>
                  <a:gd name="T2" fmla="*/ 20 w 48"/>
                  <a:gd name="T3" fmla="*/ 4 h 46"/>
                  <a:gd name="T4" fmla="*/ 11 w 48"/>
                  <a:gd name="T5" fmla="*/ 7 h 46"/>
                  <a:gd name="T6" fmla="*/ 3 w 48"/>
                  <a:gd name="T7" fmla="*/ 28 h 46"/>
                  <a:gd name="T8" fmla="*/ 10 w 48"/>
                  <a:gd name="T9" fmla="*/ 46 h 46"/>
                  <a:gd name="T10" fmla="*/ 48 w 48"/>
                  <a:gd name="T11" fmla="*/ 31 h 46"/>
                  <a:gd name="T12" fmla="*/ 40 w 48"/>
                  <a:gd name="T13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6">
                    <a:moveTo>
                      <a:pt x="40" y="12"/>
                    </a:moveTo>
                    <a:cubicBezTo>
                      <a:pt x="37" y="4"/>
                      <a:pt x="28" y="0"/>
                      <a:pt x="20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3" y="11"/>
                      <a:pt x="0" y="20"/>
                      <a:pt x="3" y="2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8" y="31"/>
                      <a:pt x="48" y="31"/>
                      <a:pt x="48" y="31"/>
                    </a:cubicBezTo>
                    <a:lnTo>
                      <a:pt x="4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1" name="Freeform 30"/>
              <p:cNvSpPr/>
              <p:nvPr/>
            </p:nvSpPr>
            <p:spPr bwMode="auto">
              <a:xfrm>
                <a:off x="3631118" y="1664567"/>
                <a:ext cx="373063" cy="41275"/>
              </a:xfrm>
              <a:custGeom>
                <a:avLst/>
                <a:gdLst>
                  <a:gd name="T0" fmla="*/ 0 w 235"/>
                  <a:gd name="T1" fmla="*/ 26 h 26"/>
                  <a:gd name="T2" fmla="*/ 235 w 235"/>
                  <a:gd name="T3" fmla="*/ 26 h 26"/>
                  <a:gd name="T4" fmla="*/ 235 w 235"/>
                  <a:gd name="T5" fmla="*/ 0 h 26"/>
                  <a:gd name="T6" fmla="*/ 3 w 235"/>
                  <a:gd name="T7" fmla="*/ 0 h 26"/>
                  <a:gd name="T8" fmla="*/ 0 w 23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6">
                    <a:moveTo>
                      <a:pt x="0" y="26"/>
                    </a:moveTo>
                    <a:lnTo>
                      <a:pt x="235" y="26"/>
                    </a:lnTo>
                    <a:lnTo>
                      <a:pt x="235" y="0"/>
                    </a:lnTo>
                    <a:lnTo>
                      <a:pt x="3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2" name="Freeform 31"/>
              <p:cNvSpPr>
                <a:spLocks noEditPoints="1"/>
              </p:cNvSpPr>
              <p:nvPr/>
            </p:nvSpPr>
            <p:spPr bwMode="auto">
              <a:xfrm>
                <a:off x="3240593" y="953367"/>
                <a:ext cx="376238" cy="631825"/>
              </a:xfrm>
              <a:custGeom>
                <a:avLst/>
                <a:gdLst>
                  <a:gd name="T0" fmla="*/ 100 w 100"/>
                  <a:gd name="T1" fmla="*/ 152 h 168"/>
                  <a:gd name="T2" fmla="*/ 38 w 100"/>
                  <a:gd name="T3" fmla="*/ 0 h 168"/>
                  <a:gd name="T4" fmla="*/ 0 w 100"/>
                  <a:gd name="T5" fmla="*/ 15 h 168"/>
                  <a:gd name="T6" fmla="*/ 62 w 100"/>
                  <a:gd name="T7" fmla="*/ 168 h 168"/>
                  <a:gd name="T8" fmla="*/ 100 w 100"/>
                  <a:gd name="T9" fmla="*/ 152 h 168"/>
                  <a:gd name="T10" fmla="*/ 34 w 100"/>
                  <a:gd name="T11" fmla="*/ 6 h 168"/>
                  <a:gd name="T12" fmla="*/ 75 w 100"/>
                  <a:gd name="T13" fmla="*/ 107 h 168"/>
                  <a:gd name="T14" fmla="*/ 73 w 100"/>
                  <a:gd name="T15" fmla="*/ 115 h 168"/>
                  <a:gd name="T16" fmla="*/ 67 w 100"/>
                  <a:gd name="T17" fmla="*/ 111 h 168"/>
                  <a:gd name="T18" fmla="*/ 25 w 100"/>
                  <a:gd name="T19" fmla="*/ 10 h 168"/>
                  <a:gd name="T20" fmla="*/ 34 w 100"/>
                  <a:gd name="T21" fmla="*/ 6 h 168"/>
                  <a:gd name="T22" fmla="*/ 56 w 100"/>
                  <a:gd name="T23" fmla="*/ 122 h 168"/>
                  <a:gd name="T24" fmla="*/ 50 w 100"/>
                  <a:gd name="T25" fmla="*/ 118 h 168"/>
                  <a:gd name="T26" fmla="*/ 9 w 100"/>
                  <a:gd name="T27" fmla="*/ 16 h 168"/>
                  <a:gd name="T28" fmla="*/ 17 w 100"/>
                  <a:gd name="T29" fmla="*/ 13 h 168"/>
                  <a:gd name="T30" fmla="*/ 58 w 100"/>
                  <a:gd name="T31" fmla="*/ 114 h 168"/>
                  <a:gd name="T32" fmla="*/ 56 w 100"/>
                  <a:gd name="T33" fmla="*/ 12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68">
                    <a:moveTo>
                      <a:pt x="100" y="152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2" y="168"/>
                      <a:pt x="62" y="168"/>
                      <a:pt x="62" y="168"/>
                    </a:cubicBezTo>
                    <a:lnTo>
                      <a:pt x="100" y="152"/>
                    </a:lnTo>
                    <a:close/>
                    <a:moveTo>
                      <a:pt x="34" y="6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11"/>
                      <a:pt x="76" y="114"/>
                      <a:pt x="73" y="115"/>
                    </a:cubicBezTo>
                    <a:cubicBezTo>
                      <a:pt x="71" y="116"/>
                      <a:pt x="68" y="114"/>
                      <a:pt x="67" y="111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6"/>
                    </a:lnTo>
                    <a:close/>
                    <a:moveTo>
                      <a:pt x="56" y="122"/>
                    </a:moveTo>
                    <a:cubicBezTo>
                      <a:pt x="54" y="123"/>
                      <a:pt x="51" y="121"/>
                      <a:pt x="50" y="11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60" y="118"/>
                      <a:pt x="59" y="121"/>
                      <a:pt x="56" y="1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>
              <a:off x="6218743" y="889867"/>
              <a:ext cx="1111250" cy="969962"/>
              <a:chOff x="6218743" y="889867"/>
              <a:chExt cx="1111250" cy="969962"/>
            </a:xfrm>
            <a:grpFill/>
          </p:grpSpPr>
          <p:sp>
            <p:nvSpPr>
              <p:cNvPr id="297" name="Freeform 34"/>
              <p:cNvSpPr>
                <a:spLocks noEditPoints="1"/>
              </p:cNvSpPr>
              <p:nvPr/>
            </p:nvSpPr>
            <p:spPr bwMode="auto">
              <a:xfrm>
                <a:off x="6218743" y="1393104"/>
                <a:ext cx="679450" cy="466725"/>
              </a:xfrm>
              <a:custGeom>
                <a:avLst/>
                <a:gdLst>
                  <a:gd name="T0" fmla="*/ 398 w 428"/>
                  <a:gd name="T1" fmla="*/ 206 h 294"/>
                  <a:gd name="T2" fmla="*/ 310 w 428"/>
                  <a:gd name="T3" fmla="*/ 249 h 294"/>
                  <a:gd name="T4" fmla="*/ 310 w 428"/>
                  <a:gd name="T5" fmla="*/ 57 h 294"/>
                  <a:gd name="T6" fmla="*/ 320 w 428"/>
                  <a:gd name="T7" fmla="*/ 52 h 294"/>
                  <a:gd name="T8" fmla="*/ 320 w 428"/>
                  <a:gd name="T9" fmla="*/ 0 h 294"/>
                  <a:gd name="T10" fmla="*/ 282 w 428"/>
                  <a:gd name="T11" fmla="*/ 17 h 294"/>
                  <a:gd name="T12" fmla="*/ 43 w 428"/>
                  <a:gd name="T13" fmla="*/ 17 h 294"/>
                  <a:gd name="T14" fmla="*/ 0 w 428"/>
                  <a:gd name="T15" fmla="*/ 38 h 294"/>
                  <a:gd name="T16" fmla="*/ 0 w 428"/>
                  <a:gd name="T17" fmla="*/ 294 h 294"/>
                  <a:gd name="T18" fmla="*/ 279 w 428"/>
                  <a:gd name="T19" fmla="*/ 294 h 294"/>
                  <a:gd name="T20" fmla="*/ 428 w 428"/>
                  <a:gd name="T21" fmla="*/ 225 h 294"/>
                  <a:gd name="T22" fmla="*/ 428 w 428"/>
                  <a:gd name="T23" fmla="*/ 140 h 294"/>
                  <a:gd name="T24" fmla="*/ 398 w 428"/>
                  <a:gd name="T25" fmla="*/ 140 h 294"/>
                  <a:gd name="T26" fmla="*/ 398 w 428"/>
                  <a:gd name="T27" fmla="*/ 206 h 294"/>
                  <a:gd name="T28" fmla="*/ 251 w 428"/>
                  <a:gd name="T29" fmla="*/ 266 h 294"/>
                  <a:gd name="T30" fmla="*/ 29 w 428"/>
                  <a:gd name="T31" fmla="*/ 266 h 294"/>
                  <a:gd name="T32" fmla="*/ 29 w 428"/>
                  <a:gd name="T33" fmla="*/ 69 h 294"/>
                  <a:gd name="T34" fmla="*/ 251 w 428"/>
                  <a:gd name="T35" fmla="*/ 69 h 294"/>
                  <a:gd name="T36" fmla="*/ 251 w 428"/>
                  <a:gd name="T37" fmla="*/ 26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294">
                    <a:moveTo>
                      <a:pt x="398" y="206"/>
                    </a:moveTo>
                    <a:lnTo>
                      <a:pt x="310" y="249"/>
                    </a:lnTo>
                    <a:lnTo>
                      <a:pt x="310" y="57"/>
                    </a:lnTo>
                    <a:lnTo>
                      <a:pt x="320" y="52"/>
                    </a:lnTo>
                    <a:lnTo>
                      <a:pt x="320" y="0"/>
                    </a:lnTo>
                    <a:lnTo>
                      <a:pt x="282" y="17"/>
                    </a:lnTo>
                    <a:lnTo>
                      <a:pt x="43" y="17"/>
                    </a:lnTo>
                    <a:lnTo>
                      <a:pt x="0" y="38"/>
                    </a:lnTo>
                    <a:lnTo>
                      <a:pt x="0" y="294"/>
                    </a:lnTo>
                    <a:lnTo>
                      <a:pt x="279" y="294"/>
                    </a:lnTo>
                    <a:lnTo>
                      <a:pt x="428" y="225"/>
                    </a:lnTo>
                    <a:lnTo>
                      <a:pt x="428" y="140"/>
                    </a:lnTo>
                    <a:lnTo>
                      <a:pt x="398" y="140"/>
                    </a:lnTo>
                    <a:lnTo>
                      <a:pt x="398" y="206"/>
                    </a:lnTo>
                    <a:close/>
                    <a:moveTo>
                      <a:pt x="251" y="266"/>
                    </a:moveTo>
                    <a:lnTo>
                      <a:pt x="29" y="266"/>
                    </a:lnTo>
                    <a:lnTo>
                      <a:pt x="29" y="69"/>
                    </a:lnTo>
                    <a:lnTo>
                      <a:pt x="251" y="69"/>
                    </a:lnTo>
                    <a:lnTo>
                      <a:pt x="251" y="2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8" name="Freeform 35"/>
              <p:cNvSpPr>
                <a:spLocks noEditPoints="1"/>
              </p:cNvSpPr>
              <p:nvPr/>
            </p:nvSpPr>
            <p:spPr bwMode="auto">
              <a:xfrm>
                <a:off x="6218743" y="889867"/>
                <a:ext cx="679450" cy="519113"/>
              </a:xfrm>
              <a:custGeom>
                <a:avLst/>
                <a:gdLst>
                  <a:gd name="T0" fmla="*/ 320 w 428"/>
                  <a:gd name="T1" fmla="*/ 308 h 327"/>
                  <a:gd name="T2" fmla="*/ 320 w 428"/>
                  <a:gd name="T3" fmla="*/ 275 h 327"/>
                  <a:gd name="T4" fmla="*/ 310 w 428"/>
                  <a:gd name="T5" fmla="*/ 279 h 327"/>
                  <a:gd name="T6" fmla="*/ 310 w 428"/>
                  <a:gd name="T7" fmla="*/ 88 h 327"/>
                  <a:gd name="T8" fmla="*/ 398 w 428"/>
                  <a:gd name="T9" fmla="*/ 47 h 327"/>
                  <a:gd name="T10" fmla="*/ 398 w 428"/>
                  <a:gd name="T11" fmla="*/ 182 h 327"/>
                  <a:gd name="T12" fmla="*/ 428 w 428"/>
                  <a:gd name="T13" fmla="*/ 168 h 327"/>
                  <a:gd name="T14" fmla="*/ 428 w 428"/>
                  <a:gd name="T15" fmla="*/ 0 h 327"/>
                  <a:gd name="T16" fmla="*/ 147 w 428"/>
                  <a:gd name="T17" fmla="*/ 0 h 327"/>
                  <a:gd name="T18" fmla="*/ 0 w 428"/>
                  <a:gd name="T19" fmla="*/ 71 h 327"/>
                  <a:gd name="T20" fmla="*/ 0 w 428"/>
                  <a:gd name="T21" fmla="*/ 327 h 327"/>
                  <a:gd name="T22" fmla="*/ 279 w 428"/>
                  <a:gd name="T23" fmla="*/ 327 h 327"/>
                  <a:gd name="T24" fmla="*/ 320 w 428"/>
                  <a:gd name="T25" fmla="*/ 308 h 327"/>
                  <a:gd name="T26" fmla="*/ 251 w 428"/>
                  <a:gd name="T27" fmla="*/ 296 h 327"/>
                  <a:gd name="T28" fmla="*/ 29 w 428"/>
                  <a:gd name="T29" fmla="*/ 296 h 327"/>
                  <a:gd name="T30" fmla="*/ 29 w 428"/>
                  <a:gd name="T31" fmla="*/ 99 h 327"/>
                  <a:gd name="T32" fmla="*/ 251 w 428"/>
                  <a:gd name="T33" fmla="*/ 99 h 327"/>
                  <a:gd name="T34" fmla="*/ 251 w 428"/>
                  <a:gd name="T35" fmla="*/ 29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8" h="327">
                    <a:moveTo>
                      <a:pt x="320" y="308"/>
                    </a:moveTo>
                    <a:lnTo>
                      <a:pt x="320" y="275"/>
                    </a:lnTo>
                    <a:lnTo>
                      <a:pt x="310" y="279"/>
                    </a:lnTo>
                    <a:lnTo>
                      <a:pt x="310" y="88"/>
                    </a:lnTo>
                    <a:lnTo>
                      <a:pt x="398" y="47"/>
                    </a:lnTo>
                    <a:lnTo>
                      <a:pt x="398" y="182"/>
                    </a:lnTo>
                    <a:lnTo>
                      <a:pt x="428" y="168"/>
                    </a:lnTo>
                    <a:lnTo>
                      <a:pt x="428" y="0"/>
                    </a:lnTo>
                    <a:lnTo>
                      <a:pt x="147" y="0"/>
                    </a:lnTo>
                    <a:lnTo>
                      <a:pt x="0" y="71"/>
                    </a:lnTo>
                    <a:lnTo>
                      <a:pt x="0" y="327"/>
                    </a:lnTo>
                    <a:lnTo>
                      <a:pt x="279" y="327"/>
                    </a:lnTo>
                    <a:lnTo>
                      <a:pt x="320" y="308"/>
                    </a:lnTo>
                    <a:close/>
                    <a:moveTo>
                      <a:pt x="251" y="296"/>
                    </a:moveTo>
                    <a:lnTo>
                      <a:pt x="29" y="296"/>
                    </a:lnTo>
                    <a:lnTo>
                      <a:pt x="29" y="99"/>
                    </a:lnTo>
                    <a:lnTo>
                      <a:pt x="251" y="99"/>
                    </a:lnTo>
                    <a:lnTo>
                      <a:pt x="251" y="2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9" name="Freeform 36"/>
              <p:cNvSpPr>
                <a:spLocks noEditPoints="1"/>
              </p:cNvSpPr>
              <p:nvPr/>
            </p:nvSpPr>
            <p:spPr bwMode="auto">
              <a:xfrm>
                <a:off x="6741030" y="1148629"/>
                <a:ext cx="588963" cy="452438"/>
              </a:xfrm>
              <a:custGeom>
                <a:avLst/>
                <a:gdLst>
                  <a:gd name="T0" fmla="*/ 128 w 371"/>
                  <a:gd name="T1" fmla="*/ 0 h 285"/>
                  <a:gd name="T2" fmla="*/ 0 w 371"/>
                  <a:gd name="T3" fmla="*/ 62 h 285"/>
                  <a:gd name="T4" fmla="*/ 0 w 371"/>
                  <a:gd name="T5" fmla="*/ 285 h 285"/>
                  <a:gd name="T6" fmla="*/ 244 w 371"/>
                  <a:gd name="T7" fmla="*/ 285 h 285"/>
                  <a:gd name="T8" fmla="*/ 371 w 371"/>
                  <a:gd name="T9" fmla="*/ 223 h 285"/>
                  <a:gd name="T10" fmla="*/ 371 w 371"/>
                  <a:gd name="T11" fmla="*/ 0 h 285"/>
                  <a:gd name="T12" fmla="*/ 128 w 371"/>
                  <a:gd name="T13" fmla="*/ 0 h 285"/>
                  <a:gd name="T14" fmla="*/ 218 w 371"/>
                  <a:gd name="T15" fmla="*/ 259 h 285"/>
                  <a:gd name="T16" fmla="*/ 26 w 371"/>
                  <a:gd name="T17" fmla="*/ 259 h 285"/>
                  <a:gd name="T18" fmla="*/ 26 w 371"/>
                  <a:gd name="T19" fmla="*/ 88 h 285"/>
                  <a:gd name="T20" fmla="*/ 218 w 371"/>
                  <a:gd name="T21" fmla="*/ 88 h 285"/>
                  <a:gd name="T22" fmla="*/ 218 w 371"/>
                  <a:gd name="T23" fmla="*/ 259 h 285"/>
                  <a:gd name="T24" fmla="*/ 345 w 371"/>
                  <a:gd name="T25" fmla="*/ 206 h 285"/>
                  <a:gd name="T26" fmla="*/ 270 w 371"/>
                  <a:gd name="T27" fmla="*/ 244 h 285"/>
                  <a:gd name="T28" fmla="*/ 270 w 371"/>
                  <a:gd name="T29" fmla="*/ 79 h 285"/>
                  <a:gd name="T30" fmla="*/ 345 w 371"/>
                  <a:gd name="T31" fmla="*/ 43 h 285"/>
                  <a:gd name="T32" fmla="*/ 345 w 371"/>
                  <a:gd name="T33" fmla="*/ 20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1" h="285">
                    <a:moveTo>
                      <a:pt x="128" y="0"/>
                    </a:moveTo>
                    <a:lnTo>
                      <a:pt x="0" y="62"/>
                    </a:lnTo>
                    <a:lnTo>
                      <a:pt x="0" y="285"/>
                    </a:lnTo>
                    <a:lnTo>
                      <a:pt x="244" y="285"/>
                    </a:lnTo>
                    <a:lnTo>
                      <a:pt x="371" y="223"/>
                    </a:lnTo>
                    <a:lnTo>
                      <a:pt x="371" y="0"/>
                    </a:lnTo>
                    <a:lnTo>
                      <a:pt x="128" y="0"/>
                    </a:lnTo>
                    <a:close/>
                    <a:moveTo>
                      <a:pt x="218" y="259"/>
                    </a:moveTo>
                    <a:lnTo>
                      <a:pt x="26" y="259"/>
                    </a:lnTo>
                    <a:lnTo>
                      <a:pt x="26" y="88"/>
                    </a:lnTo>
                    <a:lnTo>
                      <a:pt x="218" y="88"/>
                    </a:lnTo>
                    <a:lnTo>
                      <a:pt x="218" y="259"/>
                    </a:lnTo>
                    <a:close/>
                    <a:moveTo>
                      <a:pt x="345" y="206"/>
                    </a:moveTo>
                    <a:lnTo>
                      <a:pt x="270" y="244"/>
                    </a:lnTo>
                    <a:lnTo>
                      <a:pt x="270" y="79"/>
                    </a:lnTo>
                    <a:lnTo>
                      <a:pt x="345" y="43"/>
                    </a:lnTo>
                    <a:lnTo>
                      <a:pt x="345" y="2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0" name="Freeform 37"/>
              <p:cNvSpPr>
                <a:spLocks noEditPoints="1"/>
              </p:cNvSpPr>
              <p:nvPr/>
            </p:nvSpPr>
            <p:spPr bwMode="auto">
              <a:xfrm>
                <a:off x="6342568" y="1551854"/>
                <a:ext cx="214313" cy="233363"/>
              </a:xfrm>
              <a:custGeom>
                <a:avLst/>
                <a:gdLst>
                  <a:gd name="T0" fmla="*/ 19 w 57"/>
                  <a:gd name="T1" fmla="*/ 46 h 62"/>
                  <a:gd name="T2" fmla="*/ 37 w 57"/>
                  <a:gd name="T3" fmla="*/ 46 h 62"/>
                  <a:gd name="T4" fmla="*/ 42 w 57"/>
                  <a:gd name="T5" fmla="*/ 62 h 62"/>
                  <a:gd name="T6" fmla="*/ 57 w 57"/>
                  <a:gd name="T7" fmla="*/ 62 h 62"/>
                  <a:gd name="T8" fmla="*/ 38 w 57"/>
                  <a:gd name="T9" fmla="*/ 0 h 62"/>
                  <a:gd name="T10" fmla="*/ 19 w 57"/>
                  <a:gd name="T11" fmla="*/ 0 h 62"/>
                  <a:gd name="T12" fmla="*/ 0 w 57"/>
                  <a:gd name="T13" fmla="*/ 62 h 62"/>
                  <a:gd name="T14" fmla="*/ 14 w 57"/>
                  <a:gd name="T15" fmla="*/ 62 h 62"/>
                  <a:gd name="T16" fmla="*/ 19 w 57"/>
                  <a:gd name="T17" fmla="*/ 46 h 62"/>
                  <a:gd name="T18" fmla="*/ 25 w 57"/>
                  <a:gd name="T19" fmla="*/ 22 h 62"/>
                  <a:gd name="T20" fmla="*/ 28 w 57"/>
                  <a:gd name="T21" fmla="*/ 10 h 62"/>
                  <a:gd name="T22" fmla="*/ 28 w 57"/>
                  <a:gd name="T23" fmla="*/ 10 h 62"/>
                  <a:gd name="T24" fmla="*/ 31 w 57"/>
                  <a:gd name="T25" fmla="*/ 22 h 62"/>
                  <a:gd name="T26" fmla="*/ 35 w 57"/>
                  <a:gd name="T27" fmla="*/ 36 h 62"/>
                  <a:gd name="T28" fmla="*/ 21 w 57"/>
                  <a:gd name="T29" fmla="*/ 36 h 62"/>
                  <a:gd name="T30" fmla="*/ 25 w 57"/>
                  <a:gd name="T3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62">
                    <a:moveTo>
                      <a:pt x="19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4" y="62"/>
                      <a:pt x="14" y="62"/>
                      <a:pt x="14" y="62"/>
                    </a:cubicBezTo>
                    <a:lnTo>
                      <a:pt x="19" y="46"/>
                    </a:lnTo>
                    <a:close/>
                    <a:moveTo>
                      <a:pt x="25" y="22"/>
                    </a:moveTo>
                    <a:cubicBezTo>
                      <a:pt x="26" y="19"/>
                      <a:pt x="27" y="14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4"/>
                      <a:pt x="30" y="19"/>
                      <a:pt x="31" y="2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21" y="36"/>
                      <a:pt x="21" y="36"/>
                      <a:pt x="21" y="36"/>
                    </a:cubicBezTo>
                    <a:lnTo>
                      <a:pt x="25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1" name="Freeform 38"/>
              <p:cNvSpPr>
                <a:spLocks noEditPoints="1"/>
              </p:cNvSpPr>
              <p:nvPr/>
            </p:nvSpPr>
            <p:spPr bwMode="auto">
              <a:xfrm>
                <a:off x="6361618" y="1088304"/>
                <a:ext cx="176213" cy="241300"/>
              </a:xfrm>
              <a:custGeom>
                <a:avLst/>
                <a:gdLst>
                  <a:gd name="T0" fmla="*/ 40 w 47"/>
                  <a:gd name="T1" fmla="*/ 58 h 64"/>
                  <a:gd name="T2" fmla="*/ 47 w 47"/>
                  <a:gd name="T3" fmla="*/ 45 h 64"/>
                  <a:gd name="T4" fmla="*/ 34 w 47"/>
                  <a:gd name="T5" fmla="*/ 30 h 64"/>
                  <a:gd name="T6" fmla="*/ 34 w 47"/>
                  <a:gd name="T7" fmla="*/ 29 h 64"/>
                  <a:gd name="T8" fmla="*/ 45 w 47"/>
                  <a:gd name="T9" fmla="*/ 16 h 64"/>
                  <a:gd name="T10" fmla="*/ 37 w 47"/>
                  <a:gd name="T11" fmla="*/ 4 h 64"/>
                  <a:gd name="T12" fmla="*/ 19 w 47"/>
                  <a:gd name="T13" fmla="*/ 0 h 64"/>
                  <a:gd name="T14" fmla="*/ 0 w 47"/>
                  <a:gd name="T15" fmla="*/ 1 h 64"/>
                  <a:gd name="T16" fmla="*/ 0 w 47"/>
                  <a:gd name="T17" fmla="*/ 63 h 64"/>
                  <a:gd name="T18" fmla="*/ 16 w 47"/>
                  <a:gd name="T19" fmla="*/ 64 h 64"/>
                  <a:gd name="T20" fmla="*/ 40 w 47"/>
                  <a:gd name="T21" fmla="*/ 58 h 64"/>
                  <a:gd name="T22" fmla="*/ 14 w 47"/>
                  <a:gd name="T23" fmla="*/ 11 h 64"/>
                  <a:gd name="T24" fmla="*/ 20 w 47"/>
                  <a:gd name="T25" fmla="*/ 10 h 64"/>
                  <a:gd name="T26" fmla="*/ 30 w 47"/>
                  <a:gd name="T27" fmla="*/ 18 h 64"/>
                  <a:gd name="T28" fmla="*/ 19 w 47"/>
                  <a:gd name="T29" fmla="*/ 25 h 64"/>
                  <a:gd name="T30" fmla="*/ 14 w 47"/>
                  <a:gd name="T31" fmla="*/ 25 h 64"/>
                  <a:gd name="T32" fmla="*/ 14 w 47"/>
                  <a:gd name="T33" fmla="*/ 11 h 64"/>
                  <a:gd name="T34" fmla="*/ 14 w 47"/>
                  <a:gd name="T35" fmla="*/ 36 h 64"/>
                  <a:gd name="T36" fmla="*/ 19 w 47"/>
                  <a:gd name="T37" fmla="*/ 36 h 64"/>
                  <a:gd name="T38" fmla="*/ 32 w 47"/>
                  <a:gd name="T39" fmla="*/ 44 h 64"/>
                  <a:gd name="T40" fmla="*/ 20 w 47"/>
                  <a:gd name="T41" fmla="*/ 53 h 64"/>
                  <a:gd name="T42" fmla="*/ 14 w 47"/>
                  <a:gd name="T43" fmla="*/ 53 h 64"/>
                  <a:gd name="T44" fmla="*/ 14 w 47"/>
                  <a:gd name="T45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64">
                    <a:moveTo>
                      <a:pt x="40" y="58"/>
                    </a:moveTo>
                    <a:cubicBezTo>
                      <a:pt x="44" y="55"/>
                      <a:pt x="47" y="51"/>
                      <a:pt x="47" y="45"/>
                    </a:cubicBezTo>
                    <a:cubicBezTo>
                      <a:pt x="47" y="37"/>
                      <a:pt x="41" y="31"/>
                      <a:pt x="34" y="30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41" y="27"/>
                      <a:pt x="45" y="22"/>
                      <a:pt x="45" y="16"/>
                    </a:cubicBezTo>
                    <a:cubicBezTo>
                      <a:pt x="45" y="10"/>
                      <a:pt x="41" y="6"/>
                      <a:pt x="37" y="4"/>
                    </a:cubicBezTo>
                    <a:cubicBezTo>
                      <a:pt x="32" y="1"/>
                      <a:pt x="27" y="0"/>
                      <a:pt x="19" y="0"/>
                    </a:cubicBezTo>
                    <a:cubicBezTo>
                      <a:pt x="11" y="0"/>
                      <a:pt x="4" y="1"/>
                      <a:pt x="0" y="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3" y="64"/>
                      <a:pt x="9" y="64"/>
                      <a:pt x="16" y="64"/>
                    </a:cubicBezTo>
                    <a:cubicBezTo>
                      <a:pt x="28" y="64"/>
                      <a:pt x="36" y="62"/>
                      <a:pt x="40" y="58"/>
                    </a:cubicBezTo>
                    <a:close/>
                    <a:moveTo>
                      <a:pt x="14" y="11"/>
                    </a:moveTo>
                    <a:cubicBezTo>
                      <a:pt x="15" y="11"/>
                      <a:pt x="17" y="10"/>
                      <a:pt x="20" y="10"/>
                    </a:cubicBezTo>
                    <a:cubicBezTo>
                      <a:pt x="27" y="10"/>
                      <a:pt x="30" y="13"/>
                      <a:pt x="30" y="18"/>
                    </a:cubicBezTo>
                    <a:cubicBezTo>
                      <a:pt x="30" y="22"/>
                      <a:pt x="26" y="25"/>
                      <a:pt x="19" y="25"/>
                    </a:cubicBezTo>
                    <a:cubicBezTo>
                      <a:pt x="14" y="25"/>
                      <a:pt x="14" y="25"/>
                      <a:pt x="14" y="25"/>
                    </a:cubicBezTo>
                    <a:lnTo>
                      <a:pt x="14" y="11"/>
                    </a:lnTo>
                    <a:close/>
                    <a:moveTo>
                      <a:pt x="14" y="36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26" y="36"/>
                      <a:pt x="32" y="38"/>
                      <a:pt x="32" y="44"/>
                    </a:cubicBezTo>
                    <a:cubicBezTo>
                      <a:pt x="32" y="51"/>
                      <a:pt x="26" y="53"/>
                      <a:pt x="20" y="53"/>
                    </a:cubicBezTo>
                    <a:cubicBezTo>
                      <a:pt x="17" y="53"/>
                      <a:pt x="16" y="53"/>
                      <a:pt x="14" y="53"/>
                    </a:cubicBezTo>
                    <a:lnTo>
                      <a:pt x="14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2" name="Freeform 39"/>
              <p:cNvSpPr/>
              <p:nvPr/>
            </p:nvSpPr>
            <p:spPr bwMode="auto">
              <a:xfrm>
                <a:off x="6842630" y="1307379"/>
                <a:ext cx="173038" cy="222250"/>
              </a:xfrm>
              <a:custGeom>
                <a:avLst/>
                <a:gdLst>
                  <a:gd name="T0" fmla="*/ 30 w 46"/>
                  <a:gd name="T1" fmla="*/ 59 h 59"/>
                  <a:gd name="T2" fmla="*/ 45 w 46"/>
                  <a:gd name="T3" fmla="*/ 57 h 59"/>
                  <a:gd name="T4" fmla="*/ 43 w 46"/>
                  <a:gd name="T5" fmla="*/ 46 h 59"/>
                  <a:gd name="T6" fmla="*/ 32 w 46"/>
                  <a:gd name="T7" fmla="*/ 48 h 59"/>
                  <a:gd name="T8" fmla="*/ 14 w 46"/>
                  <a:gd name="T9" fmla="*/ 30 h 59"/>
                  <a:gd name="T10" fmla="*/ 32 w 46"/>
                  <a:gd name="T11" fmla="*/ 11 h 59"/>
                  <a:gd name="T12" fmla="*/ 43 w 46"/>
                  <a:gd name="T13" fmla="*/ 13 h 59"/>
                  <a:gd name="T14" fmla="*/ 46 w 46"/>
                  <a:gd name="T15" fmla="*/ 3 h 59"/>
                  <a:gd name="T16" fmla="*/ 31 w 46"/>
                  <a:gd name="T17" fmla="*/ 0 h 59"/>
                  <a:gd name="T18" fmla="*/ 0 w 46"/>
                  <a:gd name="T19" fmla="*/ 30 h 59"/>
                  <a:gd name="T20" fmla="*/ 30 w 46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59">
                    <a:moveTo>
                      <a:pt x="30" y="59"/>
                    </a:moveTo>
                    <a:cubicBezTo>
                      <a:pt x="37" y="59"/>
                      <a:pt x="43" y="58"/>
                      <a:pt x="45" y="5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0" y="48"/>
                      <a:pt x="36" y="48"/>
                      <a:pt x="32" y="48"/>
                    </a:cubicBezTo>
                    <a:cubicBezTo>
                      <a:pt x="21" y="48"/>
                      <a:pt x="14" y="41"/>
                      <a:pt x="14" y="30"/>
                    </a:cubicBezTo>
                    <a:cubicBezTo>
                      <a:pt x="14" y="17"/>
                      <a:pt x="22" y="11"/>
                      <a:pt x="32" y="11"/>
                    </a:cubicBezTo>
                    <a:cubicBezTo>
                      <a:pt x="37" y="11"/>
                      <a:pt x="40" y="12"/>
                      <a:pt x="43" y="1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3" y="1"/>
                      <a:pt x="38" y="0"/>
                      <a:pt x="31" y="0"/>
                    </a:cubicBezTo>
                    <a:cubicBezTo>
                      <a:pt x="14" y="0"/>
                      <a:pt x="0" y="11"/>
                      <a:pt x="0" y="30"/>
                    </a:cubicBezTo>
                    <a:cubicBezTo>
                      <a:pt x="0" y="47"/>
                      <a:pt x="10" y="59"/>
                      <a:pt x="30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>
              <a:off x="1754693" y="2521817"/>
              <a:ext cx="822325" cy="823913"/>
              <a:chOff x="1754693" y="2521817"/>
              <a:chExt cx="822325" cy="823913"/>
            </a:xfrm>
            <a:grpFill/>
          </p:grpSpPr>
          <p:sp>
            <p:nvSpPr>
              <p:cNvPr id="290" name="Freeform 42"/>
              <p:cNvSpPr>
                <a:spLocks noEditPoints="1"/>
              </p:cNvSpPr>
              <p:nvPr/>
            </p:nvSpPr>
            <p:spPr bwMode="auto">
              <a:xfrm>
                <a:off x="1754693" y="2532929"/>
                <a:ext cx="668338" cy="777875"/>
              </a:xfrm>
              <a:custGeom>
                <a:avLst/>
                <a:gdLst>
                  <a:gd name="T0" fmla="*/ 157 w 178"/>
                  <a:gd name="T1" fmla="*/ 0 h 207"/>
                  <a:gd name="T2" fmla="*/ 20 w 178"/>
                  <a:gd name="T3" fmla="*/ 0 h 207"/>
                  <a:gd name="T4" fmla="*/ 0 w 178"/>
                  <a:gd name="T5" fmla="*/ 20 h 207"/>
                  <a:gd name="T6" fmla="*/ 0 w 178"/>
                  <a:gd name="T7" fmla="*/ 186 h 207"/>
                  <a:gd name="T8" fmla="*/ 20 w 178"/>
                  <a:gd name="T9" fmla="*/ 207 h 207"/>
                  <a:gd name="T10" fmla="*/ 157 w 178"/>
                  <a:gd name="T11" fmla="*/ 207 h 207"/>
                  <a:gd name="T12" fmla="*/ 178 w 178"/>
                  <a:gd name="T13" fmla="*/ 186 h 207"/>
                  <a:gd name="T14" fmla="*/ 178 w 178"/>
                  <a:gd name="T15" fmla="*/ 20 h 207"/>
                  <a:gd name="T16" fmla="*/ 157 w 178"/>
                  <a:gd name="T17" fmla="*/ 0 h 207"/>
                  <a:gd name="T18" fmla="*/ 89 w 178"/>
                  <a:gd name="T19" fmla="*/ 200 h 207"/>
                  <a:gd name="T20" fmla="*/ 81 w 178"/>
                  <a:gd name="T21" fmla="*/ 193 h 207"/>
                  <a:gd name="T22" fmla="*/ 89 w 178"/>
                  <a:gd name="T23" fmla="*/ 185 h 207"/>
                  <a:gd name="T24" fmla="*/ 96 w 178"/>
                  <a:gd name="T25" fmla="*/ 193 h 207"/>
                  <a:gd name="T26" fmla="*/ 89 w 178"/>
                  <a:gd name="T27" fmla="*/ 200 h 207"/>
                  <a:gd name="T28" fmla="*/ 161 w 178"/>
                  <a:gd name="T29" fmla="*/ 176 h 207"/>
                  <a:gd name="T30" fmla="*/ 157 w 178"/>
                  <a:gd name="T31" fmla="*/ 179 h 207"/>
                  <a:gd name="T32" fmla="*/ 20 w 178"/>
                  <a:gd name="T33" fmla="*/ 179 h 207"/>
                  <a:gd name="T34" fmla="*/ 17 w 178"/>
                  <a:gd name="T35" fmla="*/ 176 h 207"/>
                  <a:gd name="T36" fmla="*/ 17 w 178"/>
                  <a:gd name="T37" fmla="*/ 20 h 207"/>
                  <a:gd name="T38" fmla="*/ 20 w 178"/>
                  <a:gd name="T39" fmla="*/ 17 h 207"/>
                  <a:gd name="T40" fmla="*/ 157 w 178"/>
                  <a:gd name="T41" fmla="*/ 17 h 207"/>
                  <a:gd name="T42" fmla="*/ 161 w 178"/>
                  <a:gd name="T43" fmla="*/ 20 h 207"/>
                  <a:gd name="T44" fmla="*/ 161 w 178"/>
                  <a:gd name="T45" fmla="*/ 17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8" h="207">
                    <a:moveTo>
                      <a:pt x="15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8"/>
                      <a:pt x="9" y="207"/>
                      <a:pt x="20" y="207"/>
                    </a:cubicBezTo>
                    <a:cubicBezTo>
                      <a:pt x="157" y="207"/>
                      <a:pt x="157" y="207"/>
                      <a:pt x="157" y="207"/>
                    </a:cubicBezTo>
                    <a:cubicBezTo>
                      <a:pt x="169" y="207"/>
                      <a:pt x="178" y="198"/>
                      <a:pt x="178" y="186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9"/>
                      <a:pt x="169" y="0"/>
                      <a:pt x="157" y="0"/>
                    </a:cubicBezTo>
                    <a:close/>
                    <a:moveTo>
                      <a:pt x="89" y="200"/>
                    </a:moveTo>
                    <a:cubicBezTo>
                      <a:pt x="85" y="200"/>
                      <a:pt x="81" y="197"/>
                      <a:pt x="81" y="193"/>
                    </a:cubicBezTo>
                    <a:cubicBezTo>
                      <a:pt x="81" y="189"/>
                      <a:pt x="85" y="185"/>
                      <a:pt x="89" y="185"/>
                    </a:cubicBezTo>
                    <a:cubicBezTo>
                      <a:pt x="93" y="185"/>
                      <a:pt x="96" y="189"/>
                      <a:pt x="96" y="193"/>
                    </a:cubicBezTo>
                    <a:cubicBezTo>
                      <a:pt x="96" y="197"/>
                      <a:pt x="93" y="200"/>
                      <a:pt x="89" y="200"/>
                    </a:cubicBezTo>
                    <a:close/>
                    <a:moveTo>
                      <a:pt x="161" y="176"/>
                    </a:moveTo>
                    <a:cubicBezTo>
                      <a:pt x="161" y="177"/>
                      <a:pt x="159" y="179"/>
                      <a:pt x="157" y="179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18" y="179"/>
                      <a:pt x="17" y="177"/>
                      <a:pt x="17" y="176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9" y="17"/>
                      <a:pt x="161" y="18"/>
                      <a:pt x="161" y="20"/>
                    </a:cubicBezTo>
                    <a:lnTo>
                      <a:pt x="161" y="1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1" name="Freeform 43"/>
              <p:cNvSpPr/>
              <p:nvPr/>
            </p:nvSpPr>
            <p:spPr bwMode="auto">
              <a:xfrm>
                <a:off x="2467480" y="2521817"/>
                <a:ext cx="109538" cy="52388"/>
              </a:xfrm>
              <a:custGeom>
                <a:avLst/>
                <a:gdLst>
                  <a:gd name="T0" fmla="*/ 25 w 29"/>
                  <a:gd name="T1" fmla="*/ 0 h 14"/>
                  <a:gd name="T2" fmla="*/ 4 w 29"/>
                  <a:gd name="T3" fmla="*/ 0 h 14"/>
                  <a:gd name="T4" fmla="*/ 0 w 29"/>
                  <a:gd name="T5" fmla="*/ 4 h 14"/>
                  <a:gd name="T6" fmla="*/ 0 w 29"/>
                  <a:gd name="T7" fmla="*/ 14 h 14"/>
                  <a:gd name="T8" fmla="*/ 29 w 29"/>
                  <a:gd name="T9" fmla="*/ 14 h 14"/>
                  <a:gd name="T10" fmla="*/ 29 w 29"/>
                  <a:gd name="T11" fmla="*/ 4 h 14"/>
                  <a:gd name="T12" fmla="*/ 25 w 2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4">
                    <a:moveTo>
                      <a:pt x="2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2" name="Freeform 44"/>
              <p:cNvSpPr/>
              <p:nvPr/>
            </p:nvSpPr>
            <p:spPr bwMode="auto">
              <a:xfrm>
                <a:off x="2467480" y="2585317"/>
                <a:ext cx="109538" cy="760413"/>
              </a:xfrm>
              <a:custGeom>
                <a:avLst/>
                <a:gdLst>
                  <a:gd name="T0" fmla="*/ 0 w 29"/>
                  <a:gd name="T1" fmla="*/ 60 h 202"/>
                  <a:gd name="T2" fmla="*/ 2 w 29"/>
                  <a:gd name="T3" fmla="*/ 63 h 202"/>
                  <a:gd name="T4" fmla="*/ 19 w 29"/>
                  <a:gd name="T5" fmla="*/ 63 h 202"/>
                  <a:gd name="T6" fmla="*/ 19 w 29"/>
                  <a:gd name="T7" fmla="*/ 66 h 202"/>
                  <a:gd name="T8" fmla="*/ 4 w 29"/>
                  <a:gd name="T9" fmla="*/ 66 h 202"/>
                  <a:gd name="T10" fmla="*/ 4 w 29"/>
                  <a:gd name="T11" fmla="*/ 169 h 202"/>
                  <a:gd name="T12" fmla="*/ 15 w 29"/>
                  <a:gd name="T13" fmla="*/ 202 h 202"/>
                  <a:gd name="T14" fmla="*/ 25 w 29"/>
                  <a:gd name="T15" fmla="*/ 169 h 202"/>
                  <a:gd name="T16" fmla="*/ 25 w 29"/>
                  <a:gd name="T17" fmla="*/ 64 h 202"/>
                  <a:gd name="T18" fmla="*/ 29 w 29"/>
                  <a:gd name="T19" fmla="*/ 60 h 202"/>
                  <a:gd name="T20" fmla="*/ 29 w 29"/>
                  <a:gd name="T21" fmla="*/ 0 h 202"/>
                  <a:gd name="T22" fmla="*/ 0 w 29"/>
                  <a:gd name="T23" fmla="*/ 0 h 202"/>
                  <a:gd name="T24" fmla="*/ 0 w 29"/>
                  <a:gd name="T25" fmla="*/ 6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02">
                    <a:moveTo>
                      <a:pt x="0" y="60"/>
                    </a:moveTo>
                    <a:cubicBezTo>
                      <a:pt x="0" y="61"/>
                      <a:pt x="1" y="62"/>
                      <a:pt x="2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15" y="202"/>
                      <a:pt x="15" y="202"/>
                      <a:pt x="15" y="202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7" y="64"/>
                      <a:pt x="29" y="62"/>
                      <a:pt x="29" y="6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3" name="Rectangle 45"/>
              <p:cNvSpPr>
                <a:spLocks noChangeArrowheads="1"/>
              </p:cNvSpPr>
              <p:nvPr/>
            </p:nvSpPr>
            <p:spPr bwMode="auto">
              <a:xfrm>
                <a:off x="1873755" y="2736129"/>
                <a:ext cx="436563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4" name="Rectangle 46"/>
              <p:cNvSpPr>
                <a:spLocks noChangeArrowheads="1"/>
              </p:cNvSpPr>
              <p:nvPr/>
            </p:nvSpPr>
            <p:spPr bwMode="auto">
              <a:xfrm>
                <a:off x="1870580" y="2832967"/>
                <a:ext cx="4349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5" name="Rectangle 47"/>
              <p:cNvSpPr>
                <a:spLocks noChangeArrowheads="1"/>
              </p:cNvSpPr>
              <p:nvPr/>
            </p:nvSpPr>
            <p:spPr bwMode="auto">
              <a:xfrm>
                <a:off x="1873755" y="2931392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6" name="Rectangle 48"/>
              <p:cNvSpPr>
                <a:spLocks noChangeArrowheads="1"/>
              </p:cNvSpPr>
              <p:nvPr/>
            </p:nvSpPr>
            <p:spPr bwMode="auto">
              <a:xfrm>
                <a:off x="1867405" y="3029817"/>
                <a:ext cx="4349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5" name="组合 214"/>
            <p:cNvGrpSpPr/>
            <p:nvPr/>
          </p:nvGrpSpPr>
          <p:grpSpPr>
            <a:xfrm>
              <a:off x="4821743" y="2540867"/>
              <a:ext cx="939800" cy="728663"/>
              <a:chOff x="4821743" y="2540867"/>
              <a:chExt cx="939800" cy="728663"/>
            </a:xfrm>
            <a:grpFill/>
          </p:grpSpPr>
          <p:sp>
            <p:nvSpPr>
              <p:cNvPr id="284" name="Freeform 51"/>
              <p:cNvSpPr>
                <a:spLocks noEditPoints="1"/>
              </p:cNvSpPr>
              <p:nvPr/>
            </p:nvSpPr>
            <p:spPr bwMode="auto">
              <a:xfrm>
                <a:off x="4923343" y="2540867"/>
                <a:ext cx="728663" cy="577850"/>
              </a:xfrm>
              <a:custGeom>
                <a:avLst/>
                <a:gdLst>
                  <a:gd name="T0" fmla="*/ 194 w 194"/>
                  <a:gd name="T1" fmla="*/ 154 h 154"/>
                  <a:gd name="T2" fmla="*/ 194 w 194"/>
                  <a:gd name="T3" fmla="*/ 151 h 154"/>
                  <a:gd name="T4" fmla="*/ 194 w 194"/>
                  <a:gd name="T5" fmla="*/ 15 h 154"/>
                  <a:gd name="T6" fmla="*/ 179 w 194"/>
                  <a:gd name="T7" fmla="*/ 0 h 154"/>
                  <a:gd name="T8" fmla="*/ 15 w 194"/>
                  <a:gd name="T9" fmla="*/ 0 h 154"/>
                  <a:gd name="T10" fmla="*/ 0 w 194"/>
                  <a:gd name="T11" fmla="*/ 15 h 154"/>
                  <a:gd name="T12" fmla="*/ 0 w 194"/>
                  <a:gd name="T13" fmla="*/ 151 h 154"/>
                  <a:gd name="T14" fmla="*/ 0 w 194"/>
                  <a:gd name="T15" fmla="*/ 154 h 154"/>
                  <a:gd name="T16" fmla="*/ 194 w 194"/>
                  <a:gd name="T17" fmla="*/ 154 h 154"/>
                  <a:gd name="T18" fmla="*/ 16 w 194"/>
                  <a:gd name="T19" fmla="*/ 16 h 154"/>
                  <a:gd name="T20" fmla="*/ 178 w 194"/>
                  <a:gd name="T21" fmla="*/ 16 h 154"/>
                  <a:gd name="T22" fmla="*/ 178 w 194"/>
                  <a:gd name="T23" fmla="*/ 143 h 154"/>
                  <a:gd name="T24" fmla="*/ 16 w 194"/>
                  <a:gd name="T25" fmla="*/ 143 h 154"/>
                  <a:gd name="T26" fmla="*/ 16 w 194"/>
                  <a:gd name="T27" fmla="*/ 1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54">
                    <a:moveTo>
                      <a:pt x="194" y="154"/>
                    </a:moveTo>
                    <a:cubicBezTo>
                      <a:pt x="194" y="153"/>
                      <a:pt x="194" y="152"/>
                      <a:pt x="194" y="151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4" y="7"/>
                      <a:pt x="188" y="0"/>
                      <a:pt x="17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2"/>
                      <a:pt x="0" y="153"/>
                      <a:pt x="0" y="154"/>
                    </a:cubicBezTo>
                    <a:lnTo>
                      <a:pt x="194" y="154"/>
                    </a:lnTo>
                    <a:close/>
                    <a:moveTo>
                      <a:pt x="16" y="16"/>
                    </a:moveTo>
                    <a:cubicBezTo>
                      <a:pt x="178" y="16"/>
                      <a:pt x="178" y="16"/>
                      <a:pt x="178" y="16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6" y="143"/>
                      <a:pt x="16" y="143"/>
                      <a:pt x="16" y="143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5" name="Freeform 52"/>
              <p:cNvSpPr>
                <a:spLocks noEditPoints="1"/>
              </p:cNvSpPr>
              <p:nvPr/>
            </p:nvSpPr>
            <p:spPr bwMode="auto">
              <a:xfrm>
                <a:off x="4821743" y="3134592"/>
                <a:ext cx="939800" cy="134938"/>
              </a:xfrm>
              <a:custGeom>
                <a:avLst/>
                <a:gdLst>
                  <a:gd name="T0" fmla="*/ 232 w 250"/>
                  <a:gd name="T1" fmla="*/ 0 h 36"/>
                  <a:gd name="T2" fmla="*/ 18 w 250"/>
                  <a:gd name="T3" fmla="*/ 0 h 36"/>
                  <a:gd name="T4" fmla="*/ 0 w 250"/>
                  <a:gd name="T5" fmla="*/ 18 h 36"/>
                  <a:gd name="T6" fmla="*/ 18 w 250"/>
                  <a:gd name="T7" fmla="*/ 36 h 36"/>
                  <a:gd name="T8" fmla="*/ 232 w 250"/>
                  <a:gd name="T9" fmla="*/ 36 h 36"/>
                  <a:gd name="T10" fmla="*/ 250 w 250"/>
                  <a:gd name="T11" fmla="*/ 18 h 36"/>
                  <a:gd name="T12" fmla="*/ 232 w 250"/>
                  <a:gd name="T13" fmla="*/ 0 h 36"/>
                  <a:gd name="T14" fmla="*/ 65 w 250"/>
                  <a:gd name="T15" fmla="*/ 21 h 36"/>
                  <a:gd name="T16" fmla="*/ 18 w 250"/>
                  <a:gd name="T17" fmla="*/ 21 h 36"/>
                  <a:gd name="T18" fmla="*/ 15 w 250"/>
                  <a:gd name="T19" fmla="*/ 18 h 36"/>
                  <a:gd name="T20" fmla="*/ 18 w 250"/>
                  <a:gd name="T21" fmla="*/ 15 h 36"/>
                  <a:gd name="T22" fmla="*/ 65 w 250"/>
                  <a:gd name="T23" fmla="*/ 15 h 36"/>
                  <a:gd name="T24" fmla="*/ 65 w 250"/>
                  <a:gd name="T25" fmla="*/ 21 h 36"/>
                  <a:gd name="T26" fmla="*/ 100 w 250"/>
                  <a:gd name="T27" fmla="*/ 21 h 36"/>
                  <a:gd name="T28" fmla="*/ 77 w 250"/>
                  <a:gd name="T29" fmla="*/ 21 h 36"/>
                  <a:gd name="T30" fmla="*/ 77 w 250"/>
                  <a:gd name="T31" fmla="*/ 15 h 36"/>
                  <a:gd name="T32" fmla="*/ 100 w 250"/>
                  <a:gd name="T33" fmla="*/ 15 h 36"/>
                  <a:gd name="T34" fmla="*/ 100 w 250"/>
                  <a:gd name="T35" fmla="*/ 21 h 36"/>
                  <a:gd name="T36" fmla="*/ 232 w 250"/>
                  <a:gd name="T37" fmla="*/ 21 h 36"/>
                  <a:gd name="T38" fmla="*/ 208 w 250"/>
                  <a:gd name="T39" fmla="*/ 21 h 36"/>
                  <a:gd name="T40" fmla="*/ 208 w 250"/>
                  <a:gd name="T41" fmla="*/ 15 h 36"/>
                  <a:gd name="T42" fmla="*/ 232 w 250"/>
                  <a:gd name="T43" fmla="*/ 15 h 36"/>
                  <a:gd name="T44" fmla="*/ 235 w 250"/>
                  <a:gd name="T45" fmla="*/ 18 h 36"/>
                  <a:gd name="T46" fmla="*/ 232 w 250"/>
                  <a:gd name="T4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0" h="36">
                    <a:moveTo>
                      <a:pt x="23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242" y="36"/>
                      <a:pt x="250" y="28"/>
                      <a:pt x="250" y="18"/>
                    </a:cubicBezTo>
                    <a:cubicBezTo>
                      <a:pt x="250" y="8"/>
                      <a:pt x="242" y="0"/>
                      <a:pt x="232" y="0"/>
                    </a:cubicBezTo>
                    <a:close/>
                    <a:moveTo>
                      <a:pt x="65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1"/>
                      <a:pt x="15" y="20"/>
                      <a:pt x="15" y="18"/>
                    </a:cubicBezTo>
                    <a:cubicBezTo>
                      <a:pt x="15" y="17"/>
                      <a:pt x="16" y="15"/>
                      <a:pt x="18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5" y="21"/>
                    </a:lnTo>
                    <a:close/>
                    <a:moveTo>
                      <a:pt x="100" y="21"/>
                    </a:move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100" y="15"/>
                      <a:pt x="100" y="15"/>
                      <a:pt x="100" y="15"/>
                    </a:cubicBezTo>
                    <a:lnTo>
                      <a:pt x="100" y="21"/>
                    </a:lnTo>
                    <a:close/>
                    <a:moveTo>
                      <a:pt x="232" y="21"/>
                    </a:moveTo>
                    <a:cubicBezTo>
                      <a:pt x="208" y="21"/>
                      <a:pt x="208" y="21"/>
                      <a:pt x="208" y="21"/>
                    </a:cubicBezTo>
                    <a:cubicBezTo>
                      <a:pt x="208" y="15"/>
                      <a:pt x="208" y="15"/>
                      <a:pt x="208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3" y="15"/>
                      <a:pt x="235" y="17"/>
                      <a:pt x="235" y="18"/>
                    </a:cubicBezTo>
                    <a:cubicBezTo>
                      <a:pt x="235" y="20"/>
                      <a:pt x="233" y="21"/>
                      <a:pt x="232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6" name="Rectangle 53"/>
              <p:cNvSpPr>
                <a:spLocks noChangeArrowheads="1"/>
              </p:cNvSpPr>
              <p:nvPr/>
            </p:nvSpPr>
            <p:spPr bwMode="auto">
              <a:xfrm>
                <a:off x="5077330" y="2667867"/>
                <a:ext cx="436563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7" name="Rectangle 54"/>
              <p:cNvSpPr>
                <a:spLocks noChangeArrowheads="1"/>
              </p:cNvSpPr>
              <p:nvPr/>
            </p:nvSpPr>
            <p:spPr bwMode="auto">
              <a:xfrm>
                <a:off x="5074155" y="2766292"/>
                <a:ext cx="4349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8" name="Rectangle 55"/>
              <p:cNvSpPr>
                <a:spLocks noChangeArrowheads="1"/>
              </p:cNvSpPr>
              <p:nvPr/>
            </p:nvSpPr>
            <p:spPr bwMode="auto">
              <a:xfrm>
                <a:off x="5077330" y="2863129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9" name="Rectangle 56"/>
              <p:cNvSpPr>
                <a:spLocks noChangeArrowheads="1"/>
              </p:cNvSpPr>
              <p:nvPr/>
            </p:nvSpPr>
            <p:spPr bwMode="auto">
              <a:xfrm>
                <a:off x="5074155" y="2961554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6" name="组合 215"/>
            <p:cNvGrpSpPr/>
            <p:nvPr/>
          </p:nvGrpSpPr>
          <p:grpSpPr>
            <a:xfrm>
              <a:off x="6229855" y="2566267"/>
              <a:ext cx="1022350" cy="708025"/>
              <a:chOff x="6229855" y="2566267"/>
              <a:chExt cx="1022350" cy="708025"/>
            </a:xfrm>
            <a:grpFill/>
          </p:grpSpPr>
          <p:sp>
            <p:nvSpPr>
              <p:cNvPr id="271" name="Freeform 59"/>
              <p:cNvSpPr>
                <a:spLocks noEditPoints="1"/>
              </p:cNvSpPr>
              <p:nvPr/>
            </p:nvSpPr>
            <p:spPr bwMode="auto">
              <a:xfrm>
                <a:off x="6229855" y="2566267"/>
                <a:ext cx="1022350" cy="708025"/>
              </a:xfrm>
              <a:custGeom>
                <a:avLst/>
                <a:gdLst>
                  <a:gd name="T0" fmla="*/ 577 w 644"/>
                  <a:gd name="T1" fmla="*/ 370 h 446"/>
                  <a:gd name="T2" fmla="*/ 577 w 644"/>
                  <a:gd name="T3" fmla="*/ 0 h 446"/>
                  <a:gd name="T4" fmla="*/ 67 w 644"/>
                  <a:gd name="T5" fmla="*/ 0 h 446"/>
                  <a:gd name="T6" fmla="*/ 67 w 644"/>
                  <a:gd name="T7" fmla="*/ 370 h 446"/>
                  <a:gd name="T8" fmla="*/ 0 w 644"/>
                  <a:gd name="T9" fmla="*/ 370 h 446"/>
                  <a:gd name="T10" fmla="*/ 0 w 644"/>
                  <a:gd name="T11" fmla="*/ 446 h 446"/>
                  <a:gd name="T12" fmla="*/ 644 w 644"/>
                  <a:gd name="T13" fmla="*/ 446 h 446"/>
                  <a:gd name="T14" fmla="*/ 644 w 644"/>
                  <a:gd name="T15" fmla="*/ 370 h 446"/>
                  <a:gd name="T16" fmla="*/ 577 w 644"/>
                  <a:gd name="T17" fmla="*/ 370 h 446"/>
                  <a:gd name="T18" fmla="*/ 104 w 644"/>
                  <a:gd name="T19" fmla="*/ 38 h 446"/>
                  <a:gd name="T20" fmla="*/ 540 w 644"/>
                  <a:gd name="T21" fmla="*/ 38 h 446"/>
                  <a:gd name="T22" fmla="*/ 540 w 644"/>
                  <a:gd name="T23" fmla="*/ 370 h 446"/>
                  <a:gd name="T24" fmla="*/ 104 w 644"/>
                  <a:gd name="T25" fmla="*/ 370 h 446"/>
                  <a:gd name="T26" fmla="*/ 104 w 644"/>
                  <a:gd name="T27" fmla="*/ 38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4" h="446">
                    <a:moveTo>
                      <a:pt x="577" y="370"/>
                    </a:moveTo>
                    <a:lnTo>
                      <a:pt x="577" y="0"/>
                    </a:lnTo>
                    <a:lnTo>
                      <a:pt x="67" y="0"/>
                    </a:lnTo>
                    <a:lnTo>
                      <a:pt x="67" y="370"/>
                    </a:lnTo>
                    <a:lnTo>
                      <a:pt x="0" y="370"/>
                    </a:lnTo>
                    <a:lnTo>
                      <a:pt x="0" y="446"/>
                    </a:lnTo>
                    <a:lnTo>
                      <a:pt x="644" y="446"/>
                    </a:lnTo>
                    <a:lnTo>
                      <a:pt x="644" y="370"/>
                    </a:lnTo>
                    <a:lnTo>
                      <a:pt x="577" y="370"/>
                    </a:lnTo>
                    <a:close/>
                    <a:moveTo>
                      <a:pt x="104" y="38"/>
                    </a:moveTo>
                    <a:lnTo>
                      <a:pt x="540" y="38"/>
                    </a:lnTo>
                    <a:lnTo>
                      <a:pt x="540" y="370"/>
                    </a:lnTo>
                    <a:lnTo>
                      <a:pt x="104" y="370"/>
                    </a:lnTo>
                    <a:lnTo>
                      <a:pt x="104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2" name="Freeform 60"/>
              <p:cNvSpPr>
                <a:spLocks noEditPoints="1"/>
              </p:cNvSpPr>
              <p:nvPr/>
            </p:nvSpPr>
            <p:spPr bwMode="auto">
              <a:xfrm>
                <a:off x="6436230" y="2702792"/>
                <a:ext cx="112713" cy="123825"/>
              </a:xfrm>
              <a:custGeom>
                <a:avLst/>
                <a:gdLst>
                  <a:gd name="T0" fmla="*/ 10 w 30"/>
                  <a:gd name="T1" fmla="*/ 0 h 33"/>
                  <a:gd name="T2" fmla="*/ 0 w 30"/>
                  <a:gd name="T3" fmla="*/ 33 h 33"/>
                  <a:gd name="T4" fmla="*/ 8 w 30"/>
                  <a:gd name="T5" fmla="*/ 33 h 33"/>
                  <a:gd name="T6" fmla="*/ 10 w 30"/>
                  <a:gd name="T7" fmla="*/ 24 h 33"/>
                  <a:gd name="T8" fmla="*/ 19 w 30"/>
                  <a:gd name="T9" fmla="*/ 24 h 33"/>
                  <a:gd name="T10" fmla="*/ 22 w 30"/>
                  <a:gd name="T11" fmla="*/ 33 h 33"/>
                  <a:gd name="T12" fmla="*/ 30 w 30"/>
                  <a:gd name="T13" fmla="*/ 33 h 33"/>
                  <a:gd name="T14" fmla="*/ 20 w 30"/>
                  <a:gd name="T15" fmla="*/ 0 h 33"/>
                  <a:gd name="T16" fmla="*/ 10 w 30"/>
                  <a:gd name="T17" fmla="*/ 0 h 33"/>
                  <a:gd name="T18" fmla="*/ 11 w 30"/>
                  <a:gd name="T19" fmla="*/ 19 h 33"/>
                  <a:gd name="T20" fmla="*/ 13 w 30"/>
                  <a:gd name="T21" fmla="*/ 12 h 33"/>
                  <a:gd name="T22" fmla="*/ 15 w 30"/>
                  <a:gd name="T23" fmla="*/ 6 h 33"/>
                  <a:gd name="T24" fmla="*/ 15 w 30"/>
                  <a:gd name="T25" fmla="*/ 6 h 33"/>
                  <a:gd name="T26" fmla="*/ 16 w 30"/>
                  <a:gd name="T27" fmla="*/ 12 h 33"/>
                  <a:gd name="T28" fmla="*/ 18 w 30"/>
                  <a:gd name="T29" fmla="*/ 19 h 33"/>
                  <a:gd name="T30" fmla="*/ 11 w 30"/>
                  <a:gd name="T31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3">
                    <a:moveTo>
                      <a:pt x="1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0" y="0"/>
                    </a:lnTo>
                    <a:close/>
                    <a:moveTo>
                      <a:pt x="11" y="19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0"/>
                      <a:pt x="14" y="8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8" y="19"/>
                      <a:pt x="18" y="19"/>
                      <a:pt x="18" y="19"/>
                    </a:cubicBez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3" name="Freeform 61"/>
              <p:cNvSpPr>
                <a:spLocks noEditPoints="1"/>
              </p:cNvSpPr>
              <p:nvPr/>
            </p:nvSpPr>
            <p:spPr bwMode="auto">
              <a:xfrm>
                <a:off x="6564818" y="2702792"/>
                <a:ext cx="90488" cy="123825"/>
              </a:xfrm>
              <a:custGeom>
                <a:avLst/>
                <a:gdLst>
                  <a:gd name="T0" fmla="*/ 20 w 24"/>
                  <a:gd name="T1" fmla="*/ 30 h 33"/>
                  <a:gd name="T2" fmla="*/ 24 w 24"/>
                  <a:gd name="T3" fmla="*/ 23 h 33"/>
                  <a:gd name="T4" fmla="*/ 17 w 24"/>
                  <a:gd name="T5" fmla="*/ 15 h 33"/>
                  <a:gd name="T6" fmla="*/ 17 w 24"/>
                  <a:gd name="T7" fmla="*/ 15 h 33"/>
                  <a:gd name="T8" fmla="*/ 23 w 24"/>
                  <a:gd name="T9" fmla="*/ 8 h 33"/>
                  <a:gd name="T10" fmla="*/ 19 w 24"/>
                  <a:gd name="T11" fmla="*/ 2 h 33"/>
                  <a:gd name="T12" fmla="*/ 9 w 24"/>
                  <a:gd name="T13" fmla="*/ 0 h 33"/>
                  <a:gd name="T14" fmla="*/ 0 w 24"/>
                  <a:gd name="T15" fmla="*/ 1 h 33"/>
                  <a:gd name="T16" fmla="*/ 0 w 24"/>
                  <a:gd name="T17" fmla="*/ 32 h 33"/>
                  <a:gd name="T18" fmla="*/ 8 w 24"/>
                  <a:gd name="T19" fmla="*/ 33 h 33"/>
                  <a:gd name="T20" fmla="*/ 20 w 24"/>
                  <a:gd name="T21" fmla="*/ 30 h 33"/>
                  <a:gd name="T22" fmla="*/ 7 w 24"/>
                  <a:gd name="T23" fmla="*/ 6 h 33"/>
                  <a:gd name="T24" fmla="*/ 10 w 24"/>
                  <a:gd name="T25" fmla="*/ 5 h 33"/>
                  <a:gd name="T26" fmla="*/ 15 w 24"/>
                  <a:gd name="T27" fmla="*/ 9 h 33"/>
                  <a:gd name="T28" fmla="*/ 10 w 24"/>
                  <a:gd name="T29" fmla="*/ 13 h 33"/>
                  <a:gd name="T30" fmla="*/ 7 w 24"/>
                  <a:gd name="T31" fmla="*/ 13 h 33"/>
                  <a:gd name="T32" fmla="*/ 7 w 24"/>
                  <a:gd name="T33" fmla="*/ 6 h 33"/>
                  <a:gd name="T34" fmla="*/ 7 w 24"/>
                  <a:gd name="T35" fmla="*/ 18 h 33"/>
                  <a:gd name="T36" fmla="*/ 10 w 24"/>
                  <a:gd name="T37" fmla="*/ 18 h 33"/>
                  <a:gd name="T38" fmla="*/ 16 w 24"/>
                  <a:gd name="T39" fmla="*/ 23 h 33"/>
                  <a:gd name="T40" fmla="*/ 10 w 24"/>
                  <a:gd name="T41" fmla="*/ 28 h 33"/>
                  <a:gd name="T42" fmla="*/ 7 w 24"/>
                  <a:gd name="T43" fmla="*/ 27 h 33"/>
                  <a:gd name="T44" fmla="*/ 7 w 24"/>
                  <a:gd name="T45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33">
                    <a:moveTo>
                      <a:pt x="20" y="30"/>
                    </a:moveTo>
                    <a:cubicBezTo>
                      <a:pt x="22" y="28"/>
                      <a:pt x="24" y="26"/>
                      <a:pt x="24" y="23"/>
                    </a:cubicBezTo>
                    <a:cubicBezTo>
                      <a:pt x="24" y="19"/>
                      <a:pt x="21" y="16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1" y="14"/>
                      <a:pt x="23" y="11"/>
                      <a:pt x="23" y="8"/>
                    </a:cubicBezTo>
                    <a:cubicBezTo>
                      <a:pt x="23" y="5"/>
                      <a:pt x="21" y="3"/>
                      <a:pt x="19" y="2"/>
                    </a:cubicBezTo>
                    <a:cubicBezTo>
                      <a:pt x="16" y="1"/>
                      <a:pt x="14" y="0"/>
                      <a:pt x="9" y="0"/>
                    </a:cubicBezTo>
                    <a:cubicBezTo>
                      <a:pt x="6" y="0"/>
                      <a:pt x="2" y="1"/>
                      <a:pt x="0" y="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3"/>
                      <a:pt x="4" y="33"/>
                      <a:pt x="8" y="33"/>
                    </a:cubicBezTo>
                    <a:cubicBezTo>
                      <a:pt x="14" y="33"/>
                      <a:pt x="18" y="32"/>
                      <a:pt x="20" y="30"/>
                    </a:cubicBezTo>
                    <a:close/>
                    <a:moveTo>
                      <a:pt x="7" y="6"/>
                    </a:moveTo>
                    <a:cubicBezTo>
                      <a:pt x="8" y="6"/>
                      <a:pt x="9" y="5"/>
                      <a:pt x="10" y="5"/>
                    </a:cubicBezTo>
                    <a:cubicBezTo>
                      <a:pt x="14" y="5"/>
                      <a:pt x="15" y="7"/>
                      <a:pt x="15" y="9"/>
                    </a:cubicBezTo>
                    <a:cubicBezTo>
                      <a:pt x="15" y="12"/>
                      <a:pt x="13" y="13"/>
                      <a:pt x="10" y="13"/>
                    </a:cubicBezTo>
                    <a:cubicBezTo>
                      <a:pt x="7" y="13"/>
                      <a:pt x="7" y="13"/>
                      <a:pt x="7" y="13"/>
                    </a:cubicBezTo>
                    <a:lnTo>
                      <a:pt x="7" y="6"/>
                    </a:lnTo>
                    <a:close/>
                    <a:moveTo>
                      <a:pt x="7" y="18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3" y="18"/>
                      <a:pt x="16" y="20"/>
                      <a:pt x="16" y="23"/>
                    </a:cubicBezTo>
                    <a:cubicBezTo>
                      <a:pt x="16" y="26"/>
                      <a:pt x="13" y="28"/>
                      <a:pt x="10" y="28"/>
                    </a:cubicBezTo>
                    <a:cubicBezTo>
                      <a:pt x="9" y="28"/>
                      <a:pt x="8" y="28"/>
                      <a:pt x="7" y="27"/>
                    </a:cubicBezTo>
                    <a:lnTo>
                      <a:pt x="7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4" name="Freeform 62"/>
              <p:cNvSpPr/>
              <p:nvPr/>
            </p:nvSpPr>
            <p:spPr bwMode="auto">
              <a:xfrm>
                <a:off x="6440993" y="2859954"/>
                <a:ext cx="96838" cy="123825"/>
              </a:xfrm>
              <a:custGeom>
                <a:avLst/>
                <a:gdLst>
                  <a:gd name="T0" fmla="*/ 18 w 26"/>
                  <a:gd name="T1" fmla="*/ 6 h 33"/>
                  <a:gd name="T2" fmla="*/ 24 w 26"/>
                  <a:gd name="T3" fmla="*/ 7 h 33"/>
                  <a:gd name="T4" fmla="*/ 26 w 26"/>
                  <a:gd name="T5" fmla="*/ 2 h 33"/>
                  <a:gd name="T6" fmla="*/ 18 w 26"/>
                  <a:gd name="T7" fmla="*/ 0 h 33"/>
                  <a:gd name="T8" fmla="*/ 0 w 26"/>
                  <a:gd name="T9" fmla="*/ 17 h 33"/>
                  <a:gd name="T10" fmla="*/ 17 w 26"/>
                  <a:gd name="T11" fmla="*/ 33 h 33"/>
                  <a:gd name="T12" fmla="*/ 25 w 26"/>
                  <a:gd name="T13" fmla="*/ 32 h 33"/>
                  <a:gd name="T14" fmla="*/ 24 w 26"/>
                  <a:gd name="T15" fmla="*/ 26 h 33"/>
                  <a:gd name="T16" fmla="*/ 18 w 26"/>
                  <a:gd name="T17" fmla="*/ 27 h 33"/>
                  <a:gd name="T18" fmla="*/ 8 w 26"/>
                  <a:gd name="T19" fmla="*/ 17 h 33"/>
                  <a:gd name="T20" fmla="*/ 18 w 26"/>
                  <a:gd name="T2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3">
                    <a:moveTo>
                      <a:pt x="18" y="6"/>
                    </a:moveTo>
                    <a:cubicBezTo>
                      <a:pt x="21" y="6"/>
                      <a:pt x="23" y="7"/>
                      <a:pt x="24" y="7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1"/>
                      <a:pt x="22" y="0"/>
                      <a:pt x="18" y="0"/>
                    </a:cubicBezTo>
                    <a:cubicBezTo>
                      <a:pt x="8" y="0"/>
                      <a:pt x="0" y="6"/>
                      <a:pt x="0" y="17"/>
                    </a:cubicBezTo>
                    <a:cubicBezTo>
                      <a:pt x="0" y="26"/>
                      <a:pt x="6" y="33"/>
                      <a:pt x="17" y="33"/>
                    </a:cubicBezTo>
                    <a:cubicBezTo>
                      <a:pt x="21" y="33"/>
                      <a:pt x="24" y="33"/>
                      <a:pt x="25" y="3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7"/>
                      <a:pt x="20" y="27"/>
                      <a:pt x="18" y="27"/>
                    </a:cubicBezTo>
                    <a:cubicBezTo>
                      <a:pt x="12" y="27"/>
                      <a:pt x="8" y="23"/>
                      <a:pt x="8" y="17"/>
                    </a:cubicBezTo>
                    <a:cubicBezTo>
                      <a:pt x="8" y="10"/>
                      <a:pt x="12" y="6"/>
                      <a:pt x="18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5" name="Freeform 63"/>
              <p:cNvSpPr>
                <a:spLocks noEditPoints="1"/>
              </p:cNvSpPr>
              <p:nvPr/>
            </p:nvSpPr>
            <p:spPr bwMode="auto">
              <a:xfrm>
                <a:off x="6553705" y="2859954"/>
                <a:ext cx="107950" cy="123825"/>
              </a:xfrm>
              <a:custGeom>
                <a:avLst/>
                <a:gdLst>
                  <a:gd name="T0" fmla="*/ 29 w 29"/>
                  <a:gd name="T1" fmla="*/ 16 h 33"/>
                  <a:gd name="T2" fmla="*/ 23 w 29"/>
                  <a:gd name="T3" fmla="*/ 4 h 33"/>
                  <a:gd name="T4" fmla="*/ 10 w 29"/>
                  <a:gd name="T5" fmla="*/ 0 h 33"/>
                  <a:gd name="T6" fmla="*/ 0 w 29"/>
                  <a:gd name="T7" fmla="*/ 1 h 33"/>
                  <a:gd name="T8" fmla="*/ 0 w 29"/>
                  <a:gd name="T9" fmla="*/ 33 h 33"/>
                  <a:gd name="T10" fmla="*/ 8 w 29"/>
                  <a:gd name="T11" fmla="*/ 33 h 33"/>
                  <a:gd name="T12" fmla="*/ 23 w 29"/>
                  <a:gd name="T13" fmla="*/ 29 h 33"/>
                  <a:gd name="T14" fmla="*/ 29 w 29"/>
                  <a:gd name="T15" fmla="*/ 16 h 33"/>
                  <a:gd name="T16" fmla="*/ 10 w 29"/>
                  <a:gd name="T17" fmla="*/ 28 h 33"/>
                  <a:gd name="T18" fmla="*/ 7 w 29"/>
                  <a:gd name="T19" fmla="*/ 27 h 33"/>
                  <a:gd name="T20" fmla="*/ 7 w 29"/>
                  <a:gd name="T21" fmla="*/ 6 h 33"/>
                  <a:gd name="T22" fmla="*/ 11 w 29"/>
                  <a:gd name="T23" fmla="*/ 6 h 33"/>
                  <a:gd name="T24" fmla="*/ 21 w 29"/>
                  <a:gd name="T25" fmla="*/ 16 h 33"/>
                  <a:gd name="T26" fmla="*/ 10 w 29"/>
                  <a:gd name="T27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3">
                    <a:moveTo>
                      <a:pt x="29" y="16"/>
                    </a:moveTo>
                    <a:cubicBezTo>
                      <a:pt x="29" y="10"/>
                      <a:pt x="26" y="6"/>
                      <a:pt x="23" y="4"/>
                    </a:cubicBezTo>
                    <a:cubicBezTo>
                      <a:pt x="20" y="2"/>
                      <a:pt x="16" y="0"/>
                      <a:pt x="10" y="0"/>
                    </a:cubicBezTo>
                    <a:cubicBezTo>
                      <a:pt x="6" y="0"/>
                      <a:pt x="3" y="1"/>
                      <a:pt x="0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5" y="33"/>
                      <a:pt x="8" y="33"/>
                    </a:cubicBezTo>
                    <a:cubicBezTo>
                      <a:pt x="15" y="33"/>
                      <a:pt x="20" y="32"/>
                      <a:pt x="23" y="29"/>
                    </a:cubicBezTo>
                    <a:cubicBezTo>
                      <a:pt x="26" y="26"/>
                      <a:pt x="29" y="22"/>
                      <a:pt x="29" y="16"/>
                    </a:cubicBezTo>
                    <a:close/>
                    <a:moveTo>
                      <a:pt x="10" y="28"/>
                    </a:moveTo>
                    <a:cubicBezTo>
                      <a:pt x="9" y="28"/>
                      <a:pt x="8" y="28"/>
                      <a:pt x="7" y="2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9" y="6"/>
                      <a:pt x="11" y="6"/>
                    </a:cubicBezTo>
                    <a:cubicBezTo>
                      <a:pt x="17" y="6"/>
                      <a:pt x="21" y="10"/>
                      <a:pt x="21" y="16"/>
                    </a:cubicBezTo>
                    <a:cubicBezTo>
                      <a:pt x="21" y="24"/>
                      <a:pt x="17" y="28"/>
                      <a:pt x="10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6" name="Freeform 64"/>
              <p:cNvSpPr/>
              <p:nvPr/>
            </p:nvSpPr>
            <p:spPr bwMode="auto">
              <a:xfrm>
                <a:off x="6677530" y="2863129"/>
                <a:ext cx="77788" cy="120650"/>
              </a:xfrm>
              <a:custGeom>
                <a:avLst/>
                <a:gdLst>
                  <a:gd name="T0" fmla="*/ 49 w 49"/>
                  <a:gd name="T1" fmla="*/ 62 h 76"/>
                  <a:gd name="T2" fmla="*/ 19 w 49"/>
                  <a:gd name="T3" fmla="*/ 62 h 76"/>
                  <a:gd name="T4" fmla="*/ 19 w 49"/>
                  <a:gd name="T5" fmla="*/ 43 h 76"/>
                  <a:gd name="T6" fmla="*/ 45 w 49"/>
                  <a:gd name="T7" fmla="*/ 43 h 76"/>
                  <a:gd name="T8" fmla="*/ 45 w 49"/>
                  <a:gd name="T9" fmla="*/ 29 h 76"/>
                  <a:gd name="T10" fmla="*/ 19 w 49"/>
                  <a:gd name="T11" fmla="*/ 29 h 76"/>
                  <a:gd name="T12" fmla="*/ 19 w 49"/>
                  <a:gd name="T13" fmla="*/ 15 h 76"/>
                  <a:gd name="T14" fmla="*/ 47 w 49"/>
                  <a:gd name="T15" fmla="*/ 15 h 76"/>
                  <a:gd name="T16" fmla="*/ 47 w 49"/>
                  <a:gd name="T17" fmla="*/ 0 h 76"/>
                  <a:gd name="T18" fmla="*/ 0 w 49"/>
                  <a:gd name="T19" fmla="*/ 0 h 76"/>
                  <a:gd name="T20" fmla="*/ 0 w 49"/>
                  <a:gd name="T21" fmla="*/ 76 h 76"/>
                  <a:gd name="T22" fmla="*/ 49 w 49"/>
                  <a:gd name="T23" fmla="*/ 76 h 76"/>
                  <a:gd name="T24" fmla="*/ 49 w 49"/>
                  <a:gd name="T25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76">
                    <a:moveTo>
                      <a:pt x="49" y="62"/>
                    </a:moveTo>
                    <a:lnTo>
                      <a:pt x="19" y="62"/>
                    </a:lnTo>
                    <a:lnTo>
                      <a:pt x="19" y="43"/>
                    </a:lnTo>
                    <a:lnTo>
                      <a:pt x="45" y="43"/>
                    </a:lnTo>
                    <a:lnTo>
                      <a:pt x="45" y="29"/>
                    </a:lnTo>
                    <a:lnTo>
                      <a:pt x="19" y="29"/>
                    </a:lnTo>
                    <a:lnTo>
                      <a:pt x="19" y="15"/>
                    </a:lnTo>
                    <a:lnTo>
                      <a:pt x="47" y="1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49" y="76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7" name="Freeform 65"/>
              <p:cNvSpPr/>
              <p:nvPr/>
            </p:nvSpPr>
            <p:spPr bwMode="auto">
              <a:xfrm>
                <a:off x="6774368" y="2863129"/>
                <a:ext cx="71438" cy="120650"/>
              </a:xfrm>
              <a:custGeom>
                <a:avLst/>
                <a:gdLst>
                  <a:gd name="T0" fmla="*/ 45 w 45"/>
                  <a:gd name="T1" fmla="*/ 31 h 76"/>
                  <a:gd name="T2" fmla="*/ 17 w 45"/>
                  <a:gd name="T3" fmla="*/ 31 h 76"/>
                  <a:gd name="T4" fmla="*/ 17 w 45"/>
                  <a:gd name="T5" fmla="*/ 15 h 76"/>
                  <a:gd name="T6" fmla="*/ 45 w 45"/>
                  <a:gd name="T7" fmla="*/ 15 h 76"/>
                  <a:gd name="T8" fmla="*/ 45 w 45"/>
                  <a:gd name="T9" fmla="*/ 0 h 76"/>
                  <a:gd name="T10" fmla="*/ 0 w 45"/>
                  <a:gd name="T11" fmla="*/ 0 h 76"/>
                  <a:gd name="T12" fmla="*/ 0 w 45"/>
                  <a:gd name="T13" fmla="*/ 76 h 76"/>
                  <a:gd name="T14" fmla="*/ 17 w 45"/>
                  <a:gd name="T15" fmla="*/ 76 h 76"/>
                  <a:gd name="T16" fmla="*/ 17 w 45"/>
                  <a:gd name="T17" fmla="*/ 45 h 76"/>
                  <a:gd name="T18" fmla="*/ 45 w 45"/>
                  <a:gd name="T19" fmla="*/ 45 h 76"/>
                  <a:gd name="T20" fmla="*/ 45 w 45"/>
                  <a:gd name="T21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76">
                    <a:moveTo>
                      <a:pt x="45" y="31"/>
                    </a:moveTo>
                    <a:lnTo>
                      <a:pt x="17" y="31"/>
                    </a:lnTo>
                    <a:lnTo>
                      <a:pt x="17" y="15"/>
                    </a:lnTo>
                    <a:lnTo>
                      <a:pt x="45" y="1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17" y="76"/>
                    </a:lnTo>
                    <a:lnTo>
                      <a:pt x="17" y="45"/>
                    </a:lnTo>
                    <a:lnTo>
                      <a:pt x="45" y="45"/>
                    </a:lnTo>
                    <a:lnTo>
                      <a:pt x="45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8" name="Freeform 66"/>
              <p:cNvSpPr>
                <a:spLocks noEditPoints="1"/>
              </p:cNvSpPr>
              <p:nvPr/>
            </p:nvSpPr>
            <p:spPr bwMode="auto">
              <a:xfrm>
                <a:off x="6444168" y="3017117"/>
                <a:ext cx="63500" cy="87313"/>
              </a:xfrm>
              <a:custGeom>
                <a:avLst/>
                <a:gdLst>
                  <a:gd name="T0" fmla="*/ 9 w 17"/>
                  <a:gd name="T1" fmla="*/ 0 h 23"/>
                  <a:gd name="T2" fmla="*/ 0 w 17"/>
                  <a:gd name="T3" fmla="*/ 12 h 23"/>
                  <a:gd name="T4" fmla="*/ 9 w 17"/>
                  <a:gd name="T5" fmla="*/ 23 h 23"/>
                  <a:gd name="T6" fmla="*/ 17 w 17"/>
                  <a:gd name="T7" fmla="*/ 12 h 23"/>
                  <a:gd name="T8" fmla="*/ 9 w 17"/>
                  <a:gd name="T9" fmla="*/ 0 h 23"/>
                  <a:gd name="T10" fmla="*/ 9 w 17"/>
                  <a:gd name="T11" fmla="*/ 19 h 23"/>
                  <a:gd name="T12" fmla="*/ 6 w 17"/>
                  <a:gd name="T13" fmla="*/ 12 h 23"/>
                  <a:gd name="T14" fmla="*/ 9 w 17"/>
                  <a:gd name="T15" fmla="*/ 4 h 23"/>
                  <a:gd name="T16" fmla="*/ 12 w 17"/>
                  <a:gd name="T17" fmla="*/ 12 h 23"/>
                  <a:gd name="T18" fmla="*/ 9 w 17"/>
                  <a:gd name="T1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3">
                    <a:moveTo>
                      <a:pt x="9" y="0"/>
                    </a:moveTo>
                    <a:cubicBezTo>
                      <a:pt x="3" y="0"/>
                      <a:pt x="0" y="5"/>
                      <a:pt x="0" y="12"/>
                    </a:cubicBezTo>
                    <a:cubicBezTo>
                      <a:pt x="0" y="18"/>
                      <a:pt x="3" y="23"/>
                      <a:pt x="9" y="23"/>
                    </a:cubicBezTo>
                    <a:cubicBezTo>
                      <a:pt x="14" y="23"/>
                      <a:pt x="17" y="19"/>
                      <a:pt x="17" y="12"/>
                    </a:cubicBezTo>
                    <a:cubicBezTo>
                      <a:pt x="17" y="6"/>
                      <a:pt x="15" y="0"/>
                      <a:pt x="9" y="0"/>
                    </a:cubicBezTo>
                    <a:close/>
                    <a:moveTo>
                      <a:pt x="9" y="19"/>
                    </a:moveTo>
                    <a:cubicBezTo>
                      <a:pt x="7" y="19"/>
                      <a:pt x="6" y="17"/>
                      <a:pt x="6" y="12"/>
                    </a:cubicBezTo>
                    <a:cubicBezTo>
                      <a:pt x="6" y="7"/>
                      <a:pt x="7" y="4"/>
                      <a:pt x="9" y="4"/>
                    </a:cubicBezTo>
                    <a:cubicBezTo>
                      <a:pt x="11" y="4"/>
                      <a:pt x="12" y="7"/>
                      <a:pt x="12" y="12"/>
                    </a:cubicBezTo>
                    <a:cubicBezTo>
                      <a:pt x="12" y="17"/>
                      <a:pt x="11" y="19"/>
                      <a:pt x="9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9" name="Freeform 67"/>
              <p:cNvSpPr/>
              <p:nvPr/>
            </p:nvSpPr>
            <p:spPr bwMode="auto">
              <a:xfrm>
                <a:off x="6548943" y="3021879"/>
                <a:ext cx="38100" cy="82550"/>
              </a:xfrm>
              <a:custGeom>
                <a:avLst/>
                <a:gdLst>
                  <a:gd name="T0" fmla="*/ 0 w 24"/>
                  <a:gd name="T1" fmla="*/ 5 h 52"/>
                  <a:gd name="T2" fmla="*/ 3 w 24"/>
                  <a:gd name="T3" fmla="*/ 14 h 52"/>
                  <a:gd name="T4" fmla="*/ 12 w 24"/>
                  <a:gd name="T5" fmla="*/ 9 h 52"/>
                  <a:gd name="T6" fmla="*/ 12 w 24"/>
                  <a:gd name="T7" fmla="*/ 9 h 52"/>
                  <a:gd name="T8" fmla="*/ 12 w 24"/>
                  <a:gd name="T9" fmla="*/ 52 h 52"/>
                  <a:gd name="T10" fmla="*/ 24 w 24"/>
                  <a:gd name="T11" fmla="*/ 52 h 52"/>
                  <a:gd name="T12" fmla="*/ 24 w 24"/>
                  <a:gd name="T13" fmla="*/ 0 h 52"/>
                  <a:gd name="T14" fmla="*/ 15 w 24"/>
                  <a:gd name="T15" fmla="*/ 0 h 52"/>
                  <a:gd name="T16" fmla="*/ 0 w 24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2">
                    <a:moveTo>
                      <a:pt x="0" y="5"/>
                    </a:moveTo>
                    <a:lnTo>
                      <a:pt x="3" y="14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52"/>
                    </a:lnTo>
                    <a:lnTo>
                      <a:pt x="24" y="52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0" name="Freeform 68"/>
              <p:cNvSpPr/>
              <p:nvPr/>
            </p:nvSpPr>
            <p:spPr bwMode="auto">
              <a:xfrm>
                <a:off x="6639430" y="3017117"/>
                <a:ext cx="60325" cy="87313"/>
              </a:xfrm>
              <a:custGeom>
                <a:avLst/>
                <a:gdLst>
                  <a:gd name="T0" fmla="*/ 8 w 16"/>
                  <a:gd name="T1" fmla="*/ 19 h 23"/>
                  <a:gd name="T2" fmla="*/ 10 w 16"/>
                  <a:gd name="T3" fmla="*/ 17 h 23"/>
                  <a:gd name="T4" fmla="*/ 16 w 16"/>
                  <a:gd name="T5" fmla="*/ 7 h 23"/>
                  <a:gd name="T6" fmla="*/ 8 w 16"/>
                  <a:gd name="T7" fmla="*/ 0 h 23"/>
                  <a:gd name="T8" fmla="*/ 1 w 16"/>
                  <a:gd name="T9" fmla="*/ 3 h 23"/>
                  <a:gd name="T10" fmla="*/ 2 w 16"/>
                  <a:gd name="T11" fmla="*/ 6 h 23"/>
                  <a:gd name="T12" fmla="*/ 7 w 16"/>
                  <a:gd name="T13" fmla="*/ 5 h 23"/>
                  <a:gd name="T14" fmla="*/ 10 w 16"/>
                  <a:gd name="T15" fmla="*/ 8 h 23"/>
                  <a:gd name="T16" fmla="*/ 3 w 16"/>
                  <a:gd name="T17" fmla="*/ 17 h 23"/>
                  <a:gd name="T18" fmla="*/ 0 w 16"/>
                  <a:gd name="T19" fmla="*/ 20 h 23"/>
                  <a:gd name="T20" fmla="*/ 0 w 16"/>
                  <a:gd name="T21" fmla="*/ 23 h 23"/>
                  <a:gd name="T22" fmla="*/ 16 w 16"/>
                  <a:gd name="T23" fmla="*/ 23 h 23"/>
                  <a:gd name="T24" fmla="*/ 16 w 16"/>
                  <a:gd name="T25" fmla="*/ 19 h 23"/>
                  <a:gd name="T26" fmla="*/ 8 w 16"/>
                  <a:gd name="T2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3">
                    <a:moveTo>
                      <a:pt x="8" y="19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14"/>
                      <a:pt x="16" y="11"/>
                      <a:pt x="16" y="7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9" y="5"/>
                      <a:pt x="10" y="6"/>
                      <a:pt x="10" y="8"/>
                    </a:cubicBezTo>
                    <a:cubicBezTo>
                      <a:pt x="10" y="10"/>
                      <a:pt x="8" y="13"/>
                      <a:pt x="3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1" name="Freeform 69"/>
              <p:cNvSpPr/>
              <p:nvPr/>
            </p:nvSpPr>
            <p:spPr bwMode="auto">
              <a:xfrm>
                <a:off x="6737855" y="3017117"/>
                <a:ext cx="58738" cy="87313"/>
              </a:xfrm>
              <a:custGeom>
                <a:avLst/>
                <a:gdLst>
                  <a:gd name="T0" fmla="*/ 11 w 16"/>
                  <a:gd name="T1" fmla="*/ 11 h 23"/>
                  <a:gd name="T2" fmla="*/ 11 w 16"/>
                  <a:gd name="T3" fmla="*/ 11 h 23"/>
                  <a:gd name="T4" fmla="*/ 15 w 16"/>
                  <a:gd name="T5" fmla="*/ 6 h 23"/>
                  <a:gd name="T6" fmla="*/ 8 w 16"/>
                  <a:gd name="T7" fmla="*/ 0 h 23"/>
                  <a:gd name="T8" fmla="*/ 1 w 16"/>
                  <a:gd name="T9" fmla="*/ 2 h 23"/>
                  <a:gd name="T10" fmla="*/ 2 w 16"/>
                  <a:gd name="T11" fmla="*/ 6 h 23"/>
                  <a:gd name="T12" fmla="*/ 6 w 16"/>
                  <a:gd name="T13" fmla="*/ 4 h 23"/>
                  <a:gd name="T14" fmla="*/ 10 w 16"/>
                  <a:gd name="T15" fmla="*/ 7 h 23"/>
                  <a:gd name="T16" fmla="*/ 6 w 16"/>
                  <a:gd name="T17" fmla="*/ 9 h 23"/>
                  <a:gd name="T18" fmla="*/ 4 w 16"/>
                  <a:gd name="T19" fmla="*/ 9 h 23"/>
                  <a:gd name="T20" fmla="*/ 4 w 16"/>
                  <a:gd name="T21" fmla="*/ 13 h 23"/>
                  <a:gd name="T22" fmla="*/ 6 w 16"/>
                  <a:gd name="T23" fmla="*/ 13 h 23"/>
                  <a:gd name="T24" fmla="*/ 10 w 16"/>
                  <a:gd name="T25" fmla="*/ 16 h 23"/>
                  <a:gd name="T26" fmla="*/ 6 w 16"/>
                  <a:gd name="T27" fmla="*/ 19 h 23"/>
                  <a:gd name="T28" fmla="*/ 1 w 16"/>
                  <a:gd name="T29" fmla="*/ 18 h 23"/>
                  <a:gd name="T30" fmla="*/ 0 w 16"/>
                  <a:gd name="T31" fmla="*/ 22 h 23"/>
                  <a:gd name="T32" fmla="*/ 7 w 16"/>
                  <a:gd name="T33" fmla="*/ 23 h 23"/>
                  <a:gd name="T34" fmla="*/ 16 w 16"/>
                  <a:gd name="T35" fmla="*/ 17 h 23"/>
                  <a:gd name="T36" fmla="*/ 11 w 16"/>
                  <a:gd name="T3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23"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4" y="10"/>
                      <a:pt x="15" y="8"/>
                      <a:pt x="15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5" y="0"/>
                      <a:pt x="2" y="1"/>
                      <a:pt x="1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5" y="4"/>
                      <a:pt x="6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7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3"/>
                      <a:pt x="10" y="14"/>
                      <a:pt x="10" y="16"/>
                    </a:cubicBezTo>
                    <a:cubicBezTo>
                      <a:pt x="10" y="18"/>
                      <a:pt x="9" y="19"/>
                      <a:pt x="6" y="19"/>
                    </a:cubicBezTo>
                    <a:cubicBezTo>
                      <a:pt x="4" y="19"/>
                      <a:pt x="2" y="18"/>
                      <a:pt x="1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4" y="23"/>
                      <a:pt x="7" y="23"/>
                    </a:cubicBezTo>
                    <a:cubicBezTo>
                      <a:pt x="12" y="23"/>
                      <a:pt x="16" y="20"/>
                      <a:pt x="16" y="17"/>
                    </a:cubicBezTo>
                    <a:cubicBezTo>
                      <a:pt x="16" y="14"/>
                      <a:pt x="13" y="12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2" name="Freeform 70"/>
              <p:cNvSpPr>
                <a:spLocks noEditPoints="1"/>
              </p:cNvSpPr>
              <p:nvPr/>
            </p:nvSpPr>
            <p:spPr bwMode="auto">
              <a:xfrm>
                <a:off x="6831518" y="3021879"/>
                <a:ext cx="66675" cy="82550"/>
              </a:xfrm>
              <a:custGeom>
                <a:avLst/>
                <a:gdLst>
                  <a:gd name="T0" fmla="*/ 15 w 18"/>
                  <a:gd name="T1" fmla="*/ 0 h 22"/>
                  <a:gd name="T2" fmla="*/ 9 w 18"/>
                  <a:gd name="T3" fmla="*/ 0 h 22"/>
                  <a:gd name="T4" fmla="*/ 0 w 18"/>
                  <a:gd name="T5" fmla="*/ 13 h 22"/>
                  <a:gd name="T6" fmla="*/ 0 w 18"/>
                  <a:gd name="T7" fmla="*/ 17 h 22"/>
                  <a:gd name="T8" fmla="*/ 10 w 18"/>
                  <a:gd name="T9" fmla="*/ 17 h 22"/>
                  <a:gd name="T10" fmla="*/ 10 w 18"/>
                  <a:gd name="T11" fmla="*/ 22 h 22"/>
                  <a:gd name="T12" fmla="*/ 15 w 18"/>
                  <a:gd name="T13" fmla="*/ 22 h 22"/>
                  <a:gd name="T14" fmla="*/ 15 w 18"/>
                  <a:gd name="T15" fmla="*/ 17 h 22"/>
                  <a:gd name="T16" fmla="*/ 18 w 18"/>
                  <a:gd name="T17" fmla="*/ 17 h 22"/>
                  <a:gd name="T18" fmla="*/ 18 w 18"/>
                  <a:gd name="T19" fmla="*/ 13 h 22"/>
                  <a:gd name="T20" fmla="*/ 15 w 18"/>
                  <a:gd name="T21" fmla="*/ 13 h 22"/>
                  <a:gd name="T22" fmla="*/ 15 w 18"/>
                  <a:gd name="T23" fmla="*/ 0 h 22"/>
                  <a:gd name="T24" fmla="*/ 10 w 18"/>
                  <a:gd name="T25" fmla="*/ 8 h 22"/>
                  <a:gd name="T26" fmla="*/ 10 w 18"/>
                  <a:gd name="T27" fmla="*/ 13 h 22"/>
                  <a:gd name="T28" fmla="*/ 5 w 18"/>
                  <a:gd name="T29" fmla="*/ 13 h 22"/>
                  <a:gd name="T30" fmla="*/ 5 w 18"/>
                  <a:gd name="T31" fmla="*/ 13 h 22"/>
                  <a:gd name="T32" fmla="*/ 8 w 18"/>
                  <a:gd name="T33" fmla="*/ 8 h 22"/>
                  <a:gd name="T34" fmla="*/ 10 w 18"/>
                  <a:gd name="T35" fmla="*/ 4 h 22"/>
                  <a:gd name="T36" fmla="*/ 10 w 18"/>
                  <a:gd name="T37" fmla="*/ 4 h 22"/>
                  <a:gd name="T38" fmla="*/ 10 w 18"/>
                  <a:gd name="T3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2">
                    <a:moveTo>
                      <a:pt x="1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0"/>
                    </a:lnTo>
                    <a:close/>
                    <a:moveTo>
                      <a:pt x="10" y="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6"/>
                      <a:pt x="9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7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3" name="Freeform 71"/>
              <p:cNvSpPr/>
              <p:nvPr/>
            </p:nvSpPr>
            <p:spPr bwMode="auto">
              <a:xfrm>
                <a:off x="6933118" y="3021879"/>
                <a:ext cx="55563" cy="82550"/>
              </a:xfrm>
              <a:custGeom>
                <a:avLst/>
                <a:gdLst>
                  <a:gd name="T0" fmla="*/ 13 w 15"/>
                  <a:gd name="T1" fmla="*/ 9 h 22"/>
                  <a:gd name="T2" fmla="*/ 7 w 15"/>
                  <a:gd name="T3" fmla="*/ 7 h 22"/>
                  <a:gd name="T4" fmla="*/ 5 w 15"/>
                  <a:gd name="T5" fmla="*/ 7 h 22"/>
                  <a:gd name="T6" fmla="*/ 6 w 15"/>
                  <a:gd name="T7" fmla="*/ 4 h 22"/>
                  <a:gd name="T8" fmla="*/ 15 w 15"/>
                  <a:gd name="T9" fmla="*/ 4 h 22"/>
                  <a:gd name="T10" fmla="*/ 15 w 15"/>
                  <a:gd name="T11" fmla="*/ 0 h 22"/>
                  <a:gd name="T12" fmla="*/ 2 w 15"/>
                  <a:gd name="T13" fmla="*/ 0 h 22"/>
                  <a:gd name="T14" fmla="*/ 1 w 15"/>
                  <a:gd name="T15" fmla="*/ 11 h 22"/>
                  <a:gd name="T16" fmla="*/ 4 w 15"/>
                  <a:gd name="T17" fmla="*/ 11 h 22"/>
                  <a:gd name="T18" fmla="*/ 10 w 15"/>
                  <a:gd name="T19" fmla="*/ 15 h 22"/>
                  <a:gd name="T20" fmla="*/ 6 w 15"/>
                  <a:gd name="T21" fmla="*/ 18 h 22"/>
                  <a:gd name="T22" fmla="*/ 1 w 15"/>
                  <a:gd name="T23" fmla="*/ 17 h 22"/>
                  <a:gd name="T24" fmla="*/ 0 w 15"/>
                  <a:gd name="T25" fmla="*/ 21 h 22"/>
                  <a:gd name="T26" fmla="*/ 6 w 15"/>
                  <a:gd name="T27" fmla="*/ 22 h 22"/>
                  <a:gd name="T28" fmla="*/ 15 w 15"/>
                  <a:gd name="T29" fmla="*/ 15 h 22"/>
                  <a:gd name="T30" fmla="*/ 13 w 15"/>
                  <a:gd name="T3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22">
                    <a:moveTo>
                      <a:pt x="13" y="9"/>
                    </a:moveTo>
                    <a:cubicBezTo>
                      <a:pt x="11" y="8"/>
                      <a:pt x="9" y="7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8" y="11"/>
                      <a:pt x="10" y="13"/>
                      <a:pt x="10" y="15"/>
                    </a:cubicBezTo>
                    <a:cubicBezTo>
                      <a:pt x="10" y="17"/>
                      <a:pt x="8" y="18"/>
                      <a:pt x="6" y="18"/>
                    </a:cubicBezTo>
                    <a:cubicBezTo>
                      <a:pt x="4" y="18"/>
                      <a:pt x="2" y="18"/>
                      <a:pt x="1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3" y="22"/>
                      <a:pt x="6" y="22"/>
                    </a:cubicBezTo>
                    <a:cubicBezTo>
                      <a:pt x="12" y="22"/>
                      <a:pt x="15" y="19"/>
                      <a:pt x="15" y="15"/>
                    </a:cubicBezTo>
                    <a:cubicBezTo>
                      <a:pt x="15" y="12"/>
                      <a:pt x="14" y="10"/>
                      <a:pt x="1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>
              <a:off x="3192968" y="2571029"/>
              <a:ext cx="1012825" cy="766763"/>
              <a:chOff x="3192968" y="2571029"/>
              <a:chExt cx="1012825" cy="766763"/>
            </a:xfrm>
            <a:grpFill/>
          </p:grpSpPr>
          <p:sp>
            <p:nvSpPr>
              <p:cNvPr id="265" name="Freeform 74"/>
              <p:cNvSpPr>
                <a:spLocks noEditPoints="1"/>
              </p:cNvSpPr>
              <p:nvPr/>
            </p:nvSpPr>
            <p:spPr bwMode="auto">
              <a:xfrm>
                <a:off x="3485068" y="3082204"/>
                <a:ext cx="649288" cy="239713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6" name="Freeform 75"/>
              <p:cNvSpPr>
                <a:spLocks noEditPoints="1"/>
              </p:cNvSpPr>
              <p:nvPr/>
            </p:nvSpPr>
            <p:spPr bwMode="auto">
              <a:xfrm>
                <a:off x="3473955" y="2807567"/>
                <a:ext cx="649288" cy="244475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7" name="Freeform 76"/>
              <p:cNvSpPr>
                <a:spLocks noEditPoints="1"/>
              </p:cNvSpPr>
              <p:nvPr/>
            </p:nvSpPr>
            <p:spPr bwMode="auto">
              <a:xfrm>
                <a:off x="3192968" y="2750417"/>
                <a:ext cx="280988" cy="587375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8" name="Rectangle 77"/>
              <p:cNvSpPr>
                <a:spLocks noChangeArrowheads="1"/>
              </p:cNvSpPr>
              <p:nvPr/>
            </p:nvSpPr>
            <p:spPr bwMode="auto">
              <a:xfrm>
                <a:off x="3666043" y="2571029"/>
                <a:ext cx="53975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9" name="Freeform 78"/>
              <p:cNvSpPr/>
              <p:nvPr/>
            </p:nvSpPr>
            <p:spPr bwMode="auto">
              <a:xfrm>
                <a:off x="4145468" y="2623417"/>
                <a:ext cx="57150" cy="217488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0" name="Rectangle 79"/>
              <p:cNvSpPr>
                <a:spLocks noChangeArrowheads="1"/>
              </p:cNvSpPr>
              <p:nvPr/>
            </p:nvSpPr>
            <p:spPr bwMode="auto">
              <a:xfrm>
                <a:off x="3721605" y="2631354"/>
                <a:ext cx="417513" cy="1603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8" name="组合 217"/>
            <p:cNvGrpSpPr/>
            <p:nvPr/>
          </p:nvGrpSpPr>
          <p:grpSpPr>
            <a:xfrm>
              <a:off x="7822118" y="2458317"/>
              <a:ext cx="852488" cy="857250"/>
              <a:chOff x="7822118" y="2458317"/>
              <a:chExt cx="852488" cy="857250"/>
            </a:xfrm>
            <a:grpFill/>
          </p:grpSpPr>
          <p:sp>
            <p:nvSpPr>
              <p:cNvPr id="263" name="Freeform 82"/>
              <p:cNvSpPr/>
              <p:nvPr/>
            </p:nvSpPr>
            <p:spPr bwMode="auto">
              <a:xfrm>
                <a:off x="8069768" y="2458317"/>
                <a:ext cx="360363" cy="165100"/>
              </a:xfrm>
              <a:custGeom>
                <a:avLst/>
                <a:gdLst>
                  <a:gd name="T0" fmla="*/ 18 w 96"/>
                  <a:gd name="T1" fmla="*/ 18 h 44"/>
                  <a:gd name="T2" fmla="*/ 77 w 96"/>
                  <a:gd name="T3" fmla="*/ 18 h 44"/>
                  <a:gd name="T4" fmla="*/ 77 w 96"/>
                  <a:gd name="T5" fmla="*/ 44 h 44"/>
                  <a:gd name="T6" fmla="*/ 96 w 96"/>
                  <a:gd name="T7" fmla="*/ 44 h 44"/>
                  <a:gd name="T8" fmla="*/ 96 w 96"/>
                  <a:gd name="T9" fmla="*/ 9 h 44"/>
                  <a:gd name="T10" fmla="*/ 86 w 96"/>
                  <a:gd name="T11" fmla="*/ 0 h 44"/>
                  <a:gd name="T12" fmla="*/ 10 w 96"/>
                  <a:gd name="T13" fmla="*/ 0 h 44"/>
                  <a:gd name="T14" fmla="*/ 0 w 96"/>
                  <a:gd name="T15" fmla="*/ 9 h 44"/>
                  <a:gd name="T16" fmla="*/ 0 w 96"/>
                  <a:gd name="T17" fmla="*/ 44 h 44"/>
                  <a:gd name="T18" fmla="*/ 18 w 96"/>
                  <a:gd name="T19" fmla="*/ 44 h 44"/>
                  <a:gd name="T20" fmla="*/ 18 w 96"/>
                  <a:gd name="T2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44">
                    <a:moveTo>
                      <a:pt x="18" y="18"/>
                    </a:move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4"/>
                      <a:pt x="91" y="0"/>
                      <a:pt x="8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8" y="44"/>
                      <a:pt x="18" y="44"/>
                      <a:pt x="18" y="44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4" name="Freeform 83"/>
              <p:cNvSpPr>
                <a:spLocks noEditPoints="1"/>
              </p:cNvSpPr>
              <p:nvPr/>
            </p:nvSpPr>
            <p:spPr bwMode="auto">
              <a:xfrm>
                <a:off x="7822118" y="2637704"/>
                <a:ext cx="852488" cy="677863"/>
              </a:xfrm>
              <a:custGeom>
                <a:avLst/>
                <a:gdLst>
                  <a:gd name="T0" fmla="*/ 212 w 227"/>
                  <a:gd name="T1" fmla="*/ 0 h 180"/>
                  <a:gd name="T2" fmla="*/ 15 w 227"/>
                  <a:gd name="T3" fmla="*/ 0 h 180"/>
                  <a:gd name="T4" fmla="*/ 0 w 227"/>
                  <a:gd name="T5" fmla="*/ 14 h 180"/>
                  <a:gd name="T6" fmla="*/ 0 w 227"/>
                  <a:gd name="T7" fmla="*/ 165 h 180"/>
                  <a:gd name="T8" fmla="*/ 15 w 227"/>
                  <a:gd name="T9" fmla="*/ 180 h 180"/>
                  <a:gd name="T10" fmla="*/ 212 w 227"/>
                  <a:gd name="T11" fmla="*/ 180 h 180"/>
                  <a:gd name="T12" fmla="*/ 227 w 227"/>
                  <a:gd name="T13" fmla="*/ 165 h 180"/>
                  <a:gd name="T14" fmla="*/ 227 w 227"/>
                  <a:gd name="T15" fmla="*/ 14 h 180"/>
                  <a:gd name="T16" fmla="*/ 212 w 227"/>
                  <a:gd name="T17" fmla="*/ 0 h 180"/>
                  <a:gd name="T18" fmla="*/ 172 w 227"/>
                  <a:gd name="T19" fmla="*/ 69 h 180"/>
                  <a:gd name="T20" fmla="*/ 183 w 227"/>
                  <a:gd name="T21" fmla="*/ 80 h 180"/>
                  <a:gd name="T22" fmla="*/ 172 w 227"/>
                  <a:gd name="T23" fmla="*/ 90 h 180"/>
                  <a:gd name="T24" fmla="*/ 161 w 227"/>
                  <a:gd name="T25" fmla="*/ 80 h 180"/>
                  <a:gd name="T26" fmla="*/ 172 w 227"/>
                  <a:gd name="T27" fmla="*/ 69 h 180"/>
                  <a:gd name="T28" fmla="*/ 53 w 227"/>
                  <a:gd name="T29" fmla="*/ 71 h 180"/>
                  <a:gd name="T30" fmla="*/ 64 w 227"/>
                  <a:gd name="T31" fmla="*/ 81 h 180"/>
                  <a:gd name="T32" fmla="*/ 53 w 227"/>
                  <a:gd name="T33" fmla="*/ 92 h 180"/>
                  <a:gd name="T34" fmla="*/ 42 w 227"/>
                  <a:gd name="T35" fmla="*/ 81 h 180"/>
                  <a:gd name="T36" fmla="*/ 53 w 227"/>
                  <a:gd name="T37" fmla="*/ 71 h 180"/>
                  <a:gd name="T38" fmla="*/ 209 w 227"/>
                  <a:gd name="T39" fmla="*/ 162 h 180"/>
                  <a:gd name="T40" fmla="*/ 185 w 227"/>
                  <a:gd name="T41" fmla="*/ 162 h 180"/>
                  <a:gd name="T42" fmla="*/ 185 w 227"/>
                  <a:gd name="T43" fmla="*/ 111 h 180"/>
                  <a:gd name="T44" fmla="*/ 161 w 227"/>
                  <a:gd name="T45" fmla="*/ 111 h 180"/>
                  <a:gd name="T46" fmla="*/ 161 w 227"/>
                  <a:gd name="T47" fmla="*/ 162 h 180"/>
                  <a:gd name="T48" fmla="*/ 64 w 227"/>
                  <a:gd name="T49" fmla="*/ 162 h 180"/>
                  <a:gd name="T50" fmla="*/ 64 w 227"/>
                  <a:gd name="T51" fmla="*/ 111 h 180"/>
                  <a:gd name="T52" fmla="*/ 39 w 227"/>
                  <a:gd name="T53" fmla="*/ 111 h 180"/>
                  <a:gd name="T54" fmla="*/ 39 w 227"/>
                  <a:gd name="T55" fmla="*/ 162 h 180"/>
                  <a:gd name="T56" fmla="*/ 19 w 227"/>
                  <a:gd name="T57" fmla="*/ 162 h 180"/>
                  <a:gd name="T58" fmla="*/ 19 w 227"/>
                  <a:gd name="T59" fmla="*/ 18 h 180"/>
                  <a:gd name="T60" fmla="*/ 28 w 227"/>
                  <a:gd name="T61" fmla="*/ 18 h 180"/>
                  <a:gd name="T62" fmla="*/ 28 w 227"/>
                  <a:gd name="T63" fmla="*/ 92 h 180"/>
                  <a:gd name="T64" fmla="*/ 39 w 227"/>
                  <a:gd name="T65" fmla="*/ 103 h 180"/>
                  <a:gd name="T66" fmla="*/ 187 w 227"/>
                  <a:gd name="T67" fmla="*/ 103 h 180"/>
                  <a:gd name="T68" fmla="*/ 198 w 227"/>
                  <a:gd name="T69" fmla="*/ 92 h 180"/>
                  <a:gd name="T70" fmla="*/ 198 w 227"/>
                  <a:gd name="T71" fmla="*/ 18 h 180"/>
                  <a:gd name="T72" fmla="*/ 209 w 227"/>
                  <a:gd name="T73" fmla="*/ 18 h 180"/>
                  <a:gd name="T74" fmla="*/ 209 w 227"/>
                  <a:gd name="T75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7" h="180">
                    <a:moveTo>
                      <a:pt x="21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3"/>
                      <a:pt x="7" y="180"/>
                      <a:pt x="15" y="180"/>
                    </a:cubicBezTo>
                    <a:cubicBezTo>
                      <a:pt x="212" y="180"/>
                      <a:pt x="212" y="180"/>
                      <a:pt x="212" y="180"/>
                    </a:cubicBezTo>
                    <a:cubicBezTo>
                      <a:pt x="221" y="180"/>
                      <a:pt x="227" y="173"/>
                      <a:pt x="227" y="165"/>
                    </a:cubicBezTo>
                    <a:cubicBezTo>
                      <a:pt x="227" y="14"/>
                      <a:pt x="227" y="14"/>
                      <a:pt x="227" y="14"/>
                    </a:cubicBezTo>
                    <a:cubicBezTo>
                      <a:pt x="227" y="6"/>
                      <a:pt x="221" y="0"/>
                      <a:pt x="212" y="0"/>
                    </a:cubicBezTo>
                    <a:close/>
                    <a:moveTo>
                      <a:pt x="172" y="69"/>
                    </a:moveTo>
                    <a:cubicBezTo>
                      <a:pt x="178" y="69"/>
                      <a:pt x="183" y="74"/>
                      <a:pt x="183" y="80"/>
                    </a:cubicBezTo>
                    <a:cubicBezTo>
                      <a:pt x="183" y="86"/>
                      <a:pt x="178" y="90"/>
                      <a:pt x="172" y="90"/>
                    </a:cubicBezTo>
                    <a:cubicBezTo>
                      <a:pt x="166" y="90"/>
                      <a:pt x="161" y="86"/>
                      <a:pt x="161" y="80"/>
                    </a:cubicBezTo>
                    <a:cubicBezTo>
                      <a:pt x="161" y="74"/>
                      <a:pt x="166" y="69"/>
                      <a:pt x="172" y="69"/>
                    </a:cubicBezTo>
                    <a:close/>
                    <a:moveTo>
                      <a:pt x="53" y="71"/>
                    </a:moveTo>
                    <a:cubicBezTo>
                      <a:pt x="59" y="71"/>
                      <a:pt x="64" y="75"/>
                      <a:pt x="64" y="81"/>
                    </a:cubicBezTo>
                    <a:cubicBezTo>
                      <a:pt x="64" y="87"/>
                      <a:pt x="59" y="92"/>
                      <a:pt x="53" y="92"/>
                    </a:cubicBezTo>
                    <a:cubicBezTo>
                      <a:pt x="47" y="92"/>
                      <a:pt x="42" y="87"/>
                      <a:pt x="42" y="81"/>
                    </a:cubicBezTo>
                    <a:cubicBezTo>
                      <a:pt x="42" y="75"/>
                      <a:pt x="47" y="71"/>
                      <a:pt x="53" y="71"/>
                    </a:cubicBezTo>
                    <a:close/>
                    <a:moveTo>
                      <a:pt x="209" y="162"/>
                    </a:moveTo>
                    <a:cubicBezTo>
                      <a:pt x="185" y="162"/>
                      <a:pt x="185" y="162"/>
                      <a:pt x="185" y="162"/>
                    </a:cubicBezTo>
                    <a:cubicBezTo>
                      <a:pt x="185" y="111"/>
                      <a:pt x="185" y="111"/>
                      <a:pt x="185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62"/>
                      <a:pt x="161" y="162"/>
                      <a:pt x="161" y="162"/>
                    </a:cubicBezTo>
                    <a:cubicBezTo>
                      <a:pt x="64" y="162"/>
                      <a:pt x="64" y="162"/>
                      <a:pt x="64" y="162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8" y="98"/>
                      <a:pt x="33" y="103"/>
                      <a:pt x="39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93" y="103"/>
                      <a:pt x="198" y="98"/>
                      <a:pt x="198" y="92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209" y="18"/>
                      <a:pt x="209" y="18"/>
                      <a:pt x="209" y="18"/>
                    </a:cubicBezTo>
                    <a:lnTo>
                      <a:pt x="209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19" name="组合 218"/>
            <p:cNvGrpSpPr/>
            <p:nvPr/>
          </p:nvGrpSpPr>
          <p:grpSpPr>
            <a:xfrm>
              <a:off x="7860218" y="818429"/>
              <a:ext cx="773112" cy="1120776"/>
              <a:chOff x="7860218" y="818429"/>
              <a:chExt cx="773112" cy="1120776"/>
            </a:xfrm>
            <a:grpFill/>
          </p:grpSpPr>
          <p:sp>
            <p:nvSpPr>
              <p:cNvPr id="254" name="Freeform 86"/>
              <p:cNvSpPr/>
              <p:nvPr/>
            </p:nvSpPr>
            <p:spPr bwMode="auto">
              <a:xfrm>
                <a:off x="8303130" y="829542"/>
                <a:ext cx="330200" cy="420688"/>
              </a:xfrm>
              <a:custGeom>
                <a:avLst/>
                <a:gdLst>
                  <a:gd name="T0" fmla="*/ 83 w 88"/>
                  <a:gd name="T1" fmla="*/ 9 h 112"/>
                  <a:gd name="T2" fmla="*/ 44 w 88"/>
                  <a:gd name="T3" fmla="*/ 76 h 112"/>
                  <a:gd name="T4" fmla="*/ 36 w 88"/>
                  <a:gd name="T5" fmla="*/ 78 h 112"/>
                  <a:gd name="T6" fmla="*/ 34 w 88"/>
                  <a:gd name="T7" fmla="*/ 70 h 112"/>
                  <a:gd name="T8" fmla="*/ 73 w 88"/>
                  <a:gd name="T9" fmla="*/ 3 h 112"/>
                  <a:gd name="T10" fmla="*/ 68 w 88"/>
                  <a:gd name="T11" fmla="*/ 0 h 112"/>
                  <a:gd name="T12" fmla="*/ 6 w 88"/>
                  <a:gd name="T13" fmla="*/ 64 h 112"/>
                  <a:gd name="T14" fmla="*/ 15 w 88"/>
                  <a:gd name="T15" fmla="*/ 96 h 112"/>
                  <a:gd name="T16" fmla="*/ 31 w 88"/>
                  <a:gd name="T17" fmla="*/ 105 h 112"/>
                  <a:gd name="T18" fmla="*/ 63 w 88"/>
                  <a:gd name="T19" fmla="*/ 97 h 112"/>
                  <a:gd name="T20" fmla="*/ 88 w 88"/>
                  <a:gd name="T21" fmla="*/ 12 h 112"/>
                  <a:gd name="T22" fmla="*/ 83 w 88"/>
                  <a:gd name="T23" fmla="*/ 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12">
                    <a:moveTo>
                      <a:pt x="83" y="9"/>
                    </a:moveTo>
                    <a:cubicBezTo>
                      <a:pt x="44" y="76"/>
                      <a:pt x="44" y="76"/>
                      <a:pt x="44" y="76"/>
                    </a:cubicBezTo>
                    <a:cubicBezTo>
                      <a:pt x="43" y="79"/>
                      <a:pt x="39" y="80"/>
                      <a:pt x="36" y="78"/>
                    </a:cubicBezTo>
                    <a:cubicBezTo>
                      <a:pt x="33" y="76"/>
                      <a:pt x="32" y="73"/>
                      <a:pt x="34" y="70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0" y="75"/>
                      <a:pt x="4" y="90"/>
                      <a:pt x="15" y="96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42" y="112"/>
                      <a:pt x="56" y="108"/>
                      <a:pt x="63" y="97"/>
                    </a:cubicBezTo>
                    <a:cubicBezTo>
                      <a:pt x="88" y="12"/>
                      <a:pt x="88" y="12"/>
                      <a:pt x="88" y="12"/>
                    </a:cubicBezTo>
                    <a:lnTo>
                      <a:pt x="83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87"/>
              <p:cNvSpPr/>
              <p:nvPr/>
            </p:nvSpPr>
            <p:spPr bwMode="auto">
              <a:xfrm>
                <a:off x="8234868" y="1307379"/>
                <a:ext cx="136525" cy="115888"/>
              </a:xfrm>
              <a:custGeom>
                <a:avLst/>
                <a:gdLst>
                  <a:gd name="T0" fmla="*/ 86 w 86"/>
                  <a:gd name="T1" fmla="*/ 38 h 73"/>
                  <a:gd name="T2" fmla="*/ 22 w 86"/>
                  <a:gd name="T3" fmla="*/ 0 h 73"/>
                  <a:gd name="T4" fmla="*/ 0 w 86"/>
                  <a:gd name="T5" fmla="*/ 35 h 73"/>
                  <a:gd name="T6" fmla="*/ 67 w 86"/>
                  <a:gd name="T7" fmla="*/ 73 h 73"/>
                  <a:gd name="T8" fmla="*/ 86 w 86"/>
                  <a:gd name="T9" fmla="*/ 3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3">
                    <a:moveTo>
                      <a:pt x="86" y="38"/>
                    </a:moveTo>
                    <a:lnTo>
                      <a:pt x="22" y="0"/>
                    </a:lnTo>
                    <a:lnTo>
                      <a:pt x="0" y="35"/>
                    </a:lnTo>
                    <a:lnTo>
                      <a:pt x="67" y="73"/>
                    </a:lnTo>
                    <a:lnTo>
                      <a:pt x="86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88"/>
              <p:cNvSpPr/>
              <p:nvPr/>
            </p:nvSpPr>
            <p:spPr bwMode="auto">
              <a:xfrm>
                <a:off x="8280905" y="1202604"/>
                <a:ext cx="142875" cy="146050"/>
              </a:xfrm>
              <a:custGeom>
                <a:avLst/>
                <a:gdLst>
                  <a:gd name="T0" fmla="*/ 34 w 38"/>
                  <a:gd name="T1" fmla="*/ 26 h 39"/>
                  <a:gd name="T2" fmla="*/ 32 w 38"/>
                  <a:gd name="T3" fmla="*/ 8 h 39"/>
                  <a:gd name="T4" fmla="*/ 24 w 38"/>
                  <a:gd name="T5" fmla="*/ 4 h 39"/>
                  <a:gd name="T6" fmla="*/ 7 w 38"/>
                  <a:gd name="T7" fmla="*/ 11 h 39"/>
                  <a:gd name="T8" fmla="*/ 0 w 38"/>
                  <a:gd name="T9" fmla="*/ 23 h 39"/>
                  <a:gd name="T10" fmla="*/ 27 w 38"/>
                  <a:gd name="T11" fmla="*/ 39 h 39"/>
                  <a:gd name="T12" fmla="*/ 34 w 38"/>
                  <a:gd name="T1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9">
                    <a:moveTo>
                      <a:pt x="34" y="26"/>
                    </a:moveTo>
                    <a:cubicBezTo>
                      <a:pt x="38" y="19"/>
                      <a:pt x="37" y="11"/>
                      <a:pt x="32" y="8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9" y="0"/>
                      <a:pt x="11" y="4"/>
                      <a:pt x="7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7" y="39"/>
                      <a:pt x="27" y="39"/>
                      <a:pt x="27" y="39"/>
                    </a:cubicBezTo>
                    <a:lnTo>
                      <a:pt x="34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7" name="Freeform 89"/>
              <p:cNvSpPr/>
              <p:nvPr/>
            </p:nvSpPr>
            <p:spPr bwMode="auto">
              <a:xfrm>
                <a:off x="8085643" y="1302617"/>
                <a:ext cx="138113" cy="117475"/>
              </a:xfrm>
              <a:custGeom>
                <a:avLst/>
                <a:gdLst>
                  <a:gd name="T0" fmla="*/ 21 w 87"/>
                  <a:gd name="T1" fmla="*/ 74 h 74"/>
                  <a:gd name="T2" fmla="*/ 87 w 87"/>
                  <a:gd name="T3" fmla="*/ 36 h 74"/>
                  <a:gd name="T4" fmla="*/ 66 w 87"/>
                  <a:gd name="T5" fmla="*/ 0 h 74"/>
                  <a:gd name="T6" fmla="*/ 0 w 87"/>
                  <a:gd name="T7" fmla="*/ 38 h 74"/>
                  <a:gd name="T8" fmla="*/ 21 w 87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4">
                    <a:moveTo>
                      <a:pt x="21" y="74"/>
                    </a:moveTo>
                    <a:lnTo>
                      <a:pt x="87" y="36"/>
                    </a:lnTo>
                    <a:lnTo>
                      <a:pt x="66" y="0"/>
                    </a:lnTo>
                    <a:lnTo>
                      <a:pt x="0" y="38"/>
                    </a:lnTo>
                    <a:lnTo>
                      <a:pt x="21" y="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8" name="Freeform 90"/>
              <p:cNvSpPr/>
              <p:nvPr/>
            </p:nvSpPr>
            <p:spPr bwMode="auto">
              <a:xfrm>
                <a:off x="8033255" y="1202604"/>
                <a:ext cx="146050" cy="142875"/>
              </a:xfrm>
              <a:custGeom>
                <a:avLst/>
                <a:gdLst>
                  <a:gd name="T0" fmla="*/ 15 w 39"/>
                  <a:gd name="T1" fmla="*/ 3 h 38"/>
                  <a:gd name="T2" fmla="*/ 7 w 39"/>
                  <a:gd name="T3" fmla="*/ 7 h 38"/>
                  <a:gd name="T4" fmla="*/ 5 w 39"/>
                  <a:gd name="T5" fmla="*/ 26 h 38"/>
                  <a:gd name="T6" fmla="*/ 12 w 39"/>
                  <a:gd name="T7" fmla="*/ 38 h 38"/>
                  <a:gd name="T8" fmla="*/ 39 w 39"/>
                  <a:gd name="T9" fmla="*/ 23 h 38"/>
                  <a:gd name="T10" fmla="*/ 32 w 39"/>
                  <a:gd name="T11" fmla="*/ 10 h 38"/>
                  <a:gd name="T12" fmla="*/ 15 w 39"/>
                  <a:gd name="T1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8">
                    <a:moveTo>
                      <a:pt x="15" y="3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2" y="10"/>
                      <a:pt x="0" y="19"/>
                      <a:pt x="5" y="26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3"/>
                      <a:pt x="20" y="0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9" name="Freeform 91"/>
              <p:cNvSpPr/>
              <p:nvPr/>
            </p:nvSpPr>
            <p:spPr bwMode="auto">
              <a:xfrm>
                <a:off x="8126918" y="1378817"/>
                <a:ext cx="390525" cy="560388"/>
              </a:xfrm>
              <a:custGeom>
                <a:avLst/>
                <a:gdLst>
                  <a:gd name="T0" fmla="*/ 28 w 104"/>
                  <a:gd name="T1" fmla="*/ 0 h 149"/>
                  <a:gd name="T2" fmla="*/ 0 w 104"/>
                  <a:gd name="T3" fmla="*/ 16 h 149"/>
                  <a:gd name="T4" fmla="*/ 70 w 104"/>
                  <a:gd name="T5" fmla="*/ 139 h 149"/>
                  <a:gd name="T6" fmla="*/ 87 w 104"/>
                  <a:gd name="T7" fmla="*/ 146 h 149"/>
                  <a:gd name="T8" fmla="*/ 98 w 104"/>
                  <a:gd name="T9" fmla="*/ 139 h 149"/>
                  <a:gd name="T10" fmla="*/ 100 w 104"/>
                  <a:gd name="T11" fmla="*/ 121 h 149"/>
                  <a:gd name="T12" fmla="*/ 28 w 104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49">
                    <a:moveTo>
                      <a:pt x="28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0" y="139"/>
                      <a:pt x="70" y="139"/>
                      <a:pt x="70" y="139"/>
                    </a:cubicBezTo>
                    <a:cubicBezTo>
                      <a:pt x="74" y="146"/>
                      <a:pt x="81" y="149"/>
                      <a:pt x="87" y="146"/>
                    </a:cubicBezTo>
                    <a:cubicBezTo>
                      <a:pt x="98" y="139"/>
                      <a:pt x="98" y="139"/>
                      <a:pt x="98" y="139"/>
                    </a:cubicBezTo>
                    <a:cubicBezTo>
                      <a:pt x="103" y="136"/>
                      <a:pt x="104" y="128"/>
                      <a:pt x="100" y="121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0" name="Freeform 92"/>
              <p:cNvSpPr/>
              <p:nvPr/>
            </p:nvSpPr>
            <p:spPr bwMode="auto">
              <a:xfrm>
                <a:off x="8261855" y="1401042"/>
                <a:ext cx="68263" cy="79375"/>
              </a:xfrm>
              <a:custGeom>
                <a:avLst/>
                <a:gdLst>
                  <a:gd name="T0" fmla="*/ 43 w 43"/>
                  <a:gd name="T1" fmla="*/ 24 h 50"/>
                  <a:gd name="T2" fmla="*/ 0 w 43"/>
                  <a:gd name="T3" fmla="*/ 0 h 50"/>
                  <a:gd name="T4" fmla="*/ 31 w 43"/>
                  <a:gd name="T5" fmla="*/ 50 h 50"/>
                  <a:gd name="T6" fmla="*/ 43 w 43"/>
                  <a:gd name="T7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0">
                    <a:moveTo>
                      <a:pt x="43" y="24"/>
                    </a:moveTo>
                    <a:lnTo>
                      <a:pt x="0" y="0"/>
                    </a:lnTo>
                    <a:lnTo>
                      <a:pt x="31" y="5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1" name="Freeform 93"/>
              <p:cNvSpPr/>
              <p:nvPr/>
            </p:nvSpPr>
            <p:spPr bwMode="auto">
              <a:xfrm>
                <a:off x="7942768" y="1505817"/>
                <a:ext cx="277813" cy="433388"/>
              </a:xfrm>
              <a:custGeom>
                <a:avLst/>
                <a:gdLst>
                  <a:gd name="T0" fmla="*/ 4 w 74"/>
                  <a:gd name="T1" fmla="*/ 88 h 115"/>
                  <a:gd name="T2" fmla="*/ 6 w 74"/>
                  <a:gd name="T3" fmla="*/ 106 h 115"/>
                  <a:gd name="T4" fmla="*/ 17 w 74"/>
                  <a:gd name="T5" fmla="*/ 112 h 115"/>
                  <a:gd name="T6" fmla="*/ 34 w 74"/>
                  <a:gd name="T7" fmla="*/ 105 h 115"/>
                  <a:gd name="T8" fmla="*/ 74 w 74"/>
                  <a:gd name="T9" fmla="*/ 34 h 115"/>
                  <a:gd name="T10" fmla="*/ 56 w 74"/>
                  <a:gd name="T11" fmla="*/ 0 h 115"/>
                  <a:gd name="T12" fmla="*/ 4 w 74"/>
                  <a:gd name="T13" fmla="*/ 8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15">
                    <a:moveTo>
                      <a:pt x="4" y="88"/>
                    </a:moveTo>
                    <a:cubicBezTo>
                      <a:pt x="0" y="95"/>
                      <a:pt x="1" y="103"/>
                      <a:pt x="6" y="106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22" y="115"/>
                      <a:pt x="30" y="112"/>
                      <a:pt x="34" y="10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6" y="0"/>
                      <a:pt x="56" y="0"/>
                      <a:pt x="56" y="0"/>
                    </a:cubicBez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2" name="Freeform 94"/>
              <p:cNvSpPr/>
              <p:nvPr/>
            </p:nvSpPr>
            <p:spPr bwMode="auto">
              <a:xfrm>
                <a:off x="7860218" y="818429"/>
                <a:ext cx="280988" cy="412750"/>
              </a:xfrm>
              <a:custGeom>
                <a:avLst/>
                <a:gdLst>
                  <a:gd name="T0" fmla="*/ 65 w 75"/>
                  <a:gd name="T1" fmla="*/ 96 h 110"/>
                  <a:gd name="T2" fmla="*/ 70 w 75"/>
                  <a:gd name="T3" fmla="*/ 63 h 110"/>
                  <a:gd name="T4" fmla="*/ 10 w 75"/>
                  <a:gd name="T5" fmla="*/ 0 h 110"/>
                  <a:gd name="T6" fmla="*/ 13 w 75"/>
                  <a:gd name="T7" fmla="*/ 90 h 110"/>
                  <a:gd name="T8" fmla="*/ 13 w 75"/>
                  <a:gd name="T9" fmla="*/ 90 h 110"/>
                  <a:gd name="T10" fmla="*/ 20 w 75"/>
                  <a:gd name="T11" fmla="*/ 99 h 110"/>
                  <a:gd name="T12" fmla="*/ 65 w 75"/>
                  <a:gd name="T13" fmla="*/ 9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10">
                    <a:moveTo>
                      <a:pt x="65" y="96"/>
                    </a:moveTo>
                    <a:cubicBezTo>
                      <a:pt x="73" y="87"/>
                      <a:pt x="75" y="74"/>
                      <a:pt x="70" y="63"/>
                    </a:cubicBezTo>
                    <a:cubicBezTo>
                      <a:pt x="67" y="40"/>
                      <a:pt x="10" y="0"/>
                      <a:pt x="10" y="0"/>
                    </a:cubicBezTo>
                    <a:cubicBezTo>
                      <a:pt x="10" y="0"/>
                      <a:pt x="0" y="56"/>
                      <a:pt x="13" y="90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15" y="93"/>
                      <a:pt x="17" y="96"/>
                      <a:pt x="20" y="99"/>
                    </a:cubicBezTo>
                    <a:cubicBezTo>
                      <a:pt x="33" y="110"/>
                      <a:pt x="53" y="109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>
              <a:off x="286255" y="2442442"/>
              <a:ext cx="754063" cy="898525"/>
              <a:chOff x="286255" y="2442442"/>
              <a:chExt cx="754063" cy="898525"/>
            </a:xfrm>
            <a:grpFill/>
          </p:grpSpPr>
          <p:sp>
            <p:nvSpPr>
              <p:cNvPr id="250" name="Freeform 97"/>
              <p:cNvSpPr/>
              <p:nvPr/>
            </p:nvSpPr>
            <p:spPr bwMode="auto">
              <a:xfrm>
                <a:off x="286255" y="2867892"/>
                <a:ext cx="360363" cy="473075"/>
              </a:xfrm>
              <a:custGeom>
                <a:avLst/>
                <a:gdLst>
                  <a:gd name="T0" fmla="*/ 0 w 96"/>
                  <a:gd name="T1" fmla="*/ 126 h 126"/>
                  <a:gd name="T2" fmla="*/ 13 w 96"/>
                  <a:gd name="T3" fmla="*/ 126 h 126"/>
                  <a:gd name="T4" fmla="*/ 13 w 96"/>
                  <a:gd name="T5" fmla="*/ 24 h 126"/>
                  <a:gd name="T6" fmla="*/ 21 w 96"/>
                  <a:gd name="T7" fmla="*/ 11 h 126"/>
                  <a:gd name="T8" fmla="*/ 22 w 96"/>
                  <a:gd name="T9" fmla="*/ 11 h 126"/>
                  <a:gd name="T10" fmla="*/ 29 w 96"/>
                  <a:gd name="T11" fmla="*/ 24 h 126"/>
                  <a:gd name="T12" fmla="*/ 29 w 96"/>
                  <a:gd name="T13" fmla="*/ 126 h 126"/>
                  <a:gd name="T14" fmla="*/ 40 w 96"/>
                  <a:gd name="T15" fmla="*/ 126 h 126"/>
                  <a:gd name="T16" fmla="*/ 40 w 96"/>
                  <a:gd name="T17" fmla="*/ 24 h 126"/>
                  <a:gd name="T18" fmla="*/ 48 w 96"/>
                  <a:gd name="T19" fmla="*/ 11 h 126"/>
                  <a:gd name="T20" fmla="*/ 49 w 96"/>
                  <a:gd name="T21" fmla="*/ 11 h 126"/>
                  <a:gd name="T22" fmla="*/ 56 w 96"/>
                  <a:gd name="T23" fmla="*/ 24 h 126"/>
                  <a:gd name="T24" fmla="*/ 56 w 96"/>
                  <a:gd name="T25" fmla="*/ 126 h 126"/>
                  <a:gd name="T26" fmla="*/ 68 w 96"/>
                  <a:gd name="T27" fmla="*/ 126 h 126"/>
                  <a:gd name="T28" fmla="*/ 68 w 96"/>
                  <a:gd name="T29" fmla="*/ 24 h 126"/>
                  <a:gd name="T30" fmla="*/ 76 w 96"/>
                  <a:gd name="T31" fmla="*/ 11 h 126"/>
                  <a:gd name="T32" fmla="*/ 77 w 96"/>
                  <a:gd name="T33" fmla="*/ 11 h 126"/>
                  <a:gd name="T34" fmla="*/ 84 w 96"/>
                  <a:gd name="T35" fmla="*/ 24 h 126"/>
                  <a:gd name="T36" fmla="*/ 84 w 96"/>
                  <a:gd name="T37" fmla="*/ 126 h 126"/>
                  <a:gd name="T38" fmla="*/ 96 w 96"/>
                  <a:gd name="T39" fmla="*/ 126 h 126"/>
                  <a:gd name="T40" fmla="*/ 96 w 96"/>
                  <a:gd name="T41" fmla="*/ 0 h 126"/>
                  <a:gd name="T42" fmla="*/ 0 w 96"/>
                  <a:gd name="T43" fmla="*/ 0 h 126"/>
                  <a:gd name="T44" fmla="*/ 0 w 96"/>
                  <a:gd name="T4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26">
                    <a:moveTo>
                      <a:pt x="0" y="126"/>
                    </a:moveTo>
                    <a:cubicBezTo>
                      <a:pt x="13" y="126"/>
                      <a:pt x="13" y="126"/>
                      <a:pt x="13" y="1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16"/>
                      <a:pt x="17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6" y="11"/>
                      <a:pt x="29" y="16"/>
                      <a:pt x="29" y="24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16"/>
                      <a:pt x="44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3" y="11"/>
                      <a:pt x="56" y="16"/>
                      <a:pt x="56" y="24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68" y="126"/>
                      <a:pt x="68" y="126"/>
                      <a:pt x="68" y="126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16"/>
                      <a:pt x="72" y="11"/>
                      <a:pt x="76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81" y="11"/>
                      <a:pt x="84" y="16"/>
                      <a:pt x="84" y="24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1" name="Freeform 98"/>
              <p:cNvSpPr/>
              <p:nvPr/>
            </p:nvSpPr>
            <p:spPr bwMode="auto">
              <a:xfrm>
                <a:off x="402143" y="2442442"/>
                <a:ext cx="134938" cy="153988"/>
              </a:xfrm>
              <a:custGeom>
                <a:avLst/>
                <a:gdLst>
                  <a:gd name="T0" fmla="*/ 36 w 36"/>
                  <a:gd name="T1" fmla="*/ 38 h 41"/>
                  <a:gd name="T2" fmla="*/ 18 w 36"/>
                  <a:gd name="T3" fmla="*/ 0 h 41"/>
                  <a:gd name="T4" fmla="*/ 0 w 36"/>
                  <a:gd name="T5" fmla="*/ 39 h 41"/>
                  <a:gd name="T6" fmla="*/ 17 w 36"/>
                  <a:gd name="T7" fmla="*/ 41 h 41"/>
                  <a:gd name="T8" fmla="*/ 36 w 36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1">
                    <a:moveTo>
                      <a:pt x="36" y="38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11" y="41"/>
                      <a:pt x="17" y="41"/>
                    </a:cubicBezTo>
                    <a:cubicBezTo>
                      <a:pt x="24" y="41"/>
                      <a:pt x="30" y="40"/>
                      <a:pt x="3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2" name="Freeform 99"/>
              <p:cNvSpPr/>
              <p:nvPr/>
            </p:nvSpPr>
            <p:spPr bwMode="auto">
              <a:xfrm>
                <a:off x="286255" y="2626592"/>
                <a:ext cx="360363" cy="200025"/>
              </a:xfrm>
              <a:custGeom>
                <a:avLst/>
                <a:gdLst>
                  <a:gd name="T0" fmla="*/ 72 w 96"/>
                  <a:gd name="T1" fmla="*/ 0 h 53"/>
                  <a:gd name="T2" fmla="*/ 48 w 96"/>
                  <a:gd name="T3" fmla="*/ 4 h 53"/>
                  <a:gd name="T4" fmla="*/ 26 w 96"/>
                  <a:gd name="T5" fmla="*/ 0 h 53"/>
                  <a:gd name="T6" fmla="*/ 0 w 96"/>
                  <a:gd name="T7" fmla="*/ 53 h 53"/>
                  <a:gd name="T8" fmla="*/ 96 w 96"/>
                  <a:gd name="T9" fmla="*/ 53 h 53"/>
                  <a:gd name="T10" fmla="*/ 72 w 96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53">
                    <a:moveTo>
                      <a:pt x="72" y="0"/>
                    </a:moveTo>
                    <a:cubicBezTo>
                      <a:pt x="65" y="2"/>
                      <a:pt x="57" y="4"/>
                      <a:pt x="48" y="4"/>
                    </a:cubicBezTo>
                    <a:cubicBezTo>
                      <a:pt x="40" y="4"/>
                      <a:pt x="33" y="3"/>
                      <a:pt x="26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6" y="53"/>
                      <a:pt x="96" y="53"/>
                      <a:pt x="96" y="53"/>
                    </a:cubicBez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3" name="Freeform 100"/>
              <p:cNvSpPr>
                <a:spLocks noEditPoints="1"/>
              </p:cNvSpPr>
              <p:nvPr/>
            </p:nvSpPr>
            <p:spPr bwMode="auto">
              <a:xfrm>
                <a:off x="699005" y="2747242"/>
                <a:ext cx="341313" cy="593725"/>
              </a:xfrm>
              <a:custGeom>
                <a:avLst/>
                <a:gdLst>
                  <a:gd name="T0" fmla="*/ 85 w 91"/>
                  <a:gd name="T1" fmla="*/ 41 h 158"/>
                  <a:gd name="T2" fmla="*/ 85 w 91"/>
                  <a:gd name="T3" fmla="*/ 11 h 158"/>
                  <a:gd name="T4" fmla="*/ 74 w 91"/>
                  <a:gd name="T5" fmla="*/ 0 h 158"/>
                  <a:gd name="T6" fmla="*/ 17 w 91"/>
                  <a:gd name="T7" fmla="*/ 0 h 158"/>
                  <a:gd name="T8" fmla="*/ 6 w 91"/>
                  <a:gd name="T9" fmla="*/ 11 h 158"/>
                  <a:gd name="T10" fmla="*/ 6 w 91"/>
                  <a:gd name="T11" fmla="*/ 41 h 158"/>
                  <a:gd name="T12" fmla="*/ 0 w 91"/>
                  <a:gd name="T13" fmla="*/ 41 h 158"/>
                  <a:gd name="T14" fmla="*/ 0 w 91"/>
                  <a:gd name="T15" fmla="*/ 158 h 158"/>
                  <a:gd name="T16" fmla="*/ 91 w 91"/>
                  <a:gd name="T17" fmla="*/ 158 h 158"/>
                  <a:gd name="T18" fmla="*/ 91 w 91"/>
                  <a:gd name="T19" fmla="*/ 41 h 158"/>
                  <a:gd name="T20" fmla="*/ 85 w 91"/>
                  <a:gd name="T21" fmla="*/ 41 h 158"/>
                  <a:gd name="T22" fmla="*/ 76 w 91"/>
                  <a:gd name="T23" fmla="*/ 41 h 158"/>
                  <a:gd name="T24" fmla="*/ 15 w 91"/>
                  <a:gd name="T25" fmla="*/ 41 h 158"/>
                  <a:gd name="T26" fmla="*/ 15 w 91"/>
                  <a:gd name="T27" fmla="*/ 11 h 158"/>
                  <a:gd name="T28" fmla="*/ 17 w 91"/>
                  <a:gd name="T29" fmla="*/ 9 h 158"/>
                  <a:gd name="T30" fmla="*/ 74 w 91"/>
                  <a:gd name="T31" fmla="*/ 9 h 158"/>
                  <a:gd name="T32" fmla="*/ 76 w 91"/>
                  <a:gd name="T33" fmla="*/ 11 h 158"/>
                  <a:gd name="T34" fmla="*/ 76 w 91"/>
                  <a:gd name="T35" fmla="*/ 4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58">
                    <a:moveTo>
                      <a:pt x="85" y="41"/>
                    </a:move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5"/>
                      <a:pt x="80" y="0"/>
                      <a:pt x="7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0"/>
                      <a:pt x="6" y="5"/>
                      <a:pt x="6" y="1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91" y="158"/>
                      <a:pt x="91" y="158"/>
                      <a:pt x="91" y="158"/>
                    </a:cubicBezTo>
                    <a:cubicBezTo>
                      <a:pt x="91" y="41"/>
                      <a:pt x="91" y="41"/>
                      <a:pt x="91" y="41"/>
                    </a:cubicBezTo>
                    <a:lnTo>
                      <a:pt x="85" y="41"/>
                    </a:lnTo>
                    <a:close/>
                    <a:moveTo>
                      <a:pt x="76" y="41"/>
                    </a:move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9"/>
                      <a:pt x="76" y="10"/>
                      <a:pt x="76" y="11"/>
                    </a:cubicBezTo>
                    <a:lnTo>
                      <a:pt x="76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21" name="组合 220"/>
            <p:cNvGrpSpPr/>
            <p:nvPr/>
          </p:nvGrpSpPr>
          <p:grpSpPr>
            <a:xfrm>
              <a:off x="7863393" y="4010892"/>
              <a:ext cx="796925" cy="931863"/>
              <a:chOff x="7863393" y="4010892"/>
              <a:chExt cx="796925" cy="931863"/>
            </a:xfrm>
            <a:grpFill/>
          </p:grpSpPr>
          <p:sp>
            <p:nvSpPr>
              <p:cNvPr id="242" name="Freeform 103"/>
              <p:cNvSpPr/>
              <p:nvPr/>
            </p:nvSpPr>
            <p:spPr bwMode="auto">
              <a:xfrm>
                <a:off x="7998330" y="4168054"/>
                <a:ext cx="315913" cy="79375"/>
              </a:xfrm>
              <a:custGeom>
                <a:avLst/>
                <a:gdLst>
                  <a:gd name="T0" fmla="*/ 36 w 199"/>
                  <a:gd name="T1" fmla="*/ 33 h 50"/>
                  <a:gd name="T2" fmla="*/ 164 w 199"/>
                  <a:gd name="T3" fmla="*/ 33 h 50"/>
                  <a:gd name="T4" fmla="*/ 164 w 199"/>
                  <a:gd name="T5" fmla="*/ 50 h 50"/>
                  <a:gd name="T6" fmla="*/ 199 w 199"/>
                  <a:gd name="T7" fmla="*/ 50 h 50"/>
                  <a:gd name="T8" fmla="*/ 199 w 199"/>
                  <a:gd name="T9" fmla="*/ 0 h 50"/>
                  <a:gd name="T10" fmla="*/ 0 w 199"/>
                  <a:gd name="T11" fmla="*/ 0 h 50"/>
                  <a:gd name="T12" fmla="*/ 0 w 199"/>
                  <a:gd name="T13" fmla="*/ 50 h 50"/>
                  <a:gd name="T14" fmla="*/ 36 w 199"/>
                  <a:gd name="T15" fmla="*/ 50 h 50"/>
                  <a:gd name="T16" fmla="*/ 36 w 199"/>
                  <a:gd name="T17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50">
                    <a:moveTo>
                      <a:pt x="36" y="33"/>
                    </a:moveTo>
                    <a:lnTo>
                      <a:pt x="164" y="33"/>
                    </a:lnTo>
                    <a:lnTo>
                      <a:pt x="164" y="50"/>
                    </a:lnTo>
                    <a:lnTo>
                      <a:pt x="199" y="50"/>
                    </a:lnTo>
                    <a:lnTo>
                      <a:pt x="199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6" y="50"/>
                    </a:lnTo>
                    <a:lnTo>
                      <a:pt x="36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3" name="Freeform 104"/>
              <p:cNvSpPr>
                <a:spLocks noEditPoints="1"/>
              </p:cNvSpPr>
              <p:nvPr/>
            </p:nvSpPr>
            <p:spPr bwMode="auto">
              <a:xfrm>
                <a:off x="7871330" y="4341092"/>
                <a:ext cx="577850" cy="508000"/>
              </a:xfrm>
              <a:custGeom>
                <a:avLst/>
                <a:gdLst>
                  <a:gd name="T0" fmla="*/ 154 w 154"/>
                  <a:gd name="T1" fmla="*/ 117 h 135"/>
                  <a:gd name="T2" fmla="*/ 118 w 154"/>
                  <a:gd name="T3" fmla="*/ 12 h 135"/>
                  <a:gd name="T4" fmla="*/ 118 w 154"/>
                  <a:gd name="T5" fmla="*/ 0 h 135"/>
                  <a:gd name="T6" fmla="*/ 103 w 154"/>
                  <a:gd name="T7" fmla="*/ 0 h 135"/>
                  <a:gd name="T8" fmla="*/ 103 w 154"/>
                  <a:gd name="T9" fmla="*/ 14 h 135"/>
                  <a:gd name="T10" fmla="*/ 124 w 154"/>
                  <a:gd name="T11" fmla="*/ 74 h 135"/>
                  <a:gd name="T12" fmla="*/ 29 w 154"/>
                  <a:gd name="T13" fmla="*/ 74 h 135"/>
                  <a:gd name="T14" fmla="*/ 49 w 154"/>
                  <a:gd name="T15" fmla="*/ 14 h 135"/>
                  <a:gd name="T16" fmla="*/ 49 w 154"/>
                  <a:gd name="T17" fmla="*/ 0 h 135"/>
                  <a:gd name="T18" fmla="*/ 34 w 154"/>
                  <a:gd name="T19" fmla="*/ 0 h 135"/>
                  <a:gd name="T20" fmla="*/ 34 w 154"/>
                  <a:gd name="T21" fmla="*/ 12 h 135"/>
                  <a:gd name="T22" fmla="*/ 0 w 154"/>
                  <a:gd name="T23" fmla="*/ 117 h 135"/>
                  <a:gd name="T24" fmla="*/ 24 w 154"/>
                  <a:gd name="T25" fmla="*/ 135 h 135"/>
                  <a:gd name="T26" fmla="*/ 129 w 154"/>
                  <a:gd name="T27" fmla="*/ 135 h 135"/>
                  <a:gd name="T28" fmla="*/ 154 w 154"/>
                  <a:gd name="T29" fmla="*/ 117 h 135"/>
                  <a:gd name="T30" fmla="*/ 129 w 154"/>
                  <a:gd name="T31" fmla="*/ 121 h 135"/>
                  <a:gd name="T32" fmla="*/ 24 w 154"/>
                  <a:gd name="T33" fmla="*/ 121 h 135"/>
                  <a:gd name="T34" fmla="*/ 15 w 154"/>
                  <a:gd name="T35" fmla="*/ 117 h 135"/>
                  <a:gd name="T36" fmla="*/ 26 w 154"/>
                  <a:gd name="T37" fmla="*/ 83 h 135"/>
                  <a:gd name="T38" fmla="*/ 127 w 154"/>
                  <a:gd name="T39" fmla="*/ 83 h 135"/>
                  <a:gd name="T40" fmla="*/ 139 w 154"/>
                  <a:gd name="T41" fmla="*/ 117 h 135"/>
                  <a:gd name="T42" fmla="*/ 129 w 154"/>
                  <a:gd name="T43" fmla="*/ 12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35">
                    <a:moveTo>
                      <a:pt x="154" y="117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7"/>
                      <a:pt x="11" y="135"/>
                      <a:pt x="24" y="135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43" y="135"/>
                      <a:pt x="154" y="127"/>
                      <a:pt x="154" y="117"/>
                    </a:cubicBezTo>
                    <a:close/>
                    <a:moveTo>
                      <a:pt x="129" y="121"/>
                    </a:moveTo>
                    <a:cubicBezTo>
                      <a:pt x="24" y="121"/>
                      <a:pt x="24" y="121"/>
                      <a:pt x="24" y="121"/>
                    </a:cubicBezTo>
                    <a:cubicBezTo>
                      <a:pt x="19" y="121"/>
                      <a:pt x="16" y="119"/>
                      <a:pt x="15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7" y="119"/>
                      <a:pt x="134" y="121"/>
                      <a:pt x="129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4" name="Freeform 105"/>
              <p:cNvSpPr/>
              <p:nvPr/>
            </p:nvSpPr>
            <p:spPr bwMode="auto">
              <a:xfrm>
                <a:off x="7863393" y="4010892"/>
                <a:ext cx="796925" cy="931863"/>
              </a:xfrm>
              <a:custGeom>
                <a:avLst/>
                <a:gdLst>
                  <a:gd name="T0" fmla="*/ 197 w 212"/>
                  <a:gd name="T1" fmla="*/ 233 h 248"/>
                  <a:gd name="T2" fmla="*/ 182 w 212"/>
                  <a:gd name="T3" fmla="*/ 233 h 248"/>
                  <a:gd name="T4" fmla="*/ 182 w 212"/>
                  <a:gd name="T5" fmla="*/ 83 h 248"/>
                  <a:gd name="T6" fmla="*/ 202 w 212"/>
                  <a:gd name="T7" fmla="*/ 83 h 248"/>
                  <a:gd name="T8" fmla="*/ 202 w 212"/>
                  <a:gd name="T9" fmla="*/ 68 h 248"/>
                  <a:gd name="T10" fmla="*/ 182 w 212"/>
                  <a:gd name="T11" fmla="*/ 68 h 248"/>
                  <a:gd name="T12" fmla="*/ 182 w 212"/>
                  <a:gd name="T13" fmla="*/ 0 h 248"/>
                  <a:gd name="T14" fmla="*/ 167 w 212"/>
                  <a:gd name="T15" fmla="*/ 0 h 248"/>
                  <a:gd name="T16" fmla="*/ 167 w 212"/>
                  <a:gd name="T17" fmla="*/ 68 h 248"/>
                  <a:gd name="T18" fmla="*/ 0 w 212"/>
                  <a:gd name="T19" fmla="*/ 68 h 248"/>
                  <a:gd name="T20" fmla="*/ 0 w 212"/>
                  <a:gd name="T21" fmla="*/ 83 h 248"/>
                  <a:gd name="T22" fmla="*/ 167 w 212"/>
                  <a:gd name="T23" fmla="*/ 83 h 248"/>
                  <a:gd name="T24" fmla="*/ 167 w 212"/>
                  <a:gd name="T25" fmla="*/ 233 h 248"/>
                  <a:gd name="T26" fmla="*/ 151 w 212"/>
                  <a:gd name="T27" fmla="*/ 233 h 248"/>
                  <a:gd name="T28" fmla="*/ 136 w 212"/>
                  <a:gd name="T29" fmla="*/ 240 h 248"/>
                  <a:gd name="T30" fmla="*/ 136 w 212"/>
                  <a:gd name="T31" fmla="*/ 248 h 248"/>
                  <a:gd name="T32" fmla="*/ 212 w 212"/>
                  <a:gd name="T33" fmla="*/ 248 h 248"/>
                  <a:gd name="T34" fmla="*/ 212 w 212"/>
                  <a:gd name="T35" fmla="*/ 240 h 248"/>
                  <a:gd name="T36" fmla="*/ 197 w 212"/>
                  <a:gd name="T37" fmla="*/ 23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2" h="248">
                    <a:moveTo>
                      <a:pt x="197" y="233"/>
                    </a:moveTo>
                    <a:cubicBezTo>
                      <a:pt x="182" y="233"/>
                      <a:pt x="182" y="233"/>
                      <a:pt x="182" y="233"/>
                    </a:cubicBezTo>
                    <a:cubicBezTo>
                      <a:pt x="182" y="83"/>
                      <a:pt x="182" y="83"/>
                      <a:pt x="182" y="83"/>
                    </a:cubicBezTo>
                    <a:cubicBezTo>
                      <a:pt x="202" y="83"/>
                      <a:pt x="202" y="83"/>
                      <a:pt x="202" y="83"/>
                    </a:cubicBezTo>
                    <a:cubicBezTo>
                      <a:pt x="202" y="68"/>
                      <a:pt x="202" y="68"/>
                      <a:pt x="202" y="68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7" y="233"/>
                      <a:pt x="167" y="233"/>
                      <a:pt x="167" y="233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43" y="233"/>
                      <a:pt x="136" y="236"/>
                      <a:pt x="136" y="240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212" y="248"/>
                      <a:pt x="212" y="248"/>
                      <a:pt x="212" y="248"/>
                    </a:cubicBezTo>
                    <a:cubicBezTo>
                      <a:pt x="212" y="240"/>
                      <a:pt x="212" y="240"/>
                      <a:pt x="212" y="240"/>
                    </a:cubicBezTo>
                    <a:cubicBezTo>
                      <a:pt x="212" y="236"/>
                      <a:pt x="205" y="233"/>
                      <a:pt x="197" y="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5" name="Oval 106"/>
              <p:cNvSpPr>
                <a:spLocks noChangeArrowheads="1"/>
              </p:cNvSpPr>
              <p:nvPr/>
            </p:nvSpPr>
            <p:spPr bwMode="auto">
              <a:xfrm>
                <a:off x="8190418" y="4736379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6" name="Oval 107"/>
              <p:cNvSpPr>
                <a:spLocks noChangeArrowheads="1"/>
              </p:cNvSpPr>
              <p:nvPr/>
            </p:nvSpPr>
            <p:spPr bwMode="auto">
              <a:xfrm>
                <a:off x="8253918" y="4664942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7" name="Oval 108"/>
              <p:cNvSpPr>
                <a:spLocks noChangeArrowheads="1"/>
              </p:cNvSpPr>
              <p:nvPr/>
            </p:nvSpPr>
            <p:spPr bwMode="auto">
              <a:xfrm>
                <a:off x="8269793" y="4720504"/>
                <a:ext cx="63500" cy="603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8" name="Oval 109"/>
              <p:cNvSpPr>
                <a:spLocks noChangeArrowheads="1"/>
              </p:cNvSpPr>
              <p:nvPr/>
            </p:nvSpPr>
            <p:spPr bwMode="auto">
              <a:xfrm>
                <a:off x="7998330" y="4750667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9" name="Oval 110"/>
              <p:cNvSpPr>
                <a:spLocks noChangeArrowheads="1"/>
              </p:cNvSpPr>
              <p:nvPr/>
            </p:nvSpPr>
            <p:spPr bwMode="auto">
              <a:xfrm>
                <a:off x="7984043" y="4679229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22" name="组合 221"/>
            <p:cNvGrpSpPr/>
            <p:nvPr/>
          </p:nvGrpSpPr>
          <p:grpSpPr>
            <a:xfrm>
              <a:off x="165605" y="4160117"/>
              <a:ext cx="962026" cy="631825"/>
              <a:chOff x="165605" y="4160117"/>
              <a:chExt cx="962026" cy="631825"/>
            </a:xfrm>
            <a:grpFill/>
          </p:grpSpPr>
          <p:sp>
            <p:nvSpPr>
              <p:cNvPr id="238" name="Freeform 113"/>
              <p:cNvSpPr/>
              <p:nvPr/>
            </p:nvSpPr>
            <p:spPr bwMode="auto">
              <a:xfrm>
                <a:off x="170368" y="4676054"/>
                <a:ext cx="957263" cy="115888"/>
              </a:xfrm>
              <a:custGeom>
                <a:avLst/>
                <a:gdLst>
                  <a:gd name="T0" fmla="*/ 145 w 255"/>
                  <a:gd name="T1" fmla="*/ 26 h 31"/>
                  <a:gd name="T2" fmla="*/ 145 w 255"/>
                  <a:gd name="T3" fmla="*/ 22 h 31"/>
                  <a:gd name="T4" fmla="*/ 253 w 255"/>
                  <a:gd name="T5" fmla="*/ 22 h 31"/>
                  <a:gd name="T6" fmla="*/ 251 w 255"/>
                  <a:gd name="T7" fmla="*/ 17 h 31"/>
                  <a:gd name="T8" fmla="*/ 157 w 255"/>
                  <a:gd name="T9" fmla="*/ 17 h 31"/>
                  <a:gd name="T10" fmla="*/ 157 w 255"/>
                  <a:gd name="T11" fmla="*/ 12 h 31"/>
                  <a:gd name="T12" fmla="*/ 248 w 255"/>
                  <a:gd name="T13" fmla="*/ 12 h 31"/>
                  <a:gd name="T14" fmla="*/ 193 w 255"/>
                  <a:gd name="T15" fmla="*/ 2 h 31"/>
                  <a:gd name="T16" fmla="*/ 136 w 255"/>
                  <a:gd name="T17" fmla="*/ 13 h 31"/>
                  <a:gd name="T18" fmla="*/ 136 w 255"/>
                  <a:gd name="T19" fmla="*/ 17 h 31"/>
                  <a:gd name="T20" fmla="*/ 127 w 255"/>
                  <a:gd name="T21" fmla="*/ 17 h 31"/>
                  <a:gd name="T22" fmla="*/ 119 w 255"/>
                  <a:gd name="T23" fmla="*/ 17 h 31"/>
                  <a:gd name="T24" fmla="*/ 119 w 255"/>
                  <a:gd name="T25" fmla="*/ 14 h 31"/>
                  <a:gd name="T26" fmla="*/ 61 w 255"/>
                  <a:gd name="T27" fmla="*/ 0 h 31"/>
                  <a:gd name="T28" fmla="*/ 6 w 255"/>
                  <a:gd name="T29" fmla="*/ 10 h 31"/>
                  <a:gd name="T30" fmla="*/ 97 w 255"/>
                  <a:gd name="T31" fmla="*/ 10 h 31"/>
                  <a:gd name="T32" fmla="*/ 97 w 255"/>
                  <a:gd name="T33" fmla="*/ 14 h 31"/>
                  <a:gd name="T34" fmla="*/ 2 w 255"/>
                  <a:gd name="T35" fmla="*/ 14 h 31"/>
                  <a:gd name="T36" fmla="*/ 2 w 255"/>
                  <a:gd name="T37" fmla="*/ 19 h 31"/>
                  <a:gd name="T38" fmla="*/ 109 w 255"/>
                  <a:gd name="T39" fmla="*/ 19 h 31"/>
                  <a:gd name="T40" fmla="*/ 109 w 255"/>
                  <a:gd name="T41" fmla="*/ 24 h 31"/>
                  <a:gd name="T42" fmla="*/ 1 w 255"/>
                  <a:gd name="T43" fmla="*/ 24 h 31"/>
                  <a:gd name="T44" fmla="*/ 0 w 255"/>
                  <a:gd name="T45" fmla="*/ 31 h 31"/>
                  <a:gd name="T46" fmla="*/ 255 w 255"/>
                  <a:gd name="T47" fmla="*/ 31 h 31"/>
                  <a:gd name="T48" fmla="*/ 254 w 255"/>
                  <a:gd name="T49" fmla="*/ 26 h 31"/>
                  <a:gd name="T50" fmla="*/ 145 w 255"/>
                  <a:gd name="T5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5" h="31">
                    <a:moveTo>
                      <a:pt x="145" y="26"/>
                    </a:moveTo>
                    <a:cubicBezTo>
                      <a:pt x="145" y="22"/>
                      <a:pt x="145" y="22"/>
                      <a:pt x="145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2" y="8"/>
                      <a:pt x="223" y="2"/>
                      <a:pt x="193" y="2"/>
                    </a:cubicBezTo>
                    <a:cubicBezTo>
                      <a:pt x="163" y="2"/>
                      <a:pt x="142" y="8"/>
                      <a:pt x="136" y="13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9"/>
                      <a:pt x="99" y="0"/>
                      <a:pt x="61" y="0"/>
                    </a:cubicBezTo>
                    <a:cubicBezTo>
                      <a:pt x="33" y="0"/>
                      <a:pt x="14" y="5"/>
                      <a:pt x="6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55" y="31"/>
                      <a:pt x="255" y="31"/>
                      <a:pt x="255" y="31"/>
                    </a:cubicBezTo>
                    <a:cubicBezTo>
                      <a:pt x="254" y="26"/>
                      <a:pt x="254" y="26"/>
                      <a:pt x="254" y="26"/>
                    </a:cubicBezTo>
                    <a:lnTo>
                      <a:pt x="145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9" name="Freeform 114"/>
              <p:cNvSpPr>
                <a:spLocks noEditPoints="1"/>
              </p:cNvSpPr>
              <p:nvPr/>
            </p:nvSpPr>
            <p:spPr bwMode="auto">
              <a:xfrm>
                <a:off x="165605" y="4160117"/>
                <a:ext cx="465138" cy="568325"/>
              </a:xfrm>
              <a:custGeom>
                <a:avLst/>
                <a:gdLst>
                  <a:gd name="T0" fmla="*/ 62 w 124"/>
                  <a:gd name="T1" fmla="*/ 134 h 151"/>
                  <a:gd name="T2" fmla="*/ 124 w 124"/>
                  <a:gd name="T3" fmla="*/ 151 h 151"/>
                  <a:gd name="T4" fmla="*/ 124 w 124"/>
                  <a:gd name="T5" fmla="*/ 151 h 151"/>
                  <a:gd name="T6" fmla="*/ 124 w 124"/>
                  <a:gd name="T7" fmla="*/ 17 h 151"/>
                  <a:gd name="T8" fmla="*/ 124 w 124"/>
                  <a:gd name="T9" fmla="*/ 17 h 151"/>
                  <a:gd name="T10" fmla="*/ 62 w 124"/>
                  <a:gd name="T11" fmla="*/ 0 h 151"/>
                  <a:gd name="T12" fmla="*/ 1 w 124"/>
                  <a:gd name="T13" fmla="*/ 17 h 151"/>
                  <a:gd name="T14" fmla="*/ 0 w 124"/>
                  <a:gd name="T15" fmla="*/ 17 h 151"/>
                  <a:gd name="T16" fmla="*/ 0 w 124"/>
                  <a:gd name="T17" fmla="*/ 149 h 151"/>
                  <a:gd name="T18" fmla="*/ 62 w 124"/>
                  <a:gd name="T19" fmla="*/ 134 h 151"/>
                  <a:gd name="T20" fmla="*/ 111 w 124"/>
                  <a:gd name="T21" fmla="*/ 75 h 151"/>
                  <a:gd name="T22" fmla="*/ 61 w 124"/>
                  <a:gd name="T23" fmla="*/ 67 h 151"/>
                  <a:gd name="T24" fmla="*/ 12 w 124"/>
                  <a:gd name="T25" fmla="*/ 75 h 151"/>
                  <a:gd name="T26" fmla="*/ 12 w 124"/>
                  <a:gd name="T27" fmla="*/ 69 h 151"/>
                  <a:gd name="T28" fmla="*/ 61 w 124"/>
                  <a:gd name="T29" fmla="*/ 61 h 151"/>
                  <a:gd name="T30" fmla="*/ 111 w 124"/>
                  <a:gd name="T31" fmla="*/ 69 h 151"/>
                  <a:gd name="T32" fmla="*/ 111 w 124"/>
                  <a:gd name="T33" fmla="*/ 75 h 151"/>
                  <a:gd name="T34" fmla="*/ 12 w 124"/>
                  <a:gd name="T35" fmla="*/ 31 h 151"/>
                  <a:gd name="T36" fmla="*/ 61 w 124"/>
                  <a:gd name="T37" fmla="*/ 23 h 151"/>
                  <a:gd name="T38" fmla="*/ 111 w 124"/>
                  <a:gd name="T39" fmla="*/ 31 h 151"/>
                  <a:gd name="T40" fmla="*/ 111 w 124"/>
                  <a:gd name="T41" fmla="*/ 37 h 151"/>
                  <a:gd name="T42" fmla="*/ 61 w 124"/>
                  <a:gd name="T43" fmla="*/ 29 h 151"/>
                  <a:gd name="T44" fmla="*/ 12 w 124"/>
                  <a:gd name="T45" fmla="*/ 37 h 151"/>
                  <a:gd name="T46" fmla="*/ 12 w 124"/>
                  <a:gd name="T47" fmla="*/ 31 h 151"/>
                  <a:gd name="T48" fmla="*/ 12 w 124"/>
                  <a:gd name="T49" fmla="*/ 50 h 151"/>
                  <a:gd name="T50" fmla="*/ 61 w 124"/>
                  <a:gd name="T51" fmla="*/ 43 h 151"/>
                  <a:gd name="T52" fmla="*/ 111 w 124"/>
                  <a:gd name="T53" fmla="*/ 50 h 151"/>
                  <a:gd name="T54" fmla="*/ 111 w 124"/>
                  <a:gd name="T55" fmla="*/ 56 h 151"/>
                  <a:gd name="T56" fmla="*/ 61 w 124"/>
                  <a:gd name="T57" fmla="*/ 49 h 151"/>
                  <a:gd name="T58" fmla="*/ 12 w 124"/>
                  <a:gd name="T59" fmla="*/ 56 h 151"/>
                  <a:gd name="T60" fmla="*/ 12 w 124"/>
                  <a:gd name="T61" fmla="*/ 50 h 151"/>
                  <a:gd name="T62" fmla="*/ 12 w 124"/>
                  <a:gd name="T63" fmla="*/ 88 h 151"/>
                  <a:gd name="T64" fmla="*/ 61 w 124"/>
                  <a:gd name="T65" fmla="*/ 80 h 151"/>
                  <a:gd name="T66" fmla="*/ 111 w 124"/>
                  <a:gd name="T67" fmla="*/ 88 h 151"/>
                  <a:gd name="T68" fmla="*/ 111 w 124"/>
                  <a:gd name="T69" fmla="*/ 94 h 151"/>
                  <a:gd name="T70" fmla="*/ 61 w 124"/>
                  <a:gd name="T71" fmla="*/ 87 h 151"/>
                  <a:gd name="T72" fmla="*/ 12 w 124"/>
                  <a:gd name="T73" fmla="*/ 94 h 151"/>
                  <a:gd name="T74" fmla="*/ 12 w 124"/>
                  <a:gd name="T75" fmla="*/ 8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4" h="151">
                    <a:moveTo>
                      <a:pt x="62" y="134"/>
                    </a:moveTo>
                    <a:cubicBezTo>
                      <a:pt x="96" y="134"/>
                      <a:pt x="124" y="141"/>
                      <a:pt x="124" y="151"/>
                    </a:cubicBezTo>
                    <a:cubicBezTo>
                      <a:pt x="124" y="151"/>
                      <a:pt x="124" y="151"/>
                      <a:pt x="124" y="151"/>
                    </a:cubicBezTo>
                    <a:cubicBezTo>
                      <a:pt x="124" y="17"/>
                      <a:pt x="124" y="17"/>
                      <a:pt x="124" y="17"/>
                    </a:cubicBezTo>
                    <a:cubicBezTo>
                      <a:pt x="124" y="17"/>
                      <a:pt x="124" y="17"/>
                      <a:pt x="124" y="17"/>
                    </a:cubicBezTo>
                    <a:cubicBezTo>
                      <a:pt x="122" y="8"/>
                      <a:pt x="95" y="0"/>
                      <a:pt x="62" y="0"/>
                    </a:cubicBezTo>
                    <a:cubicBezTo>
                      <a:pt x="29" y="0"/>
                      <a:pt x="2" y="8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4" y="140"/>
                      <a:pt x="30" y="134"/>
                      <a:pt x="62" y="134"/>
                    </a:cubicBezTo>
                    <a:close/>
                    <a:moveTo>
                      <a:pt x="111" y="75"/>
                    </a:moveTo>
                    <a:cubicBezTo>
                      <a:pt x="103" y="71"/>
                      <a:pt x="86" y="67"/>
                      <a:pt x="61" y="67"/>
                    </a:cubicBezTo>
                    <a:cubicBezTo>
                      <a:pt x="37" y="67"/>
                      <a:pt x="20" y="71"/>
                      <a:pt x="12" y="75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7" y="66"/>
                      <a:pt x="35" y="61"/>
                      <a:pt x="61" y="61"/>
                    </a:cubicBezTo>
                    <a:cubicBezTo>
                      <a:pt x="88" y="61"/>
                      <a:pt x="105" y="66"/>
                      <a:pt x="111" y="69"/>
                    </a:cubicBezTo>
                    <a:lnTo>
                      <a:pt x="111" y="75"/>
                    </a:lnTo>
                    <a:close/>
                    <a:moveTo>
                      <a:pt x="12" y="31"/>
                    </a:moveTo>
                    <a:cubicBezTo>
                      <a:pt x="17" y="28"/>
                      <a:pt x="35" y="23"/>
                      <a:pt x="61" y="23"/>
                    </a:cubicBezTo>
                    <a:cubicBezTo>
                      <a:pt x="88" y="23"/>
                      <a:pt x="105" y="28"/>
                      <a:pt x="11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3" y="33"/>
                      <a:pt x="86" y="29"/>
                      <a:pt x="61" y="29"/>
                    </a:cubicBezTo>
                    <a:cubicBezTo>
                      <a:pt x="37" y="29"/>
                      <a:pt x="20" y="33"/>
                      <a:pt x="12" y="37"/>
                    </a:cubicBezTo>
                    <a:lnTo>
                      <a:pt x="12" y="31"/>
                    </a:lnTo>
                    <a:close/>
                    <a:moveTo>
                      <a:pt x="12" y="50"/>
                    </a:moveTo>
                    <a:cubicBezTo>
                      <a:pt x="17" y="48"/>
                      <a:pt x="34" y="43"/>
                      <a:pt x="61" y="43"/>
                    </a:cubicBezTo>
                    <a:cubicBezTo>
                      <a:pt x="88" y="43"/>
                      <a:pt x="105" y="48"/>
                      <a:pt x="111" y="50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03" y="53"/>
                      <a:pt x="86" y="49"/>
                      <a:pt x="61" y="49"/>
                    </a:cubicBezTo>
                    <a:cubicBezTo>
                      <a:pt x="37" y="49"/>
                      <a:pt x="20" y="53"/>
                      <a:pt x="12" y="56"/>
                    </a:cubicBezTo>
                    <a:lnTo>
                      <a:pt x="12" y="50"/>
                    </a:lnTo>
                    <a:close/>
                    <a:moveTo>
                      <a:pt x="12" y="88"/>
                    </a:moveTo>
                    <a:cubicBezTo>
                      <a:pt x="17" y="85"/>
                      <a:pt x="34" y="80"/>
                      <a:pt x="61" y="80"/>
                    </a:cubicBezTo>
                    <a:cubicBezTo>
                      <a:pt x="88" y="80"/>
                      <a:pt x="105" y="85"/>
                      <a:pt x="111" y="88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3" y="91"/>
                      <a:pt x="86" y="87"/>
                      <a:pt x="61" y="87"/>
                    </a:cubicBezTo>
                    <a:cubicBezTo>
                      <a:pt x="37" y="87"/>
                      <a:pt x="20" y="91"/>
                      <a:pt x="12" y="94"/>
                    </a:cubicBezTo>
                    <a:lnTo>
                      <a:pt x="12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0" name="Freeform 115"/>
              <p:cNvSpPr/>
              <p:nvPr/>
            </p:nvSpPr>
            <p:spPr bwMode="auto">
              <a:xfrm>
                <a:off x="927605" y="4239492"/>
                <a:ext cx="131763" cy="134938"/>
              </a:xfrm>
              <a:custGeom>
                <a:avLst/>
                <a:gdLst>
                  <a:gd name="T0" fmla="*/ 35 w 35"/>
                  <a:gd name="T1" fmla="*/ 36 h 36"/>
                  <a:gd name="T2" fmla="*/ 35 w 35"/>
                  <a:gd name="T3" fmla="*/ 6 h 36"/>
                  <a:gd name="T4" fmla="*/ 0 w 35"/>
                  <a:gd name="T5" fmla="*/ 0 h 36"/>
                  <a:gd name="T6" fmla="*/ 0 w 35"/>
                  <a:gd name="T7" fmla="*/ 31 h 36"/>
                  <a:gd name="T8" fmla="*/ 35 w 3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35" y="3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29" y="4"/>
                      <a:pt x="17" y="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2"/>
                      <a:pt x="26" y="34"/>
                      <a:pt x="35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1" name="Freeform 116"/>
              <p:cNvSpPr>
                <a:spLocks noEditPoints="1"/>
              </p:cNvSpPr>
              <p:nvPr/>
            </p:nvSpPr>
            <p:spPr bwMode="auto">
              <a:xfrm>
                <a:off x="660905" y="4168054"/>
                <a:ext cx="466725" cy="568325"/>
              </a:xfrm>
              <a:custGeom>
                <a:avLst/>
                <a:gdLst>
                  <a:gd name="T0" fmla="*/ 124 w 124"/>
                  <a:gd name="T1" fmla="*/ 17 h 151"/>
                  <a:gd name="T2" fmla="*/ 62 w 124"/>
                  <a:gd name="T3" fmla="*/ 0 h 151"/>
                  <a:gd name="T4" fmla="*/ 1 w 124"/>
                  <a:gd name="T5" fmla="*/ 17 h 151"/>
                  <a:gd name="T6" fmla="*/ 0 w 124"/>
                  <a:gd name="T7" fmla="*/ 17 h 151"/>
                  <a:gd name="T8" fmla="*/ 0 w 124"/>
                  <a:gd name="T9" fmla="*/ 148 h 151"/>
                  <a:gd name="T10" fmla="*/ 62 w 124"/>
                  <a:gd name="T11" fmla="*/ 133 h 151"/>
                  <a:gd name="T12" fmla="*/ 124 w 124"/>
                  <a:gd name="T13" fmla="*/ 151 h 151"/>
                  <a:gd name="T14" fmla="*/ 124 w 124"/>
                  <a:gd name="T15" fmla="*/ 151 h 151"/>
                  <a:gd name="T16" fmla="*/ 124 w 124"/>
                  <a:gd name="T17" fmla="*/ 17 h 151"/>
                  <a:gd name="T18" fmla="*/ 112 w 124"/>
                  <a:gd name="T19" fmla="*/ 76 h 151"/>
                  <a:gd name="T20" fmla="*/ 112 w 124"/>
                  <a:gd name="T21" fmla="*/ 82 h 151"/>
                  <a:gd name="T22" fmla="*/ 62 w 124"/>
                  <a:gd name="T23" fmla="*/ 74 h 151"/>
                  <a:gd name="T24" fmla="*/ 13 w 124"/>
                  <a:gd name="T25" fmla="*/ 82 h 151"/>
                  <a:gd name="T26" fmla="*/ 13 w 124"/>
                  <a:gd name="T27" fmla="*/ 76 h 151"/>
                  <a:gd name="T28" fmla="*/ 62 w 124"/>
                  <a:gd name="T29" fmla="*/ 68 h 151"/>
                  <a:gd name="T30" fmla="*/ 112 w 124"/>
                  <a:gd name="T31" fmla="*/ 76 h 151"/>
                  <a:gd name="T32" fmla="*/ 13 w 124"/>
                  <a:gd name="T33" fmla="*/ 30 h 151"/>
                  <a:gd name="T34" fmla="*/ 55 w 124"/>
                  <a:gd name="T35" fmla="*/ 22 h 151"/>
                  <a:gd name="T36" fmla="*/ 55 w 124"/>
                  <a:gd name="T37" fmla="*/ 28 h 151"/>
                  <a:gd name="T38" fmla="*/ 13 w 124"/>
                  <a:gd name="T39" fmla="*/ 36 h 151"/>
                  <a:gd name="T40" fmla="*/ 13 w 124"/>
                  <a:gd name="T41" fmla="*/ 30 h 151"/>
                  <a:gd name="T42" fmla="*/ 13 w 124"/>
                  <a:gd name="T43" fmla="*/ 49 h 151"/>
                  <a:gd name="T44" fmla="*/ 55 w 124"/>
                  <a:gd name="T45" fmla="*/ 42 h 151"/>
                  <a:gd name="T46" fmla="*/ 55 w 124"/>
                  <a:gd name="T47" fmla="*/ 48 h 151"/>
                  <a:gd name="T48" fmla="*/ 13 w 124"/>
                  <a:gd name="T49" fmla="*/ 55 h 151"/>
                  <a:gd name="T50" fmla="*/ 13 w 124"/>
                  <a:gd name="T51" fmla="*/ 49 h 151"/>
                  <a:gd name="T52" fmla="*/ 112 w 124"/>
                  <a:gd name="T53" fmla="*/ 119 h 151"/>
                  <a:gd name="T54" fmla="*/ 62 w 124"/>
                  <a:gd name="T55" fmla="*/ 112 h 151"/>
                  <a:gd name="T56" fmla="*/ 13 w 124"/>
                  <a:gd name="T57" fmla="*/ 119 h 151"/>
                  <a:gd name="T58" fmla="*/ 13 w 124"/>
                  <a:gd name="T59" fmla="*/ 114 h 151"/>
                  <a:gd name="T60" fmla="*/ 62 w 124"/>
                  <a:gd name="T61" fmla="*/ 106 h 151"/>
                  <a:gd name="T62" fmla="*/ 112 w 124"/>
                  <a:gd name="T63" fmla="*/ 114 h 151"/>
                  <a:gd name="T64" fmla="*/ 112 w 124"/>
                  <a:gd name="T65" fmla="*/ 119 h 151"/>
                  <a:gd name="T66" fmla="*/ 112 w 124"/>
                  <a:gd name="T67" fmla="*/ 100 h 151"/>
                  <a:gd name="T68" fmla="*/ 62 w 124"/>
                  <a:gd name="T69" fmla="*/ 92 h 151"/>
                  <a:gd name="T70" fmla="*/ 13 w 124"/>
                  <a:gd name="T71" fmla="*/ 100 h 151"/>
                  <a:gd name="T72" fmla="*/ 13 w 124"/>
                  <a:gd name="T73" fmla="*/ 94 h 151"/>
                  <a:gd name="T74" fmla="*/ 62 w 124"/>
                  <a:gd name="T75" fmla="*/ 86 h 151"/>
                  <a:gd name="T76" fmla="*/ 112 w 124"/>
                  <a:gd name="T77" fmla="*/ 94 h 151"/>
                  <a:gd name="T78" fmla="*/ 112 w 124"/>
                  <a:gd name="T79" fmla="*/ 100 h 151"/>
                  <a:gd name="T80" fmla="*/ 112 w 124"/>
                  <a:gd name="T81" fmla="*/ 65 h 151"/>
                  <a:gd name="T82" fmla="*/ 65 w 124"/>
                  <a:gd name="T83" fmla="*/ 57 h 151"/>
                  <a:gd name="T84" fmla="*/ 65 w 124"/>
                  <a:gd name="T85" fmla="*/ 12 h 151"/>
                  <a:gd name="T86" fmla="*/ 112 w 124"/>
                  <a:gd name="T87" fmla="*/ 21 h 151"/>
                  <a:gd name="T88" fmla="*/ 112 w 124"/>
                  <a:gd name="T89" fmla="*/ 6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4" h="151">
                    <a:moveTo>
                      <a:pt x="124" y="17"/>
                    </a:moveTo>
                    <a:cubicBezTo>
                      <a:pt x="123" y="7"/>
                      <a:pt x="96" y="0"/>
                      <a:pt x="62" y="0"/>
                    </a:cubicBezTo>
                    <a:cubicBezTo>
                      <a:pt x="29" y="0"/>
                      <a:pt x="2" y="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" y="140"/>
                      <a:pt x="30" y="133"/>
                      <a:pt x="62" y="133"/>
                    </a:cubicBezTo>
                    <a:cubicBezTo>
                      <a:pt x="96" y="133"/>
                      <a:pt x="124" y="141"/>
                      <a:pt x="124" y="151"/>
                    </a:cubicBezTo>
                    <a:cubicBezTo>
                      <a:pt x="124" y="151"/>
                      <a:pt x="124" y="151"/>
                      <a:pt x="124" y="151"/>
                    </a:cubicBezTo>
                    <a:cubicBezTo>
                      <a:pt x="124" y="17"/>
                      <a:pt x="124" y="17"/>
                      <a:pt x="124" y="17"/>
                    </a:cubicBezTo>
                    <a:close/>
                    <a:moveTo>
                      <a:pt x="112" y="76"/>
                    </a:moveTo>
                    <a:cubicBezTo>
                      <a:pt x="112" y="82"/>
                      <a:pt x="112" y="82"/>
                      <a:pt x="112" y="82"/>
                    </a:cubicBezTo>
                    <a:cubicBezTo>
                      <a:pt x="104" y="78"/>
                      <a:pt x="87" y="74"/>
                      <a:pt x="62" y="74"/>
                    </a:cubicBezTo>
                    <a:cubicBezTo>
                      <a:pt x="38" y="74"/>
                      <a:pt x="21" y="78"/>
                      <a:pt x="13" y="82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8" y="73"/>
                      <a:pt x="35" y="68"/>
                      <a:pt x="62" y="68"/>
                    </a:cubicBezTo>
                    <a:cubicBezTo>
                      <a:pt x="89" y="68"/>
                      <a:pt x="106" y="73"/>
                      <a:pt x="112" y="76"/>
                    </a:cubicBezTo>
                    <a:close/>
                    <a:moveTo>
                      <a:pt x="13" y="30"/>
                    </a:moveTo>
                    <a:cubicBezTo>
                      <a:pt x="18" y="27"/>
                      <a:pt x="32" y="23"/>
                      <a:pt x="55" y="22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34" y="29"/>
                      <a:pt x="20" y="33"/>
                      <a:pt x="13" y="36"/>
                    </a:cubicBezTo>
                    <a:lnTo>
                      <a:pt x="13" y="30"/>
                    </a:lnTo>
                    <a:close/>
                    <a:moveTo>
                      <a:pt x="13" y="49"/>
                    </a:moveTo>
                    <a:cubicBezTo>
                      <a:pt x="18" y="47"/>
                      <a:pt x="32" y="42"/>
                      <a:pt x="55" y="42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34" y="49"/>
                      <a:pt x="20" y="52"/>
                      <a:pt x="13" y="55"/>
                    </a:cubicBezTo>
                    <a:lnTo>
                      <a:pt x="13" y="49"/>
                    </a:lnTo>
                    <a:close/>
                    <a:moveTo>
                      <a:pt x="112" y="119"/>
                    </a:moveTo>
                    <a:cubicBezTo>
                      <a:pt x="104" y="116"/>
                      <a:pt x="87" y="112"/>
                      <a:pt x="62" y="112"/>
                    </a:cubicBezTo>
                    <a:cubicBezTo>
                      <a:pt x="38" y="112"/>
                      <a:pt x="21" y="116"/>
                      <a:pt x="13" y="119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18" y="111"/>
                      <a:pt x="35" y="106"/>
                      <a:pt x="62" y="106"/>
                    </a:cubicBezTo>
                    <a:cubicBezTo>
                      <a:pt x="89" y="106"/>
                      <a:pt x="106" y="111"/>
                      <a:pt x="112" y="114"/>
                    </a:cubicBezTo>
                    <a:lnTo>
                      <a:pt x="112" y="119"/>
                    </a:lnTo>
                    <a:close/>
                    <a:moveTo>
                      <a:pt x="112" y="100"/>
                    </a:moveTo>
                    <a:cubicBezTo>
                      <a:pt x="104" y="97"/>
                      <a:pt x="87" y="92"/>
                      <a:pt x="62" y="92"/>
                    </a:cubicBezTo>
                    <a:cubicBezTo>
                      <a:pt x="38" y="92"/>
                      <a:pt x="21" y="97"/>
                      <a:pt x="13" y="100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8" y="91"/>
                      <a:pt x="36" y="86"/>
                      <a:pt x="62" y="86"/>
                    </a:cubicBezTo>
                    <a:cubicBezTo>
                      <a:pt x="89" y="86"/>
                      <a:pt x="106" y="91"/>
                      <a:pt x="112" y="94"/>
                    </a:cubicBezTo>
                    <a:lnTo>
                      <a:pt x="112" y="100"/>
                    </a:lnTo>
                    <a:close/>
                    <a:moveTo>
                      <a:pt x="112" y="65"/>
                    </a:moveTo>
                    <a:cubicBezTo>
                      <a:pt x="106" y="62"/>
                      <a:pt x="90" y="57"/>
                      <a:pt x="65" y="57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90" y="13"/>
                      <a:pt x="107" y="18"/>
                      <a:pt x="112" y="21"/>
                    </a:cubicBezTo>
                    <a:lnTo>
                      <a:pt x="112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23" name="组合 222"/>
            <p:cNvGrpSpPr/>
            <p:nvPr/>
          </p:nvGrpSpPr>
          <p:grpSpPr>
            <a:xfrm>
              <a:off x="1653093" y="4101379"/>
              <a:ext cx="968375" cy="781050"/>
              <a:chOff x="1653093" y="4101379"/>
              <a:chExt cx="968375" cy="781050"/>
            </a:xfrm>
            <a:grpFill/>
          </p:grpSpPr>
          <p:sp>
            <p:nvSpPr>
              <p:cNvPr id="236" name="Freeform 119"/>
              <p:cNvSpPr>
                <a:spLocks noEditPoints="1"/>
              </p:cNvSpPr>
              <p:nvPr/>
            </p:nvSpPr>
            <p:spPr bwMode="auto">
              <a:xfrm>
                <a:off x="1653093" y="4228379"/>
                <a:ext cx="649288" cy="654050"/>
              </a:xfrm>
              <a:custGeom>
                <a:avLst/>
                <a:gdLst>
                  <a:gd name="T0" fmla="*/ 138 w 173"/>
                  <a:gd name="T1" fmla="*/ 157 h 174"/>
                  <a:gd name="T2" fmla="*/ 105 w 173"/>
                  <a:gd name="T3" fmla="*/ 157 h 174"/>
                  <a:gd name="T4" fmla="*/ 105 w 173"/>
                  <a:gd name="T5" fmla="*/ 134 h 174"/>
                  <a:gd name="T6" fmla="*/ 167 w 173"/>
                  <a:gd name="T7" fmla="*/ 134 h 174"/>
                  <a:gd name="T8" fmla="*/ 173 w 173"/>
                  <a:gd name="T9" fmla="*/ 128 h 174"/>
                  <a:gd name="T10" fmla="*/ 173 w 173"/>
                  <a:gd name="T11" fmla="*/ 6 h 174"/>
                  <a:gd name="T12" fmla="*/ 167 w 173"/>
                  <a:gd name="T13" fmla="*/ 0 h 174"/>
                  <a:gd name="T14" fmla="*/ 7 w 173"/>
                  <a:gd name="T15" fmla="*/ 0 h 174"/>
                  <a:gd name="T16" fmla="*/ 0 w 173"/>
                  <a:gd name="T17" fmla="*/ 6 h 174"/>
                  <a:gd name="T18" fmla="*/ 0 w 173"/>
                  <a:gd name="T19" fmla="*/ 128 h 174"/>
                  <a:gd name="T20" fmla="*/ 7 w 173"/>
                  <a:gd name="T21" fmla="*/ 134 h 174"/>
                  <a:gd name="T22" fmla="*/ 69 w 173"/>
                  <a:gd name="T23" fmla="*/ 134 h 174"/>
                  <a:gd name="T24" fmla="*/ 69 w 173"/>
                  <a:gd name="T25" fmla="*/ 157 h 174"/>
                  <a:gd name="T26" fmla="*/ 35 w 173"/>
                  <a:gd name="T27" fmla="*/ 157 h 174"/>
                  <a:gd name="T28" fmla="*/ 28 w 173"/>
                  <a:gd name="T29" fmla="*/ 165 h 174"/>
                  <a:gd name="T30" fmla="*/ 28 w 173"/>
                  <a:gd name="T31" fmla="*/ 174 h 174"/>
                  <a:gd name="T32" fmla="*/ 146 w 173"/>
                  <a:gd name="T33" fmla="*/ 174 h 174"/>
                  <a:gd name="T34" fmla="*/ 146 w 173"/>
                  <a:gd name="T35" fmla="*/ 165 h 174"/>
                  <a:gd name="T36" fmla="*/ 138 w 173"/>
                  <a:gd name="T37" fmla="*/ 157 h 174"/>
                  <a:gd name="T38" fmla="*/ 19 w 173"/>
                  <a:gd name="T39" fmla="*/ 116 h 174"/>
                  <a:gd name="T40" fmla="*/ 19 w 173"/>
                  <a:gd name="T41" fmla="*/ 18 h 174"/>
                  <a:gd name="T42" fmla="*/ 155 w 173"/>
                  <a:gd name="T43" fmla="*/ 18 h 174"/>
                  <a:gd name="T44" fmla="*/ 155 w 173"/>
                  <a:gd name="T45" fmla="*/ 116 h 174"/>
                  <a:gd name="T46" fmla="*/ 19 w 173"/>
                  <a:gd name="T47" fmla="*/ 11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174">
                    <a:moveTo>
                      <a:pt x="138" y="157"/>
                    </a:move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5" y="134"/>
                      <a:pt x="105" y="134"/>
                      <a:pt x="105" y="134"/>
                    </a:cubicBezTo>
                    <a:cubicBezTo>
                      <a:pt x="167" y="134"/>
                      <a:pt x="167" y="134"/>
                      <a:pt x="167" y="134"/>
                    </a:cubicBezTo>
                    <a:cubicBezTo>
                      <a:pt x="171" y="134"/>
                      <a:pt x="173" y="131"/>
                      <a:pt x="173" y="128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3" y="2"/>
                      <a:pt x="171" y="0"/>
                      <a:pt x="16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3" y="134"/>
                      <a:pt x="7" y="134"/>
                    </a:cubicBezTo>
                    <a:cubicBezTo>
                      <a:pt x="69" y="134"/>
                      <a:pt x="69" y="134"/>
                      <a:pt x="69" y="134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1" y="157"/>
                      <a:pt x="28" y="160"/>
                      <a:pt x="28" y="165"/>
                    </a:cubicBezTo>
                    <a:cubicBezTo>
                      <a:pt x="28" y="174"/>
                      <a:pt x="28" y="174"/>
                      <a:pt x="28" y="174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46" y="165"/>
                      <a:pt x="146" y="165"/>
                      <a:pt x="146" y="165"/>
                    </a:cubicBezTo>
                    <a:cubicBezTo>
                      <a:pt x="146" y="160"/>
                      <a:pt x="142" y="157"/>
                      <a:pt x="138" y="157"/>
                    </a:cubicBezTo>
                    <a:close/>
                    <a:moveTo>
                      <a:pt x="19" y="116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16"/>
                      <a:pt x="155" y="116"/>
                      <a:pt x="155" y="116"/>
                    </a:cubicBezTo>
                    <a:lnTo>
                      <a:pt x="19" y="1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7" name="Freeform 120"/>
              <p:cNvSpPr>
                <a:spLocks noEditPoints="1"/>
              </p:cNvSpPr>
              <p:nvPr/>
            </p:nvSpPr>
            <p:spPr bwMode="auto">
              <a:xfrm>
                <a:off x="2038855" y="4101379"/>
                <a:ext cx="582613" cy="777875"/>
              </a:xfrm>
              <a:custGeom>
                <a:avLst/>
                <a:gdLst>
                  <a:gd name="T0" fmla="*/ 147 w 155"/>
                  <a:gd name="T1" fmla="*/ 0 h 207"/>
                  <a:gd name="T2" fmla="*/ 8 w 155"/>
                  <a:gd name="T3" fmla="*/ 0 h 207"/>
                  <a:gd name="T4" fmla="*/ 0 w 155"/>
                  <a:gd name="T5" fmla="*/ 7 h 207"/>
                  <a:gd name="T6" fmla="*/ 0 w 155"/>
                  <a:gd name="T7" fmla="*/ 29 h 207"/>
                  <a:gd name="T8" fmla="*/ 64 w 155"/>
                  <a:gd name="T9" fmla="*/ 29 h 207"/>
                  <a:gd name="T10" fmla="*/ 75 w 155"/>
                  <a:gd name="T11" fmla="*/ 40 h 207"/>
                  <a:gd name="T12" fmla="*/ 75 w 155"/>
                  <a:gd name="T13" fmla="*/ 162 h 207"/>
                  <a:gd name="T14" fmla="*/ 64 w 155"/>
                  <a:gd name="T15" fmla="*/ 173 h 207"/>
                  <a:gd name="T16" fmla="*/ 7 w 155"/>
                  <a:gd name="T17" fmla="*/ 173 h 207"/>
                  <a:gd name="T18" fmla="*/ 7 w 155"/>
                  <a:gd name="T19" fmla="*/ 186 h 207"/>
                  <a:gd name="T20" fmla="*/ 35 w 155"/>
                  <a:gd name="T21" fmla="*/ 186 h 207"/>
                  <a:gd name="T22" fmla="*/ 48 w 155"/>
                  <a:gd name="T23" fmla="*/ 199 h 207"/>
                  <a:gd name="T24" fmla="*/ 48 w 155"/>
                  <a:gd name="T25" fmla="*/ 207 h 207"/>
                  <a:gd name="T26" fmla="*/ 147 w 155"/>
                  <a:gd name="T27" fmla="*/ 207 h 207"/>
                  <a:gd name="T28" fmla="*/ 155 w 155"/>
                  <a:gd name="T29" fmla="*/ 200 h 207"/>
                  <a:gd name="T30" fmla="*/ 155 w 155"/>
                  <a:gd name="T31" fmla="*/ 7 h 207"/>
                  <a:gd name="T32" fmla="*/ 147 w 155"/>
                  <a:gd name="T33" fmla="*/ 0 h 207"/>
                  <a:gd name="T34" fmla="*/ 100 w 155"/>
                  <a:gd name="T35" fmla="*/ 114 h 207"/>
                  <a:gd name="T36" fmla="*/ 89 w 155"/>
                  <a:gd name="T37" fmla="*/ 103 h 207"/>
                  <a:gd name="T38" fmla="*/ 100 w 155"/>
                  <a:gd name="T39" fmla="*/ 93 h 207"/>
                  <a:gd name="T40" fmla="*/ 111 w 155"/>
                  <a:gd name="T41" fmla="*/ 103 h 207"/>
                  <a:gd name="T42" fmla="*/ 100 w 155"/>
                  <a:gd name="T43" fmla="*/ 114 h 207"/>
                  <a:gd name="T44" fmla="*/ 132 w 155"/>
                  <a:gd name="T45" fmla="*/ 114 h 207"/>
                  <a:gd name="T46" fmla="*/ 121 w 155"/>
                  <a:gd name="T47" fmla="*/ 103 h 207"/>
                  <a:gd name="T48" fmla="*/ 132 w 155"/>
                  <a:gd name="T49" fmla="*/ 93 h 207"/>
                  <a:gd name="T50" fmla="*/ 143 w 155"/>
                  <a:gd name="T51" fmla="*/ 103 h 207"/>
                  <a:gd name="T52" fmla="*/ 132 w 155"/>
                  <a:gd name="T53" fmla="*/ 114 h 207"/>
                  <a:gd name="T54" fmla="*/ 143 w 155"/>
                  <a:gd name="T55" fmla="*/ 75 h 207"/>
                  <a:gd name="T56" fmla="*/ 138 w 155"/>
                  <a:gd name="T57" fmla="*/ 80 h 207"/>
                  <a:gd name="T58" fmla="*/ 84 w 155"/>
                  <a:gd name="T59" fmla="*/ 80 h 207"/>
                  <a:gd name="T60" fmla="*/ 84 w 155"/>
                  <a:gd name="T61" fmla="*/ 34 h 207"/>
                  <a:gd name="T62" fmla="*/ 138 w 155"/>
                  <a:gd name="T63" fmla="*/ 34 h 207"/>
                  <a:gd name="T64" fmla="*/ 143 w 155"/>
                  <a:gd name="T65" fmla="*/ 39 h 207"/>
                  <a:gd name="T66" fmla="*/ 143 w 155"/>
                  <a:gd name="T67" fmla="*/ 7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5" h="207">
                    <a:moveTo>
                      <a:pt x="14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70" y="29"/>
                      <a:pt x="75" y="34"/>
                      <a:pt x="75" y="40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8"/>
                      <a:pt x="70" y="173"/>
                      <a:pt x="64" y="173"/>
                    </a:cubicBezTo>
                    <a:cubicBezTo>
                      <a:pt x="7" y="173"/>
                      <a:pt x="7" y="173"/>
                      <a:pt x="7" y="173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35" y="186"/>
                      <a:pt x="35" y="186"/>
                      <a:pt x="35" y="186"/>
                    </a:cubicBezTo>
                    <a:cubicBezTo>
                      <a:pt x="42" y="186"/>
                      <a:pt x="48" y="192"/>
                      <a:pt x="48" y="199"/>
                    </a:cubicBezTo>
                    <a:cubicBezTo>
                      <a:pt x="48" y="207"/>
                      <a:pt x="48" y="207"/>
                      <a:pt x="48" y="207"/>
                    </a:cubicBezTo>
                    <a:cubicBezTo>
                      <a:pt x="147" y="207"/>
                      <a:pt x="147" y="207"/>
                      <a:pt x="147" y="207"/>
                    </a:cubicBezTo>
                    <a:cubicBezTo>
                      <a:pt x="151" y="207"/>
                      <a:pt x="155" y="204"/>
                      <a:pt x="155" y="200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3"/>
                      <a:pt x="151" y="0"/>
                      <a:pt x="147" y="0"/>
                    </a:cubicBezTo>
                    <a:close/>
                    <a:moveTo>
                      <a:pt x="100" y="114"/>
                    </a:moveTo>
                    <a:cubicBezTo>
                      <a:pt x="94" y="114"/>
                      <a:pt x="89" y="109"/>
                      <a:pt x="89" y="103"/>
                    </a:cubicBezTo>
                    <a:cubicBezTo>
                      <a:pt x="89" y="98"/>
                      <a:pt x="94" y="93"/>
                      <a:pt x="100" y="93"/>
                    </a:cubicBezTo>
                    <a:cubicBezTo>
                      <a:pt x="106" y="93"/>
                      <a:pt x="111" y="98"/>
                      <a:pt x="111" y="103"/>
                    </a:cubicBezTo>
                    <a:cubicBezTo>
                      <a:pt x="111" y="109"/>
                      <a:pt x="106" y="114"/>
                      <a:pt x="100" y="114"/>
                    </a:cubicBezTo>
                    <a:close/>
                    <a:moveTo>
                      <a:pt x="132" y="114"/>
                    </a:moveTo>
                    <a:cubicBezTo>
                      <a:pt x="126" y="114"/>
                      <a:pt x="121" y="109"/>
                      <a:pt x="121" y="103"/>
                    </a:cubicBezTo>
                    <a:cubicBezTo>
                      <a:pt x="121" y="98"/>
                      <a:pt x="126" y="93"/>
                      <a:pt x="132" y="93"/>
                    </a:cubicBezTo>
                    <a:cubicBezTo>
                      <a:pt x="138" y="93"/>
                      <a:pt x="143" y="98"/>
                      <a:pt x="143" y="103"/>
                    </a:cubicBezTo>
                    <a:cubicBezTo>
                      <a:pt x="143" y="109"/>
                      <a:pt x="138" y="114"/>
                      <a:pt x="132" y="114"/>
                    </a:cubicBezTo>
                    <a:close/>
                    <a:moveTo>
                      <a:pt x="143" y="75"/>
                    </a:moveTo>
                    <a:cubicBezTo>
                      <a:pt x="143" y="78"/>
                      <a:pt x="140" y="80"/>
                      <a:pt x="138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138" y="34"/>
                      <a:pt x="138" y="34"/>
                      <a:pt x="138" y="34"/>
                    </a:cubicBezTo>
                    <a:cubicBezTo>
                      <a:pt x="140" y="34"/>
                      <a:pt x="143" y="37"/>
                      <a:pt x="143" y="39"/>
                    </a:cubicBezTo>
                    <a:lnTo>
                      <a:pt x="143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24" name="Freeform 121"/>
            <p:cNvSpPr>
              <a:spLocks noEditPoints="1"/>
            </p:cNvSpPr>
            <p:nvPr/>
          </p:nvSpPr>
          <p:spPr bwMode="auto">
            <a:xfrm>
              <a:off x="6347330" y="4225204"/>
              <a:ext cx="844550" cy="571500"/>
            </a:xfrm>
            <a:custGeom>
              <a:avLst/>
              <a:gdLst>
                <a:gd name="T0" fmla="*/ 8 w 225"/>
                <a:gd name="T1" fmla="*/ 0 h 152"/>
                <a:gd name="T2" fmla="*/ 0 w 225"/>
                <a:gd name="T3" fmla="*/ 145 h 152"/>
                <a:gd name="T4" fmla="*/ 217 w 225"/>
                <a:gd name="T5" fmla="*/ 152 h 152"/>
                <a:gd name="T6" fmla="*/ 225 w 225"/>
                <a:gd name="T7" fmla="*/ 8 h 152"/>
                <a:gd name="T8" fmla="*/ 206 w 225"/>
                <a:gd name="T9" fmla="*/ 18 h 152"/>
                <a:gd name="T10" fmla="*/ 193 w 225"/>
                <a:gd name="T11" fmla="*/ 48 h 152"/>
                <a:gd name="T12" fmla="*/ 191 w 225"/>
                <a:gd name="T13" fmla="*/ 35 h 152"/>
                <a:gd name="T14" fmla="*/ 174 w 225"/>
                <a:gd name="T15" fmla="*/ 38 h 152"/>
                <a:gd name="T16" fmla="*/ 169 w 225"/>
                <a:gd name="T17" fmla="*/ 48 h 152"/>
                <a:gd name="T18" fmla="*/ 166 w 225"/>
                <a:gd name="T19" fmla="*/ 35 h 152"/>
                <a:gd name="T20" fmla="*/ 149 w 225"/>
                <a:gd name="T21" fmla="*/ 38 h 152"/>
                <a:gd name="T22" fmla="*/ 95 w 225"/>
                <a:gd name="T23" fmla="*/ 48 h 152"/>
                <a:gd name="T24" fmla="*/ 93 w 225"/>
                <a:gd name="T25" fmla="*/ 35 h 152"/>
                <a:gd name="T26" fmla="*/ 76 w 225"/>
                <a:gd name="T27" fmla="*/ 38 h 152"/>
                <a:gd name="T28" fmla="*/ 57 w 225"/>
                <a:gd name="T29" fmla="*/ 48 h 152"/>
                <a:gd name="T30" fmla="*/ 55 w 225"/>
                <a:gd name="T31" fmla="*/ 35 h 152"/>
                <a:gd name="T32" fmla="*/ 37 w 225"/>
                <a:gd name="T33" fmla="*/ 38 h 152"/>
                <a:gd name="T34" fmla="*/ 19 w 225"/>
                <a:gd name="T35" fmla="*/ 48 h 152"/>
                <a:gd name="T36" fmla="*/ 206 w 225"/>
                <a:gd name="T37" fmla="*/ 18 h 152"/>
                <a:gd name="T38" fmla="*/ 176 w 225"/>
                <a:gd name="T39" fmla="*/ 79 h 152"/>
                <a:gd name="T40" fmla="*/ 174 w 225"/>
                <a:gd name="T41" fmla="*/ 92 h 152"/>
                <a:gd name="T42" fmla="*/ 155 w 225"/>
                <a:gd name="T43" fmla="*/ 82 h 152"/>
                <a:gd name="T44" fmla="*/ 138 w 225"/>
                <a:gd name="T45" fmla="*/ 79 h 152"/>
                <a:gd name="T46" fmla="*/ 135 w 225"/>
                <a:gd name="T47" fmla="*/ 92 h 152"/>
                <a:gd name="T48" fmla="*/ 122 w 225"/>
                <a:gd name="T49" fmla="*/ 82 h 152"/>
                <a:gd name="T50" fmla="*/ 105 w 225"/>
                <a:gd name="T51" fmla="*/ 79 h 152"/>
                <a:gd name="T52" fmla="*/ 103 w 225"/>
                <a:gd name="T53" fmla="*/ 92 h 152"/>
                <a:gd name="T54" fmla="*/ 77 w 225"/>
                <a:gd name="T55" fmla="*/ 82 h 152"/>
                <a:gd name="T56" fmla="*/ 60 w 225"/>
                <a:gd name="T57" fmla="*/ 79 h 152"/>
                <a:gd name="T58" fmla="*/ 57 w 225"/>
                <a:gd name="T59" fmla="*/ 92 h 152"/>
                <a:gd name="T60" fmla="*/ 19 w 225"/>
                <a:gd name="T61" fmla="*/ 61 h 152"/>
                <a:gd name="T62" fmla="*/ 37 w 225"/>
                <a:gd name="T63" fmla="*/ 72 h 152"/>
                <a:gd name="T64" fmla="*/ 55 w 225"/>
                <a:gd name="T65" fmla="*/ 74 h 152"/>
                <a:gd name="T66" fmla="*/ 57 w 225"/>
                <a:gd name="T67" fmla="*/ 61 h 152"/>
                <a:gd name="T68" fmla="*/ 76 w 225"/>
                <a:gd name="T69" fmla="*/ 72 h 152"/>
                <a:gd name="T70" fmla="*/ 93 w 225"/>
                <a:gd name="T71" fmla="*/ 74 h 152"/>
                <a:gd name="T72" fmla="*/ 95 w 225"/>
                <a:gd name="T73" fmla="*/ 61 h 152"/>
                <a:gd name="T74" fmla="*/ 149 w 225"/>
                <a:gd name="T75" fmla="*/ 72 h 152"/>
                <a:gd name="T76" fmla="*/ 166 w 225"/>
                <a:gd name="T77" fmla="*/ 74 h 152"/>
                <a:gd name="T78" fmla="*/ 169 w 225"/>
                <a:gd name="T79" fmla="*/ 61 h 152"/>
                <a:gd name="T80" fmla="*/ 174 w 225"/>
                <a:gd name="T81" fmla="*/ 72 h 152"/>
                <a:gd name="T82" fmla="*/ 191 w 225"/>
                <a:gd name="T83" fmla="*/ 74 h 152"/>
                <a:gd name="T84" fmla="*/ 193 w 225"/>
                <a:gd name="T85" fmla="*/ 61 h 152"/>
                <a:gd name="T86" fmla="*/ 206 w 225"/>
                <a:gd name="T87" fmla="*/ 92 h 152"/>
                <a:gd name="T88" fmla="*/ 193 w 225"/>
                <a:gd name="T89" fmla="*/ 82 h 152"/>
                <a:gd name="T90" fmla="*/ 19 w 225"/>
                <a:gd name="T91" fmla="*/ 134 h 152"/>
                <a:gd name="T92" fmla="*/ 57 w 225"/>
                <a:gd name="T93" fmla="*/ 105 h 152"/>
                <a:gd name="T94" fmla="*/ 60 w 225"/>
                <a:gd name="T95" fmla="*/ 118 h 152"/>
                <a:gd name="T96" fmla="*/ 77 w 225"/>
                <a:gd name="T97" fmla="*/ 115 h 152"/>
                <a:gd name="T98" fmla="*/ 103 w 225"/>
                <a:gd name="T99" fmla="*/ 105 h 152"/>
                <a:gd name="T100" fmla="*/ 105 w 225"/>
                <a:gd name="T101" fmla="*/ 118 h 152"/>
                <a:gd name="T102" fmla="*/ 122 w 225"/>
                <a:gd name="T103" fmla="*/ 115 h 152"/>
                <a:gd name="T104" fmla="*/ 135 w 225"/>
                <a:gd name="T105" fmla="*/ 105 h 152"/>
                <a:gd name="T106" fmla="*/ 138 w 225"/>
                <a:gd name="T107" fmla="*/ 118 h 152"/>
                <a:gd name="T108" fmla="*/ 155 w 225"/>
                <a:gd name="T109" fmla="*/ 115 h 152"/>
                <a:gd name="T110" fmla="*/ 174 w 225"/>
                <a:gd name="T111" fmla="*/ 105 h 152"/>
                <a:gd name="T112" fmla="*/ 176 w 225"/>
                <a:gd name="T113" fmla="*/ 118 h 152"/>
                <a:gd name="T114" fmla="*/ 193 w 225"/>
                <a:gd name="T115" fmla="*/ 115 h 152"/>
                <a:gd name="T116" fmla="*/ 206 w 225"/>
                <a:gd name="T117" fmla="*/ 105 h 152"/>
                <a:gd name="T118" fmla="*/ 19 w 225"/>
                <a:gd name="T119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" h="152">
                  <a:moveTo>
                    <a:pt x="21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4" y="152"/>
                    <a:pt x="8" y="152"/>
                  </a:cubicBezTo>
                  <a:cubicBezTo>
                    <a:pt x="217" y="152"/>
                    <a:pt x="217" y="152"/>
                    <a:pt x="217" y="152"/>
                  </a:cubicBezTo>
                  <a:cubicBezTo>
                    <a:pt x="221" y="152"/>
                    <a:pt x="225" y="149"/>
                    <a:pt x="225" y="145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4"/>
                    <a:pt x="221" y="0"/>
                    <a:pt x="217" y="0"/>
                  </a:cubicBezTo>
                  <a:close/>
                  <a:moveTo>
                    <a:pt x="206" y="18"/>
                  </a:moveTo>
                  <a:cubicBezTo>
                    <a:pt x="206" y="48"/>
                    <a:pt x="206" y="48"/>
                    <a:pt x="206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7"/>
                    <a:pt x="192" y="35"/>
                    <a:pt x="191" y="35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5" y="35"/>
                    <a:pt x="174" y="37"/>
                    <a:pt x="174" y="3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7"/>
                    <a:pt x="168" y="35"/>
                    <a:pt x="166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0" y="35"/>
                    <a:pt x="149" y="37"/>
                    <a:pt x="149" y="38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7"/>
                    <a:pt x="94" y="35"/>
                    <a:pt x="93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7" y="35"/>
                    <a:pt x="76" y="37"/>
                    <a:pt x="76" y="3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7"/>
                    <a:pt x="56" y="35"/>
                    <a:pt x="55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9" y="35"/>
                    <a:pt x="37" y="37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206" y="18"/>
                  </a:lnTo>
                  <a:close/>
                  <a:moveTo>
                    <a:pt x="191" y="79"/>
                  </a:move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4" y="80"/>
                    <a:pt x="174" y="8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5" y="80"/>
                    <a:pt x="154" y="79"/>
                    <a:pt x="153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7" y="79"/>
                    <a:pt x="135" y="80"/>
                    <a:pt x="135" y="82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2" y="80"/>
                    <a:pt x="121" y="79"/>
                    <a:pt x="120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4" y="79"/>
                    <a:pt x="103" y="80"/>
                    <a:pt x="103" y="8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0"/>
                    <a:pt x="76" y="79"/>
                    <a:pt x="74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8" y="79"/>
                    <a:pt x="57" y="80"/>
                    <a:pt x="57" y="8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3"/>
                    <a:pt x="39" y="74"/>
                    <a:pt x="4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7" y="73"/>
                    <a:pt x="57" y="7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4" y="74"/>
                    <a:pt x="95" y="73"/>
                    <a:pt x="95" y="72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3"/>
                    <a:pt x="150" y="74"/>
                    <a:pt x="152" y="74"/>
                  </a:cubicBezTo>
                  <a:cubicBezTo>
                    <a:pt x="166" y="74"/>
                    <a:pt x="166" y="74"/>
                    <a:pt x="166" y="74"/>
                  </a:cubicBezTo>
                  <a:cubicBezTo>
                    <a:pt x="168" y="74"/>
                    <a:pt x="169" y="73"/>
                    <a:pt x="169" y="72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3"/>
                    <a:pt x="175" y="74"/>
                    <a:pt x="176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2" y="74"/>
                    <a:pt x="193" y="73"/>
                    <a:pt x="193" y="7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3" y="80"/>
                    <a:pt x="192" y="79"/>
                    <a:pt x="191" y="79"/>
                  </a:cubicBezTo>
                  <a:close/>
                  <a:moveTo>
                    <a:pt x="19" y="134"/>
                  </a:moveTo>
                  <a:cubicBezTo>
                    <a:pt x="19" y="105"/>
                    <a:pt x="19" y="105"/>
                    <a:pt x="19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7"/>
                    <a:pt x="58" y="118"/>
                    <a:pt x="60" y="118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6" y="118"/>
                    <a:pt x="77" y="117"/>
                    <a:pt x="77" y="11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17"/>
                    <a:pt x="104" y="118"/>
                    <a:pt x="105" y="118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1" y="118"/>
                    <a:pt x="122" y="117"/>
                    <a:pt x="122" y="11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7"/>
                    <a:pt x="137" y="118"/>
                    <a:pt x="138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4" y="118"/>
                    <a:pt x="155" y="117"/>
                    <a:pt x="155" y="11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7"/>
                    <a:pt x="175" y="118"/>
                    <a:pt x="176" y="118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2" y="118"/>
                    <a:pt x="193" y="117"/>
                    <a:pt x="193" y="11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6" y="134"/>
                    <a:pt x="206" y="134"/>
                    <a:pt x="206" y="134"/>
                  </a:cubicBezTo>
                  <a:lnTo>
                    <a:pt x="19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4848730" y="4134717"/>
              <a:ext cx="795338" cy="788988"/>
              <a:chOff x="4848730" y="4134717"/>
              <a:chExt cx="795338" cy="788988"/>
            </a:xfrm>
            <a:grpFill/>
          </p:grpSpPr>
          <p:sp>
            <p:nvSpPr>
              <p:cNvPr id="234" name="Freeform 124"/>
              <p:cNvSpPr>
                <a:spLocks noEditPoints="1"/>
              </p:cNvSpPr>
              <p:nvPr/>
            </p:nvSpPr>
            <p:spPr bwMode="auto">
              <a:xfrm>
                <a:off x="4848730" y="4134717"/>
                <a:ext cx="322263" cy="769938"/>
              </a:xfrm>
              <a:custGeom>
                <a:avLst/>
                <a:gdLst>
                  <a:gd name="T0" fmla="*/ 52 w 86"/>
                  <a:gd name="T1" fmla="*/ 200 h 205"/>
                  <a:gd name="T2" fmla="*/ 43 w 86"/>
                  <a:gd name="T3" fmla="*/ 192 h 205"/>
                  <a:gd name="T4" fmla="*/ 52 w 86"/>
                  <a:gd name="T5" fmla="*/ 184 h 205"/>
                  <a:gd name="T6" fmla="*/ 55 w 86"/>
                  <a:gd name="T7" fmla="*/ 184 h 205"/>
                  <a:gd name="T8" fmla="*/ 61 w 86"/>
                  <a:gd name="T9" fmla="*/ 167 h 205"/>
                  <a:gd name="T10" fmla="*/ 58 w 86"/>
                  <a:gd name="T11" fmla="*/ 168 h 205"/>
                  <a:gd name="T12" fmla="*/ 54 w 86"/>
                  <a:gd name="T13" fmla="*/ 165 h 205"/>
                  <a:gd name="T14" fmla="*/ 58 w 86"/>
                  <a:gd name="T15" fmla="*/ 161 h 205"/>
                  <a:gd name="T16" fmla="*/ 62 w 86"/>
                  <a:gd name="T17" fmla="*/ 164 h 205"/>
                  <a:gd name="T18" fmla="*/ 72 w 86"/>
                  <a:gd name="T19" fmla="*/ 134 h 205"/>
                  <a:gd name="T20" fmla="*/ 72 w 86"/>
                  <a:gd name="T21" fmla="*/ 21 h 205"/>
                  <a:gd name="T22" fmla="*/ 76 w 86"/>
                  <a:gd name="T23" fmla="*/ 21 h 205"/>
                  <a:gd name="T24" fmla="*/ 86 w 86"/>
                  <a:gd name="T25" fmla="*/ 10 h 205"/>
                  <a:gd name="T26" fmla="*/ 76 w 86"/>
                  <a:gd name="T27" fmla="*/ 0 h 205"/>
                  <a:gd name="T28" fmla="*/ 11 w 86"/>
                  <a:gd name="T29" fmla="*/ 0 h 205"/>
                  <a:gd name="T30" fmla="*/ 0 w 86"/>
                  <a:gd name="T31" fmla="*/ 10 h 205"/>
                  <a:gd name="T32" fmla="*/ 11 w 86"/>
                  <a:gd name="T33" fmla="*/ 21 h 205"/>
                  <a:gd name="T34" fmla="*/ 16 w 86"/>
                  <a:gd name="T35" fmla="*/ 21 h 205"/>
                  <a:gd name="T36" fmla="*/ 16 w 86"/>
                  <a:gd name="T37" fmla="*/ 188 h 205"/>
                  <a:gd name="T38" fmla="*/ 33 w 86"/>
                  <a:gd name="T39" fmla="*/ 205 h 205"/>
                  <a:gd name="T40" fmla="*/ 55 w 86"/>
                  <a:gd name="T41" fmla="*/ 205 h 205"/>
                  <a:gd name="T42" fmla="*/ 58 w 86"/>
                  <a:gd name="T43" fmla="*/ 205 h 205"/>
                  <a:gd name="T44" fmla="*/ 55 w 86"/>
                  <a:gd name="T45" fmla="*/ 199 h 205"/>
                  <a:gd name="T46" fmla="*/ 52 w 86"/>
                  <a:gd name="T47" fmla="*/ 200 h 205"/>
                  <a:gd name="T48" fmla="*/ 28 w 86"/>
                  <a:gd name="T49" fmla="*/ 135 h 205"/>
                  <a:gd name="T50" fmla="*/ 28 w 86"/>
                  <a:gd name="T51" fmla="*/ 21 h 205"/>
                  <a:gd name="T52" fmla="*/ 59 w 86"/>
                  <a:gd name="T53" fmla="*/ 21 h 205"/>
                  <a:gd name="T54" fmla="*/ 59 w 86"/>
                  <a:gd name="T55" fmla="*/ 135 h 205"/>
                  <a:gd name="T56" fmla="*/ 28 w 86"/>
                  <a:gd name="T57" fmla="*/ 13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205">
                    <a:moveTo>
                      <a:pt x="52" y="200"/>
                    </a:moveTo>
                    <a:cubicBezTo>
                      <a:pt x="47" y="200"/>
                      <a:pt x="43" y="196"/>
                      <a:pt x="43" y="192"/>
                    </a:cubicBezTo>
                    <a:cubicBezTo>
                      <a:pt x="43" y="187"/>
                      <a:pt x="47" y="184"/>
                      <a:pt x="52" y="184"/>
                    </a:cubicBezTo>
                    <a:cubicBezTo>
                      <a:pt x="53" y="184"/>
                      <a:pt x="54" y="184"/>
                      <a:pt x="55" y="184"/>
                    </a:cubicBezTo>
                    <a:cubicBezTo>
                      <a:pt x="61" y="167"/>
                      <a:pt x="61" y="167"/>
                      <a:pt x="61" y="167"/>
                    </a:cubicBezTo>
                    <a:cubicBezTo>
                      <a:pt x="60" y="168"/>
                      <a:pt x="59" y="168"/>
                      <a:pt x="58" y="168"/>
                    </a:cubicBezTo>
                    <a:cubicBezTo>
                      <a:pt x="55" y="168"/>
                      <a:pt x="54" y="167"/>
                      <a:pt x="54" y="165"/>
                    </a:cubicBezTo>
                    <a:cubicBezTo>
                      <a:pt x="54" y="162"/>
                      <a:pt x="55" y="161"/>
                      <a:pt x="58" y="161"/>
                    </a:cubicBezTo>
                    <a:cubicBezTo>
                      <a:pt x="60" y="161"/>
                      <a:pt x="61" y="162"/>
                      <a:pt x="62" y="164"/>
                    </a:cubicBezTo>
                    <a:cubicBezTo>
                      <a:pt x="72" y="134"/>
                      <a:pt x="72" y="134"/>
                      <a:pt x="72" y="134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82" y="21"/>
                      <a:pt x="86" y="16"/>
                      <a:pt x="86" y="10"/>
                    </a:cubicBezTo>
                    <a:cubicBezTo>
                      <a:pt x="86" y="5"/>
                      <a:pt x="82" y="0"/>
                      <a:pt x="7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6" y="198"/>
                      <a:pt x="23" y="205"/>
                      <a:pt x="33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6" y="205"/>
                      <a:pt x="57" y="205"/>
                      <a:pt x="58" y="205"/>
                    </a:cubicBezTo>
                    <a:cubicBezTo>
                      <a:pt x="57" y="203"/>
                      <a:pt x="56" y="201"/>
                      <a:pt x="55" y="199"/>
                    </a:cubicBezTo>
                    <a:cubicBezTo>
                      <a:pt x="54" y="200"/>
                      <a:pt x="53" y="200"/>
                      <a:pt x="52" y="200"/>
                    </a:cubicBezTo>
                    <a:close/>
                    <a:moveTo>
                      <a:pt x="28" y="135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5" name="Freeform 125"/>
              <p:cNvSpPr>
                <a:spLocks noEditPoints="1"/>
              </p:cNvSpPr>
              <p:nvPr/>
            </p:nvSpPr>
            <p:spPr bwMode="auto">
              <a:xfrm>
                <a:off x="5066218" y="4198217"/>
                <a:ext cx="577850" cy="725488"/>
              </a:xfrm>
              <a:custGeom>
                <a:avLst/>
                <a:gdLst>
                  <a:gd name="T0" fmla="*/ 118 w 154"/>
                  <a:gd name="T1" fmla="*/ 69 h 193"/>
                  <a:gd name="T2" fmla="*/ 118 w 154"/>
                  <a:gd name="T3" fmla="*/ 22 h 193"/>
                  <a:gd name="T4" fmla="*/ 126 w 154"/>
                  <a:gd name="T5" fmla="*/ 11 h 193"/>
                  <a:gd name="T6" fmla="*/ 115 w 154"/>
                  <a:gd name="T7" fmla="*/ 0 h 193"/>
                  <a:gd name="T8" fmla="*/ 39 w 154"/>
                  <a:gd name="T9" fmla="*/ 0 h 193"/>
                  <a:gd name="T10" fmla="*/ 28 w 154"/>
                  <a:gd name="T11" fmla="*/ 11 h 193"/>
                  <a:gd name="T12" fmla="*/ 34 w 154"/>
                  <a:gd name="T13" fmla="*/ 21 h 193"/>
                  <a:gd name="T14" fmla="*/ 34 w 154"/>
                  <a:gd name="T15" fmla="*/ 69 h 193"/>
                  <a:gd name="T16" fmla="*/ 0 w 154"/>
                  <a:gd name="T17" fmla="*/ 174 h 193"/>
                  <a:gd name="T18" fmla="*/ 19 w 154"/>
                  <a:gd name="T19" fmla="*/ 192 h 193"/>
                  <a:gd name="T20" fmla="*/ 19 w 154"/>
                  <a:gd name="T21" fmla="*/ 192 h 193"/>
                  <a:gd name="T22" fmla="*/ 19 w 154"/>
                  <a:gd name="T23" fmla="*/ 192 h 193"/>
                  <a:gd name="T24" fmla="*/ 25 w 154"/>
                  <a:gd name="T25" fmla="*/ 193 h 193"/>
                  <a:gd name="T26" fmla="*/ 129 w 154"/>
                  <a:gd name="T27" fmla="*/ 193 h 193"/>
                  <a:gd name="T28" fmla="*/ 154 w 154"/>
                  <a:gd name="T29" fmla="*/ 174 h 193"/>
                  <a:gd name="T30" fmla="*/ 118 w 154"/>
                  <a:gd name="T31" fmla="*/ 69 h 193"/>
                  <a:gd name="T32" fmla="*/ 49 w 154"/>
                  <a:gd name="T33" fmla="*/ 72 h 193"/>
                  <a:gd name="T34" fmla="*/ 49 w 154"/>
                  <a:gd name="T35" fmla="*/ 26 h 193"/>
                  <a:gd name="T36" fmla="*/ 104 w 154"/>
                  <a:gd name="T37" fmla="*/ 26 h 193"/>
                  <a:gd name="T38" fmla="*/ 104 w 154"/>
                  <a:gd name="T39" fmla="*/ 72 h 193"/>
                  <a:gd name="T40" fmla="*/ 109 w 154"/>
                  <a:gd name="T41" fmla="*/ 87 h 193"/>
                  <a:gd name="T42" fmla="*/ 44 w 154"/>
                  <a:gd name="T43" fmla="*/ 87 h 193"/>
                  <a:gd name="T44" fmla="*/ 49 w 154"/>
                  <a:gd name="T45" fmla="*/ 72 h 193"/>
                  <a:gd name="T46" fmla="*/ 58 w 154"/>
                  <a:gd name="T47" fmla="*/ 138 h 193"/>
                  <a:gd name="T48" fmla="*/ 54 w 154"/>
                  <a:gd name="T49" fmla="*/ 135 h 193"/>
                  <a:gd name="T50" fmla="*/ 58 w 154"/>
                  <a:gd name="T51" fmla="*/ 131 h 193"/>
                  <a:gd name="T52" fmla="*/ 62 w 154"/>
                  <a:gd name="T53" fmla="*/ 135 h 193"/>
                  <a:gd name="T54" fmla="*/ 58 w 154"/>
                  <a:gd name="T55" fmla="*/ 138 h 193"/>
                  <a:gd name="T56" fmla="*/ 80 w 154"/>
                  <a:gd name="T57" fmla="*/ 146 h 193"/>
                  <a:gd name="T58" fmla="*/ 76 w 154"/>
                  <a:gd name="T59" fmla="*/ 142 h 193"/>
                  <a:gd name="T60" fmla="*/ 80 w 154"/>
                  <a:gd name="T61" fmla="*/ 138 h 193"/>
                  <a:gd name="T62" fmla="*/ 84 w 154"/>
                  <a:gd name="T63" fmla="*/ 142 h 193"/>
                  <a:gd name="T64" fmla="*/ 80 w 154"/>
                  <a:gd name="T65" fmla="*/ 146 h 193"/>
                  <a:gd name="T66" fmla="*/ 80 w 154"/>
                  <a:gd name="T67" fmla="*/ 108 h 193"/>
                  <a:gd name="T68" fmla="*/ 84 w 154"/>
                  <a:gd name="T69" fmla="*/ 104 h 193"/>
                  <a:gd name="T70" fmla="*/ 88 w 154"/>
                  <a:gd name="T71" fmla="*/ 108 h 193"/>
                  <a:gd name="T72" fmla="*/ 84 w 154"/>
                  <a:gd name="T73" fmla="*/ 111 h 193"/>
                  <a:gd name="T74" fmla="*/ 80 w 154"/>
                  <a:gd name="T75" fmla="*/ 108 h 193"/>
                  <a:gd name="T76" fmla="*/ 90 w 154"/>
                  <a:gd name="T77" fmla="*/ 173 h 193"/>
                  <a:gd name="T78" fmla="*/ 86 w 154"/>
                  <a:gd name="T79" fmla="*/ 169 h 193"/>
                  <a:gd name="T80" fmla="*/ 90 w 154"/>
                  <a:gd name="T81" fmla="*/ 165 h 193"/>
                  <a:gd name="T82" fmla="*/ 94 w 154"/>
                  <a:gd name="T83" fmla="*/ 169 h 193"/>
                  <a:gd name="T84" fmla="*/ 90 w 154"/>
                  <a:gd name="T85" fmla="*/ 173 h 193"/>
                  <a:gd name="T86" fmla="*/ 104 w 154"/>
                  <a:gd name="T87" fmla="*/ 145 h 193"/>
                  <a:gd name="T88" fmla="*/ 108 w 154"/>
                  <a:gd name="T89" fmla="*/ 141 h 193"/>
                  <a:gd name="T90" fmla="*/ 112 w 154"/>
                  <a:gd name="T91" fmla="*/ 145 h 193"/>
                  <a:gd name="T92" fmla="*/ 108 w 154"/>
                  <a:gd name="T93" fmla="*/ 149 h 193"/>
                  <a:gd name="T94" fmla="*/ 104 w 154"/>
                  <a:gd name="T95" fmla="*/ 145 h 193"/>
                  <a:gd name="T96" fmla="*/ 117 w 154"/>
                  <a:gd name="T97" fmla="*/ 167 h 193"/>
                  <a:gd name="T98" fmla="*/ 109 w 154"/>
                  <a:gd name="T99" fmla="*/ 159 h 193"/>
                  <a:gd name="T100" fmla="*/ 117 w 154"/>
                  <a:gd name="T101" fmla="*/ 151 h 193"/>
                  <a:gd name="T102" fmla="*/ 126 w 154"/>
                  <a:gd name="T103" fmla="*/ 159 h 193"/>
                  <a:gd name="T104" fmla="*/ 117 w 154"/>
                  <a:gd name="T10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4" h="193">
                    <a:moveTo>
                      <a:pt x="118" y="69"/>
                    </a:moveTo>
                    <a:cubicBezTo>
                      <a:pt x="118" y="22"/>
                      <a:pt x="118" y="22"/>
                      <a:pt x="118" y="22"/>
                    </a:cubicBezTo>
                    <a:cubicBezTo>
                      <a:pt x="123" y="20"/>
                      <a:pt x="126" y="16"/>
                      <a:pt x="126" y="11"/>
                    </a:cubicBezTo>
                    <a:cubicBezTo>
                      <a:pt x="126" y="5"/>
                      <a:pt x="121" y="0"/>
                      <a:pt x="11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3" y="0"/>
                      <a:pt x="28" y="5"/>
                      <a:pt x="28" y="11"/>
                    </a:cubicBezTo>
                    <a:cubicBezTo>
                      <a:pt x="28" y="16"/>
                      <a:pt x="31" y="19"/>
                      <a:pt x="34" y="21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3"/>
                      <a:pt x="8" y="190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21" y="193"/>
                      <a:pt x="23" y="193"/>
                      <a:pt x="25" y="193"/>
                    </a:cubicBezTo>
                    <a:cubicBezTo>
                      <a:pt x="129" y="193"/>
                      <a:pt x="129" y="193"/>
                      <a:pt x="129" y="193"/>
                    </a:cubicBezTo>
                    <a:cubicBezTo>
                      <a:pt x="143" y="193"/>
                      <a:pt x="154" y="184"/>
                      <a:pt x="154" y="174"/>
                    </a:cubicBezTo>
                    <a:lnTo>
                      <a:pt x="118" y="69"/>
                    </a:lnTo>
                    <a:close/>
                    <a:moveTo>
                      <a:pt x="49" y="72"/>
                    </a:moveTo>
                    <a:cubicBezTo>
                      <a:pt x="49" y="26"/>
                      <a:pt x="49" y="26"/>
                      <a:pt x="49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44" y="87"/>
                      <a:pt x="44" y="87"/>
                      <a:pt x="44" y="87"/>
                    </a:cubicBezTo>
                    <a:lnTo>
                      <a:pt x="49" y="72"/>
                    </a:lnTo>
                    <a:close/>
                    <a:moveTo>
                      <a:pt x="58" y="138"/>
                    </a:moveTo>
                    <a:cubicBezTo>
                      <a:pt x="55" y="138"/>
                      <a:pt x="54" y="137"/>
                      <a:pt x="54" y="135"/>
                    </a:cubicBezTo>
                    <a:cubicBezTo>
                      <a:pt x="54" y="132"/>
                      <a:pt x="55" y="131"/>
                      <a:pt x="58" y="131"/>
                    </a:cubicBezTo>
                    <a:cubicBezTo>
                      <a:pt x="60" y="131"/>
                      <a:pt x="62" y="132"/>
                      <a:pt x="62" y="135"/>
                    </a:cubicBezTo>
                    <a:cubicBezTo>
                      <a:pt x="62" y="137"/>
                      <a:pt x="60" y="138"/>
                      <a:pt x="58" y="138"/>
                    </a:cubicBezTo>
                    <a:close/>
                    <a:moveTo>
                      <a:pt x="80" y="146"/>
                    </a:moveTo>
                    <a:cubicBezTo>
                      <a:pt x="78" y="146"/>
                      <a:pt x="76" y="144"/>
                      <a:pt x="76" y="142"/>
                    </a:cubicBezTo>
                    <a:cubicBezTo>
                      <a:pt x="76" y="140"/>
                      <a:pt x="78" y="138"/>
                      <a:pt x="80" y="138"/>
                    </a:cubicBezTo>
                    <a:cubicBezTo>
                      <a:pt x="82" y="138"/>
                      <a:pt x="84" y="140"/>
                      <a:pt x="84" y="142"/>
                    </a:cubicBezTo>
                    <a:cubicBezTo>
                      <a:pt x="84" y="144"/>
                      <a:pt x="82" y="146"/>
                      <a:pt x="80" y="146"/>
                    </a:cubicBezTo>
                    <a:close/>
                    <a:moveTo>
                      <a:pt x="80" y="108"/>
                    </a:moveTo>
                    <a:cubicBezTo>
                      <a:pt x="80" y="105"/>
                      <a:pt x="82" y="104"/>
                      <a:pt x="84" y="104"/>
                    </a:cubicBezTo>
                    <a:cubicBezTo>
                      <a:pt x="87" y="104"/>
                      <a:pt x="88" y="105"/>
                      <a:pt x="88" y="108"/>
                    </a:cubicBezTo>
                    <a:cubicBezTo>
                      <a:pt x="88" y="110"/>
                      <a:pt x="87" y="111"/>
                      <a:pt x="84" y="111"/>
                    </a:cubicBezTo>
                    <a:cubicBezTo>
                      <a:pt x="82" y="111"/>
                      <a:pt x="80" y="110"/>
                      <a:pt x="80" y="108"/>
                    </a:cubicBezTo>
                    <a:close/>
                    <a:moveTo>
                      <a:pt x="90" y="173"/>
                    </a:moveTo>
                    <a:cubicBezTo>
                      <a:pt x="88" y="173"/>
                      <a:pt x="86" y="171"/>
                      <a:pt x="86" y="169"/>
                    </a:cubicBezTo>
                    <a:cubicBezTo>
                      <a:pt x="86" y="167"/>
                      <a:pt x="88" y="165"/>
                      <a:pt x="90" y="165"/>
                    </a:cubicBezTo>
                    <a:cubicBezTo>
                      <a:pt x="92" y="165"/>
                      <a:pt x="94" y="167"/>
                      <a:pt x="94" y="169"/>
                    </a:cubicBezTo>
                    <a:cubicBezTo>
                      <a:pt x="94" y="171"/>
                      <a:pt x="92" y="173"/>
                      <a:pt x="90" y="173"/>
                    </a:cubicBezTo>
                    <a:close/>
                    <a:moveTo>
                      <a:pt x="104" y="145"/>
                    </a:moveTo>
                    <a:cubicBezTo>
                      <a:pt x="104" y="143"/>
                      <a:pt x="106" y="141"/>
                      <a:pt x="108" y="141"/>
                    </a:cubicBezTo>
                    <a:cubicBezTo>
                      <a:pt x="110" y="141"/>
                      <a:pt x="112" y="143"/>
                      <a:pt x="112" y="145"/>
                    </a:cubicBezTo>
                    <a:cubicBezTo>
                      <a:pt x="112" y="147"/>
                      <a:pt x="110" y="149"/>
                      <a:pt x="108" y="149"/>
                    </a:cubicBezTo>
                    <a:cubicBezTo>
                      <a:pt x="106" y="149"/>
                      <a:pt x="104" y="147"/>
                      <a:pt x="104" y="145"/>
                    </a:cubicBezTo>
                    <a:close/>
                    <a:moveTo>
                      <a:pt x="117" y="167"/>
                    </a:moveTo>
                    <a:cubicBezTo>
                      <a:pt x="113" y="167"/>
                      <a:pt x="109" y="164"/>
                      <a:pt x="109" y="159"/>
                    </a:cubicBezTo>
                    <a:cubicBezTo>
                      <a:pt x="109" y="155"/>
                      <a:pt x="113" y="151"/>
                      <a:pt x="117" y="151"/>
                    </a:cubicBezTo>
                    <a:cubicBezTo>
                      <a:pt x="122" y="151"/>
                      <a:pt x="126" y="155"/>
                      <a:pt x="126" y="159"/>
                    </a:cubicBezTo>
                    <a:cubicBezTo>
                      <a:pt x="126" y="164"/>
                      <a:pt x="122" y="167"/>
                      <a:pt x="117" y="1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26" name="组合 225"/>
            <p:cNvGrpSpPr/>
            <p:nvPr/>
          </p:nvGrpSpPr>
          <p:grpSpPr>
            <a:xfrm>
              <a:off x="3162805" y="4088679"/>
              <a:ext cx="1036638" cy="815976"/>
              <a:chOff x="3162805" y="4088679"/>
              <a:chExt cx="1036638" cy="815976"/>
            </a:xfrm>
            <a:grpFill/>
          </p:grpSpPr>
          <p:sp>
            <p:nvSpPr>
              <p:cNvPr id="231" name="Freeform 128"/>
              <p:cNvSpPr/>
              <p:nvPr/>
            </p:nvSpPr>
            <p:spPr bwMode="auto">
              <a:xfrm>
                <a:off x="3383468" y="4499842"/>
                <a:ext cx="555625" cy="404813"/>
              </a:xfrm>
              <a:custGeom>
                <a:avLst/>
                <a:gdLst>
                  <a:gd name="T0" fmla="*/ 0 w 148"/>
                  <a:gd name="T1" fmla="*/ 0 h 108"/>
                  <a:gd name="T2" fmla="*/ 0 w 148"/>
                  <a:gd name="T3" fmla="*/ 81 h 108"/>
                  <a:gd name="T4" fmla="*/ 74 w 148"/>
                  <a:gd name="T5" fmla="*/ 108 h 108"/>
                  <a:gd name="T6" fmla="*/ 148 w 148"/>
                  <a:gd name="T7" fmla="*/ 81 h 108"/>
                  <a:gd name="T8" fmla="*/ 148 w 148"/>
                  <a:gd name="T9" fmla="*/ 5 h 108"/>
                  <a:gd name="T10" fmla="*/ 79 w 148"/>
                  <a:gd name="T11" fmla="*/ 39 h 108"/>
                  <a:gd name="T12" fmla="*/ 0 w 148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08">
                    <a:moveTo>
                      <a:pt x="0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17" y="97"/>
                      <a:pt x="44" y="108"/>
                      <a:pt x="74" y="108"/>
                    </a:cubicBezTo>
                    <a:cubicBezTo>
                      <a:pt x="104" y="108"/>
                      <a:pt x="131" y="97"/>
                      <a:pt x="148" y="81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79" y="39"/>
                      <a:pt x="79" y="39"/>
                      <a:pt x="79" y="3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129"/>
              <p:cNvSpPr/>
              <p:nvPr/>
            </p:nvSpPr>
            <p:spPr bwMode="auto">
              <a:xfrm>
                <a:off x="3162805" y="4088679"/>
                <a:ext cx="1036638" cy="519113"/>
              </a:xfrm>
              <a:custGeom>
                <a:avLst/>
                <a:gdLst>
                  <a:gd name="T0" fmla="*/ 653 w 653"/>
                  <a:gd name="T1" fmla="*/ 164 h 327"/>
                  <a:gd name="T2" fmla="*/ 326 w 653"/>
                  <a:gd name="T3" fmla="*/ 0 h 327"/>
                  <a:gd name="T4" fmla="*/ 0 w 653"/>
                  <a:gd name="T5" fmla="*/ 164 h 327"/>
                  <a:gd name="T6" fmla="*/ 326 w 653"/>
                  <a:gd name="T7" fmla="*/ 327 h 327"/>
                  <a:gd name="T8" fmla="*/ 653 w 653"/>
                  <a:gd name="T9" fmla="*/ 16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27">
                    <a:moveTo>
                      <a:pt x="653" y="164"/>
                    </a:moveTo>
                    <a:lnTo>
                      <a:pt x="326" y="0"/>
                    </a:lnTo>
                    <a:lnTo>
                      <a:pt x="0" y="164"/>
                    </a:lnTo>
                    <a:lnTo>
                      <a:pt x="326" y="327"/>
                    </a:lnTo>
                    <a:lnTo>
                      <a:pt x="653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130"/>
              <p:cNvSpPr/>
              <p:nvPr/>
            </p:nvSpPr>
            <p:spPr bwMode="auto">
              <a:xfrm>
                <a:off x="4007355" y="4423642"/>
                <a:ext cx="115888" cy="350838"/>
              </a:xfrm>
              <a:custGeom>
                <a:avLst/>
                <a:gdLst>
                  <a:gd name="T0" fmla="*/ 24 w 31"/>
                  <a:gd name="T1" fmla="*/ 49 h 93"/>
                  <a:gd name="T2" fmla="*/ 24 w 31"/>
                  <a:gd name="T3" fmla="*/ 0 h 93"/>
                  <a:gd name="T4" fmla="*/ 8 w 31"/>
                  <a:gd name="T5" fmla="*/ 7 h 93"/>
                  <a:gd name="T6" fmla="*/ 8 w 31"/>
                  <a:gd name="T7" fmla="*/ 49 h 93"/>
                  <a:gd name="T8" fmla="*/ 0 w 31"/>
                  <a:gd name="T9" fmla="*/ 63 h 93"/>
                  <a:gd name="T10" fmla="*/ 16 w 31"/>
                  <a:gd name="T11" fmla="*/ 93 h 93"/>
                  <a:gd name="T12" fmla="*/ 31 w 31"/>
                  <a:gd name="T13" fmla="*/ 63 h 93"/>
                  <a:gd name="T14" fmla="*/ 24 w 31"/>
                  <a:gd name="T15" fmla="*/ 4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3">
                    <a:moveTo>
                      <a:pt x="24" y="49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3" y="52"/>
                      <a:pt x="0" y="57"/>
                      <a:pt x="0" y="63"/>
                    </a:cubicBezTo>
                    <a:cubicBezTo>
                      <a:pt x="0" y="72"/>
                      <a:pt x="7" y="93"/>
                      <a:pt x="16" y="93"/>
                    </a:cubicBezTo>
                    <a:cubicBezTo>
                      <a:pt x="24" y="93"/>
                      <a:pt x="31" y="72"/>
                      <a:pt x="31" y="63"/>
                    </a:cubicBezTo>
                    <a:cubicBezTo>
                      <a:pt x="31" y="57"/>
                      <a:pt x="28" y="52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227" name="组合 226"/>
            <p:cNvGrpSpPr/>
            <p:nvPr/>
          </p:nvGrpSpPr>
          <p:grpSpPr>
            <a:xfrm>
              <a:off x="4870955" y="881929"/>
              <a:ext cx="841375" cy="977900"/>
              <a:chOff x="4870955" y="881929"/>
              <a:chExt cx="841375" cy="977900"/>
            </a:xfrm>
            <a:grpFill/>
          </p:grpSpPr>
          <p:sp>
            <p:nvSpPr>
              <p:cNvPr id="228" name="Freeform 133"/>
              <p:cNvSpPr/>
              <p:nvPr/>
            </p:nvSpPr>
            <p:spPr bwMode="auto">
              <a:xfrm>
                <a:off x="4964618" y="1736004"/>
                <a:ext cx="150813" cy="123825"/>
              </a:xfrm>
              <a:custGeom>
                <a:avLst/>
                <a:gdLst>
                  <a:gd name="T0" fmla="*/ 32 w 40"/>
                  <a:gd name="T1" fmla="*/ 23 h 33"/>
                  <a:gd name="T2" fmla="*/ 28 w 40"/>
                  <a:gd name="T3" fmla="*/ 23 h 33"/>
                  <a:gd name="T4" fmla="*/ 28 w 40"/>
                  <a:gd name="T5" fmla="*/ 0 h 33"/>
                  <a:gd name="T6" fmla="*/ 22 w 40"/>
                  <a:gd name="T7" fmla="*/ 0 h 33"/>
                  <a:gd name="T8" fmla="*/ 22 w 40"/>
                  <a:gd name="T9" fmla="*/ 23 h 33"/>
                  <a:gd name="T10" fmla="*/ 18 w 40"/>
                  <a:gd name="T11" fmla="*/ 23 h 33"/>
                  <a:gd name="T12" fmla="*/ 18 w 40"/>
                  <a:gd name="T13" fmla="*/ 0 h 33"/>
                  <a:gd name="T14" fmla="*/ 11 w 40"/>
                  <a:gd name="T15" fmla="*/ 0 h 33"/>
                  <a:gd name="T16" fmla="*/ 11 w 40"/>
                  <a:gd name="T17" fmla="*/ 23 h 33"/>
                  <a:gd name="T18" fmla="*/ 7 w 40"/>
                  <a:gd name="T19" fmla="*/ 23 h 33"/>
                  <a:gd name="T20" fmla="*/ 7 w 40"/>
                  <a:gd name="T21" fmla="*/ 0 h 33"/>
                  <a:gd name="T22" fmla="*/ 0 w 40"/>
                  <a:gd name="T23" fmla="*/ 0 h 33"/>
                  <a:gd name="T24" fmla="*/ 0 w 40"/>
                  <a:gd name="T25" fmla="*/ 27 h 33"/>
                  <a:gd name="T26" fmla="*/ 7 w 40"/>
                  <a:gd name="T27" fmla="*/ 33 h 33"/>
                  <a:gd name="T28" fmla="*/ 33 w 40"/>
                  <a:gd name="T29" fmla="*/ 33 h 33"/>
                  <a:gd name="T30" fmla="*/ 40 w 40"/>
                  <a:gd name="T31" fmla="*/ 27 h 33"/>
                  <a:gd name="T32" fmla="*/ 40 w 40"/>
                  <a:gd name="T33" fmla="*/ 0 h 33"/>
                  <a:gd name="T34" fmla="*/ 32 w 40"/>
                  <a:gd name="T35" fmla="*/ 0 h 33"/>
                  <a:gd name="T36" fmla="*/ 32 w 40"/>
                  <a:gd name="T37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33">
                    <a:moveTo>
                      <a:pt x="32" y="2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7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7" y="33"/>
                      <a:pt x="40" y="30"/>
                      <a:pt x="40" y="2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134"/>
              <p:cNvSpPr/>
              <p:nvPr/>
            </p:nvSpPr>
            <p:spPr bwMode="auto">
              <a:xfrm>
                <a:off x="5448805" y="1736004"/>
                <a:ext cx="147638" cy="123825"/>
              </a:xfrm>
              <a:custGeom>
                <a:avLst/>
                <a:gdLst>
                  <a:gd name="T0" fmla="*/ 32 w 39"/>
                  <a:gd name="T1" fmla="*/ 23 h 33"/>
                  <a:gd name="T2" fmla="*/ 28 w 39"/>
                  <a:gd name="T3" fmla="*/ 23 h 33"/>
                  <a:gd name="T4" fmla="*/ 28 w 39"/>
                  <a:gd name="T5" fmla="*/ 0 h 33"/>
                  <a:gd name="T6" fmla="*/ 22 w 39"/>
                  <a:gd name="T7" fmla="*/ 0 h 33"/>
                  <a:gd name="T8" fmla="*/ 22 w 39"/>
                  <a:gd name="T9" fmla="*/ 23 h 33"/>
                  <a:gd name="T10" fmla="*/ 18 w 39"/>
                  <a:gd name="T11" fmla="*/ 23 h 33"/>
                  <a:gd name="T12" fmla="*/ 18 w 39"/>
                  <a:gd name="T13" fmla="*/ 0 h 33"/>
                  <a:gd name="T14" fmla="*/ 11 w 39"/>
                  <a:gd name="T15" fmla="*/ 0 h 33"/>
                  <a:gd name="T16" fmla="*/ 11 w 39"/>
                  <a:gd name="T17" fmla="*/ 23 h 33"/>
                  <a:gd name="T18" fmla="*/ 7 w 39"/>
                  <a:gd name="T19" fmla="*/ 23 h 33"/>
                  <a:gd name="T20" fmla="*/ 7 w 39"/>
                  <a:gd name="T21" fmla="*/ 0 h 33"/>
                  <a:gd name="T22" fmla="*/ 0 w 39"/>
                  <a:gd name="T23" fmla="*/ 0 h 33"/>
                  <a:gd name="T24" fmla="*/ 0 w 39"/>
                  <a:gd name="T25" fmla="*/ 27 h 33"/>
                  <a:gd name="T26" fmla="*/ 7 w 39"/>
                  <a:gd name="T27" fmla="*/ 33 h 33"/>
                  <a:gd name="T28" fmla="*/ 33 w 39"/>
                  <a:gd name="T29" fmla="*/ 33 h 33"/>
                  <a:gd name="T30" fmla="*/ 39 w 39"/>
                  <a:gd name="T31" fmla="*/ 27 h 33"/>
                  <a:gd name="T32" fmla="*/ 39 w 39"/>
                  <a:gd name="T33" fmla="*/ 0 h 33"/>
                  <a:gd name="T34" fmla="*/ 32 w 39"/>
                  <a:gd name="T35" fmla="*/ 0 h 33"/>
                  <a:gd name="T36" fmla="*/ 32 w 39"/>
                  <a:gd name="T37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3">
                    <a:moveTo>
                      <a:pt x="32" y="2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7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7" y="33"/>
                      <a:pt x="39" y="30"/>
                      <a:pt x="39" y="27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135"/>
              <p:cNvSpPr>
                <a:spLocks noEditPoints="1"/>
              </p:cNvSpPr>
              <p:nvPr/>
            </p:nvSpPr>
            <p:spPr bwMode="auto">
              <a:xfrm>
                <a:off x="4870955" y="881929"/>
                <a:ext cx="841375" cy="842963"/>
              </a:xfrm>
              <a:custGeom>
                <a:avLst/>
                <a:gdLst>
                  <a:gd name="T0" fmla="*/ 202 w 224"/>
                  <a:gd name="T1" fmla="*/ 83 h 224"/>
                  <a:gd name="T2" fmla="*/ 200 w 224"/>
                  <a:gd name="T3" fmla="*/ 94 h 224"/>
                  <a:gd name="T4" fmla="*/ 193 w 224"/>
                  <a:gd name="T5" fmla="*/ 67 h 224"/>
                  <a:gd name="T6" fmla="*/ 111 w 224"/>
                  <a:gd name="T7" fmla="*/ 0 h 224"/>
                  <a:gd name="T8" fmla="*/ 29 w 224"/>
                  <a:gd name="T9" fmla="*/ 67 h 224"/>
                  <a:gd name="T10" fmla="*/ 24 w 224"/>
                  <a:gd name="T11" fmla="*/ 93 h 224"/>
                  <a:gd name="T12" fmla="*/ 22 w 224"/>
                  <a:gd name="T13" fmla="*/ 82 h 224"/>
                  <a:gd name="T14" fmla="*/ 0 w 224"/>
                  <a:gd name="T15" fmla="*/ 84 h 224"/>
                  <a:gd name="T16" fmla="*/ 2 w 224"/>
                  <a:gd name="T17" fmla="*/ 124 h 224"/>
                  <a:gd name="T18" fmla="*/ 24 w 224"/>
                  <a:gd name="T19" fmla="*/ 122 h 224"/>
                  <a:gd name="T20" fmla="*/ 29 w 224"/>
                  <a:gd name="T21" fmla="*/ 104 h 224"/>
                  <a:gd name="T22" fmla="*/ 24 w 224"/>
                  <a:gd name="T23" fmla="*/ 147 h 224"/>
                  <a:gd name="T24" fmla="*/ 11 w 224"/>
                  <a:gd name="T25" fmla="*/ 204 h 224"/>
                  <a:gd name="T26" fmla="*/ 3 w 224"/>
                  <a:gd name="T27" fmla="*/ 224 h 224"/>
                  <a:gd name="T28" fmla="*/ 217 w 224"/>
                  <a:gd name="T29" fmla="*/ 216 h 224"/>
                  <a:gd name="T30" fmla="*/ 211 w 224"/>
                  <a:gd name="T31" fmla="*/ 165 h 224"/>
                  <a:gd name="T32" fmla="*/ 193 w 224"/>
                  <a:gd name="T33" fmla="*/ 147 h 224"/>
                  <a:gd name="T34" fmla="*/ 200 w 224"/>
                  <a:gd name="T35" fmla="*/ 105 h 224"/>
                  <a:gd name="T36" fmla="*/ 202 w 224"/>
                  <a:gd name="T37" fmla="*/ 125 h 224"/>
                  <a:gd name="T38" fmla="*/ 224 w 224"/>
                  <a:gd name="T39" fmla="*/ 123 h 224"/>
                  <a:gd name="T40" fmla="*/ 222 w 224"/>
                  <a:gd name="T41" fmla="*/ 83 h 224"/>
                  <a:gd name="T42" fmla="*/ 188 w 224"/>
                  <a:gd name="T43" fmla="*/ 44 h 224"/>
                  <a:gd name="T44" fmla="*/ 34 w 224"/>
                  <a:gd name="T45" fmla="*/ 61 h 224"/>
                  <a:gd name="T46" fmla="*/ 177 w 224"/>
                  <a:gd name="T47" fmla="*/ 83 h 224"/>
                  <a:gd name="T48" fmla="*/ 45 w 224"/>
                  <a:gd name="T49" fmla="*/ 141 h 224"/>
                  <a:gd name="T50" fmla="*/ 177 w 224"/>
                  <a:gd name="T51" fmla="*/ 83 h 224"/>
                  <a:gd name="T52" fmla="*/ 27 w 224"/>
                  <a:gd name="T53" fmla="*/ 181 h 224"/>
                  <a:gd name="T54" fmla="*/ 64 w 224"/>
                  <a:gd name="T55" fmla="*/ 181 h 224"/>
                  <a:gd name="T56" fmla="*/ 151 w 224"/>
                  <a:gd name="T57" fmla="*/ 203 h 224"/>
                  <a:gd name="T58" fmla="*/ 68 w 224"/>
                  <a:gd name="T59" fmla="*/ 199 h 224"/>
                  <a:gd name="T60" fmla="*/ 146 w 224"/>
                  <a:gd name="T61" fmla="*/ 193 h 224"/>
                  <a:gd name="T62" fmla="*/ 151 w 224"/>
                  <a:gd name="T63" fmla="*/ 203 h 224"/>
                  <a:gd name="T64" fmla="*/ 74 w 224"/>
                  <a:gd name="T65" fmla="*/ 185 h 224"/>
                  <a:gd name="T66" fmla="*/ 74 w 224"/>
                  <a:gd name="T67" fmla="*/ 173 h 224"/>
                  <a:gd name="T68" fmla="*/ 152 w 224"/>
                  <a:gd name="T69" fmla="*/ 179 h 224"/>
                  <a:gd name="T70" fmla="*/ 146 w 224"/>
                  <a:gd name="T71" fmla="*/ 164 h 224"/>
                  <a:gd name="T72" fmla="*/ 68 w 224"/>
                  <a:gd name="T73" fmla="*/ 158 h 224"/>
                  <a:gd name="T74" fmla="*/ 152 w 224"/>
                  <a:gd name="T75" fmla="*/ 157 h 224"/>
                  <a:gd name="T76" fmla="*/ 146 w 224"/>
                  <a:gd name="T77" fmla="*/ 164 h 224"/>
                  <a:gd name="T78" fmla="*/ 155 w 224"/>
                  <a:gd name="T79" fmla="*/ 181 h 224"/>
                  <a:gd name="T80" fmla="*/ 193 w 224"/>
                  <a:gd name="T81" fmla="*/ 18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4" h="224">
                    <a:moveTo>
                      <a:pt x="222" y="83"/>
                    </a:moveTo>
                    <a:cubicBezTo>
                      <a:pt x="202" y="83"/>
                      <a:pt x="202" y="83"/>
                      <a:pt x="202" y="83"/>
                    </a:cubicBezTo>
                    <a:cubicBezTo>
                      <a:pt x="201" y="83"/>
                      <a:pt x="200" y="84"/>
                      <a:pt x="200" y="85"/>
                    </a:cubicBezTo>
                    <a:cubicBezTo>
                      <a:pt x="200" y="94"/>
                      <a:pt x="200" y="94"/>
                      <a:pt x="200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3" y="17"/>
                      <a:pt x="157" y="0"/>
                      <a:pt x="111" y="0"/>
                    </a:cubicBezTo>
                    <a:cubicBezTo>
                      <a:pt x="65" y="0"/>
                      <a:pt x="29" y="17"/>
                      <a:pt x="29" y="38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3"/>
                      <a:pt x="23" y="82"/>
                      <a:pt x="2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82"/>
                      <a:pt x="0" y="83"/>
                      <a:pt x="0" y="84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3" y="124"/>
                      <a:pt x="24" y="123"/>
                      <a:pt x="24" y="122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29" y="147"/>
                      <a:pt x="29" y="147"/>
                      <a:pt x="29" y="147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17" y="147"/>
                      <a:pt x="11" y="155"/>
                      <a:pt x="11" y="165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7" y="205"/>
                      <a:pt x="3" y="210"/>
                      <a:pt x="3" y="216"/>
                    </a:cubicBezTo>
                    <a:cubicBezTo>
                      <a:pt x="3" y="224"/>
                      <a:pt x="3" y="224"/>
                      <a:pt x="3" y="224"/>
                    </a:cubicBezTo>
                    <a:cubicBezTo>
                      <a:pt x="217" y="224"/>
                      <a:pt x="217" y="224"/>
                      <a:pt x="217" y="224"/>
                    </a:cubicBezTo>
                    <a:cubicBezTo>
                      <a:pt x="217" y="216"/>
                      <a:pt x="217" y="216"/>
                      <a:pt x="217" y="216"/>
                    </a:cubicBezTo>
                    <a:cubicBezTo>
                      <a:pt x="217" y="211"/>
                      <a:pt x="214" y="207"/>
                      <a:pt x="211" y="205"/>
                    </a:cubicBezTo>
                    <a:cubicBezTo>
                      <a:pt x="211" y="165"/>
                      <a:pt x="211" y="165"/>
                      <a:pt x="211" y="165"/>
                    </a:cubicBezTo>
                    <a:cubicBezTo>
                      <a:pt x="211" y="155"/>
                      <a:pt x="205" y="147"/>
                      <a:pt x="198" y="147"/>
                    </a:cubicBezTo>
                    <a:cubicBezTo>
                      <a:pt x="193" y="147"/>
                      <a:pt x="193" y="147"/>
                      <a:pt x="193" y="147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25"/>
                      <a:pt x="201" y="125"/>
                      <a:pt x="202" y="125"/>
                    </a:cubicBezTo>
                    <a:cubicBezTo>
                      <a:pt x="222" y="125"/>
                      <a:pt x="222" y="125"/>
                      <a:pt x="222" y="125"/>
                    </a:cubicBezTo>
                    <a:cubicBezTo>
                      <a:pt x="223" y="125"/>
                      <a:pt x="224" y="125"/>
                      <a:pt x="224" y="123"/>
                    </a:cubicBezTo>
                    <a:cubicBezTo>
                      <a:pt x="224" y="85"/>
                      <a:pt x="224" y="85"/>
                      <a:pt x="224" y="85"/>
                    </a:cubicBezTo>
                    <a:cubicBezTo>
                      <a:pt x="224" y="84"/>
                      <a:pt x="223" y="83"/>
                      <a:pt x="222" y="83"/>
                    </a:cubicBezTo>
                    <a:close/>
                    <a:moveTo>
                      <a:pt x="34" y="44"/>
                    </a:moveTo>
                    <a:cubicBezTo>
                      <a:pt x="188" y="44"/>
                      <a:pt x="188" y="44"/>
                      <a:pt x="188" y="44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34" y="61"/>
                      <a:pt x="34" y="61"/>
                      <a:pt x="34" y="61"/>
                    </a:cubicBezTo>
                    <a:lnTo>
                      <a:pt x="34" y="44"/>
                    </a:lnTo>
                    <a:close/>
                    <a:moveTo>
                      <a:pt x="177" y="83"/>
                    </a:moveTo>
                    <a:cubicBezTo>
                      <a:pt x="177" y="141"/>
                      <a:pt x="177" y="141"/>
                      <a:pt x="177" y="141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83"/>
                      <a:pt x="45" y="83"/>
                      <a:pt x="45" y="83"/>
                    </a:cubicBezTo>
                    <a:lnTo>
                      <a:pt x="177" y="83"/>
                    </a:lnTo>
                    <a:close/>
                    <a:moveTo>
                      <a:pt x="45" y="200"/>
                    </a:moveTo>
                    <a:cubicBezTo>
                      <a:pt x="34" y="200"/>
                      <a:pt x="27" y="192"/>
                      <a:pt x="27" y="181"/>
                    </a:cubicBezTo>
                    <a:cubicBezTo>
                      <a:pt x="27" y="170"/>
                      <a:pt x="34" y="162"/>
                      <a:pt x="45" y="162"/>
                    </a:cubicBezTo>
                    <a:cubicBezTo>
                      <a:pt x="57" y="162"/>
                      <a:pt x="64" y="170"/>
                      <a:pt x="64" y="181"/>
                    </a:cubicBezTo>
                    <a:cubicBezTo>
                      <a:pt x="64" y="192"/>
                      <a:pt x="57" y="200"/>
                      <a:pt x="45" y="200"/>
                    </a:cubicBezTo>
                    <a:close/>
                    <a:moveTo>
                      <a:pt x="151" y="203"/>
                    </a:moveTo>
                    <a:cubicBezTo>
                      <a:pt x="69" y="203"/>
                      <a:pt x="69" y="203"/>
                      <a:pt x="69" y="203"/>
                    </a:cubicBezTo>
                    <a:cubicBezTo>
                      <a:pt x="68" y="202"/>
                      <a:pt x="68" y="201"/>
                      <a:pt x="68" y="199"/>
                    </a:cubicBezTo>
                    <a:cubicBezTo>
                      <a:pt x="68" y="196"/>
                      <a:pt x="71" y="193"/>
                      <a:pt x="74" y="193"/>
                    </a:cubicBezTo>
                    <a:cubicBezTo>
                      <a:pt x="146" y="193"/>
                      <a:pt x="146" y="193"/>
                      <a:pt x="146" y="193"/>
                    </a:cubicBezTo>
                    <a:cubicBezTo>
                      <a:pt x="149" y="193"/>
                      <a:pt x="152" y="196"/>
                      <a:pt x="152" y="199"/>
                    </a:cubicBezTo>
                    <a:cubicBezTo>
                      <a:pt x="152" y="201"/>
                      <a:pt x="152" y="202"/>
                      <a:pt x="151" y="203"/>
                    </a:cubicBezTo>
                    <a:close/>
                    <a:moveTo>
                      <a:pt x="146" y="185"/>
                    </a:moveTo>
                    <a:cubicBezTo>
                      <a:pt x="74" y="185"/>
                      <a:pt x="74" y="185"/>
                      <a:pt x="74" y="185"/>
                    </a:cubicBezTo>
                    <a:cubicBezTo>
                      <a:pt x="71" y="185"/>
                      <a:pt x="68" y="182"/>
                      <a:pt x="68" y="179"/>
                    </a:cubicBezTo>
                    <a:cubicBezTo>
                      <a:pt x="68" y="175"/>
                      <a:pt x="71" y="173"/>
                      <a:pt x="74" y="173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9" y="173"/>
                      <a:pt x="152" y="175"/>
                      <a:pt x="152" y="179"/>
                    </a:cubicBezTo>
                    <a:cubicBezTo>
                      <a:pt x="152" y="182"/>
                      <a:pt x="149" y="185"/>
                      <a:pt x="146" y="185"/>
                    </a:cubicBezTo>
                    <a:close/>
                    <a:moveTo>
                      <a:pt x="146" y="164"/>
                    </a:moveTo>
                    <a:cubicBezTo>
                      <a:pt x="74" y="164"/>
                      <a:pt x="74" y="164"/>
                      <a:pt x="74" y="164"/>
                    </a:cubicBezTo>
                    <a:cubicBezTo>
                      <a:pt x="71" y="164"/>
                      <a:pt x="68" y="161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152" y="157"/>
                      <a:pt x="152" y="157"/>
                      <a:pt x="152" y="157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2" y="161"/>
                      <a:pt x="149" y="164"/>
                      <a:pt x="146" y="164"/>
                    </a:cubicBezTo>
                    <a:close/>
                    <a:moveTo>
                      <a:pt x="174" y="200"/>
                    </a:moveTo>
                    <a:cubicBezTo>
                      <a:pt x="163" y="200"/>
                      <a:pt x="155" y="191"/>
                      <a:pt x="155" y="181"/>
                    </a:cubicBezTo>
                    <a:cubicBezTo>
                      <a:pt x="155" y="169"/>
                      <a:pt x="163" y="161"/>
                      <a:pt x="174" y="161"/>
                    </a:cubicBezTo>
                    <a:cubicBezTo>
                      <a:pt x="185" y="161"/>
                      <a:pt x="193" y="169"/>
                      <a:pt x="193" y="181"/>
                    </a:cubicBezTo>
                    <a:cubicBezTo>
                      <a:pt x="193" y="191"/>
                      <a:pt x="186" y="200"/>
                      <a:pt x="17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23" name="组合 322"/>
          <p:cNvGrpSpPr>
            <a:grpSpLocks noChangeAspect="1"/>
          </p:cNvGrpSpPr>
          <p:nvPr/>
        </p:nvGrpSpPr>
        <p:grpSpPr>
          <a:xfrm>
            <a:off x="5585541" y="5150009"/>
            <a:ext cx="5856000" cy="781919"/>
            <a:chOff x="393701" y="2014538"/>
            <a:chExt cx="8310562" cy="1109663"/>
          </a:xfrm>
          <a:solidFill>
            <a:schemeClr val="accent1"/>
          </a:solidFill>
        </p:grpSpPr>
        <p:sp>
          <p:nvSpPr>
            <p:cNvPr id="324" name="Freeform 7"/>
            <p:cNvSpPr>
              <a:spLocks noEditPoints="1"/>
            </p:cNvSpPr>
            <p:nvPr/>
          </p:nvSpPr>
          <p:spPr bwMode="auto">
            <a:xfrm>
              <a:off x="393701" y="2254251"/>
              <a:ext cx="323850" cy="779463"/>
            </a:xfrm>
            <a:custGeom>
              <a:avLst/>
              <a:gdLst>
                <a:gd name="T0" fmla="*/ 76 w 86"/>
                <a:gd name="T1" fmla="*/ 0 h 206"/>
                <a:gd name="T2" fmla="*/ 11 w 86"/>
                <a:gd name="T3" fmla="*/ 0 h 206"/>
                <a:gd name="T4" fmla="*/ 0 w 86"/>
                <a:gd name="T5" fmla="*/ 11 h 206"/>
                <a:gd name="T6" fmla="*/ 11 w 86"/>
                <a:gd name="T7" fmla="*/ 22 h 206"/>
                <a:gd name="T8" fmla="*/ 16 w 86"/>
                <a:gd name="T9" fmla="*/ 22 h 206"/>
                <a:gd name="T10" fmla="*/ 16 w 86"/>
                <a:gd name="T11" fmla="*/ 189 h 206"/>
                <a:gd name="T12" fmla="*/ 33 w 86"/>
                <a:gd name="T13" fmla="*/ 206 h 206"/>
                <a:gd name="T14" fmla="*/ 54 w 86"/>
                <a:gd name="T15" fmla="*/ 206 h 206"/>
                <a:gd name="T16" fmla="*/ 71 w 86"/>
                <a:gd name="T17" fmla="*/ 189 h 206"/>
                <a:gd name="T18" fmla="*/ 71 w 86"/>
                <a:gd name="T19" fmla="*/ 22 h 206"/>
                <a:gd name="T20" fmla="*/ 76 w 86"/>
                <a:gd name="T21" fmla="*/ 22 h 206"/>
                <a:gd name="T22" fmla="*/ 86 w 86"/>
                <a:gd name="T23" fmla="*/ 11 h 206"/>
                <a:gd name="T24" fmla="*/ 76 w 86"/>
                <a:gd name="T25" fmla="*/ 0 h 206"/>
                <a:gd name="T26" fmla="*/ 28 w 86"/>
                <a:gd name="T27" fmla="*/ 135 h 206"/>
                <a:gd name="T28" fmla="*/ 28 w 86"/>
                <a:gd name="T29" fmla="*/ 22 h 206"/>
                <a:gd name="T30" fmla="*/ 59 w 86"/>
                <a:gd name="T31" fmla="*/ 22 h 206"/>
                <a:gd name="T32" fmla="*/ 59 w 86"/>
                <a:gd name="T33" fmla="*/ 135 h 206"/>
                <a:gd name="T34" fmla="*/ 28 w 86"/>
                <a:gd name="T35" fmla="*/ 135 h 206"/>
                <a:gd name="T36" fmla="*/ 52 w 86"/>
                <a:gd name="T37" fmla="*/ 200 h 206"/>
                <a:gd name="T38" fmla="*/ 43 w 86"/>
                <a:gd name="T39" fmla="*/ 192 h 206"/>
                <a:gd name="T40" fmla="*/ 52 w 86"/>
                <a:gd name="T41" fmla="*/ 184 h 206"/>
                <a:gd name="T42" fmla="*/ 60 w 86"/>
                <a:gd name="T43" fmla="*/ 192 h 206"/>
                <a:gd name="T44" fmla="*/ 52 w 86"/>
                <a:gd name="T45" fmla="*/ 200 h 206"/>
                <a:gd name="T46" fmla="*/ 58 w 86"/>
                <a:gd name="T47" fmla="*/ 169 h 206"/>
                <a:gd name="T48" fmla="*/ 54 w 86"/>
                <a:gd name="T49" fmla="*/ 165 h 206"/>
                <a:gd name="T50" fmla="*/ 58 w 86"/>
                <a:gd name="T51" fmla="*/ 161 h 206"/>
                <a:gd name="T52" fmla="*/ 61 w 86"/>
                <a:gd name="T53" fmla="*/ 165 h 206"/>
                <a:gd name="T54" fmla="*/ 58 w 86"/>
                <a:gd name="T55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206">
                  <a:moveTo>
                    <a:pt x="7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6" y="198"/>
                    <a:pt x="23" y="206"/>
                    <a:pt x="33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64" y="206"/>
                    <a:pt x="71" y="198"/>
                    <a:pt x="71" y="189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2" y="22"/>
                    <a:pt x="86" y="17"/>
                    <a:pt x="86" y="11"/>
                  </a:cubicBezTo>
                  <a:cubicBezTo>
                    <a:pt x="86" y="5"/>
                    <a:pt x="82" y="0"/>
                    <a:pt x="76" y="0"/>
                  </a:cubicBezTo>
                  <a:close/>
                  <a:moveTo>
                    <a:pt x="28" y="135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35"/>
                    <a:pt x="59" y="135"/>
                    <a:pt x="59" y="135"/>
                  </a:cubicBezTo>
                  <a:lnTo>
                    <a:pt x="28" y="135"/>
                  </a:lnTo>
                  <a:close/>
                  <a:moveTo>
                    <a:pt x="52" y="200"/>
                  </a:moveTo>
                  <a:cubicBezTo>
                    <a:pt x="47" y="200"/>
                    <a:pt x="43" y="197"/>
                    <a:pt x="43" y="192"/>
                  </a:cubicBezTo>
                  <a:cubicBezTo>
                    <a:pt x="43" y="188"/>
                    <a:pt x="47" y="184"/>
                    <a:pt x="52" y="184"/>
                  </a:cubicBezTo>
                  <a:cubicBezTo>
                    <a:pt x="56" y="184"/>
                    <a:pt x="60" y="188"/>
                    <a:pt x="60" y="192"/>
                  </a:cubicBezTo>
                  <a:cubicBezTo>
                    <a:pt x="60" y="197"/>
                    <a:pt x="56" y="200"/>
                    <a:pt x="52" y="200"/>
                  </a:cubicBezTo>
                  <a:close/>
                  <a:moveTo>
                    <a:pt x="58" y="169"/>
                  </a:moveTo>
                  <a:cubicBezTo>
                    <a:pt x="55" y="169"/>
                    <a:pt x="54" y="167"/>
                    <a:pt x="54" y="165"/>
                  </a:cubicBezTo>
                  <a:cubicBezTo>
                    <a:pt x="54" y="163"/>
                    <a:pt x="55" y="161"/>
                    <a:pt x="58" y="161"/>
                  </a:cubicBezTo>
                  <a:cubicBezTo>
                    <a:pt x="60" y="161"/>
                    <a:pt x="61" y="163"/>
                    <a:pt x="61" y="165"/>
                  </a:cubicBezTo>
                  <a:cubicBezTo>
                    <a:pt x="61" y="167"/>
                    <a:pt x="60" y="169"/>
                    <a:pt x="58" y="1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5" name="Freeform 8"/>
            <p:cNvSpPr>
              <a:spLocks noEditPoints="1"/>
            </p:cNvSpPr>
            <p:nvPr/>
          </p:nvSpPr>
          <p:spPr bwMode="auto">
            <a:xfrm>
              <a:off x="758826" y="2254251"/>
              <a:ext cx="322263" cy="779463"/>
            </a:xfrm>
            <a:custGeom>
              <a:avLst/>
              <a:gdLst>
                <a:gd name="T0" fmla="*/ 75 w 86"/>
                <a:gd name="T1" fmla="*/ 0 h 206"/>
                <a:gd name="T2" fmla="*/ 11 w 86"/>
                <a:gd name="T3" fmla="*/ 0 h 206"/>
                <a:gd name="T4" fmla="*/ 0 w 86"/>
                <a:gd name="T5" fmla="*/ 11 h 206"/>
                <a:gd name="T6" fmla="*/ 11 w 86"/>
                <a:gd name="T7" fmla="*/ 22 h 206"/>
                <a:gd name="T8" fmla="*/ 15 w 86"/>
                <a:gd name="T9" fmla="*/ 22 h 206"/>
                <a:gd name="T10" fmla="*/ 15 w 86"/>
                <a:gd name="T11" fmla="*/ 189 h 206"/>
                <a:gd name="T12" fmla="*/ 32 w 86"/>
                <a:gd name="T13" fmla="*/ 206 h 206"/>
                <a:gd name="T14" fmla="*/ 54 w 86"/>
                <a:gd name="T15" fmla="*/ 206 h 206"/>
                <a:gd name="T16" fmla="*/ 71 w 86"/>
                <a:gd name="T17" fmla="*/ 189 h 206"/>
                <a:gd name="T18" fmla="*/ 71 w 86"/>
                <a:gd name="T19" fmla="*/ 22 h 206"/>
                <a:gd name="T20" fmla="*/ 75 w 86"/>
                <a:gd name="T21" fmla="*/ 22 h 206"/>
                <a:gd name="T22" fmla="*/ 86 w 86"/>
                <a:gd name="T23" fmla="*/ 11 h 206"/>
                <a:gd name="T24" fmla="*/ 75 w 86"/>
                <a:gd name="T25" fmla="*/ 0 h 206"/>
                <a:gd name="T26" fmla="*/ 27 w 86"/>
                <a:gd name="T27" fmla="*/ 183 h 206"/>
                <a:gd name="T28" fmla="*/ 23 w 86"/>
                <a:gd name="T29" fmla="*/ 179 h 206"/>
                <a:gd name="T30" fmla="*/ 27 w 86"/>
                <a:gd name="T31" fmla="*/ 175 h 206"/>
                <a:gd name="T32" fmla="*/ 31 w 86"/>
                <a:gd name="T33" fmla="*/ 179 h 206"/>
                <a:gd name="T34" fmla="*/ 27 w 86"/>
                <a:gd name="T35" fmla="*/ 183 h 206"/>
                <a:gd name="T36" fmla="*/ 28 w 86"/>
                <a:gd name="T37" fmla="*/ 81 h 206"/>
                <a:gd name="T38" fmla="*/ 28 w 86"/>
                <a:gd name="T39" fmla="*/ 22 h 206"/>
                <a:gd name="T40" fmla="*/ 59 w 86"/>
                <a:gd name="T41" fmla="*/ 22 h 206"/>
                <a:gd name="T42" fmla="*/ 59 w 86"/>
                <a:gd name="T43" fmla="*/ 81 h 206"/>
                <a:gd name="T44" fmla="*/ 28 w 86"/>
                <a:gd name="T45" fmla="*/ 81 h 206"/>
                <a:gd name="T46" fmla="*/ 58 w 86"/>
                <a:gd name="T47" fmla="*/ 152 h 206"/>
                <a:gd name="T48" fmla="*/ 54 w 86"/>
                <a:gd name="T49" fmla="*/ 156 h 206"/>
                <a:gd name="T50" fmla="*/ 50 w 86"/>
                <a:gd name="T51" fmla="*/ 152 h 206"/>
                <a:gd name="T52" fmla="*/ 54 w 86"/>
                <a:gd name="T53" fmla="*/ 148 h 206"/>
                <a:gd name="T54" fmla="*/ 58 w 86"/>
                <a:gd name="T55" fmla="*/ 152 h 206"/>
                <a:gd name="T56" fmla="*/ 53 w 86"/>
                <a:gd name="T57" fmla="*/ 187 h 206"/>
                <a:gd name="T58" fmla="*/ 44 w 86"/>
                <a:gd name="T59" fmla="*/ 179 h 206"/>
                <a:gd name="T60" fmla="*/ 53 w 86"/>
                <a:gd name="T61" fmla="*/ 171 h 206"/>
                <a:gd name="T62" fmla="*/ 61 w 86"/>
                <a:gd name="T63" fmla="*/ 179 h 206"/>
                <a:gd name="T64" fmla="*/ 53 w 86"/>
                <a:gd name="T65" fmla="*/ 18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206">
                  <a:moveTo>
                    <a:pt x="7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8"/>
                    <a:pt x="23" y="206"/>
                    <a:pt x="32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63" y="206"/>
                    <a:pt x="71" y="198"/>
                    <a:pt x="71" y="189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22"/>
                    <a:pt x="86" y="17"/>
                    <a:pt x="86" y="11"/>
                  </a:cubicBezTo>
                  <a:cubicBezTo>
                    <a:pt x="86" y="5"/>
                    <a:pt x="81" y="0"/>
                    <a:pt x="75" y="0"/>
                  </a:cubicBezTo>
                  <a:close/>
                  <a:moveTo>
                    <a:pt x="27" y="183"/>
                  </a:moveTo>
                  <a:cubicBezTo>
                    <a:pt x="25" y="183"/>
                    <a:pt x="23" y="181"/>
                    <a:pt x="23" y="179"/>
                  </a:cubicBezTo>
                  <a:cubicBezTo>
                    <a:pt x="23" y="177"/>
                    <a:pt x="25" y="175"/>
                    <a:pt x="27" y="175"/>
                  </a:cubicBezTo>
                  <a:cubicBezTo>
                    <a:pt x="29" y="175"/>
                    <a:pt x="31" y="177"/>
                    <a:pt x="31" y="179"/>
                  </a:cubicBezTo>
                  <a:cubicBezTo>
                    <a:pt x="31" y="181"/>
                    <a:pt x="29" y="183"/>
                    <a:pt x="27" y="183"/>
                  </a:cubicBezTo>
                  <a:close/>
                  <a:moveTo>
                    <a:pt x="28" y="81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81"/>
                    <a:pt x="59" y="81"/>
                    <a:pt x="59" y="81"/>
                  </a:cubicBezTo>
                  <a:lnTo>
                    <a:pt x="28" y="81"/>
                  </a:lnTo>
                  <a:close/>
                  <a:moveTo>
                    <a:pt x="58" y="152"/>
                  </a:moveTo>
                  <a:cubicBezTo>
                    <a:pt x="58" y="154"/>
                    <a:pt x="56" y="156"/>
                    <a:pt x="54" y="156"/>
                  </a:cubicBezTo>
                  <a:cubicBezTo>
                    <a:pt x="52" y="156"/>
                    <a:pt x="50" y="154"/>
                    <a:pt x="50" y="152"/>
                  </a:cubicBezTo>
                  <a:cubicBezTo>
                    <a:pt x="50" y="150"/>
                    <a:pt x="52" y="148"/>
                    <a:pt x="54" y="148"/>
                  </a:cubicBezTo>
                  <a:cubicBezTo>
                    <a:pt x="56" y="148"/>
                    <a:pt x="58" y="150"/>
                    <a:pt x="58" y="152"/>
                  </a:cubicBezTo>
                  <a:close/>
                  <a:moveTo>
                    <a:pt x="53" y="187"/>
                  </a:moveTo>
                  <a:cubicBezTo>
                    <a:pt x="48" y="187"/>
                    <a:pt x="44" y="184"/>
                    <a:pt x="44" y="179"/>
                  </a:cubicBezTo>
                  <a:cubicBezTo>
                    <a:pt x="44" y="175"/>
                    <a:pt x="48" y="171"/>
                    <a:pt x="53" y="171"/>
                  </a:cubicBezTo>
                  <a:cubicBezTo>
                    <a:pt x="57" y="171"/>
                    <a:pt x="61" y="175"/>
                    <a:pt x="61" y="179"/>
                  </a:cubicBezTo>
                  <a:cubicBezTo>
                    <a:pt x="61" y="184"/>
                    <a:pt x="57" y="187"/>
                    <a:pt x="53" y="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Freeform 11"/>
            <p:cNvSpPr>
              <a:spLocks noEditPoints="1"/>
            </p:cNvSpPr>
            <p:nvPr/>
          </p:nvSpPr>
          <p:spPr bwMode="auto">
            <a:xfrm>
              <a:off x="7983538" y="2046288"/>
              <a:ext cx="720725" cy="1077913"/>
            </a:xfrm>
            <a:custGeom>
              <a:avLst/>
              <a:gdLst>
                <a:gd name="T0" fmla="*/ 192 w 192"/>
                <a:gd name="T1" fmla="*/ 209 h 285"/>
                <a:gd name="T2" fmla="*/ 192 w 192"/>
                <a:gd name="T3" fmla="*/ 192 h 285"/>
                <a:gd name="T4" fmla="*/ 182 w 192"/>
                <a:gd name="T5" fmla="*/ 192 h 285"/>
                <a:gd name="T6" fmla="*/ 182 w 192"/>
                <a:gd name="T7" fmla="*/ 0 h 285"/>
                <a:gd name="T8" fmla="*/ 11 w 192"/>
                <a:gd name="T9" fmla="*/ 0 h 285"/>
                <a:gd name="T10" fmla="*/ 11 w 192"/>
                <a:gd name="T11" fmla="*/ 192 h 285"/>
                <a:gd name="T12" fmla="*/ 0 w 192"/>
                <a:gd name="T13" fmla="*/ 192 h 285"/>
                <a:gd name="T14" fmla="*/ 0 w 192"/>
                <a:gd name="T15" fmla="*/ 209 h 285"/>
                <a:gd name="T16" fmla="*/ 85 w 192"/>
                <a:gd name="T17" fmla="*/ 209 h 285"/>
                <a:gd name="T18" fmla="*/ 85 w 192"/>
                <a:gd name="T19" fmla="*/ 265 h 285"/>
                <a:gd name="T20" fmla="*/ 67 w 192"/>
                <a:gd name="T21" fmla="*/ 265 h 285"/>
                <a:gd name="T22" fmla="*/ 60 w 192"/>
                <a:gd name="T23" fmla="*/ 280 h 285"/>
                <a:gd name="T24" fmla="*/ 60 w 192"/>
                <a:gd name="T25" fmla="*/ 285 h 285"/>
                <a:gd name="T26" fmla="*/ 133 w 192"/>
                <a:gd name="T27" fmla="*/ 285 h 285"/>
                <a:gd name="T28" fmla="*/ 133 w 192"/>
                <a:gd name="T29" fmla="*/ 280 h 285"/>
                <a:gd name="T30" fmla="*/ 125 w 192"/>
                <a:gd name="T31" fmla="*/ 265 h 285"/>
                <a:gd name="T32" fmla="*/ 108 w 192"/>
                <a:gd name="T33" fmla="*/ 265 h 285"/>
                <a:gd name="T34" fmla="*/ 108 w 192"/>
                <a:gd name="T35" fmla="*/ 209 h 285"/>
                <a:gd name="T36" fmla="*/ 192 w 192"/>
                <a:gd name="T37" fmla="*/ 209 h 285"/>
                <a:gd name="T38" fmla="*/ 26 w 192"/>
                <a:gd name="T39" fmla="*/ 192 h 285"/>
                <a:gd name="T40" fmla="*/ 26 w 192"/>
                <a:gd name="T41" fmla="*/ 15 h 285"/>
                <a:gd name="T42" fmla="*/ 167 w 192"/>
                <a:gd name="T43" fmla="*/ 15 h 285"/>
                <a:gd name="T44" fmla="*/ 167 w 192"/>
                <a:gd name="T45" fmla="*/ 192 h 285"/>
                <a:gd name="T46" fmla="*/ 26 w 192"/>
                <a:gd name="T47" fmla="*/ 1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85">
                  <a:moveTo>
                    <a:pt x="192" y="209"/>
                  </a:moveTo>
                  <a:cubicBezTo>
                    <a:pt x="192" y="192"/>
                    <a:pt x="192" y="192"/>
                    <a:pt x="192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85" y="265"/>
                    <a:pt x="85" y="265"/>
                    <a:pt x="85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63" y="265"/>
                    <a:pt x="60" y="272"/>
                    <a:pt x="60" y="280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72"/>
                    <a:pt x="129" y="265"/>
                    <a:pt x="125" y="265"/>
                  </a:cubicBezTo>
                  <a:cubicBezTo>
                    <a:pt x="108" y="265"/>
                    <a:pt x="108" y="265"/>
                    <a:pt x="108" y="265"/>
                  </a:cubicBezTo>
                  <a:cubicBezTo>
                    <a:pt x="108" y="209"/>
                    <a:pt x="108" y="209"/>
                    <a:pt x="108" y="209"/>
                  </a:cubicBezTo>
                  <a:lnTo>
                    <a:pt x="192" y="209"/>
                  </a:lnTo>
                  <a:close/>
                  <a:moveTo>
                    <a:pt x="26" y="192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92"/>
                    <a:pt x="167" y="192"/>
                    <a:pt x="167" y="192"/>
                  </a:cubicBezTo>
                  <a:lnTo>
                    <a:pt x="2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7" name="Rectangle 12"/>
            <p:cNvSpPr>
              <a:spLocks noChangeArrowheads="1"/>
            </p:cNvSpPr>
            <p:nvPr/>
          </p:nvSpPr>
          <p:spPr bwMode="auto">
            <a:xfrm>
              <a:off x="8137526" y="2219326"/>
              <a:ext cx="431800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8" name="Rectangle 13"/>
            <p:cNvSpPr>
              <a:spLocks noChangeArrowheads="1"/>
            </p:cNvSpPr>
            <p:nvPr/>
          </p:nvSpPr>
          <p:spPr bwMode="auto">
            <a:xfrm>
              <a:off x="8129588" y="2317751"/>
              <a:ext cx="436563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9" name="Rectangle 14"/>
            <p:cNvSpPr>
              <a:spLocks noChangeArrowheads="1"/>
            </p:cNvSpPr>
            <p:nvPr/>
          </p:nvSpPr>
          <p:spPr bwMode="auto">
            <a:xfrm>
              <a:off x="8134351" y="2416176"/>
              <a:ext cx="431800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0" name="Rectangle 15"/>
            <p:cNvSpPr>
              <a:spLocks noChangeArrowheads="1"/>
            </p:cNvSpPr>
            <p:nvPr/>
          </p:nvSpPr>
          <p:spPr bwMode="auto">
            <a:xfrm>
              <a:off x="8129588" y="2514601"/>
              <a:ext cx="433388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1" name="Rectangle 18"/>
            <p:cNvSpPr>
              <a:spLocks noChangeArrowheads="1"/>
            </p:cNvSpPr>
            <p:nvPr/>
          </p:nvSpPr>
          <p:spPr bwMode="auto">
            <a:xfrm>
              <a:off x="3548063" y="2401888"/>
              <a:ext cx="4476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2" name="Rectangle 19"/>
            <p:cNvSpPr>
              <a:spLocks noChangeArrowheads="1"/>
            </p:cNvSpPr>
            <p:nvPr/>
          </p:nvSpPr>
          <p:spPr bwMode="auto">
            <a:xfrm>
              <a:off x="4111626" y="2746376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3" name="Freeform 20"/>
            <p:cNvSpPr>
              <a:spLocks noEditPoints="1"/>
            </p:cNvSpPr>
            <p:nvPr/>
          </p:nvSpPr>
          <p:spPr bwMode="auto">
            <a:xfrm>
              <a:off x="3421063" y="2189163"/>
              <a:ext cx="690563" cy="806450"/>
            </a:xfrm>
            <a:custGeom>
              <a:avLst/>
              <a:gdLst>
                <a:gd name="T0" fmla="*/ 158 w 184"/>
                <a:gd name="T1" fmla="*/ 186 h 213"/>
                <a:gd name="T2" fmla="*/ 151 w 184"/>
                <a:gd name="T3" fmla="*/ 190 h 213"/>
                <a:gd name="T4" fmla="*/ 122 w 184"/>
                <a:gd name="T5" fmla="*/ 196 h 213"/>
                <a:gd name="T6" fmla="*/ 85 w 184"/>
                <a:gd name="T7" fmla="*/ 184 h 213"/>
                <a:gd name="T8" fmla="*/ 22 w 184"/>
                <a:gd name="T9" fmla="*/ 184 h 213"/>
                <a:gd name="T10" fmla="*/ 18 w 184"/>
                <a:gd name="T11" fmla="*/ 181 h 213"/>
                <a:gd name="T12" fmla="*/ 18 w 184"/>
                <a:gd name="T13" fmla="*/ 21 h 213"/>
                <a:gd name="T14" fmla="*/ 22 w 184"/>
                <a:gd name="T15" fmla="*/ 17 h 213"/>
                <a:gd name="T16" fmla="*/ 163 w 184"/>
                <a:gd name="T17" fmla="*/ 17 h 213"/>
                <a:gd name="T18" fmla="*/ 166 w 184"/>
                <a:gd name="T19" fmla="*/ 21 h 213"/>
                <a:gd name="T20" fmla="*/ 166 w 184"/>
                <a:gd name="T21" fmla="*/ 85 h 213"/>
                <a:gd name="T22" fmla="*/ 179 w 184"/>
                <a:gd name="T23" fmla="*/ 102 h 213"/>
                <a:gd name="T24" fmla="*/ 184 w 184"/>
                <a:gd name="T25" fmla="*/ 116 h 213"/>
                <a:gd name="T26" fmla="*/ 184 w 184"/>
                <a:gd name="T27" fmla="*/ 21 h 213"/>
                <a:gd name="T28" fmla="*/ 163 w 184"/>
                <a:gd name="T29" fmla="*/ 0 h 213"/>
                <a:gd name="T30" fmla="*/ 22 w 184"/>
                <a:gd name="T31" fmla="*/ 0 h 213"/>
                <a:gd name="T32" fmla="*/ 0 w 184"/>
                <a:gd name="T33" fmla="*/ 21 h 213"/>
                <a:gd name="T34" fmla="*/ 0 w 184"/>
                <a:gd name="T35" fmla="*/ 192 h 213"/>
                <a:gd name="T36" fmla="*/ 22 w 184"/>
                <a:gd name="T37" fmla="*/ 213 h 213"/>
                <a:gd name="T38" fmla="*/ 163 w 184"/>
                <a:gd name="T39" fmla="*/ 213 h 213"/>
                <a:gd name="T40" fmla="*/ 181 w 184"/>
                <a:gd name="T41" fmla="*/ 203 h 213"/>
                <a:gd name="T42" fmla="*/ 158 w 184"/>
                <a:gd name="T43" fmla="*/ 186 h 213"/>
                <a:gd name="T44" fmla="*/ 92 w 184"/>
                <a:gd name="T45" fmla="*/ 206 h 213"/>
                <a:gd name="T46" fmla="*/ 84 w 184"/>
                <a:gd name="T47" fmla="*/ 199 h 213"/>
                <a:gd name="T48" fmla="*/ 92 w 184"/>
                <a:gd name="T49" fmla="*/ 191 h 213"/>
                <a:gd name="T50" fmla="*/ 100 w 184"/>
                <a:gd name="T51" fmla="*/ 199 h 213"/>
                <a:gd name="T52" fmla="*/ 92 w 184"/>
                <a:gd name="T53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213">
                  <a:moveTo>
                    <a:pt x="158" y="186"/>
                  </a:moveTo>
                  <a:cubicBezTo>
                    <a:pt x="155" y="187"/>
                    <a:pt x="153" y="189"/>
                    <a:pt x="151" y="190"/>
                  </a:cubicBezTo>
                  <a:cubicBezTo>
                    <a:pt x="142" y="194"/>
                    <a:pt x="132" y="196"/>
                    <a:pt x="122" y="196"/>
                  </a:cubicBezTo>
                  <a:cubicBezTo>
                    <a:pt x="109" y="196"/>
                    <a:pt x="96" y="192"/>
                    <a:pt x="85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20" y="184"/>
                    <a:pt x="18" y="183"/>
                    <a:pt x="18" y="18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9"/>
                    <a:pt x="20" y="17"/>
                    <a:pt x="22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5" y="17"/>
                    <a:pt x="166" y="19"/>
                    <a:pt x="166" y="21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71" y="90"/>
                    <a:pt x="175" y="95"/>
                    <a:pt x="179" y="102"/>
                  </a:cubicBezTo>
                  <a:cubicBezTo>
                    <a:pt x="181" y="107"/>
                    <a:pt x="183" y="111"/>
                    <a:pt x="184" y="116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5" y="0"/>
                    <a:pt x="16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4"/>
                    <a:pt x="10" y="213"/>
                    <a:pt x="22" y="213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71" y="213"/>
                    <a:pt x="177" y="209"/>
                    <a:pt x="181" y="203"/>
                  </a:cubicBezTo>
                  <a:cubicBezTo>
                    <a:pt x="158" y="186"/>
                    <a:pt x="158" y="186"/>
                    <a:pt x="158" y="186"/>
                  </a:cubicBezTo>
                  <a:close/>
                  <a:moveTo>
                    <a:pt x="92" y="206"/>
                  </a:moveTo>
                  <a:cubicBezTo>
                    <a:pt x="88" y="206"/>
                    <a:pt x="84" y="203"/>
                    <a:pt x="84" y="199"/>
                  </a:cubicBezTo>
                  <a:cubicBezTo>
                    <a:pt x="84" y="194"/>
                    <a:pt x="88" y="191"/>
                    <a:pt x="92" y="191"/>
                  </a:cubicBezTo>
                  <a:cubicBezTo>
                    <a:pt x="96" y="191"/>
                    <a:pt x="100" y="194"/>
                    <a:pt x="100" y="199"/>
                  </a:cubicBezTo>
                  <a:cubicBezTo>
                    <a:pt x="100" y="203"/>
                    <a:pt x="96" y="206"/>
                    <a:pt x="92" y="2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Freeform 21"/>
            <p:cNvSpPr/>
            <p:nvPr/>
          </p:nvSpPr>
          <p:spPr bwMode="auto">
            <a:xfrm>
              <a:off x="3743326" y="2703513"/>
              <a:ext cx="244475" cy="42863"/>
            </a:xfrm>
            <a:custGeom>
              <a:avLst/>
              <a:gdLst>
                <a:gd name="T0" fmla="*/ 3 w 65"/>
                <a:gd name="T1" fmla="*/ 10 h 11"/>
                <a:gd name="T2" fmla="*/ 4 w 65"/>
                <a:gd name="T3" fmla="*/ 11 h 11"/>
                <a:gd name="T4" fmla="*/ 65 w 65"/>
                <a:gd name="T5" fmla="*/ 11 h 11"/>
                <a:gd name="T6" fmla="*/ 65 w 65"/>
                <a:gd name="T7" fmla="*/ 0 h 11"/>
                <a:gd name="T8" fmla="*/ 0 w 65"/>
                <a:gd name="T9" fmla="*/ 0 h 11"/>
                <a:gd name="T10" fmla="*/ 3 w 6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1">
                  <a:moveTo>
                    <a:pt x="3" y="10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7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5" name="Freeform 22"/>
            <p:cNvSpPr/>
            <p:nvPr/>
          </p:nvSpPr>
          <p:spPr bwMode="auto">
            <a:xfrm>
              <a:off x="3541713" y="2703513"/>
              <a:ext cx="100013" cy="42863"/>
            </a:xfrm>
            <a:custGeom>
              <a:avLst/>
              <a:gdLst>
                <a:gd name="T0" fmla="*/ 0 w 27"/>
                <a:gd name="T1" fmla="*/ 0 h 11"/>
                <a:gd name="T2" fmla="*/ 0 w 27"/>
                <a:gd name="T3" fmla="*/ 11 h 11"/>
                <a:gd name="T4" fmla="*/ 27 w 27"/>
                <a:gd name="T5" fmla="*/ 11 h 11"/>
                <a:gd name="T6" fmla="*/ 25 w 27"/>
                <a:gd name="T7" fmla="*/ 0 h 11"/>
                <a:gd name="T8" fmla="*/ 0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7"/>
                    <a:pt x="25" y="4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23"/>
            <p:cNvSpPr/>
            <p:nvPr/>
          </p:nvSpPr>
          <p:spPr bwMode="auto">
            <a:xfrm>
              <a:off x="3743326" y="2601913"/>
              <a:ext cx="247650" cy="46038"/>
            </a:xfrm>
            <a:custGeom>
              <a:avLst/>
              <a:gdLst>
                <a:gd name="T0" fmla="*/ 5 w 66"/>
                <a:gd name="T1" fmla="*/ 0 h 12"/>
                <a:gd name="T2" fmla="*/ 1 w 66"/>
                <a:gd name="T3" fmla="*/ 9 h 12"/>
                <a:gd name="T4" fmla="*/ 0 w 66"/>
                <a:gd name="T5" fmla="*/ 12 h 12"/>
                <a:gd name="T6" fmla="*/ 66 w 66"/>
                <a:gd name="T7" fmla="*/ 12 h 12"/>
                <a:gd name="T8" fmla="*/ 66 w 66"/>
                <a:gd name="T9" fmla="*/ 5 h 12"/>
                <a:gd name="T10" fmla="*/ 63 w 66"/>
                <a:gd name="T11" fmla="*/ 0 h 12"/>
                <a:gd name="T12" fmla="*/ 5 w 6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">
                  <a:moveTo>
                    <a:pt x="5" y="0"/>
                  </a:moveTo>
                  <a:cubicBezTo>
                    <a:pt x="3" y="3"/>
                    <a:pt x="2" y="6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4"/>
                    <a:pt x="64" y="2"/>
                    <a:pt x="63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Freeform 24"/>
            <p:cNvSpPr/>
            <p:nvPr/>
          </p:nvSpPr>
          <p:spPr bwMode="auto">
            <a:xfrm>
              <a:off x="3544888" y="2601913"/>
              <a:ext cx="96838" cy="46038"/>
            </a:xfrm>
            <a:custGeom>
              <a:avLst/>
              <a:gdLst>
                <a:gd name="T0" fmla="*/ 0 w 26"/>
                <a:gd name="T1" fmla="*/ 0 h 12"/>
                <a:gd name="T2" fmla="*/ 0 w 26"/>
                <a:gd name="T3" fmla="*/ 12 h 12"/>
                <a:gd name="T4" fmla="*/ 24 w 26"/>
                <a:gd name="T5" fmla="*/ 12 h 12"/>
                <a:gd name="T6" fmla="*/ 26 w 26"/>
                <a:gd name="T7" fmla="*/ 0 h 12"/>
                <a:gd name="T8" fmla="*/ 0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8" name="Freeform 25"/>
            <p:cNvSpPr/>
            <p:nvPr/>
          </p:nvSpPr>
          <p:spPr bwMode="auto">
            <a:xfrm>
              <a:off x="3544888" y="2500313"/>
              <a:ext cx="161925" cy="44450"/>
            </a:xfrm>
            <a:custGeom>
              <a:avLst/>
              <a:gdLst>
                <a:gd name="T0" fmla="*/ 43 w 43"/>
                <a:gd name="T1" fmla="*/ 0 h 12"/>
                <a:gd name="T2" fmla="*/ 0 w 43"/>
                <a:gd name="T3" fmla="*/ 0 h 12"/>
                <a:gd name="T4" fmla="*/ 0 w 43"/>
                <a:gd name="T5" fmla="*/ 12 h 12"/>
                <a:gd name="T6" fmla="*/ 34 w 43"/>
                <a:gd name="T7" fmla="*/ 12 h 12"/>
                <a:gd name="T8" fmla="*/ 43 w 4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8"/>
                    <a:pt x="39" y="4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26"/>
            <p:cNvSpPr>
              <a:spLocks noEditPoints="1"/>
            </p:cNvSpPr>
            <p:nvPr/>
          </p:nvSpPr>
          <p:spPr bwMode="auto">
            <a:xfrm>
              <a:off x="3619501" y="2420938"/>
              <a:ext cx="720725" cy="627063"/>
            </a:xfrm>
            <a:custGeom>
              <a:avLst/>
              <a:gdLst>
                <a:gd name="T0" fmla="*/ 184 w 192"/>
                <a:gd name="T1" fmla="*/ 132 h 166"/>
                <a:gd name="T2" fmla="*/ 129 w 192"/>
                <a:gd name="T3" fmla="*/ 92 h 166"/>
                <a:gd name="T4" fmla="*/ 125 w 192"/>
                <a:gd name="T5" fmla="*/ 90 h 166"/>
                <a:gd name="T6" fmla="*/ 121 w 192"/>
                <a:gd name="T7" fmla="*/ 43 h 166"/>
                <a:gd name="T8" fmla="*/ 41 w 192"/>
                <a:gd name="T9" fmla="*/ 15 h 166"/>
                <a:gd name="T10" fmla="*/ 15 w 192"/>
                <a:gd name="T11" fmla="*/ 96 h 166"/>
                <a:gd name="T12" fmla="*/ 95 w 192"/>
                <a:gd name="T13" fmla="*/ 124 h 166"/>
                <a:gd name="T14" fmla="*/ 105 w 192"/>
                <a:gd name="T15" fmla="*/ 118 h 166"/>
                <a:gd name="T16" fmla="*/ 108 w 192"/>
                <a:gd name="T17" fmla="*/ 121 h 166"/>
                <a:gd name="T18" fmla="*/ 163 w 192"/>
                <a:gd name="T19" fmla="*/ 161 h 166"/>
                <a:gd name="T20" fmla="*/ 184 w 192"/>
                <a:gd name="T21" fmla="*/ 157 h 166"/>
                <a:gd name="T22" fmla="*/ 188 w 192"/>
                <a:gd name="T23" fmla="*/ 153 h 166"/>
                <a:gd name="T24" fmla="*/ 184 w 192"/>
                <a:gd name="T25" fmla="*/ 132 h 166"/>
                <a:gd name="T26" fmla="*/ 87 w 192"/>
                <a:gd name="T27" fmla="*/ 107 h 166"/>
                <a:gd name="T28" fmla="*/ 32 w 192"/>
                <a:gd name="T29" fmla="*/ 88 h 166"/>
                <a:gd name="T30" fmla="*/ 49 w 192"/>
                <a:gd name="T31" fmla="*/ 32 h 166"/>
                <a:gd name="T32" fmla="*/ 104 w 192"/>
                <a:gd name="T33" fmla="*/ 52 h 166"/>
                <a:gd name="T34" fmla="*/ 87 w 192"/>
                <a:gd name="T35" fmla="*/ 10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66">
                  <a:moveTo>
                    <a:pt x="184" y="132"/>
                  </a:moveTo>
                  <a:cubicBezTo>
                    <a:pt x="129" y="92"/>
                    <a:pt x="129" y="92"/>
                    <a:pt x="129" y="92"/>
                  </a:cubicBezTo>
                  <a:cubicBezTo>
                    <a:pt x="128" y="91"/>
                    <a:pt x="126" y="90"/>
                    <a:pt x="125" y="90"/>
                  </a:cubicBezTo>
                  <a:cubicBezTo>
                    <a:pt x="130" y="75"/>
                    <a:pt x="129" y="58"/>
                    <a:pt x="121" y="43"/>
                  </a:cubicBezTo>
                  <a:cubicBezTo>
                    <a:pt x="106" y="13"/>
                    <a:pt x="70" y="0"/>
                    <a:pt x="41" y="15"/>
                  </a:cubicBezTo>
                  <a:cubicBezTo>
                    <a:pt x="11" y="30"/>
                    <a:pt x="0" y="66"/>
                    <a:pt x="15" y="96"/>
                  </a:cubicBezTo>
                  <a:cubicBezTo>
                    <a:pt x="30" y="126"/>
                    <a:pt x="66" y="139"/>
                    <a:pt x="95" y="124"/>
                  </a:cubicBezTo>
                  <a:cubicBezTo>
                    <a:pt x="99" y="122"/>
                    <a:pt x="102" y="120"/>
                    <a:pt x="105" y="118"/>
                  </a:cubicBezTo>
                  <a:cubicBezTo>
                    <a:pt x="106" y="119"/>
                    <a:pt x="107" y="120"/>
                    <a:pt x="108" y="1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70" y="166"/>
                    <a:pt x="179" y="164"/>
                    <a:pt x="184" y="157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92" y="146"/>
                    <a:pt x="191" y="137"/>
                    <a:pt x="184" y="132"/>
                  </a:cubicBezTo>
                  <a:close/>
                  <a:moveTo>
                    <a:pt x="87" y="107"/>
                  </a:moveTo>
                  <a:cubicBezTo>
                    <a:pt x="67" y="117"/>
                    <a:pt x="42" y="108"/>
                    <a:pt x="32" y="88"/>
                  </a:cubicBezTo>
                  <a:cubicBezTo>
                    <a:pt x="22" y="67"/>
                    <a:pt x="29" y="42"/>
                    <a:pt x="49" y="32"/>
                  </a:cubicBezTo>
                  <a:cubicBezTo>
                    <a:pt x="69" y="22"/>
                    <a:pt x="94" y="31"/>
                    <a:pt x="104" y="52"/>
                  </a:cubicBezTo>
                  <a:cubicBezTo>
                    <a:pt x="114" y="72"/>
                    <a:pt x="107" y="97"/>
                    <a:pt x="87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0" name="Freeform 29"/>
            <p:cNvSpPr>
              <a:spLocks noEditPoints="1"/>
            </p:cNvSpPr>
            <p:nvPr/>
          </p:nvSpPr>
          <p:spPr bwMode="auto">
            <a:xfrm>
              <a:off x="1674813" y="2828926"/>
              <a:ext cx="938213" cy="136525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1" name="Freeform 30"/>
            <p:cNvSpPr/>
            <p:nvPr/>
          </p:nvSpPr>
          <p:spPr bwMode="auto">
            <a:xfrm>
              <a:off x="1776413" y="2230438"/>
              <a:ext cx="731838" cy="58420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2" name="Freeform 31"/>
            <p:cNvSpPr/>
            <p:nvPr/>
          </p:nvSpPr>
          <p:spPr bwMode="auto">
            <a:xfrm>
              <a:off x="1933576" y="2363788"/>
              <a:ext cx="269875" cy="41275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3" name="Freeform 32"/>
            <p:cNvSpPr/>
            <p:nvPr/>
          </p:nvSpPr>
          <p:spPr bwMode="auto">
            <a:xfrm>
              <a:off x="1930401" y="2457451"/>
              <a:ext cx="217488" cy="42863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4" name="Freeform 33"/>
            <p:cNvSpPr/>
            <p:nvPr/>
          </p:nvSpPr>
          <p:spPr bwMode="auto">
            <a:xfrm>
              <a:off x="1930401" y="2555876"/>
              <a:ext cx="217488" cy="42863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5" name="Freeform 34"/>
            <p:cNvSpPr/>
            <p:nvPr/>
          </p:nvSpPr>
          <p:spPr bwMode="auto">
            <a:xfrm>
              <a:off x="1925638" y="2654301"/>
              <a:ext cx="274638" cy="42863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6" name="Freeform 35"/>
            <p:cNvSpPr>
              <a:spLocks noEditPoints="1"/>
            </p:cNvSpPr>
            <p:nvPr/>
          </p:nvSpPr>
          <p:spPr bwMode="auto">
            <a:xfrm>
              <a:off x="2125663" y="2276476"/>
              <a:ext cx="723900" cy="623888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7" name="Freeform 38"/>
            <p:cNvSpPr>
              <a:spLocks noEditPoints="1"/>
            </p:cNvSpPr>
            <p:nvPr/>
          </p:nvSpPr>
          <p:spPr bwMode="auto">
            <a:xfrm>
              <a:off x="6526213" y="2166938"/>
              <a:ext cx="184150" cy="793750"/>
            </a:xfrm>
            <a:custGeom>
              <a:avLst/>
              <a:gdLst>
                <a:gd name="T0" fmla="*/ 43 w 49"/>
                <a:gd name="T1" fmla="*/ 0 h 210"/>
                <a:gd name="T2" fmla="*/ 6 w 49"/>
                <a:gd name="T3" fmla="*/ 0 h 210"/>
                <a:gd name="T4" fmla="*/ 0 w 49"/>
                <a:gd name="T5" fmla="*/ 8 h 210"/>
                <a:gd name="T6" fmla="*/ 0 w 49"/>
                <a:gd name="T7" fmla="*/ 202 h 210"/>
                <a:gd name="T8" fmla="*/ 6 w 49"/>
                <a:gd name="T9" fmla="*/ 210 h 210"/>
                <a:gd name="T10" fmla="*/ 43 w 49"/>
                <a:gd name="T11" fmla="*/ 210 h 210"/>
                <a:gd name="T12" fmla="*/ 49 w 49"/>
                <a:gd name="T13" fmla="*/ 202 h 210"/>
                <a:gd name="T14" fmla="*/ 49 w 49"/>
                <a:gd name="T15" fmla="*/ 8 h 210"/>
                <a:gd name="T16" fmla="*/ 43 w 49"/>
                <a:gd name="T17" fmla="*/ 0 h 210"/>
                <a:gd name="T18" fmla="*/ 38 w 49"/>
                <a:gd name="T19" fmla="*/ 10 h 210"/>
                <a:gd name="T20" fmla="*/ 38 w 49"/>
                <a:gd name="T21" fmla="*/ 80 h 210"/>
                <a:gd name="T22" fmla="*/ 11 w 49"/>
                <a:gd name="T23" fmla="*/ 80 h 210"/>
                <a:gd name="T24" fmla="*/ 11 w 49"/>
                <a:gd name="T25" fmla="*/ 10 h 210"/>
                <a:gd name="T26" fmla="*/ 38 w 49"/>
                <a:gd name="T27" fmla="*/ 10 h 210"/>
                <a:gd name="T28" fmla="*/ 11 w 49"/>
                <a:gd name="T29" fmla="*/ 90 h 210"/>
                <a:gd name="T30" fmla="*/ 38 w 49"/>
                <a:gd name="T31" fmla="*/ 90 h 210"/>
                <a:gd name="T32" fmla="*/ 38 w 49"/>
                <a:gd name="T33" fmla="*/ 104 h 210"/>
                <a:gd name="T34" fmla="*/ 11 w 49"/>
                <a:gd name="T35" fmla="*/ 104 h 210"/>
                <a:gd name="T36" fmla="*/ 11 w 49"/>
                <a:gd name="T37" fmla="*/ 90 h 210"/>
                <a:gd name="T38" fmla="*/ 38 w 49"/>
                <a:gd name="T39" fmla="*/ 198 h 210"/>
                <a:gd name="T40" fmla="*/ 11 w 49"/>
                <a:gd name="T41" fmla="*/ 198 h 210"/>
                <a:gd name="T42" fmla="*/ 11 w 49"/>
                <a:gd name="T43" fmla="*/ 185 h 210"/>
                <a:gd name="T44" fmla="*/ 38 w 49"/>
                <a:gd name="T45" fmla="*/ 185 h 210"/>
                <a:gd name="T46" fmla="*/ 38 w 49"/>
                <a:gd name="T47" fmla="*/ 198 h 210"/>
                <a:gd name="T48" fmla="*/ 38 w 49"/>
                <a:gd name="T49" fmla="*/ 128 h 210"/>
                <a:gd name="T50" fmla="*/ 11 w 49"/>
                <a:gd name="T51" fmla="*/ 128 h 210"/>
                <a:gd name="T52" fmla="*/ 11 w 49"/>
                <a:gd name="T53" fmla="*/ 115 h 210"/>
                <a:gd name="T54" fmla="*/ 38 w 49"/>
                <a:gd name="T55" fmla="*/ 115 h 210"/>
                <a:gd name="T56" fmla="*/ 38 w 49"/>
                <a:gd name="T57" fmla="*/ 1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210">
                  <a:moveTo>
                    <a:pt x="4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7"/>
                    <a:pt x="3" y="210"/>
                    <a:pt x="6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6" y="210"/>
                    <a:pt x="49" y="207"/>
                    <a:pt x="49" y="20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3"/>
                    <a:pt x="46" y="0"/>
                    <a:pt x="43" y="0"/>
                  </a:cubicBezTo>
                  <a:close/>
                  <a:moveTo>
                    <a:pt x="38" y="1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38" y="10"/>
                  </a:lnTo>
                  <a:close/>
                  <a:moveTo>
                    <a:pt x="11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11" y="104"/>
                    <a:pt x="11" y="104"/>
                    <a:pt x="11" y="104"/>
                  </a:cubicBezTo>
                  <a:lnTo>
                    <a:pt x="11" y="90"/>
                  </a:lnTo>
                  <a:close/>
                  <a:moveTo>
                    <a:pt x="38" y="198"/>
                  </a:moveTo>
                  <a:cubicBezTo>
                    <a:pt x="11" y="198"/>
                    <a:pt x="11" y="198"/>
                    <a:pt x="11" y="19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8" y="185"/>
                    <a:pt x="38" y="185"/>
                    <a:pt x="38" y="185"/>
                  </a:cubicBezTo>
                  <a:lnTo>
                    <a:pt x="38" y="198"/>
                  </a:lnTo>
                  <a:close/>
                  <a:moveTo>
                    <a:pt x="38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8" y="115"/>
                    <a:pt x="38" y="115"/>
                    <a:pt x="38" y="115"/>
                  </a:cubicBezTo>
                  <a:lnTo>
                    <a:pt x="3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39"/>
            <p:cNvSpPr>
              <a:spLocks noEditPoints="1"/>
            </p:cNvSpPr>
            <p:nvPr/>
          </p:nvSpPr>
          <p:spPr bwMode="auto">
            <a:xfrm>
              <a:off x="6732588" y="2166938"/>
              <a:ext cx="184150" cy="793750"/>
            </a:xfrm>
            <a:custGeom>
              <a:avLst/>
              <a:gdLst>
                <a:gd name="T0" fmla="*/ 43 w 49"/>
                <a:gd name="T1" fmla="*/ 0 h 210"/>
                <a:gd name="T2" fmla="*/ 6 w 49"/>
                <a:gd name="T3" fmla="*/ 0 h 210"/>
                <a:gd name="T4" fmla="*/ 0 w 49"/>
                <a:gd name="T5" fmla="*/ 8 h 210"/>
                <a:gd name="T6" fmla="*/ 0 w 49"/>
                <a:gd name="T7" fmla="*/ 202 h 210"/>
                <a:gd name="T8" fmla="*/ 6 w 49"/>
                <a:gd name="T9" fmla="*/ 210 h 210"/>
                <a:gd name="T10" fmla="*/ 43 w 49"/>
                <a:gd name="T11" fmla="*/ 210 h 210"/>
                <a:gd name="T12" fmla="*/ 49 w 49"/>
                <a:gd name="T13" fmla="*/ 202 h 210"/>
                <a:gd name="T14" fmla="*/ 49 w 49"/>
                <a:gd name="T15" fmla="*/ 8 h 210"/>
                <a:gd name="T16" fmla="*/ 43 w 49"/>
                <a:gd name="T17" fmla="*/ 0 h 210"/>
                <a:gd name="T18" fmla="*/ 38 w 49"/>
                <a:gd name="T19" fmla="*/ 10 h 210"/>
                <a:gd name="T20" fmla="*/ 38 w 49"/>
                <a:gd name="T21" fmla="*/ 80 h 210"/>
                <a:gd name="T22" fmla="*/ 11 w 49"/>
                <a:gd name="T23" fmla="*/ 80 h 210"/>
                <a:gd name="T24" fmla="*/ 11 w 49"/>
                <a:gd name="T25" fmla="*/ 10 h 210"/>
                <a:gd name="T26" fmla="*/ 38 w 49"/>
                <a:gd name="T27" fmla="*/ 10 h 210"/>
                <a:gd name="T28" fmla="*/ 11 w 49"/>
                <a:gd name="T29" fmla="*/ 90 h 210"/>
                <a:gd name="T30" fmla="*/ 38 w 49"/>
                <a:gd name="T31" fmla="*/ 90 h 210"/>
                <a:gd name="T32" fmla="*/ 38 w 49"/>
                <a:gd name="T33" fmla="*/ 104 h 210"/>
                <a:gd name="T34" fmla="*/ 11 w 49"/>
                <a:gd name="T35" fmla="*/ 104 h 210"/>
                <a:gd name="T36" fmla="*/ 11 w 49"/>
                <a:gd name="T37" fmla="*/ 90 h 210"/>
                <a:gd name="T38" fmla="*/ 38 w 49"/>
                <a:gd name="T39" fmla="*/ 198 h 210"/>
                <a:gd name="T40" fmla="*/ 11 w 49"/>
                <a:gd name="T41" fmla="*/ 198 h 210"/>
                <a:gd name="T42" fmla="*/ 11 w 49"/>
                <a:gd name="T43" fmla="*/ 185 h 210"/>
                <a:gd name="T44" fmla="*/ 38 w 49"/>
                <a:gd name="T45" fmla="*/ 185 h 210"/>
                <a:gd name="T46" fmla="*/ 38 w 49"/>
                <a:gd name="T47" fmla="*/ 198 h 210"/>
                <a:gd name="T48" fmla="*/ 38 w 49"/>
                <a:gd name="T49" fmla="*/ 128 h 210"/>
                <a:gd name="T50" fmla="*/ 11 w 49"/>
                <a:gd name="T51" fmla="*/ 128 h 210"/>
                <a:gd name="T52" fmla="*/ 11 w 49"/>
                <a:gd name="T53" fmla="*/ 115 h 210"/>
                <a:gd name="T54" fmla="*/ 38 w 49"/>
                <a:gd name="T55" fmla="*/ 115 h 210"/>
                <a:gd name="T56" fmla="*/ 38 w 49"/>
                <a:gd name="T57" fmla="*/ 1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210">
                  <a:moveTo>
                    <a:pt x="4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7"/>
                    <a:pt x="3" y="210"/>
                    <a:pt x="6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6" y="210"/>
                    <a:pt x="49" y="207"/>
                    <a:pt x="49" y="20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3"/>
                    <a:pt x="46" y="0"/>
                    <a:pt x="43" y="0"/>
                  </a:cubicBezTo>
                  <a:close/>
                  <a:moveTo>
                    <a:pt x="38" y="1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38" y="10"/>
                  </a:lnTo>
                  <a:close/>
                  <a:moveTo>
                    <a:pt x="11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11" y="104"/>
                    <a:pt x="11" y="104"/>
                    <a:pt x="11" y="104"/>
                  </a:cubicBezTo>
                  <a:lnTo>
                    <a:pt x="11" y="90"/>
                  </a:lnTo>
                  <a:close/>
                  <a:moveTo>
                    <a:pt x="38" y="198"/>
                  </a:moveTo>
                  <a:cubicBezTo>
                    <a:pt x="11" y="198"/>
                    <a:pt x="11" y="198"/>
                    <a:pt x="11" y="19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8" y="185"/>
                    <a:pt x="38" y="185"/>
                    <a:pt x="38" y="185"/>
                  </a:cubicBezTo>
                  <a:lnTo>
                    <a:pt x="38" y="198"/>
                  </a:lnTo>
                  <a:close/>
                  <a:moveTo>
                    <a:pt x="38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8" y="115"/>
                    <a:pt x="38" y="115"/>
                    <a:pt x="38" y="115"/>
                  </a:cubicBezTo>
                  <a:lnTo>
                    <a:pt x="3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9" name="Freeform 40"/>
            <p:cNvSpPr>
              <a:spLocks noEditPoints="1"/>
            </p:cNvSpPr>
            <p:nvPr/>
          </p:nvSpPr>
          <p:spPr bwMode="auto">
            <a:xfrm>
              <a:off x="6924676" y="2151063"/>
              <a:ext cx="423863" cy="806450"/>
            </a:xfrm>
            <a:custGeom>
              <a:avLst/>
              <a:gdLst>
                <a:gd name="T0" fmla="*/ 111 w 113"/>
                <a:gd name="T1" fmla="*/ 190 h 213"/>
                <a:gd name="T2" fmla="*/ 48 w 113"/>
                <a:gd name="T3" fmla="*/ 7 h 213"/>
                <a:gd name="T4" fmla="*/ 39 w 113"/>
                <a:gd name="T5" fmla="*/ 1 h 213"/>
                <a:gd name="T6" fmla="*/ 5 w 113"/>
                <a:gd name="T7" fmla="*/ 13 h 213"/>
                <a:gd name="T8" fmla="*/ 2 w 113"/>
                <a:gd name="T9" fmla="*/ 23 h 213"/>
                <a:gd name="T10" fmla="*/ 65 w 113"/>
                <a:gd name="T11" fmla="*/ 206 h 213"/>
                <a:gd name="T12" fmla="*/ 74 w 113"/>
                <a:gd name="T13" fmla="*/ 212 h 213"/>
                <a:gd name="T14" fmla="*/ 108 w 113"/>
                <a:gd name="T15" fmla="*/ 200 h 213"/>
                <a:gd name="T16" fmla="*/ 111 w 113"/>
                <a:gd name="T17" fmla="*/ 190 h 213"/>
                <a:gd name="T18" fmla="*/ 13 w 113"/>
                <a:gd name="T19" fmla="*/ 22 h 213"/>
                <a:gd name="T20" fmla="*/ 38 w 113"/>
                <a:gd name="T21" fmla="*/ 13 h 213"/>
                <a:gd name="T22" fmla="*/ 61 w 113"/>
                <a:gd name="T23" fmla="*/ 79 h 213"/>
                <a:gd name="T24" fmla="*/ 36 w 113"/>
                <a:gd name="T25" fmla="*/ 88 h 213"/>
                <a:gd name="T26" fmla="*/ 13 w 113"/>
                <a:gd name="T27" fmla="*/ 22 h 213"/>
                <a:gd name="T28" fmla="*/ 39 w 113"/>
                <a:gd name="T29" fmla="*/ 97 h 213"/>
                <a:gd name="T30" fmla="*/ 65 w 113"/>
                <a:gd name="T31" fmla="*/ 88 h 213"/>
                <a:gd name="T32" fmla="*/ 69 w 113"/>
                <a:gd name="T33" fmla="*/ 101 h 213"/>
                <a:gd name="T34" fmla="*/ 43 w 113"/>
                <a:gd name="T35" fmla="*/ 110 h 213"/>
                <a:gd name="T36" fmla="*/ 39 w 113"/>
                <a:gd name="T37" fmla="*/ 97 h 213"/>
                <a:gd name="T38" fmla="*/ 51 w 113"/>
                <a:gd name="T39" fmla="*/ 133 h 213"/>
                <a:gd name="T40" fmla="*/ 47 w 113"/>
                <a:gd name="T41" fmla="*/ 120 h 213"/>
                <a:gd name="T42" fmla="*/ 73 w 113"/>
                <a:gd name="T43" fmla="*/ 111 h 213"/>
                <a:gd name="T44" fmla="*/ 77 w 113"/>
                <a:gd name="T45" fmla="*/ 124 h 213"/>
                <a:gd name="T46" fmla="*/ 51 w 113"/>
                <a:gd name="T47" fmla="*/ 133 h 213"/>
                <a:gd name="T48" fmla="*/ 74 w 113"/>
                <a:gd name="T49" fmla="*/ 199 h 213"/>
                <a:gd name="T50" fmla="*/ 70 w 113"/>
                <a:gd name="T51" fmla="*/ 187 h 213"/>
                <a:gd name="T52" fmla="*/ 96 w 113"/>
                <a:gd name="T53" fmla="*/ 178 h 213"/>
                <a:gd name="T54" fmla="*/ 100 w 113"/>
                <a:gd name="T55" fmla="*/ 190 h 213"/>
                <a:gd name="T56" fmla="*/ 74 w 113"/>
                <a:gd name="T57" fmla="*/ 1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213">
                  <a:moveTo>
                    <a:pt x="111" y="190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6" y="2"/>
                    <a:pt x="42" y="0"/>
                    <a:pt x="39" y="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4"/>
                    <a:pt x="0" y="18"/>
                    <a:pt x="2" y="23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7" y="211"/>
                    <a:pt x="71" y="213"/>
                    <a:pt x="74" y="212"/>
                  </a:cubicBezTo>
                  <a:cubicBezTo>
                    <a:pt x="108" y="200"/>
                    <a:pt x="108" y="200"/>
                    <a:pt x="108" y="200"/>
                  </a:cubicBezTo>
                  <a:cubicBezTo>
                    <a:pt x="112" y="199"/>
                    <a:pt x="113" y="195"/>
                    <a:pt x="111" y="190"/>
                  </a:cubicBezTo>
                  <a:close/>
                  <a:moveTo>
                    <a:pt x="13" y="22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36" y="88"/>
                    <a:pt x="36" y="88"/>
                    <a:pt x="36" y="88"/>
                  </a:cubicBezTo>
                  <a:lnTo>
                    <a:pt x="13" y="22"/>
                  </a:lnTo>
                  <a:close/>
                  <a:moveTo>
                    <a:pt x="39" y="97"/>
                  </a:moveTo>
                  <a:cubicBezTo>
                    <a:pt x="65" y="88"/>
                    <a:pt x="65" y="88"/>
                    <a:pt x="65" y="88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43" y="110"/>
                    <a:pt x="43" y="110"/>
                    <a:pt x="43" y="110"/>
                  </a:cubicBezTo>
                  <a:lnTo>
                    <a:pt x="39" y="97"/>
                  </a:lnTo>
                  <a:close/>
                  <a:moveTo>
                    <a:pt x="51" y="133"/>
                  </a:moveTo>
                  <a:cubicBezTo>
                    <a:pt x="47" y="120"/>
                    <a:pt x="47" y="120"/>
                    <a:pt x="47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7" y="124"/>
                    <a:pt x="77" y="124"/>
                    <a:pt x="77" y="124"/>
                  </a:cubicBezTo>
                  <a:lnTo>
                    <a:pt x="51" y="133"/>
                  </a:lnTo>
                  <a:close/>
                  <a:moveTo>
                    <a:pt x="74" y="199"/>
                  </a:moveTo>
                  <a:cubicBezTo>
                    <a:pt x="70" y="187"/>
                    <a:pt x="70" y="187"/>
                    <a:pt x="70" y="18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100" y="190"/>
                    <a:pt x="100" y="190"/>
                    <a:pt x="100" y="190"/>
                  </a:cubicBezTo>
                  <a:lnTo>
                    <a:pt x="74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0" name="Freeform 43"/>
            <p:cNvSpPr>
              <a:spLocks noEditPoints="1"/>
            </p:cNvSpPr>
            <p:nvPr/>
          </p:nvSpPr>
          <p:spPr bwMode="auto">
            <a:xfrm>
              <a:off x="4856163" y="2014538"/>
              <a:ext cx="412750" cy="557213"/>
            </a:xfrm>
            <a:custGeom>
              <a:avLst/>
              <a:gdLst>
                <a:gd name="T0" fmla="*/ 8 w 110"/>
                <a:gd name="T1" fmla="*/ 92 h 147"/>
                <a:gd name="T2" fmla="*/ 17 w 110"/>
                <a:gd name="T3" fmla="*/ 105 h 147"/>
                <a:gd name="T4" fmla="*/ 57 w 110"/>
                <a:gd name="T5" fmla="*/ 147 h 147"/>
                <a:gd name="T6" fmla="*/ 96 w 110"/>
                <a:gd name="T7" fmla="*/ 105 h 147"/>
                <a:gd name="T8" fmla="*/ 97 w 110"/>
                <a:gd name="T9" fmla="*/ 105 h 147"/>
                <a:gd name="T10" fmla="*/ 107 w 110"/>
                <a:gd name="T11" fmla="*/ 92 h 147"/>
                <a:gd name="T12" fmla="*/ 99 w 110"/>
                <a:gd name="T13" fmla="*/ 80 h 147"/>
                <a:gd name="T14" fmla="*/ 87 w 110"/>
                <a:gd name="T15" fmla="*/ 32 h 147"/>
                <a:gd name="T16" fmla="*/ 28 w 110"/>
                <a:gd name="T17" fmla="*/ 25 h 147"/>
                <a:gd name="T18" fmla="*/ 13 w 110"/>
                <a:gd name="T19" fmla="*/ 81 h 147"/>
                <a:gd name="T20" fmla="*/ 13 w 110"/>
                <a:gd name="T21" fmla="*/ 81 h 147"/>
                <a:gd name="T22" fmla="*/ 8 w 110"/>
                <a:gd name="T23" fmla="*/ 92 h 147"/>
                <a:gd name="T24" fmla="*/ 18 w 110"/>
                <a:gd name="T25" fmla="*/ 82 h 147"/>
                <a:gd name="T26" fmla="*/ 18 w 110"/>
                <a:gd name="T27" fmla="*/ 82 h 147"/>
                <a:gd name="T28" fmla="*/ 19 w 110"/>
                <a:gd name="T29" fmla="*/ 82 h 147"/>
                <a:gd name="T30" fmla="*/ 19 w 110"/>
                <a:gd name="T31" fmla="*/ 79 h 147"/>
                <a:gd name="T32" fmla="*/ 22 w 110"/>
                <a:gd name="T33" fmla="*/ 62 h 147"/>
                <a:gd name="T34" fmla="*/ 26 w 110"/>
                <a:gd name="T35" fmla="*/ 57 h 147"/>
                <a:gd name="T36" fmla="*/ 71 w 110"/>
                <a:gd name="T37" fmla="*/ 46 h 147"/>
                <a:gd name="T38" fmla="*/ 93 w 110"/>
                <a:gd name="T39" fmla="*/ 83 h 147"/>
                <a:gd name="T40" fmla="*/ 94 w 110"/>
                <a:gd name="T41" fmla="*/ 83 h 147"/>
                <a:gd name="T42" fmla="*/ 96 w 110"/>
                <a:gd name="T43" fmla="*/ 82 h 147"/>
                <a:gd name="T44" fmla="*/ 97 w 110"/>
                <a:gd name="T45" fmla="*/ 82 h 147"/>
                <a:gd name="T46" fmla="*/ 102 w 110"/>
                <a:gd name="T47" fmla="*/ 85 h 147"/>
                <a:gd name="T48" fmla="*/ 105 w 110"/>
                <a:gd name="T49" fmla="*/ 92 h 147"/>
                <a:gd name="T50" fmla="*/ 102 w 110"/>
                <a:gd name="T51" fmla="*/ 100 h 147"/>
                <a:gd name="T52" fmla="*/ 97 w 110"/>
                <a:gd name="T53" fmla="*/ 102 h 147"/>
                <a:gd name="T54" fmla="*/ 97 w 110"/>
                <a:gd name="T55" fmla="*/ 102 h 147"/>
                <a:gd name="T56" fmla="*/ 94 w 110"/>
                <a:gd name="T57" fmla="*/ 102 h 147"/>
                <a:gd name="T58" fmla="*/ 94 w 110"/>
                <a:gd name="T59" fmla="*/ 105 h 147"/>
                <a:gd name="T60" fmla="*/ 81 w 110"/>
                <a:gd name="T61" fmla="*/ 133 h 147"/>
                <a:gd name="T62" fmla="*/ 70 w 110"/>
                <a:gd name="T63" fmla="*/ 141 h 147"/>
                <a:gd name="T64" fmla="*/ 57 w 110"/>
                <a:gd name="T65" fmla="*/ 144 h 147"/>
                <a:gd name="T66" fmla="*/ 44 w 110"/>
                <a:gd name="T67" fmla="*/ 141 h 147"/>
                <a:gd name="T68" fmla="*/ 33 w 110"/>
                <a:gd name="T69" fmla="*/ 133 h 147"/>
                <a:gd name="T70" fmla="*/ 20 w 110"/>
                <a:gd name="T71" fmla="*/ 105 h 147"/>
                <a:gd name="T72" fmla="*/ 20 w 110"/>
                <a:gd name="T73" fmla="*/ 103 h 147"/>
                <a:gd name="T74" fmla="*/ 17 w 110"/>
                <a:gd name="T75" fmla="*/ 102 h 147"/>
                <a:gd name="T76" fmla="*/ 10 w 110"/>
                <a:gd name="T77" fmla="*/ 92 h 147"/>
                <a:gd name="T78" fmla="*/ 13 w 110"/>
                <a:gd name="T79" fmla="*/ 85 h 147"/>
                <a:gd name="T80" fmla="*/ 18 w 110"/>
                <a:gd name="T81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47">
                  <a:moveTo>
                    <a:pt x="8" y="92"/>
                  </a:moveTo>
                  <a:cubicBezTo>
                    <a:pt x="8" y="99"/>
                    <a:pt x="12" y="105"/>
                    <a:pt x="17" y="105"/>
                  </a:cubicBezTo>
                  <a:cubicBezTo>
                    <a:pt x="21" y="129"/>
                    <a:pt x="37" y="147"/>
                    <a:pt x="57" y="147"/>
                  </a:cubicBezTo>
                  <a:cubicBezTo>
                    <a:pt x="76" y="147"/>
                    <a:pt x="93" y="129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3" y="105"/>
                    <a:pt x="107" y="99"/>
                    <a:pt x="107" y="92"/>
                  </a:cubicBezTo>
                  <a:cubicBezTo>
                    <a:pt x="107" y="86"/>
                    <a:pt x="104" y="81"/>
                    <a:pt x="99" y="80"/>
                  </a:cubicBezTo>
                  <a:cubicBezTo>
                    <a:pt x="99" y="80"/>
                    <a:pt x="110" y="43"/>
                    <a:pt x="87" y="32"/>
                  </a:cubicBezTo>
                  <a:cubicBezTo>
                    <a:pt x="84" y="0"/>
                    <a:pt x="28" y="25"/>
                    <a:pt x="28" y="25"/>
                  </a:cubicBezTo>
                  <a:cubicBezTo>
                    <a:pt x="0" y="40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0" y="83"/>
                    <a:pt x="8" y="87"/>
                    <a:pt x="8" y="92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4" y="59"/>
                    <a:pt x="26" y="57"/>
                    <a:pt x="26" y="57"/>
                  </a:cubicBezTo>
                  <a:cubicBezTo>
                    <a:pt x="51" y="59"/>
                    <a:pt x="71" y="46"/>
                    <a:pt x="71" y="46"/>
                  </a:cubicBezTo>
                  <a:cubicBezTo>
                    <a:pt x="88" y="33"/>
                    <a:pt x="93" y="83"/>
                    <a:pt x="93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7" y="82"/>
                    <a:pt x="97" y="82"/>
                  </a:cubicBezTo>
                  <a:cubicBezTo>
                    <a:pt x="99" y="82"/>
                    <a:pt x="101" y="83"/>
                    <a:pt x="102" y="85"/>
                  </a:cubicBezTo>
                  <a:cubicBezTo>
                    <a:pt x="104" y="87"/>
                    <a:pt x="105" y="89"/>
                    <a:pt x="105" y="92"/>
                  </a:cubicBezTo>
                  <a:cubicBezTo>
                    <a:pt x="105" y="95"/>
                    <a:pt x="104" y="98"/>
                    <a:pt x="102" y="100"/>
                  </a:cubicBezTo>
                  <a:cubicBezTo>
                    <a:pt x="101" y="101"/>
                    <a:pt x="99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16"/>
                    <a:pt x="87" y="126"/>
                    <a:pt x="81" y="133"/>
                  </a:cubicBezTo>
                  <a:cubicBezTo>
                    <a:pt x="77" y="136"/>
                    <a:pt x="74" y="139"/>
                    <a:pt x="70" y="141"/>
                  </a:cubicBezTo>
                  <a:cubicBezTo>
                    <a:pt x="66" y="143"/>
                    <a:pt x="61" y="144"/>
                    <a:pt x="57" y="144"/>
                  </a:cubicBezTo>
                  <a:cubicBezTo>
                    <a:pt x="53" y="144"/>
                    <a:pt x="48" y="143"/>
                    <a:pt x="44" y="141"/>
                  </a:cubicBezTo>
                  <a:cubicBezTo>
                    <a:pt x="40" y="139"/>
                    <a:pt x="36" y="136"/>
                    <a:pt x="33" y="133"/>
                  </a:cubicBezTo>
                  <a:cubicBezTo>
                    <a:pt x="26" y="126"/>
                    <a:pt x="22" y="116"/>
                    <a:pt x="20" y="105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4" y="102"/>
                    <a:pt x="10" y="98"/>
                    <a:pt x="10" y="92"/>
                  </a:cubicBezTo>
                  <a:cubicBezTo>
                    <a:pt x="10" y="89"/>
                    <a:pt x="11" y="87"/>
                    <a:pt x="13" y="85"/>
                  </a:cubicBezTo>
                  <a:cubicBezTo>
                    <a:pt x="14" y="83"/>
                    <a:pt x="16" y="82"/>
                    <a:pt x="18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1" name="Freeform 44"/>
            <p:cNvSpPr>
              <a:spLocks noEditPoints="1"/>
            </p:cNvSpPr>
            <p:nvPr/>
          </p:nvSpPr>
          <p:spPr bwMode="auto">
            <a:xfrm>
              <a:off x="4945063" y="2292351"/>
              <a:ext cx="244475" cy="85725"/>
            </a:xfrm>
            <a:custGeom>
              <a:avLst/>
              <a:gdLst>
                <a:gd name="T0" fmla="*/ 6 w 65"/>
                <a:gd name="T1" fmla="*/ 23 h 23"/>
                <a:gd name="T2" fmla="*/ 23 w 65"/>
                <a:gd name="T3" fmla="*/ 23 h 23"/>
                <a:gd name="T4" fmla="*/ 29 w 65"/>
                <a:gd name="T5" fmla="*/ 17 h 23"/>
                <a:gd name="T6" fmla="*/ 29 w 65"/>
                <a:gd name="T7" fmla="*/ 11 h 23"/>
                <a:gd name="T8" fmla="*/ 35 w 65"/>
                <a:gd name="T9" fmla="*/ 11 h 23"/>
                <a:gd name="T10" fmla="*/ 35 w 65"/>
                <a:gd name="T11" fmla="*/ 17 h 23"/>
                <a:gd name="T12" fmla="*/ 41 w 65"/>
                <a:gd name="T13" fmla="*/ 23 h 23"/>
                <a:gd name="T14" fmla="*/ 59 w 65"/>
                <a:gd name="T15" fmla="*/ 23 h 23"/>
                <a:gd name="T16" fmla="*/ 65 w 65"/>
                <a:gd name="T17" fmla="*/ 17 h 23"/>
                <a:gd name="T18" fmla="*/ 65 w 65"/>
                <a:gd name="T19" fmla="*/ 6 h 23"/>
                <a:gd name="T20" fmla="*/ 59 w 65"/>
                <a:gd name="T21" fmla="*/ 0 h 23"/>
                <a:gd name="T22" fmla="*/ 41 w 65"/>
                <a:gd name="T23" fmla="*/ 0 h 23"/>
                <a:gd name="T24" fmla="*/ 35 w 65"/>
                <a:gd name="T25" fmla="*/ 6 h 23"/>
                <a:gd name="T26" fmla="*/ 35 w 65"/>
                <a:gd name="T27" fmla="*/ 10 h 23"/>
                <a:gd name="T28" fmla="*/ 29 w 65"/>
                <a:gd name="T29" fmla="*/ 10 h 23"/>
                <a:gd name="T30" fmla="*/ 29 w 65"/>
                <a:gd name="T31" fmla="*/ 6 h 23"/>
                <a:gd name="T32" fmla="*/ 23 w 65"/>
                <a:gd name="T33" fmla="*/ 0 h 23"/>
                <a:gd name="T34" fmla="*/ 6 w 65"/>
                <a:gd name="T35" fmla="*/ 0 h 23"/>
                <a:gd name="T36" fmla="*/ 0 w 65"/>
                <a:gd name="T37" fmla="*/ 6 h 23"/>
                <a:gd name="T38" fmla="*/ 0 w 65"/>
                <a:gd name="T39" fmla="*/ 17 h 23"/>
                <a:gd name="T40" fmla="*/ 6 w 65"/>
                <a:gd name="T41" fmla="*/ 23 h 23"/>
                <a:gd name="T42" fmla="*/ 37 w 65"/>
                <a:gd name="T43" fmla="*/ 6 h 23"/>
                <a:gd name="T44" fmla="*/ 41 w 65"/>
                <a:gd name="T45" fmla="*/ 1 h 23"/>
                <a:gd name="T46" fmla="*/ 59 w 65"/>
                <a:gd name="T47" fmla="*/ 1 h 23"/>
                <a:gd name="T48" fmla="*/ 63 w 65"/>
                <a:gd name="T49" fmla="*/ 6 h 23"/>
                <a:gd name="T50" fmla="*/ 63 w 65"/>
                <a:gd name="T51" fmla="*/ 17 h 23"/>
                <a:gd name="T52" fmla="*/ 59 w 65"/>
                <a:gd name="T53" fmla="*/ 21 h 23"/>
                <a:gd name="T54" fmla="*/ 41 w 65"/>
                <a:gd name="T55" fmla="*/ 21 h 23"/>
                <a:gd name="T56" fmla="*/ 37 w 65"/>
                <a:gd name="T57" fmla="*/ 17 h 23"/>
                <a:gd name="T58" fmla="*/ 37 w 65"/>
                <a:gd name="T59" fmla="*/ 6 h 23"/>
                <a:gd name="T60" fmla="*/ 1 w 65"/>
                <a:gd name="T61" fmla="*/ 6 h 23"/>
                <a:gd name="T62" fmla="*/ 6 w 65"/>
                <a:gd name="T63" fmla="*/ 1 h 23"/>
                <a:gd name="T64" fmla="*/ 23 w 65"/>
                <a:gd name="T65" fmla="*/ 1 h 23"/>
                <a:gd name="T66" fmla="*/ 28 w 65"/>
                <a:gd name="T67" fmla="*/ 6 h 23"/>
                <a:gd name="T68" fmla="*/ 28 w 65"/>
                <a:gd name="T69" fmla="*/ 10 h 23"/>
                <a:gd name="T70" fmla="*/ 28 w 65"/>
                <a:gd name="T71" fmla="*/ 11 h 23"/>
                <a:gd name="T72" fmla="*/ 28 w 65"/>
                <a:gd name="T73" fmla="*/ 17 h 23"/>
                <a:gd name="T74" fmla="*/ 23 w 65"/>
                <a:gd name="T75" fmla="*/ 21 h 23"/>
                <a:gd name="T76" fmla="*/ 6 w 65"/>
                <a:gd name="T77" fmla="*/ 21 h 23"/>
                <a:gd name="T78" fmla="*/ 1 w 65"/>
                <a:gd name="T79" fmla="*/ 17 h 23"/>
                <a:gd name="T80" fmla="*/ 1 w 65"/>
                <a:gd name="T8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23">
                  <a:moveTo>
                    <a:pt x="6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6" y="23"/>
                    <a:pt x="29" y="20"/>
                    <a:pt x="29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8" y="23"/>
                    <a:pt x="41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2" y="23"/>
                    <a:pt x="65" y="20"/>
                    <a:pt x="65" y="1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5" y="3"/>
                    <a:pt x="35" y="6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26" y="0"/>
                    <a:pt x="2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6" y="23"/>
                  </a:cubicBezTo>
                  <a:close/>
                  <a:moveTo>
                    <a:pt x="37" y="6"/>
                  </a:moveTo>
                  <a:cubicBezTo>
                    <a:pt x="37" y="3"/>
                    <a:pt x="39" y="1"/>
                    <a:pt x="4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1" y="1"/>
                    <a:pt x="63" y="3"/>
                    <a:pt x="63" y="6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9"/>
                    <a:pt x="61" y="21"/>
                    <a:pt x="5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21"/>
                    <a:pt x="37" y="19"/>
                    <a:pt x="37" y="17"/>
                  </a:cubicBezTo>
                  <a:lnTo>
                    <a:pt x="37" y="6"/>
                  </a:lnTo>
                  <a:close/>
                  <a:moveTo>
                    <a:pt x="1" y="6"/>
                  </a:moveTo>
                  <a:cubicBezTo>
                    <a:pt x="1" y="3"/>
                    <a:pt x="3" y="1"/>
                    <a:pt x="6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1"/>
                    <a:pt x="28" y="3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9"/>
                    <a:pt x="25" y="21"/>
                    <a:pt x="23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1" y="19"/>
                    <a:pt x="1" y="17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2" name="Freeform 45"/>
            <p:cNvSpPr/>
            <p:nvPr/>
          </p:nvSpPr>
          <p:spPr bwMode="auto">
            <a:xfrm>
              <a:off x="5249863" y="2260601"/>
              <a:ext cx="646113" cy="754063"/>
            </a:xfrm>
            <a:custGeom>
              <a:avLst/>
              <a:gdLst>
                <a:gd name="T0" fmla="*/ 143 w 172"/>
                <a:gd name="T1" fmla="*/ 165 h 199"/>
                <a:gd name="T2" fmla="*/ 143 w 172"/>
                <a:gd name="T3" fmla="*/ 0 h 199"/>
                <a:gd name="T4" fmla="*/ 2 w 172"/>
                <a:gd name="T5" fmla="*/ 0 h 199"/>
                <a:gd name="T6" fmla="*/ 0 w 172"/>
                <a:gd name="T7" fmla="*/ 12 h 199"/>
                <a:gd name="T8" fmla="*/ 5 w 172"/>
                <a:gd name="T9" fmla="*/ 17 h 199"/>
                <a:gd name="T10" fmla="*/ 126 w 172"/>
                <a:gd name="T11" fmla="*/ 17 h 199"/>
                <a:gd name="T12" fmla="*/ 126 w 172"/>
                <a:gd name="T13" fmla="*/ 165 h 199"/>
                <a:gd name="T14" fmla="*/ 39 w 172"/>
                <a:gd name="T15" fmla="*/ 165 h 199"/>
                <a:gd name="T16" fmla="*/ 39 w 172"/>
                <a:gd name="T17" fmla="*/ 176 h 199"/>
                <a:gd name="T18" fmla="*/ 39 w 172"/>
                <a:gd name="T19" fmla="*/ 176 h 199"/>
                <a:gd name="T20" fmla="*/ 10 w 172"/>
                <a:gd name="T21" fmla="*/ 199 h 199"/>
                <a:gd name="T22" fmla="*/ 172 w 172"/>
                <a:gd name="T23" fmla="*/ 199 h 199"/>
                <a:gd name="T24" fmla="*/ 172 w 172"/>
                <a:gd name="T25" fmla="*/ 165 h 199"/>
                <a:gd name="T26" fmla="*/ 143 w 172"/>
                <a:gd name="T27" fmla="*/ 16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99">
                  <a:moveTo>
                    <a:pt x="143" y="165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5"/>
                    <a:pt x="1" y="9"/>
                    <a:pt x="0" y="12"/>
                  </a:cubicBezTo>
                  <a:cubicBezTo>
                    <a:pt x="2" y="13"/>
                    <a:pt x="4" y="15"/>
                    <a:pt x="5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7" y="186"/>
                    <a:pt x="25" y="194"/>
                    <a:pt x="10" y="199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72" y="165"/>
                    <a:pt x="172" y="165"/>
                    <a:pt x="172" y="165"/>
                  </a:cubicBezTo>
                  <a:lnTo>
                    <a:pt x="143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3" name="Freeform 46"/>
            <p:cNvSpPr/>
            <p:nvPr/>
          </p:nvSpPr>
          <p:spPr bwMode="auto">
            <a:xfrm>
              <a:off x="4765676" y="2568576"/>
              <a:ext cx="611188" cy="460375"/>
            </a:xfrm>
            <a:custGeom>
              <a:avLst/>
              <a:gdLst>
                <a:gd name="T0" fmla="*/ 163 w 163"/>
                <a:gd name="T1" fmla="*/ 91 h 122"/>
                <a:gd name="T2" fmla="*/ 163 w 163"/>
                <a:gd name="T3" fmla="*/ 90 h 122"/>
                <a:gd name="T4" fmla="*/ 163 w 163"/>
                <a:gd name="T5" fmla="*/ 90 h 122"/>
                <a:gd name="T6" fmla="*/ 163 w 163"/>
                <a:gd name="T7" fmla="*/ 39 h 122"/>
                <a:gd name="T8" fmla="*/ 163 w 163"/>
                <a:gd name="T9" fmla="*/ 39 h 122"/>
                <a:gd name="T10" fmla="*/ 126 w 163"/>
                <a:gd name="T11" fmla="*/ 0 h 122"/>
                <a:gd name="T12" fmla="*/ 91 w 163"/>
                <a:gd name="T13" fmla="*/ 59 h 122"/>
                <a:gd name="T14" fmla="*/ 87 w 163"/>
                <a:gd name="T15" fmla="*/ 33 h 122"/>
                <a:gd name="T16" fmla="*/ 91 w 163"/>
                <a:gd name="T17" fmla="*/ 24 h 122"/>
                <a:gd name="T18" fmla="*/ 81 w 163"/>
                <a:gd name="T19" fmla="*/ 14 h 122"/>
                <a:gd name="T20" fmla="*/ 71 w 163"/>
                <a:gd name="T21" fmla="*/ 24 h 122"/>
                <a:gd name="T22" fmla="*/ 76 w 163"/>
                <a:gd name="T23" fmla="*/ 33 h 122"/>
                <a:gd name="T24" fmla="*/ 72 w 163"/>
                <a:gd name="T25" fmla="*/ 59 h 122"/>
                <a:gd name="T26" fmla="*/ 37 w 163"/>
                <a:gd name="T27" fmla="*/ 0 h 122"/>
                <a:gd name="T28" fmla="*/ 0 w 163"/>
                <a:gd name="T29" fmla="*/ 39 h 122"/>
                <a:gd name="T30" fmla="*/ 0 w 163"/>
                <a:gd name="T31" fmla="*/ 39 h 122"/>
                <a:gd name="T32" fmla="*/ 0 w 163"/>
                <a:gd name="T33" fmla="*/ 90 h 122"/>
                <a:gd name="T34" fmla="*/ 0 w 163"/>
                <a:gd name="T35" fmla="*/ 90 h 122"/>
                <a:gd name="T36" fmla="*/ 0 w 163"/>
                <a:gd name="T37" fmla="*/ 91 h 122"/>
                <a:gd name="T38" fmla="*/ 81 w 163"/>
                <a:gd name="T39" fmla="*/ 122 h 122"/>
                <a:gd name="T40" fmla="*/ 163 w 163"/>
                <a:gd name="T41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22">
                  <a:moveTo>
                    <a:pt x="163" y="91"/>
                  </a:move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0" y="23"/>
                    <a:pt x="146" y="9"/>
                    <a:pt x="126" y="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9" y="31"/>
                    <a:pt x="91" y="28"/>
                    <a:pt x="91" y="24"/>
                  </a:cubicBezTo>
                  <a:cubicBezTo>
                    <a:pt x="91" y="19"/>
                    <a:pt x="87" y="14"/>
                    <a:pt x="81" y="14"/>
                  </a:cubicBezTo>
                  <a:cubicBezTo>
                    <a:pt x="76" y="14"/>
                    <a:pt x="71" y="19"/>
                    <a:pt x="71" y="24"/>
                  </a:cubicBezTo>
                  <a:cubicBezTo>
                    <a:pt x="71" y="28"/>
                    <a:pt x="73" y="31"/>
                    <a:pt x="76" y="33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9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108"/>
                    <a:pt x="36" y="122"/>
                    <a:pt x="81" y="122"/>
                  </a:cubicBezTo>
                  <a:cubicBezTo>
                    <a:pt x="127" y="122"/>
                    <a:pt x="163" y="108"/>
                    <a:pt x="163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4" name="Rectangle 47"/>
            <p:cNvSpPr>
              <a:spLocks noChangeArrowheads="1"/>
            </p:cNvSpPr>
            <p:nvPr/>
          </p:nvSpPr>
          <p:spPr bwMode="auto">
            <a:xfrm>
              <a:off x="5332413" y="2413001"/>
              <a:ext cx="338138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5" name="Rectangle 48"/>
            <p:cNvSpPr>
              <a:spLocks noChangeArrowheads="1"/>
            </p:cNvSpPr>
            <p:nvPr/>
          </p:nvSpPr>
          <p:spPr bwMode="auto">
            <a:xfrm>
              <a:off x="5332413" y="2500313"/>
              <a:ext cx="338138" cy="365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6" name="Rectangle 49"/>
            <p:cNvSpPr>
              <a:spLocks noChangeArrowheads="1"/>
            </p:cNvSpPr>
            <p:nvPr/>
          </p:nvSpPr>
          <p:spPr bwMode="auto">
            <a:xfrm>
              <a:off x="5426076" y="2586038"/>
              <a:ext cx="244475" cy="428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7" name="Rectangle 50"/>
            <p:cNvSpPr>
              <a:spLocks noChangeArrowheads="1"/>
            </p:cNvSpPr>
            <p:nvPr/>
          </p:nvSpPr>
          <p:spPr bwMode="auto">
            <a:xfrm>
              <a:off x="5426076" y="2673351"/>
              <a:ext cx="2444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8" name="Rectangle 51"/>
            <p:cNvSpPr>
              <a:spLocks noChangeArrowheads="1"/>
            </p:cNvSpPr>
            <p:nvPr/>
          </p:nvSpPr>
          <p:spPr bwMode="auto">
            <a:xfrm>
              <a:off x="5426076" y="2760663"/>
              <a:ext cx="244475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97" name="文本框 1096"/>
          <p:cNvSpPr txBox="1"/>
          <p:nvPr/>
        </p:nvSpPr>
        <p:spPr>
          <a:xfrm>
            <a:off x="2103933" y="689913"/>
            <a:ext cx="7994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1"/>
                </a:solidFill>
                <a:latin typeface="+mn-ea"/>
              </a:rPr>
              <a:t>赠</a:t>
            </a:r>
            <a:r>
              <a:rPr lang="en-US" altLang="zh-CN" sz="4800" b="1" dirty="0" smtClean="0">
                <a:solidFill>
                  <a:schemeClr val="accent1"/>
                </a:solidFill>
                <a:latin typeface="+mn-ea"/>
              </a:rPr>
              <a:t>45</a:t>
            </a:r>
            <a:r>
              <a:rPr lang="zh-CN" altLang="en-US" sz="4800" b="1" dirty="0">
                <a:solidFill>
                  <a:schemeClr val="accent1"/>
                </a:solidFill>
                <a:latin typeface="+mn-ea"/>
              </a:rPr>
              <a:t>个答辩必备学术</a:t>
            </a:r>
            <a:r>
              <a:rPr lang="en-US" altLang="zh-CN" sz="4800" b="1" dirty="0">
                <a:solidFill>
                  <a:schemeClr val="accent1"/>
                </a:solidFill>
              </a:rPr>
              <a:t>ICON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87044" y="985674"/>
            <a:ext cx="1580321" cy="1580321"/>
            <a:chOff x="5081757" y="1878010"/>
            <a:chExt cx="1392667" cy="1392667"/>
          </a:xfrm>
        </p:grpSpPr>
        <p:sp>
          <p:nvSpPr>
            <p:cNvPr id="2" name="椭圆 1"/>
            <p:cNvSpPr/>
            <p:nvPr/>
          </p:nvSpPr>
          <p:spPr>
            <a:xfrm>
              <a:off x="5081757" y="1878010"/>
              <a:ext cx="1392667" cy="13926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Freeform 11"/>
            <p:cNvSpPr/>
            <p:nvPr/>
          </p:nvSpPr>
          <p:spPr bwMode="auto">
            <a:xfrm>
              <a:off x="5205936" y="2296629"/>
              <a:ext cx="1144307" cy="630491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192374" y="2643364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kern="1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绪论</a:t>
            </a:r>
            <a:endParaRPr lang="zh-CN" altLang="zh-CN" sz="5400" kern="1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44583" y="3884758"/>
            <a:ext cx="24760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选题背景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国内相关研究综述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71364" y="3884758"/>
            <a:ext cx="247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国外相关研究综述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主要贡献与创新</a:t>
            </a:r>
            <a:endParaRPr lang="zh-CN" altLang="en-US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882413" y="3699047"/>
            <a:ext cx="42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534296" y="3652797"/>
            <a:ext cx="2211427" cy="2096674"/>
            <a:chOff x="3065829" y="2668267"/>
            <a:chExt cx="1872107" cy="1761728"/>
          </a:xfrm>
        </p:grpSpPr>
        <p:sp>
          <p:nvSpPr>
            <p:cNvPr id="9" name="椭圆 8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463987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460687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2728653" y="1737217"/>
            <a:ext cx="8460430" cy="1959172"/>
            <a:chOff x="2954339" y="1279908"/>
            <a:chExt cx="7162269" cy="1646194"/>
          </a:xfrm>
        </p:grpSpPr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lang="zh-CN" altLang="en-US" sz="1400" dirty="0" smtClea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63100" y="1279908"/>
              <a:ext cx="1024836" cy="336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80098" y="4144094"/>
            <a:ext cx="1105773" cy="1114080"/>
            <a:chOff x="3254772" y="2872916"/>
            <a:chExt cx="936104" cy="936104"/>
          </a:xfrm>
        </p:grpSpPr>
        <p:sp>
          <p:nvSpPr>
            <p:cNvPr id="33" name="椭圆 32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69765" y="3187079"/>
              <a:ext cx="579727" cy="297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7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17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78981" y="4130452"/>
            <a:ext cx="2345905" cy="1332241"/>
            <a:chOff x="789157" y="3505487"/>
            <a:chExt cx="1985951" cy="1119414"/>
          </a:xfrm>
        </p:grpSpPr>
        <p:sp>
          <p:nvSpPr>
            <p:cNvPr id="36" name="TextBox 35"/>
            <p:cNvSpPr txBox="1"/>
            <p:nvPr/>
          </p:nvSpPr>
          <p:spPr>
            <a:xfrm>
              <a:off x="789157" y="3505487"/>
              <a:ext cx="937986" cy="31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12496" y="3800585"/>
              <a:ext cx="1962612" cy="824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7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72212" y="4141744"/>
            <a:ext cx="2318335" cy="1355577"/>
            <a:chOff x="812496" y="3514973"/>
            <a:chExt cx="1962612" cy="1139022"/>
          </a:xfrm>
        </p:grpSpPr>
        <p:sp>
          <p:nvSpPr>
            <p:cNvPr id="39" name="TextBox 38"/>
            <p:cNvSpPr txBox="1"/>
            <p:nvPr/>
          </p:nvSpPr>
          <p:spPr>
            <a:xfrm>
              <a:off x="864408" y="3514973"/>
              <a:ext cx="937986" cy="31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7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</a:t>
              </a:r>
              <a:r>
                <a:rPr lang="zh-CN" altLang="en-US" sz="1400" dirty="0" smtClea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只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保留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选题背景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15449" y="1761487"/>
            <a:ext cx="5381261" cy="4450142"/>
            <a:chOff x="555625" y="293801"/>
            <a:chExt cx="7936025" cy="6562856"/>
          </a:xfrm>
        </p:grpSpPr>
        <p:sp>
          <p:nvSpPr>
            <p:cNvPr id="17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635084" y="6535982"/>
              <a:ext cx="387349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7535549" y="5405461"/>
              <a:ext cx="247651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60336" y="3895967"/>
            <a:ext cx="956744" cy="603370"/>
            <a:chOff x="4167266" y="1813810"/>
            <a:chExt cx="1106205" cy="697627"/>
          </a:xfrm>
        </p:grpSpPr>
        <p:sp>
          <p:nvSpPr>
            <p:cNvPr id="15" name="文本框 14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80</a:t>
              </a:r>
              <a:endParaRPr lang="zh-CN" altLang="en-US" sz="18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723748" y="1932281"/>
              <a:ext cx="549723" cy="533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%</a:t>
              </a:r>
              <a:endParaRPr lang="zh-CN" altLang="en-US" sz="20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60336" y="4975123"/>
            <a:ext cx="956744" cy="603370"/>
            <a:chOff x="4167266" y="1813810"/>
            <a:chExt cx="1106205" cy="697627"/>
          </a:xfrm>
        </p:grpSpPr>
        <p:sp>
          <p:nvSpPr>
            <p:cNvPr id="13" name="文本框 12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65</a:t>
              </a:r>
              <a:endParaRPr lang="zh-CN" altLang="en-US" sz="1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23748" y="1920991"/>
              <a:ext cx="549723" cy="533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%</a:t>
              </a:r>
              <a:endParaRPr lang="zh-CN" altLang="en-US" sz="2000" dirty="0"/>
            </a:p>
          </p:txBody>
        </p:sp>
      </p:grpSp>
      <p:sp>
        <p:nvSpPr>
          <p:cNvPr id="6" name="Freeform 19"/>
          <p:cNvSpPr/>
          <p:nvPr/>
        </p:nvSpPr>
        <p:spPr bwMode="auto">
          <a:xfrm>
            <a:off x="7822935" y="4918645"/>
            <a:ext cx="832153" cy="818455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pattFill prst="wdDnDiag">
            <a:fgClr>
              <a:srgbClr val="F2F2F2"/>
            </a:fgClr>
            <a:bgClr>
              <a:schemeClr val="bg1"/>
            </a:bgClr>
          </a:pattFill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7" name="Freeform 10"/>
          <p:cNvSpPr/>
          <p:nvPr/>
        </p:nvSpPr>
        <p:spPr bwMode="auto">
          <a:xfrm>
            <a:off x="7731166" y="3895967"/>
            <a:ext cx="843938" cy="64802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7822935" y="1881597"/>
            <a:ext cx="3964326" cy="1499074"/>
            <a:chOff x="5545416" y="1067783"/>
            <a:chExt cx="3437717" cy="1299942"/>
          </a:xfrm>
        </p:grpSpPr>
        <p:sp>
          <p:nvSpPr>
            <p:cNvPr id="11" name="文本框 10"/>
            <p:cNvSpPr txBox="1"/>
            <p:nvPr/>
          </p:nvSpPr>
          <p:spPr>
            <a:xfrm>
              <a:off x="5553064" y="1067783"/>
              <a:ext cx="1390648" cy="32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aseline="-3000" dirty="0" smtClean="0">
                  <a:latin typeface="Nexa Light" pitchFamily="50" charset="0"/>
                </a:rPr>
                <a:t>国内研究综述</a:t>
              </a:r>
              <a:endParaRPr lang="zh-CN" altLang="en-US" sz="2800" baseline="-3000" dirty="0">
                <a:latin typeface="Nexa Light" pitchFamily="5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>
                <a:lnSpc>
                  <a:spcPct val="14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698773" y="3891774"/>
            <a:ext cx="2314270" cy="62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中选</a:t>
            </a:r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98773" y="4917280"/>
            <a:ext cx="2314270" cy="62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中选</a:t>
            </a:r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210764" y="52017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国内研究综述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210764" y="52017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国外研究综述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Group 2"/>
          <p:cNvGrpSpPr/>
          <p:nvPr/>
        </p:nvGrpSpPr>
        <p:grpSpPr>
          <a:xfrm>
            <a:off x="2818645" y="1702798"/>
            <a:ext cx="7432663" cy="4049010"/>
            <a:chOff x="815256" y="742950"/>
            <a:chExt cx="6726508" cy="3688771"/>
          </a:xfrm>
          <a:solidFill>
            <a:schemeClr val="bg1">
              <a:lumMod val="75000"/>
            </a:schemeClr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0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1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5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6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7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8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59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0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1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3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4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5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6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7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8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69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0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1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2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3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4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5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6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7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8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79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0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1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2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3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4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5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6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7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8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89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0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1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2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3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4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5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6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7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8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99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0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1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2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3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4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5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6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7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8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09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0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1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2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3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4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5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6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7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8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19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0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1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2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3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4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5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6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7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8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29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0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1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2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3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4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5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6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7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8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39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0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1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2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3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4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5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6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7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8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49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0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1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2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3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4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5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6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7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8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59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0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1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2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3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4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5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6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7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8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69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0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1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2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3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4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5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6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7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8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79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0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1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2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3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4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5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6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7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8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89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0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1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2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3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4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5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6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7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8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199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0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1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2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3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4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5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6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7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8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09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0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1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2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3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4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5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6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7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8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19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0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1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2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3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4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5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6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7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8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29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0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1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2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3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4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5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6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7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8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39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0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1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2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3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4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5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6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7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8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49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0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1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2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3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4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5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6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7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8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59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0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1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2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3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4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5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6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7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8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69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0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1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2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3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4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5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6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7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8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79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80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81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82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83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84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85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华文黑体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14175" y="2723215"/>
            <a:ext cx="1007311" cy="402664"/>
            <a:chOff x="9214175" y="2723215"/>
            <a:chExt cx="1007311" cy="402664"/>
          </a:xfrm>
        </p:grpSpPr>
        <p:cxnSp>
          <p:nvCxnSpPr>
            <p:cNvPr id="287" name="Straight Connector 21"/>
            <p:cNvCxnSpPr/>
            <p:nvPr/>
          </p:nvCxnSpPr>
          <p:spPr>
            <a:xfrm flipV="1">
              <a:off x="9214175" y="2723215"/>
              <a:ext cx="252316" cy="402664"/>
            </a:xfrm>
            <a:prstGeom prst="line">
              <a:avLst/>
            </a:prstGeom>
            <a:ln w="952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2"/>
            <p:cNvCxnSpPr/>
            <p:nvPr/>
          </p:nvCxnSpPr>
          <p:spPr>
            <a:xfrm>
              <a:off x="9466490" y="2723215"/>
              <a:ext cx="754996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Rectangle 23"/>
          <p:cNvSpPr/>
          <p:nvPr/>
        </p:nvSpPr>
        <p:spPr>
          <a:xfrm>
            <a:off x="10208863" y="2464531"/>
            <a:ext cx="186574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7755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黑体" panose="02010600040101010101" pitchFamily="2" charset="-122"/>
                <a:cs typeface="Arial" panose="020B0604020202020204" pitchFamily="34" charset="0"/>
              </a:rPr>
              <a:t>添加标题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您的内容打在这里，或者通过复制您的文本后，在此框中选择粘贴并选择只保留文字</a:t>
            </a:r>
            <a:endParaRPr lang="id-ID" altLang="zh-CN" sz="1000" dirty="0">
              <a:solidFill>
                <a:schemeClr val="tx1">
                  <a:lumMod val="85000"/>
                  <a:lumOff val="1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91" name="组合 290"/>
          <p:cNvGrpSpPr/>
          <p:nvPr/>
        </p:nvGrpSpPr>
        <p:grpSpPr>
          <a:xfrm>
            <a:off x="3412697" y="3210451"/>
            <a:ext cx="928415" cy="247332"/>
            <a:chOff x="1988553" y="2061090"/>
            <a:chExt cx="942975" cy="210623"/>
          </a:xfrm>
        </p:grpSpPr>
        <p:cxnSp>
          <p:nvCxnSpPr>
            <p:cNvPr id="293" name="Straight Connector 27"/>
            <p:cNvCxnSpPr/>
            <p:nvPr/>
          </p:nvCxnSpPr>
          <p:spPr>
            <a:xfrm flipH="1">
              <a:off x="2717215" y="2061090"/>
              <a:ext cx="214313" cy="210623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8"/>
            <p:cNvCxnSpPr/>
            <p:nvPr/>
          </p:nvCxnSpPr>
          <p:spPr>
            <a:xfrm flipH="1">
              <a:off x="1988553" y="2271713"/>
              <a:ext cx="728663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Rectangle 29"/>
          <p:cNvSpPr/>
          <p:nvPr/>
        </p:nvSpPr>
        <p:spPr>
          <a:xfrm>
            <a:off x="1979162" y="3186719"/>
            <a:ext cx="1338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87755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黑体" panose="02010600040101010101" pitchFamily="2" charset="-122"/>
                <a:cs typeface="Arial" panose="020B0604020202020204" pitchFamily="34" charset="0"/>
              </a:rPr>
              <a:t>添加标题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中</a:t>
            </a:r>
            <a:endParaRPr lang="id-ID" altLang="zh-CN" sz="1000" dirty="0">
              <a:solidFill>
                <a:schemeClr val="tx1">
                  <a:lumMod val="85000"/>
                  <a:lumOff val="1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95" name="组合 294"/>
          <p:cNvGrpSpPr/>
          <p:nvPr/>
        </p:nvGrpSpPr>
        <p:grpSpPr>
          <a:xfrm>
            <a:off x="4189078" y="2608272"/>
            <a:ext cx="551313" cy="523636"/>
            <a:chOff x="3245416" y="680837"/>
            <a:chExt cx="469486" cy="445917"/>
          </a:xfrm>
        </p:grpSpPr>
        <p:sp>
          <p:nvSpPr>
            <p:cNvPr id="296" name="椭圆 295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297" name="文本框 296"/>
            <p:cNvSpPr txBox="1"/>
            <p:nvPr/>
          </p:nvSpPr>
          <p:spPr>
            <a:xfrm>
              <a:off x="3245416" y="783353"/>
              <a:ext cx="469486" cy="26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华文黑体" panose="02010600040101010101" pitchFamily="2" charset="-122"/>
                </a:rPr>
                <a:t>60%</a:t>
              </a:r>
              <a:endParaRPr lang="zh-CN" altLang="en-US" sz="1400" dirty="0">
                <a:solidFill>
                  <a:schemeClr val="bg1"/>
                </a:solidFill>
                <a:latin typeface="华文黑体" panose="02010600040101010101" pitchFamily="2" charset="-122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3959835" y="4980949"/>
            <a:ext cx="1107326" cy="247332"/>
            <a:chOff x="1988553" y="2061090"/>
            <a:chExt cx="942975" cy="210623"/>
          </a:xfrm>
        </p:grpSpPr>
        <p:cxnSp>
          <p:nvCxnSpPr>
            <p:cNvPr id="301" name="Straight Connector 27"/>
            <p:cNvCxnSpPr/>
            <p:nvPr/>
          </p:nvCxnSpPr>
          <p:spPr>
            <a:xfrm flipH="1">
              <a:off x="2717215" y="2061090"/>
              <a:ext cx="214313" cy="210623"/>
            </a:xfrm>
            <a:prstGeom prst="line">
              <a:avLst/>
            </a:prstGeom>
            <a:ln w="952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28"/>
            <p:cNvCxnSpPr/>
            <p:nvPr/>
          </p:nvCxnSpPr>
          <p:spPr>
            <a:xfrm flipH="1">
              <a:off x="1988553" y="2271713"/>
              <a:ext cx="728663" cy="0"/>
            </a:xfrm>
            <a:prstGeom prst="line">
              <a:avLst/>
            </a:prstGeom>
            <a:ln w="9525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0" name="Rectangle 29"/>
          <p:cNvSpPr/>
          <p:nvPr/>
        </p:nvSpPr>
        <p:spPr>
          <a:xfrm>
            <a:off x="1921970" y="4957217"/>
            <a:ext cx="192463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87755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黑体" panose="02010600040101010101" pitchFamily="2" charset="-122"/>
                <a:cs typeface="Arial" panose="020B0604020202020204" pitchFamily="34" charset="0"/>
              </a:rPr>
              <a:t>添加标题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您的内容打在这里，或者通过复制您的文本后，在此框中选择粘贴并选择只保留文字</a:t>
            </a:r>
            <a:endParaRPr lang="id-ID" altLang="zh-CN" sz="1000" dirty="0">
              <a:solidFill>
                <a:schemeClr val="tx1">
                  <a:lumMod val="85000"/>
                  <a:lumOff val="1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4915127" y="4378770"/>
            <a:ext cx="551313" cy="523636"/>
            <a:chOff x="3245416" y="680837"/>
            <a:chExt cx="469486" cy="445917"/>
          </a:xfrm>
        </p:grpSpPr>
        <p:sp>
          <p:nvSpPr>
            <p:cNvPr id="304" name="椭圆 303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305" name="文本框 304"/>
            <p:cNvSpPr txBox="1"/>
            <p:nvPr/>
          </p:nvSpPr>
          <p:spPr>
            <a:xfrm>
              <a:off x="3245416" y="783353"/>
              <a:ext cx="469486" cy="26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黑体" panose="02010600040101010101" pitchFamily="2" charset="-122"/>
                </a:rPr>
                <a:t>8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华文黑体" panose="02010600040101010101" pitchFamily="2" charset="-122"/>
                </a:rPr>
                <a:t>0%</a:t>
              </a:r>
              <a:endParaRPr lang="zh-CN" altLang="en-US" sz="1400" dirty="0">
                <a:solidFill>
                  <a:schemeClr val="bg1"/>
                </a:solidFill>
                <a:latin typeface="华文黑体" panose="02010600040101010101" pitchFamily="2" charset="-122"/>
              </a:endParaRPr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8775024" y="3192366"/>
            <a:ext cx="551313" cy="523636"/>
            <a:chOff x="4446422" y="3918124"/>
            <a:chExt cx="469486" cy="445917"/>
          </a:xfrm>
        </p:grpSpPr>
        <p:sp>
          <p:nvSpPr>
            <p:cNvPr id="307" name="椭圆 306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308" name="文本框 307"/>
            <p:cNvSpPr txBox="1"/>
            <p:nvPr/>
          </p:nvSpPr>
          <p:spPr>
            <a:xfrm>
              <a:off x="4446422" y="4020660"/>
              <a:ext cx="469486" cy="26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华文黑体" panose="02010600040101010101" pitchFamily="2" charset="-122"/>
                </a:rPr>
                <a:t>90%</a:t>
              </a:r>
              <a:endParaRPr lang="zh-CN" altLang="en-US" sz="1400" dirty="0">
                <a:solidFill>
                  <a:schemeClr val="bg1"/>
                </a:solidFill>
                <a:latin typeface="华文黑体" panose="02010600040101010101" pitchFamily="2" charset="-122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 flipV="1">
            <a:off x="7333231" y="4976464"/>
            <a:ext cx="1007311" cy="402664"/>
            <a:chOff x="4912537" y="3006108"/>
            <a:chExt cx="857804" cy="342900"/>
          </a:xfrm>
        </p:grpSpPr>
        <p:cxnSp>
          <p:nvCxnSpPr>
            <p:cNvPr id="312" name="Straight Connector 21"/>
            <p:cNvCxnSpPr/>
            <p:nvPr/>
          </p:nvCxnSpPr>
          <p:spPr>
            <a:xfrm flipV="1">
              <a:off x="4912537" y="3006108"/>
              <a:ext cx="214867" cy="342900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22"/>
            <p:cNvCxnSpPr/>
            <p:nvPr/>
          </p:nvCxnSpPr>
          <p:spPr>
            <a:xfrm>
              <a:off x="5127403" y="3006108"/>
              <a:ext cx="642938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" name="Rectangle 23"/>
          <p:cNvSpPr/>
          <p:nvPr/>
        </p:nvSpPr>
        <p:spPr>
          <a:xfrm>
            <a:off x="7956680" y="5507561"/>
            <a:ext cx="1936361" cy="738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7755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黑体" panose="02010600040101010101" pitchFamily="2" charset="-122"/>
                <a:cs typeface="Arial" panose="020B0604020202020204" pitchFamily="34" charset="0"/>
              </a:rPr>
              <a:t>添加标题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华文黑体" panose="0201060004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中</a:t>
            </a:r>
            <a:endParaRPr lang="id-ID" altLang="zh-CN" sz="1000" dirty="0">
              <a:solidFill>
                <a:schemeClr val="tx1">
                  <a:lumMod val="85000"/>
                  <a:lumOff val="1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14" name="组合 313"/>
          <p:cNvGrpSpPr/>
          <p:nvPr/>
        </p:nvGrpSpPr>
        <p:grpSpPr>
          <a:xfrm>
            <a:off x="6853592" y="4411366"/>
            <a:ext cx="551313" cy="523636"/>
            <a:chOff x="4446422" y="3918124"/>
            <a:chExt cx="469486" cy="445917"/>
          </a:xfrm>
        </p:grpSpPr>
        <p:sp>
          <p:nvSpPr>
            <p:cNvPr id="315" name="椭圆 314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华文黑体" panose="02010600040101010101" pitchFamily="2" charset="-122"/>
              </a:endParaRPr>
            </a:p>
          </p:txBody>
        </p:sp>
        <p:sp>
          <p:nvSpPr>
            <p:cNvPr id="316" name="文本框 315"/>
            <p:cNvSpPr txBox="1"/>
            <p:nvPr/>
          </p:nvSpPr>
          <p:spPr>
            <a:xfrm>
              <a:off x="4446422" y="4020660"/>
              <a:ext cx="469486" cy="26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黑体" panose="02010600040101010101" pitchFamily="2" charset="-122"/>
                </a:rPr>
                <a:t>4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华文黑体" panose="02010600040101010101" pitchFamily="2" charset="-122"/>
                </a:rPr>
                <a:t>0%</a:t>
              </a:r>
              <a:endParaRPr lang="zh-CN" altLang="en-US" sz="1400" dirty="0">
                <a:solidFill>
                  <a:schemeClr val="bg1"/>
                </a:solidFill>
                <a:latin typeface="华文黑体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2" grpId="0"/>
      <p:bldP spid="300" grpId="0"/>
      <p:bldP spid="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研究意义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形状 2"/>
          <p:cNvSpPr/>
          <p:nvPr/>
        </p:nvSpPr>
        <p:spPr>
          <a:xfrm>
            <a:off x="3748947" y="2873825"/>
            <a:ext cx="1787905" cy="178790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组合 3"/>
          <p:cNvGrpSpPr/>
          <p:nvPr/>
        </p:nvGrpSpPr>
        <p:grpSpPr>
          <a:xfrm>
            <a:off x="2798013" y="2506542"/>
            <a:ext cx="1858873" cy="1675547"/>
            <a:chOff x="1087372" y="1757964"/>
            <a:chExt cx="1587583" cy="1431012"/>
          </a:xfrm>
        </p:grpSpPr>
        <p:sp>
          <p:nvSpPr>
            <p:cNvPr id="5" name="任意多边形 4"/>
            <p:cNvSpPr/>
            <p:nvPr/>
          </p:nvSpPr>
          <p:spPr>
            <a:xfrm>
              <a:off x="1087372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lvl="1" algn="ctr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的内容打在这里，或者通过复制您的文本</a:t>
              </a: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后在此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框中选择粘贴</a:t>
              </a:r>
              <a:endParaRPr lang="zh-CN" altLang="en-US" sz="1050" dirty="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404890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dirty="0" smtClean="0"/>
                <a:t>添加标题文字</a:t>
              </a:r>
              <a:endParaRPr lang="zh-CN" altLang="en-US" sz="1600" dirty="0"/>
            </a:p>
          </p:txBody>
        </p:sp>
      </p:grpSp>
      <p:sp>
        <p:nvSpPr>
          <p:cNvPr id="7" name="环形箭头 6"/>
          <p:cNvSpPr/>
          <p:nvPr/>
        </p:nvSpPr>
        <p:spPr>
          <a:xfrm>
            <a:off x="5835441" y="1677112"/>
            <a:ext cx="2001675" cy="2001675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rgbClr val="404040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形状 7"/>
          <p:cNvSpPr/>
          <p:nvPr/>
        </p:nvSpPr>
        <p:spPr>
          <a:xfrm>
            <a:off x="7949818" y="2873825"/>
            <a:ext cx="1787905" cy="178790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组合 8"/>
          <p:cNvGrpSpPr/>
          <p:nvPr/>
        </p:nvGrpSpPr>
        <p:grpSpPr>
          <a:xfrm>
            <a:off x="6998885" y="2452750"/>
            <a:ext cx="1858871" cy="1729336"/>
            <a:chOff x="4675155" y="1712024"/>
            <a:chExt cx="1587581" cy="1476952"/>
          </a:xfrm>
        </p:grpSpPr>
        <p:sp>
          <p:nvSpPr>
            <p:cNvPr id="10" name="任意多边形 9"/>
            <p:cNvSpPr/>
            <p:nvPr/>
          </p:nvSpPr>
          <p:spPr>
            <a:xfrm>
              <a:off x="4675155" y="171202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lvl="1" algn="ctr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050" dirty="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992671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dirty="0"/>
                <a:t>添加标题文字</a:t>
              </a:r>
              <a:endParaRPr lang="zh-CN" altLang="en-US" sz="1600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7649067" y="5196588"/>
            <a:ext cx="1772270" cy="79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6994361" y="5135715"/>
            <a:ext cx="589784" cy="589784"/>
            <a:chOff x="6994361" y="5135715"/>
            <a:chExt cx="589784" cy="589784"/>
          </a:xfrm>
        </p:grpSpPr>
        <p:sp>
          <p:nvSpPr>
            <p:cNvPr id="13" name="任意多边形 12"/>
            <p:cNvSpPr/>
            <p:nvPr/>
          </p:nvSpPr>
          <p:spPr>
            <a:xfrm>
              <a:off x="6994361" y="5135715"/>
              <a:ext cx="589784" cy="589784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16" name="Freeform 538"/>
            <p:cNvSpPr>
              <a:spLocks noEditPoints="1"/>
            </p:cNvSpPr>
            <p:nvPr/>
          </p:nvSpPr>
          <p:spPr bwMode="auto">
            <a:xfrm>
              <a:off x="7103926" y="5278304"/>
              <a:ext cx="386554" cy="368574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21" name="矩形 20"/>
          <p:cNvSpPr/>
          <p:nvPr/>
        </p:nvSpPr>
        <p:spPr>
          <a:xfrm>
            <a:off x="2665271" y="5196588"/>
            <a:ext cx="1772270" cy="79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/>
          </a:p>
        </p:txBody>
      </p:sp>
      <p:grpSp>
        <p:nvGrpSpPr>
          <p:cNvPr id="41" name="组合 40"/>
          <p:cNvGrpSpPr/>
          <p:nvPr/>
        </p:nvGrpSpPr>
        <p:grpSpPr>
          <a:xfrm>
            <a:off x="2010565" y="5135715"/>
            <a:ext cx="589784" cy="589784"/>
            <a:chOff x="2010565" y="5135715"/>
            <a:chExt cx="589784" cy="589784"/>
          </a:xfrm>
        </p:grpSpPr>
        <p:sp>
          <p:nvSpPr>
            <p:cNvPr id="20" name="任意多边形 19"/>
            <p:cNvSpPr/>
            <p:nvPr/>
          </p:nvSpPr>
          <p:spPr>
            <a:xfrm>
              <a:off x="2010565" y="5135715"/>
              <a:ext cx="589784" cy="589784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dirty="0"/>
            </a:p>
          </p:txBody>
        </p:sp>
        <p:sp>
          <p:nvSpPr>
            <p:cNvPr id="19" name="Freeform 947"/>
            <p:cNvSpPr>
              <a:spLocks noEditPoints="1"/>
            </p:cNvSpPr>
            <p:nvPr/>
          </p:nvSpPr>
          <p:spPr bwMode="auto">
            <a:xfrm>
              <a:off x="2115041" y="5278346"/>
              <a:ext cx="380833" cy="365306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26" name="矩形 25"/>
          <p:cNvSpPr/>
          <p:nvPr/>
        </p:nvSpPr>
        <p:spPr>
          <a:xfrm>
            <a:off x="5157170" y="5196588"/>
            <a:ext cx="1772270" cy="79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502463" y="5135715"/>
            <a:ext cx="589784" cy="589784"/>
            <a:chOff x="4502463" y="5135715"/>
            <a:chExt cx="589784" cy="589784"/>
          </a:xfrm>
        </p:grpSpPr>
        <p:sp>
          <p:nvSpPr>
            <p:cNvPr id="25" name="任意多边形 24"/>
            <p:cNvSpPr/>
            <p:nvPr/>
          </p:nvSpPr>
          <p:spPr>
            <a:xfrm>
              <a:off x="4502463" y="5135715"/>
              <a:ext cx="589784" cy="589784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24" name="Freeform 948"/>
            <p:cNvSpPr>
              <a:spLocks noEditPoints="1"/>
            </p:cNvSpPr>
            <p:nvPr/>
          </p:nvSpPr>
          <p:spPr bwMode="auto">
            <a:xfrm>
              <a:off x="4617136" y="5280798"/>
              <a:ext cx="378381" cy="362854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29" name="矩形 28"/>
          <p:cNvSpPr/>
          <p:nvPr/>
        </p:nvSpPr>
        <p:spPr>
          <a:xfrm>
            <a:off x="10140966" y="5196588"/>
            <a:ext cx="1772270" cy="79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 dirty="0"/>
          </a:p>
        </p:txBody>
      </p:sp>
      <p:grpSp>
        <p:nvGrpSpPr>
          <p:cNvPr id="44" name="组合 43"/>
          <p:cNvGrpSpPr/>
          <p:nvPr/>
        </p:nvGrpSpPr>
        <p:grpSpPr>
          <a:xfrm>
            <a:off x="9486259" y="5135715"/>
            <a:ext cx="589784" cy="589784"/>
            <a:chOff x="9486259" y="5135715"/>
            <a:chExt cx="589784" cy="589784"/>
          </a:xfrm>
        </p:grpSpPr>
        <p:sp>
          <p:nvSpPr>
            <p:cNvPr id="28" name="任意多边形 27"/>
            <p:cNvSpPr/>
            <p:nvPr/>
          </p:nvSpPr>
          <p:spPr>
            <a:xfrm>
              <a:off x="9486259" y="5135715"/>
              <a:ext cx="589784" cy="589784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597868" y="5290534"/>
              <a:ext cx="382468" cy="334251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31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32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100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860143" y="2210856"/>
            <a:ext cx="1897179" cy="1675547"/>
            <a:chOff x="2848547" y="1505432"/>
            <a:chExt cx="1620298" cy="1431012"/>
          </a:xfrm>
        </p:grpSpPr>
        <p:sp>
          <p:nvSpPr>
            <p:cNvPr id="34" name="任意多边形 33"/>
            <p:cNvSpPr/>
            <p:nvPr/>
          </p:nvSpPr>
          <p:spPr>
            <a:xfrm>
              <a:off x="2881264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b" anchorCtr="0">
              <a:noAutofit/>
            </a:bodyPr>
            <a:lstStyle/>
            <a:p>
              <a:pPr marL="214630" lvl="1" indent="-214630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zh-CN" sz="900" dirty="0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3198780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dirty="0" smtClean="0"/>
                <a:t>添加标题文字</a:t>
              </a:r>
              <a:endParaRPr lang="zh-CN" altLang="en-US" sz="16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848547" y="2063696"/>
              <a:ext cx="1492189" cy="72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105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99320" y="2210856"/>
            <a:ext cx="1858872" cy="1675547"/>
            <a:chOff x="6469046" y="1505432"/>
            <a:chExt cx="1587582" cy="1431012"/>
          </a:xfrm>
        </p:grpSpPr>
        <p:sp>
          <p:nvSpPr>
            <p:cNvPr id="38" name="任意多边形 37"/>
            <p:cNvSpPr/>
            <p:nvPr/>
          </p:nvSpPr>
          <p:spPr>
            <a:xfrm>
              <a:off x="6469046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325372" rIns="72840" bIns="72840" numCol="1" spcCol="1270" anchor="t" anchorCtr="0">
              <a:noAutofit/>
            </a:bodyPr>
            <a:lstStyle/>
            <a:p>
              <a:pPr marL="214630" lvl="1" indent="-21463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200"/>
            </a:p>
            <a:p>
              <a:pPr marL="214630" lvl="1" indent="-21463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200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786563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dirty="0"/>
                <a:t>添加标题文字</a:t>
              </a:r>
              <a:endParaRPr lang="zh-CN" altLang="en-US" sz="16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6472623" y="2081157"/>
              <a:ext cx="1533218" cy="72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1050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08506" y="1929448"/>
            <a:ext cx="3806536" cy="4005187"/>
            <a:chOff x="2108506" y="1929448"/>
            <a:chExt cx="3806536" cy="4005187"/>
          </a:xfrm>
        </p:grpSpPr>
        <p:grpSp>
          <p:nvGrpSpPr>
            <p:cNvPr id="16" name="网线"/>
            <p:cNvGrpSpPr/>
            <p:nvPr/>
          </p:nvGrpSpPr>
          <p:grpSpPr bwMode="auto">
            <a:xfrm>
              <a:off x="2108506" y="1929448"/>
              <a:ext cx="3806536" cy="4005187"/>
              <a:chOff x="1937437" y="1332541"/>
              <a:chExt cx="3986578" cy="4192919"/>
            </a:xfrm>
          </p:grpSpPr>
          <p:sp>
            <p:nvSpPr>
              <p:cNvPr id="17" name="Line 16"/>
              <p:cNvSpPr>
                <a:spLocks noChangeShapeType="1"/>
              </p:cNvSpPr>
              <p:nvPr/>
            </p:nvSpPr>
            <p:spPr bwMode="gray">
              <a:xfrm>
                <a:off x="1937437" y="3430588"/>
                <a:ext cx="3986578" cy="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gray">
              <a:xfrm>
                <a:off x="3931520" y="1332541"/>
                <a:ext cx="0" cy="4192919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gray">
              <a:xfrm>
                <a:off x="2332760" y="1808648"/>
                <a:ext cx="3192756" cy="3216899"/>
              </a:xfrm>
              <a:prstGeom prst="ellipse">
                <a:avLst/>
              </a:prstGeom>
              <a:noFill/>
              <a:ln w="9525">
                <a:solidFill>
                  <a:schemeClr val="accent6">
                    <a:lumMod val="75000"/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64999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2135892" y="1600749"/>
                <a:ext cx="3608719" cy="3643808"/>
              </a:xfrm>
              <a:prstGeom prst="ellipse">
                <a:avLst/>
              </a:prstGeom>
              <a:noFill/>
              <a:ln w="19050">
                <a:solidFill>
                  <a:schemeClr val="accent6"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标题"/>
            <p:cNvGrpSpPr/>
            <p:nvPr/>
          </p:nvGrpSpPr>
          <p:grpSpPr bwMode="auto">
            <a:xfrm>
              <a:off x="2729370" y="2651160"/>
              <a:ext cx="2548130" cy="2599019"/>
              <a:chOff x="579" y="1589"/>
              <a:chExt cx="1358" cy="1358"/>
            </a:xfrm>
            <a:solidFill>
              <a:schemeClr val="accent1"/>
            </a:solidFill>
          </p:grpSpPr>
          <p:sp>
            <p:nvSpPr>
              <p:cNvPr id="28" name="Oval 12"/>
              <p:cNvSpPr>
                <a:spLocks noChangeArrowheads="1"/>
              </p:cNvSpPr>
              <p:nvPr/>
            </p:nvSpPr>
            <p:spPr bwMode="gray">
              <a:xfrm>
                <a:off x="579" y="1589"/>
                <a:ext cx="1358" cy="1358"/>
              </a:xfrm>
              <a:prstGeom prst="ellipse">
                <a:avLst/>
              </a:prstGeom>
              <a:grpFill/>
              <a:ln w="38100">
                <a:solidFill>
                  <a:srgbClr val="F8F8F8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Oval 13"/>
              <p:cNvSpPr>
                <a:spLocks noChangeArrowheads="1"/>
              </p:cNvSpPr>
              <p:nvPr/>
            </p:nvSpPr>
            <p:spPr bwMode="gray">
              <a:xfrm>
                <a:off x="635" y="1642"/>
                <a:ext cx="1245" cy="124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DDDDDD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14"/>
              <p:cNvSpPr>
                <a:spLocks noChangeArrowheads="1"/>
              </p:cNvSpPr>
              <p:nvPr/>
            </p:nvSpPr>
            <p:spPr bwMode="gray">
              <a:xfrm>
                <a:off x="865" y="1880"/>
                <a:ext cx="797" cy="79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B2B2B2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贡献与创新</a:t>
                </a:r>
                <a:endParaRPr lang="zh-CN" altLang="en-US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" name="文本5"/>
          <p:cNvSpPr>
            <a:spLocks noChangeArrowheads="1"/>
          </p:cNvSpPr>
          <p:nvPr/>
        </p:nvSpPr>
        <p:spPr bwMode="black">
          <a:xfrm>
            <a:off x="5069145" y="5353672"/>
            <a:ext cx="2231470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添加标题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文字五</a:t>
            </a:r>
            <a:endParaRPr lang="en-US" altLang="zh-CN" sz="14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4"/>
          <p:cNvSpPr>
            <a:spLocks noChangeArrowheads="1"/>
          </p:cNvSpPr>
          <p:nvPr/>
        </p:nvSpPr>
        <p:spPr bwMode="black">
          <a:xfrm>
            <a:off x="5751320" y="4669971"/>
            <a:ext cx="2231470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添加标题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文字四</a:t>
            </a:r>
            <a:endParaRPr lang="en-US" altLang="zh-CN" sz="14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3"/>
          <p:cNvSpPr>
            <a:spLocks noChangeArrowheads="1"/>
          </p:cNvSpPr>
          <p:nvPr/>
        </p:nvSpPr>
        <p:spPr bwMode="black">
          <a:xfrm>
            <a:off x="6010547" y="3806628"/>
            <a:ext cx="2229954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添加标题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文字三</a:t>
            </a:r>
            <a:endParaRPr lang="en-US" altLang="zh-CN" sz="14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文本2"/>
          <p:cNvSpPr>
            <a:spLocks noChangeArrowheads="1"/>
          </p:cNvSpPr>
          <p:nvPr/>
        </p:nvSpPr>
        <p:spPr bwMode="black">
          <a:xfrm>
            <a:off x="5755869" y="2967539"/>
            <a:ext cx="2229954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添加标题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文字二</a:t>
            </a:r>
            <a:endParaRPr lang="en-US" altLang="zh-CN" sz="14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文本1"/>
          <p:cNvSpPr>
            <a:spLocks noChangeArrowheads="1"/>
          </p:cNvSpPr>
          <p:nvPr/>
        </p:nvSpPr>
        <p:spPr bwMode="black">
          <a:xfrm>
            <a:off x="5019120" y="2215618"/>
            <a:ext cx="2231470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添加标题文字一</a:t>
            </a:r>
            <a:endParaRPr lang="en-US" altLang="zh-CN" sz="14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" name="圆圈1"/>
          <p:cNvGrpSpPr/>
          <p:nvPr/>
        </p:nvGrpSpPr>
        <p:grpSpPr bwMode="auto">
          <a:xfrm>
            <a:off x="4622607" y="2168096"/>
            <a:ext cx="364018" cy="363999"/>
            <a:chOff x="2928" y="2208"/>
            <a:chExt cx="262" cy="262"/>
          </a:xfrm>
          <a:solidFill>
            <a:schemeClr val="accent1"/>
          </a:solidFill>
        </p:grpSpPr>
        <p:sp>
          <p:nvSpPr>
            <p:cNvPr id="3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圆圈2"/>
          <p:cNvGrpSpPr/>
          <p:nvPr/>
        </p:nvGrpSpPr>
        <p:grpSpPr bwMode="auto">
          <a:xfrm>
            <a:off x="5384666" y="2923309"/>
            <a:ext cx="364018" cy="363999"/>
            <a:chOff x="2928" y="2208"/>
            <a:chExt cx="262" cy="26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圆圈3"/>
          <p:cNvGrpSpPr/>
          <p:nvPr/>
        </p:nvGrpSpPr>
        <p:grpSpPr bwMode="auto">
          <a:xfrm>
            <a:off x="5633013" y="3746557"/>
            <a:ext cx="364018" cy="363999"/>
            <a:chOff x="2928" y="2208"/>
            <a:chExt cx="262" cy="262"/>
          </a:xfrm>
          <a:solidFill>
            <a:schemeClr val="accent1"/>
          </a:solidFill>
        </p:grpSpPr>
        <p:sp>
          <p:nvSpPr>
            <p:cNvPr id="43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圆圈4"/>
          <p:cNvGrpSpPr/>
          <p:nvPr/>
        </p:nvGrpSpPr>
        <p:grpSpPr bwMode="auto">
          <a:xfrm>
            <a:off x="5374460" y="4620836"/>
            <a:ext cx="364018" cy="363999"/>
            <a:chOff x="2928" y="2208"/>
            <a:chExt cx="262" cy="26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6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圆圈5"/>
          <p:cNvGrpSpPr/>
          <p:nvPr/>
        </p:nvGrpSpPr>
        <p:grpSpPr bwMode="auto">
          <a:xfrm>
            <a:off x="4704256" y="5287601"/>
            <a:ext cx="364018" cy="363999"/>
            <a:chOff x="2928" y="2208"/>
            <a:chExt cx="262" cy="262"/>
          </a:xfrm>
          <a:solidFill>
            <a:schemeClr val="accent1"/>
          </a:solidFill>
        </p:grpSpPr>
        <p:sp>
          <p:nvSpPr>
            <p:cNvPr id="49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74"/>
          <p:cNvSpPr txBox="1">
            <a:spLocks noChangeArrowheads="1"/>
          </p:cNvSpPr>
          <p:nvPr/>
        </p:nvSpPr>
        <p:spPr bwMode="auto">
          <a:xfrm>
            <a:off x="7629576" y="2741834"/>
            <a:ext cx="3352189" cy="118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75"/>
          <p:cNvSpPr txBox="1">
            <a:spLocks noChangeArrowheads="1"/>
          </p:cNvSpPr>
          <p:nvPr/>
        </p:nvSpPr>
        <p:spPr bwMode="auto">
          <a:xfrm>
            <a:off x="7629576" y="3855874"/>
            <a:ext cx="3465333" cy="17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1"/>
          <p:cNvSpPr>
            <a:spLocks noChangeArrowheads="1"/>
          </p:cNvSpPr>
          <p:nvPr/>
        </p:nvSpPr>
        <p:spPr bwMode="auto">
          <a:xfrm>
            <a:off x="7629577" y="2165016"/>
            <a:ext cx="1732666" cy="4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贡献与创新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210764" y="52017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charset="-122"/>
                <a:ea typeface="黑体" panose="02010609060101010101" charset="-122"/>
              </a:rPr>
              <a:t>贡献与创新</a:t>
            </a:r>
            <a:endParaRPr lang="zh-CN" altLang="en-US" sz="3600" b="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753" y="2982389"/>
            <a:ext cx="4241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kern="1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研究方法与思路</a:t>
            </a:r>
            <a:endParaRPr lang="zh-CN" altLang="zh-CN" sz="4400" kern="1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7559" y="3966305"/>
            <a:ext cx="24093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研究方案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研究可行性分析</a:t>
            </a:r>
            <a:endParaRPr lang="en-US" altLang="zh-CN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00295" y="3854495"/>
            <a:ext cx="42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434135" y="1315452"/>
            <a:ext cx="1580321" cy="1580321"/>
            <a:chOff x="5434135" y="1315452"/>
            <a:chExt cx="1580321" cy="1580321"/>
          </a:xfrm>
        </p:grpSpPr>
        <p:sp>
          <p:nvSpPr>
            <p:cNvPr id="2" name="椭圆 1"/>
            <p:cNvSpPr/>
            <p:nvPr/>
          </p:nvSpPr>
          <p:spPr>
            <a:xfrm>
              <a:off x="5434135" y="1315452"/>
              <a:ext cx="1580321" cy="158032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684045" y="1658520"/>
              <a:ext cx="1080500" cy="8854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2"/>
</p:tagLst>
</file>

<file path=ppt/tags/tag10.xml><?xml version="1.0" encoding="utf-8"?>
<p:tagLst xmlns:p="http://schemas.openxmlformats.org/presentationml/2006/main">
  <p:tag name="MH" val="20150820163246"/>
  <p:tag name="MH_LIBRARY" val="GRAPHIC"/>
  <p:tag name="MH_TYPE" val="Other"/>
  <p:tag name="MH_ORDER" val="10"/>
</p:tagLst>
</file>

<file path=ppt/tags/tag11.xml><?xml version="1.0" encoding="utf-8"?>
<p:tagLst xmlns:p="http://schemas.openxmlformats.org/presentationml/2006/main">
  <p:tag name="MH" val="20150820163246"/>
  <p:tag name="MH_LIBRARY" val="GRAPHIC"/>
  <p:tag name="MH_TYPE" val="Other"/>
  <p:tag name="MH_ORDER" val="13"/>
</p:tagLst>
</file>

<file path=ppt/tags/tag12.xml><?xml version="1.0" encoding="utf-8"?>
<p:tagLst xmlns:p="http://schemas.openxmlformats.org/presentationml/2006/main">
  <p:tag name="MH" val="20151008135147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51008135147"/>
  <p:tag name="MH_LIBRARY" val="GRAPHIC"/>
  <p:tag name="MH_TYPE" val="Other"/>
  <p:tag name="MH_ORDER" val="5"/>
</p:tagLst>
</file>

<file path=ppt/tags/tag14.xml><?xml version="1.0" encoding="utf-8"?>
<p:tagLst xmlns:p="http://schemas.openxmlformats.org/presentationml/2006/main">
  <p:tag name="MH" val="20151008135147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51008135147"/>
  <p:tag name="MH_LIBRARY" val="GRAPHIC"/>
  <p:tag name="MH_TYPE" val="Other"/>
  <p:tag name="MH_ORDER" val="6"/>
</p:tagLst>
</file>

<file path=ppt/tags/tag16.xml><?xml version="1.0" encoding="utf-8"?>
<p:tagLst xmlns:p="http://schemas.openxmlformats.org/presentationml/2006/main">
  <p:tag name="MH" val="20151008135147"/>
  <p:tag name="MH_LIBRARY" val="GRAPHIC"/>
  <p:tag name="MH_TYPE" val="Other"/>
  <p:tag name="MH_ORDER" val="2"/>
</p:tagLst>
</file>

<file path=ppt/tags/tag17.xml><?xml version="1.0" encoding="utf-8"?>
<p:tagLst xmlns:p="http://schemas.openxmlformats.org/presentationml/2006/main">
  <p:tag name="MH" val="20151008135147"/>
  <p:tag name="MH_LIBRARY" val="GRAPHIC"/>
  <p:tag name="MH_TYPE" val="Other"/>
  <p:tag name="MH_ORDER" val="7"/>
</p:tagLst>
</file>

<file path=ppt/tags/tag18.xml><?xml version="1.0" encoding="utf-8"?>
<p:tagLst xmlns:p="http://schemas.openxmlformats.org/presentationml/2006/main">
  <p:tag name="MH" val="20151008135147"/>
  <p:tag name="MH_LIBRARY" val="GRAPHIC"/>
  <p:tag name="MH_TYPE" val="Other"/>
  <p:tag name="MH_ORDER" val="4"/>
</p:tagLst>
</file>

<file path=ppt/tags/tag19.xml><?xml version="1.0" encoding="utf-8"?>
<p:tagLst xmlns:p="http://schemas.openxmlformats.org/presentationml/2006/main">
  <p:tag name="MH" val="20151008135147"/>
  <p:tag name="MH_LIBRARY" val="GRAPHIC"/>
  <p:tag name="MH_TYPE" val="Other"/>
  <p:tag name="MH_ORDER" val="8"/>
</p:tagLst>
</file>

<file path=ppt/tags/tag2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3"/>
</p:tagLst>
</file>

<file path=ppt/tags/tag20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1"/>
</p:tagLst>
</file>

<file path=ppt/tags/tag21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2"/>
</p:tagLst>
</file>

<file path=ppt/tags/tag22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3"/>
</p:tagLst>
</file>

<file path=ppt/tags/tag23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4"/>
</p:tagLst>
</file>

<file path=ppt/tags/tag24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1"/>
</p:tagLst>
</file>

<file path=ppt/tags/tag25.xml><?xml version="1.0" encoding="utf-8"?>
<p:tagLst xmlns:p="http://schemas.openxmlformats.org/presentationml/2006/main">
  <p:tag name="MH" val="20151008134811"/>
  <p:tag name="MH_LIBRARY" val="GRAPHIC"/>
  <p:tag name="MH_TYPE" val="Other"/>
  <p:tag name="MH_ORDER" val="2"/>
</p:tagLst>
</file>

<file path=ppt/tags/tag26.xml><?xml version="1.0" encoding="utf-8"?>
<p:tagLst xmlns:p="http://schemas.openxmlformats.org/presentationml/2006/main">
  <p:tag name="MH" val="20151008134811"/>
  <p:tag name="MH_LIBRARY" val="GRAPHIC"/>
  <p:tag name="MH_TYPE" val="Other"/>
  <p:tag name="MH_ORDER" val="3"/>
</p:tagLst>
</file>

<file path=ppt/tags/tag27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2"/>
</p:tagLst>
</file>

<file path=ppt/tags/tag28.xml><?xml version="1.0" encoding="utf-8"?>
<p:tagLst xmlns:p="http://schemas.openxmlformats.org/presentationml/2006/main">
  <p:tag name="MH" val="20151008134811"/>
  <p:tag name="MH_LIBRARY" val="GRAPHIC"/>
  <p:tag name="MH_TYPE" val="Other"/>
  <p:tag name="MH_ORDER" val="11"/>
</p:tagLst>
</file>

<file path=ppt/tags/tag29.xml><?xml version="1.0" encoding="utf-8"?>
<p:tagLst xmlns:p="http://schemas.openxmlformats.org/presentationml/2006/main">
  <p:tag name="MH" val="20151008134811"/>
  <p:tag name="MH_LIBRARY" val="GRAPHIC"/>
  <p:tag name="MH_TYPE" val="Other"/>
  <p:tag name="MH_ORDER" val="12"/>
</p:tagLst>
</file>

<file path=ppt/tags/tag3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1"/>
</p:tagLst>
</file>

<file path=ppt/tags/tag30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3"/>
</p:tagLst>
</file>

<file path=ppt/tags/tag31.xml><?xml version="1.0" encoding="utf-8"?>
<p:tagLst xmlns:p="http://schemas.openxmlformats.org/presentationml/2006/main">
  <p:tag name="MH" val="20151008134811"/>
  <p:tag name="MH_LIBRARY" val="GRAPHIC"/>
  <p:tag name="MH_TYPE" val="Other"/>
  <p:tag name="MH_ORDER" val="14"/>
</p:tagLst>
</file>

<file path=ppt/tags/tag32.xml><?xml version="1.0" encoding="utf-8"?>
<p:tagLst xmlns:p="http://schemas.openxmlformats.org/presentationml/2006/main">
  <p:tag name="MH" val="20151008134811"/>
  <p:tag name="MH_LIBRARY" val="GRAPHIC"/>
  <p:tag name="MH_TYPE" val="Other"/>
  <p:tag name="MH_ORDER" val="15"/>
</p:tagLst>
</file>

<file path=ppt/tags/tag33.xml><?xml version="1.0" encoding="utf-8"?>
<p:tagLst xmlns:p="http://schemas.openxmlformats.org/presentationml/2006/main">
  <p:tag name="MH" val="20151008134811"/>
  <p:tag name="MH_LIBRARY" val="GRAPHIC"/>
  <p:tag name="MH_TYPE" val="Other"/>
  <p:tag name="MH_ORDER" val="4"/>
</p:tagLst>
</file>

<file path=ppt/tags/tag34.xml><?xml version="1.0" encoding="utf-8"?>
<p:tagLst xmlns:p="http://schemas.openxmlformats.org/presentationml/2006/main">
  <p:tag name="MH" val="20151008134811"/>
  <p:tag name="MH_LIBRARY" val="GRAPHIC"/>
  <p:tag name="MH_TYPE" val="Other"/>
  <p:tag name="MH_ORDER" val="5"/>
</p:tagLst>
</file>

<file path=ppt/tags/tag35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4"/>
</p:tagLst>
</file>

<file path=ppt/tags/tag36.xml><?xml version="1.0" encoding="utf-8"?>
<p:tagLst xmlns:p="http://schemas.openxmlformats.org/presentationml/2006/main">
  <p:tag name="MH" val="20151008134811"/>
  <p:tag name="MH_LIBRARY" val="GRAPHIC"/>
  <p:tag name="MH_TYPE" val="Other"/>
  <p:tag name="MH_ORDER" val="6"/>
</p:tagLst>
</file>

<file path=ppt/tags/tag37.xml><?xml version="1.0" encoding="utf-8"?>
<p:tagLst xmlns:p="http://schemas.openxmlformats.org/presentationml/2006/main">
  <p:tag name="MH" val="20151008134811"/>
  <p:tag name="MH_LIBRARY" val="GRAPHIC"/>
  <p:tag name="MH_TYPE" val="Other"/>
  <p:tag name="MH_ORDER" val="7"/>
</p:tagLst>
</file>

<file path=ppt/tags/tag38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5"/>
</p:tagLst>
</file>

<file path=ppt/tags/tag4.xml><?xml version="1.0" encoding="utf-8"?>
<p:tagLst xmlns:p="http://schemas.openxmlformats.org/presentationml/2006/main">
  <p:tag name="MH" val="20151008135141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51008135141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4"/>
</p:tagLst>
</file>

<file path=ppt/tags/tag7.xml><?xml version="1.0" encoding="utf-8"?>
<p:tagLst xmlns:p="http://schemas.openxmlformats.org/presentationml/2006/main">
  <p:tag name="MH" val="20151008135141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50820163246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50820163246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好客模板www.haoke.com">
  <a:themeElements>
    <a:clrScheme name="达芬奇的左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3D52"/>
      </a:accent1>
      <a:accent2>
        <a:srgbClr val="C4AF99"/>
      </a:accent2>
      <a:accent3>
        <a:srgbClr val="5B6C83"/>
      </a:accent3>
      <a:accent4>
        <a:srgbClr val="D7CCB8"/>
      </a:accent4>
      <a:accent5>
        <a:srgbClr val="38526E"/>
      </a:accent5>
      <a:accent6>
        <a:srgbClr val="BFBFBF"/>
      </a:accent6>
      <a:hlink>
        <a:srgbClr val="2A3D52"/>
      </a:hlink>
      <a:folHlink>
        <a:srgbClr val="C4AF99"/>
      </a:folHlink>
    </a:clrScheme>
    <a:fontScheme name="Lao UI">
      <a:majorFont>
        <a:latin typeface="Lao UI"/>
        <a:ea typeface="微软雅黑"/>
        <a:cs typeface=""/>
      </a:majorFont>
      <a:minorFont>
        <a:latin typeface="Lao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5485</Words>
  <Application>WPS 演示</Application>
  <PresentationFormat>自定义</PresentationFormat>
  <Paragraphs>515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宋体</vt:lpstr>
      <vt:lpstr>Wingdings</vt:lpstr>
      <vt:lpstr>Arial Unicode MS</vt:lpstr>
      <vt:lpstr>Calibri</vt:lpstr>
      <vt:lpstr>微软雅黑</vt:lpstr>
      <vt:lpstr>Nexa Light</vt:lpstr>
      <vt:lpstr>Hilda Sonnenschein</vt:lpstr>
      <vt:lpstr>方正大标宋简体</vt:lpstr>
      <vt:lpstr>方正兰亭细黑_GBK</vt:lpstr>
      <vt:lpstr>Times New Roman</vt:lpstr>
      <vt:lpstr>黑体</vt:lpstr>
      <vt:lpstr>华文黑体</vt:lpstr>
      <vt:lpstr>Open Sans Light</vt:lpstr>
      <vt:lpstr>Calibri</vt:lpstr>
      <vt:lpstr>Lao UI</vt:lpstr>
      <vt:lpstr>Arial Unicode MS</vt:lpstr>
      <vt:lpstr>华文楷体</vt:lpstr>
      <vt:lpstr>Malgun Gothic</vt:lpstr>
      <vt:lpstr>FontAwesome</vt:lpstr>
      <vt:lpstr>Impact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论文答辩</dc:title>
  <dc:creator>Penelope</dc:creator>
  <cp:lastModifiedBy>一颗苹果</cp:lastModifiedBy>
  <cp:revision>183</cp:revision>
  <dcterms:created xsi:type="dcterms:W3CDTF">2018-11-08T00:30:00Z</dcterms:created>
  <dcterms:modified xsi:type="dcterms:W3CDTF">2021-09-04T03:16:09Z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71B363017E57493F988FA849DDCEF289</vt:lpwstr>
  </property>
</Properties>
</file>