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83" r:id="rId4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8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0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010E6-4EE3-45C5-8DD9-6E12012D21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E31C-017D-47FF-AF80-5B224270DF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E31C-017D-47FF-AF80-5B224270DF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0E57-F3AB-4E63-BD7C-0D285FCE38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2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90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7" y="3613370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3"/>
          <a:stretch>
            <a:fillRect/>
          </a:stretch>
        </p:blipFill>
        <p:spPr>
          <a:xfrm rot="16200000">
            <a:off x="857250" y="-857250"/>
            <a:ext cx="5143500" cy="6858000"/>
          </a:xfrm>
          <a:custGeom>
            <a:avLst/>
            <a:gdLst>
              <a:gd name="connsiteX0" fmla="*/ 5143500 w 5143500"/>
              <a:gd name="connsiteY0" fmla="*/ 0 h 6858000"/>
              <a:gd name="connsiteX1" fmla="*/ 5143500 w 5143500"/>
              <a:gd name="connsiteY1" fmla="*/ 6858000 h 6858000"/>
              <a:gd name="connsiteX2" fmla="*/ 0 w 5143500"/>
              <a:gd name="connsiteY2" fmla="*/ 6858000 h 6858000"/>
              <a:gd name="connsiteX3" fmla="*/ 0 w 5143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6858000">
                <a:moveTo>
                  <a:pt x="5143500" y="0"/>
                </a:moveTo>
                <a:lnTo>
                  <a:pt x="5143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81" r="57813"/>
          <a:stretch>
            <a:fillRect/>
          </a:stretch>
        </p:blipFill>
        <p:spPr>
          <a:xfrm rot="16200000">
            <a:off x="5607050" y="1250950"/>
            <a:ext cx="5143500" cy="2641600"/>
          </a:xfrm>
          <a:custGeom>
            <a:avLst/>
            <a:gdLst>
              <a:gd name="connsiteX0" fmla="*/ 5143500 w 5143500"/>
              <a:gd name="connsiteY0" fmla="*/ 0 h 2641600"/>
              <a:gd name="connsiteX1" fmla="*/ 5143500 w 5143500"/>
              <a:gd name="connsiteY1" fmla="*/ 2641600 h 2641600"/>
              <a:gd name="connsiteX2" fmla="*/ 0 w 5143500"/>
              <a:gd name="connsiteY2" fmla="*/ 2641600 h 2641600"/>
              <a:gd name="connsiteX3" fmla="*/ 0 w 5143500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2641600">
                <a:moveTo>
                  <a:pt x="5143500" y="0"/>
                </a:moveTo>
                <a:lnTo>
                  <a:pt x="5143500" y="2641600"/>
                </a:lnTo>
                <a:lnTo>
                  <a:pt x="0" y="264160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>
            <a:fillRect/>
          </a:stretch>
        </p:blipFill>
        <p:spPr>
          <a:xfrm rot="16200000">
            <a:off x="0" y="0"/>
            <a:ext cx="5143500" cy="5143500"/>
          </a:xfrm>
          <a:custGeom>
            <a:avLst/>
            <a:gdLst>
              <a:gd name="connsiteX0" fmla="*/ 6858000 w 6858000"/>
              <a:gd name="connsiteY0" fmla="*/ 0 h 6858000"/>
              <a:gd name="connsiteX1" fmla="*/ 6858000 w 6858000"/>
              <a:gd name="connsiteY1" fmla="*/ 6858000 h 6858000"/>
              <a:gd name="connsiteX2" fmla="*/ 0 w 6858000"/>
              <a:gd name="connsiteY2" fmla="*/ 6858000 h 6858000"/>
              <a:gd name="connsiteX3" fmla="*/ 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6858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6" r="4167"/>
          <a:stretch>
            <a:fillRect/>
          </a:stretch>
        </p:blipFill>
        <p:spPr>
          <a:xfrm rot="16200000">
            <a:off x="1138084" y="-1138084"/>
            <a:ext cx="2867332" cy="5143500"/>
          </a:xfrm>
          <a:custGeom>
            <a:avLst/>
            <a:gdLst>
              <a:gd name="connsiteX0" fmla="*/ 2867332 w 2867332"/>
              <a:gd name="connsiteY0" fmla="*/ 0 h 5143500"/>
              <a:gd name="connsiteX1" fmla="*/ 2867332 w 2867332"/>
              <a:gd name="connsiteY1" fmla="*/ 5143500 h 5143500"/>
              <a:gd name="connsiteX2" fmla="*/ 0 w 2867332"/>
              <a:gd name="connsiteY2" fmla="*/ 5143500 h 5143500"/>
              <a:gd name="connsiteX3" fmla="*/ 0 w 2867332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7332" h="5143500">
                <a:moveTo>
                  <a:pt x="2867332" y="0"/>
                </a:moveTo>
                <a:lnTo>
                  <a:pt x="286733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7" y="4113619"/>
            <a:ext cx="1295371" cy="14177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6968">
            <a:off x="7153028" y="3363854"/>
            <a:ext cx="1899586" cy="197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4913-11F4-4224-8808-18D9A131AB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8985-AC6C-4B91-8ECF-727644B3D3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2771775"/>
            <a:chOff x="0" y="0"/>
            <a:chExt cx="9144000" cy="277177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11"/>
            <a:stretch>
              <a:fillRect/>
            </a:stretch>
          </p:blipFill>
          <p:spPr>
            <a:xfrm>
              <a:off x="0" y="0"/>
              <a:ext cx="7715250" cy="2771775"/>
            </a:xfrm>
            <a:custGeom>
              <a:avLst/>
              <a:gdLst>
                <a:gd name="connsiteX0" fmla="*/ 0 w 7715250"/>
                <a:gd name="connsiteY0" fmla="*/ 0 h 2771775"/>
                <a:gd name="connsiteX1" fmla="*/ 7715250 w 7715250"/>
                <a:gd name="connsiteY1" fmla="*/ 0 h 2771775"/>
                <a:gd name="connsiteX2" fmla="*/ 7715250 w 7715250"/>
                <a:gd name="connsiteY2" fmla="*/ 2771775 h 2771775"/>
                <a:gd name="connsiteX3" fmla="*/ 0 w 7715250"/>
                <a:gd name="connsiteY3" fmla="*/ 2771775 h 277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250" h="2771775">
                  <a:moveTo>
                    <a:pt x="0" y="0"/>
                  </a:moveTo>
                  <a:lnTo>
                    <a:pt x="7715250" y="0"/>
                  </a:lnTo>
                  <a:lnTo>
                    <a:pt x="7715250" y="2771775"/>
                  </a:lnTo>
                  <a:lnTo>
                    <a:pt x="0" y="2771775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65"/>
            <a:stretch>
              <a:fillRect/>
            </a:stretch>
          </p:blipFill>
          <p:spPr>
            <a:xfrm>
              <a:off x="7715250" y="0"/>
              <a:ext cx="1428750" cy="2771774"/>
            </a:xfrm>
            <a:custGeom>
              <a:avLst/>
              <a:gdLst>
                <a:gd name="connsiteX0" fmla="*/ 0 w 127000"/>
                <a:gd name="connsiteY0" fmla="*/ 0 h 6858000"/>
                <a:gd name="connsiteX1" fmla="*/ 127000 w 127000"/>
                <a:gd name="connsiteY1" fmla="*/ 0 h 6858000"/>
                <a:gd name="connsiteX2" fmla="*/ 127000 w 127000"/>
                <a:gd name="connsiteY2" fmla="*/ 6858000 h 6858000"/>
                <a:gd name="connsiteX3" fmla="*/ 0 w 127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6858000">
                  <a:moveTo>
                    <a:pt x="0" y="0"/>
                  </a:moveTo>
                  <a:lnTo>
                    <a:pt x="127000" y="0"/>
                  </a:lnTo>
                  <a:lnTo>
                    <a:pt x="127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10" name="任意多边形: 形状 9"/>
          <p:cNvSpPr/>
          <p:nvPr/>
        </p:nvSpPr>
        <p:spPr>
          <a:xfrm>
            <a:off x="0" y="3057525"/>
            <a:ext cx="9144000" cy="904875"/>
          </a:xfrm>
          <a:custGeom>
            <a:avLst/>
            <a:gdLst>
              <a:gd name="connsiteX0" fmla="*/ 1878781 w 9144000"/>
              <a:gd name="connsiteY0" fmla="*/ 0 h 904875"/>
              <a:gd name="connsiteX1" fmla="*/ 9144000 w 9144000"/>
              <a:gd name="connsiteY1" fmla="*/ 0 h 904875"/>
              <a:gd name="connsiteX2" fmla="*/ 9144000 w 9144000"/>
              <a:gd name="connsiteY2" fmla="*/ 904875 h 904875"/>
              <a:gd name="connsiteX3" fmla="*/ 2479748 w 9144000"/>
              <a:gd name="connsiteY3" fmla="*/ 904875 h 904875"/>
              <a:gd name="connsiteX4" fmla="*/ 0 w 9144000"/>
              <a:gd name="connsiteY4" fmla="*/ 0 h 904875"/>
              <a:gd name="connsiteX5" fmla="*/ 1592923 w 9144000"/>
              <a:gd name="connsiteY5" fmla="*/ 0 h 904875"/>
              <a:gd name="connsiteX6" fmla="*/ 2193890 w 9144000"/>
              <a:gd name="connsiteY6" fmla="*/ 904875 h 904875"/>
              <a:gd name="connsiteX7" fmla="*/ 0 w 9144000"/>
              <a:gd name="connsiteY7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904875">
                <a:moveTo>
                  <a:pt x="1878781" y="0"/>
                </a:moveTo>
                <a:lnTo>
                  <a:pt x="9144000" y="0"/>
                </a:lnTo>
                <a:lnTo>
                  <a:pt x="9144000" y="904875"/>
                </a:lnTo>
                <a:lnTo>
                  <a:pt x="2479748" y="904875"/>
                </a:lnTo>
                <a:close/>
                <a:moveTo>
                  <a:pt x="0" y="0"/>
                </a:moveTo>
                <a:lnTo>
                  <a:pt x="1592923" y="0"/>
                </a:lnTo>
                <a:lnTo>
                  <a:pt x="2193890" y="904875"/>
                </a:lnTo>
                <a:lnTo>
                  <a:pt x="0" y="904875"/>
                </a:lnTo>
                <a:close/>
              </a:path>
            </a:pathLst>
          </a:cu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38247" y="3057524"/>
            <a:ext cx="578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大学生社团招新活动</a:t>
            </a:r>
            <a:endParaRPr lang="zh-CN" altLang="en-US" sz="4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apple-black-shape_49806"/>
          <p:cNvSpPr>
            <a:spLocks noChangeAspect="1"/>
          </p:cNvSpPr>
          <p:nvPr/>
        </p:nvSpPr>
        <p:spPr bwMode="auto">
          <a:xfrm>
            <a:off x="884484" y="3152775"/>
            <a:ext cx="535645" cy="631632"/>
          </a:xfrm>
          <a:custGeom>
            <a:avLst/>
            <a:gdLst>
              <a:gd name="connsiteX0" fmla="*/ 362163 w 514316"/>
              <a:gd name="connsiteY0" fmla="*/ 145053 h 606481"/>
              <a:gd name="connsiteX1" fmla="*/ 475887 w 514316"/>
              <a:gd name="connsiteY1" fmla="*/ 184089 h 606481"/>
              <a:gd name="connsiteX2" fmla="*/ 487577 w 514316"/>
              <a:gd name="connsiteY2" fmla="*/ 197257 h 606481"/>
              <a:gd name="connsiteX3" fmla="*/ 328869 w 514316"/>
              <a:gd name="connsiteY3" fmla="*/ 605734 h 606481"/>
              <a:gd name="connsiteX4" fmla="*/ 255641 w 514316"/>
              <a:gd name="connsiteY4" fmla="*/ 576784 h 606481"/>
              <a:gd name="connsiteX5" fmla="*/ 180168 w 514316"/>
              <a:gd name="connsiteY5" fmla="*/ 606481 h 606481"/>
              <a:gd name="connsiteX6" fmla="*/ 155291 w 514316"/>
              <a:gd name="connsiteY6" fmla="*/ 603026 h 606481"/>
              <a:gd name="connsiteX7" fmla="*/ 7339 w 514316"/>
              <a:gd name="connsiteY7" fmla="*/ 363767 h 606481"/>
              <a:gd name="connsiteX8" fmla="*/ 9957 w 514316"/>
              <a:gd name="connsiteY8" fmla="*/ 224152 h 606481"/>
              <a:gd name="connsiteX9" fmla="*/ 151550 w 514316"/>
              <a:gd name="connsiteY9" fmla="*/ 145707 h 606481"/>
              <a:gd name="connsiteX10" fmla="*/ 159500 w 514316"/>
              <a:gd name="connsiteY10" fmla="*/ 145893 h 606481"/>
              <a:gd name="connsiteX11" fmla="*/ 229455 w 514316"/>
              <a:gd name="connsiteY11" fmla="*/ 159155 h 606481"/>
              <a:gd name="connsiteX12" fmla="*/ 255080 w 514316"/>
              <a:gd name="connsiteY12" fmla="*/ 169987 h 606481"/>
              <a:gd name="connsiteX13" fmla="*/ 255641 w 514316"/>
              <a:gd name="connsiteY13" fmla="*/ 169894 h 606481"/>
              <a:gd name="connsiteX14" fmla="*/ 362163 w 514316"/>
              <a:gd name="connsiteY14" fmla="*/ 145053 h 606481"/>
              <a:gd name="connsiteX15" fmla="*/ 171110 w 514316"/>
              <a:gd name="connsiteY15" fmla="*/ 485 h 606481"/>
              <a:gd name="connsiteX16" fmla="*/ 279425 w 514316"/>
              <a:gd name="connsiteY16" fmla="*/ 124777 h 606481"/>
              <a:gd name="connsiteX17" fmla="*/ 227325 w 514316"/>
              <a:gd name="connsiteY17" fmla="*/ 110396 h 606481"/>
              <a:gd name="connsiteX18" fmla="*/ 171110 w 514316"/>
              <a:gd name="connsiteY18" fmla="*/ 54553 h 606481"/>
              <a:gd name="connsiteX19" fmla="*/ 171110 w 514316"/>
              <a:gd name="connsiteY19" fmla="*/ 485 h 60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16" h="606481">
                <a:moveTo>
                  <a:pt x="362163" y="145053"/>
                </a:moveTo>
                <a:cubicBezTo>
                  <a:pt x="404903" y="145053"/>
                  <a:pt x="447269" y="156540"/>
                  <a:pt x="475887" y="184089"/>
                </a:cubicBezTo>
                <a:cubicBezTo>
                  <a:pt x="480095" y="188105"/>
                  <a:pt x="483930" y="192494"/>
                  <a:pt x="487577" y="197257"/>
                </a:cubicBezTo>
                <a:cubicBezTo>
                  <a:pt x="563611" y="298956"/>
                  <a:pt x="467096" y="605734"/>
                  <a:pt x="328869" y="605734"/>
                </a:cubicBezTo>
                <a:cubicBezTo>
                  <a:pt x="305489" y="605734"/>
                  <a:pt x="280799" y="596862"/>
                  <a:pt x="255641" y="576784"/>
                </a:cubicBezTo>
                <a:cubicBezTo>
                  <a:pt x="233663" y="594341"/>
                  <a:pt x="207664" y="606481"/>
                  <a:pt x="180168" y="606481"/>
                </a:cubicBezTo>
                <a:cubicBezTo>
                  <a:pt x="172032" y="606481"/>
                  <a:pt x="163708" y="605454"/>
                  <a:pt x="155291" y="603026"/>
                </a:cubicBezTo>
                <a:cubicBezTo>
                  <a:pt x="63078" y="576971"/>
                  <a:pt x="21741" y="446228"/>
                  <a:pt x="7339" y="363767"/>
                </a:cubicBezTo>
                <a:cubicBezTo>
                  <a:pt x="-424" y="319314"/>
                  <a:pt x="-5287" y="267671"/>
                  <a:pt x="9957" y="224152"/>
                </a:cubicBezTo>
                <a:cubicBezTo>
                  <a:pt x="29877" y="167092"/>
                  <a:pt x="95250" y="145707"/>
                  <a:pt x="151550" y="145707"/>
                </a:cubicBezTo>
                <a:cubicBezTo>
                  <a:pt x="154263" y="145707"/>
                  <a:pt x="156881" y="145800"/>
                  <a:pt x="159500" y="145893"/>
                </a:cubicBezTo>
                <a:cubicBezTo>
                  <a:pt x="183255" y="146734"/>
                  <a:pt x="207009" y="151403"/>
                  <a:pt x="229455" y="159155"/>
                </a:cubicBezTo>
                <a:cubicBezTo>
                  <a:pt x="232260" y="160088"/>
                  <a:pt x="251058" y="169987"/>
                  <a:pt x="255080" y="169987"/>
                </a:cubicBezTo>
                <a:cubicBezTo>
                  <a:pt x="255361" y="169987"/>
                  <a:pt x="255454" y="169987"/>
                  <a:pt x="255641" y="169894"/>
                </a:cubicBezTo>
                <a:cubicBezTo>
                  <a:pt x="284914" y="154392"/>
                  <a:pt x="323726" y="145053"/>
                  <a:pt x="362163" y="145053"/>
                </a:cubicBezTo>
                <a:close/>
                <a:moveTo>
                  <a:pt x="171110" y="485"/>
                </a:moveTo>
                <a:cubicBezTo>
                  <a:pt x="241636" y="-6239"/>
                  <a:pt x="292146" y="58008"/>
                  <a:pt x="279425" y="124777"/>
                </a:cubicBezTo>
                <a:cubicBezTo>
                  <a:pt x="272971" y="158955"/>
                  <a:pt x="220871" y="144387"/>
                  <a:pt x="227325" y="110396"/>
                </a:cubicBezTo>
                <a:cubicBezTo>
                  <a:pt x="233966" y="75284"/>
                  <a:pt x="203941" y="51378"/>
                  <a:pt x="171110" y="54553"/>
                </a:cubicBezTo>
                <a:cubicBezTo>
                  <a:pt x="136408" y="57822"/>
                  <a:pt x="136689" y="3753"/>
                  <a:pt x="171110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  <p:sp>
        <p:nvSpPr>
          <p:cNvPr id="14" name="文本框 13"/>
          <p:cNvSpPr txBox="1"/>
          <p:nvPr/>
        </p:nvSpPr>
        <p:spPr>
          <a:xfrm>
            <a:off x="1555808" y="4053959"/>
            <a:ext cx="687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加入我们吧，有你我们才完整！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83792" y="4700290"/>
            <a:ext cx="312297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991"/>
            <a:ext cx="3897630" cy="2581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pic>
      <p:sp>
        <p:nvSpPr>
          <p:cNvPr id="5" name="矩形 4"/>
          <p:cNvSpPr/>
          <p:nvPr/>
        </p:nvSpPr>
        <p:spPr>
          <a:xfrm>
            <a:off x="3897630" y="1392555"/>
            <a:ext cx="5246370" cy="2598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038301" y="1392555"/>
            <a:ext cx="533698" cy="2598420"/>
            <a:chOff x="4038301" y="1392555"/>
            <a:chExt cx="533698" cy="2598420"/>
          </a:xfrm>
        </p:grpSpPr>
        <p:sp>
          <p:nvSpPr>
            <p:cNvPr id="7" name="矩形 6"/>
            <p:cNvSpPr/>
            <p:nvPr/>
          </p:nvSpPr>
          <p:spPr>
            <a:xfrm>
              <a:off x="4050029" y="1392555"/>
              <a:ext cx="521970" cy="2598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038301" y="1895475"/>
              <a:ext cx="492443" cy="19716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标题内容预测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5067006" y="1620202"/>
            <a:ext cx="2728254" cy="609187"/>
            <a:chOff x="8436260" y="1224625"/>
            <a:chExt cx="3522722" cy="812250"/>
          </a:xfrm>
        </p:grpSpPr>
        <p:sp>
          <p:nvSpPr>
            <p:cNvPr id="10" name="Rectangle 20"/>
            <p:cNvSpPr/>
            <p:nvPr/>
          </p:nvSpPr>
          <p:spPr>
            <a:xfrm>
              <a:off x="8436260" y="1224625"/>
              <a:ext cx="1248087" cy="246222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21"/>
            <p:cNvSpPr/>
            <p:nvPr/>
          </p:nvSpPr>
          <p:spPr>
            <a:xfrm>
              <a:off x="8436260" y="1621377"/>
              <a:ext cx="3522722" cy="415498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此处更换文本</a:t>
              </a:r>
              <a:endParaRPr lang="zh-CN" altLang="en-US" sz="11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5067006" y="2387171"/>
            <a:ext cx="2728254" cy="609187"/>
            <a:chOff x="8436260" y="1224625"/>
            <a:chExt cx="3522722" cy="812250"/>
          </a:xfrm>
        </p:grpSpPr>
        <p:sp>
          <p:nvSpPr>
            <p:cNvPr id="13" name="Rectangle 20"/>
            <p:cNvSpPr/>
            <p:nvPr/>
          </p:nvSpPr>
          <p:spPr>
            <a:xfrm>
              <a:off x="8436260" y="1224625"/>
              <a:ext cx="1248087" cy="246222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21"/>
            <p:cNvSpPr/>
            <p:nvPr/>
          </p:nvSpPr>
          <p:spPr>
            <a:xfrm>
              <a:off x="8436260" y="1621377"/>
              <a:ext cx="3522722" cy="415498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此处更换文本</a:t>
              </a:r>
              <a:endParaRPr lang="zh-CN" altLang="en-US" sz="11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"/>
          <p:cNvGrpSpPr/>
          <p:nvPr/>
        </p:nvGrpSpPr>
        <p:grpSpPr>
          <a:xfrm>
            <a:off x="5067006" y="3111071"/>
            <a:ext cx="2728254" cy="609187"/>
            <a:chOff x="8436260" y="1224625"/>
            <a:chExt cx="3522722" cy="812250"/>
          </a:xfrm>
        </p:grpSpPr>
        <p:sp>
          <p:nvSpPr>
            <p:cNvPr id="16" name="Rectangle 20"/>
            <p:cNvSpPr/>
            <p:nvPr/>
          </p:nvSpPr>
          <p:spPr>
            <a:xfrm>
              <a:off x="8436260" y="1224625"/>
              <a:ext cx="1248087" cy="246222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 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21"/>
            <p:cNvSpPr/>
            <p:nvPr/>
          </p:nvSpPr>
          <p:spPr>
            <a:xfrm>
              <a:off x="8436260" y="1621377"/>
              <a:ext cx="3522722" cy="415498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此处更换文本</a:t>
              </a:r>
              <a:endParaRPr lang="zh-CN" altLang="en-US" sz="1100" noProof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9270cf2c-7be0-45e1-b219-25489edd390b"/>
          <p:cNvGrpSpPr>
            <a:grpSpLocks noChangeAspect="1"/>
          </p:cNvGrpSpPr>
          <p:nvPr/>
        </p:nvGrpSpPr>
        <p:grpSpPr>
          <a:xfrm>
            <a:off x="-5569" y="1129694"/>
            <a:ext cx="9155140" cy="3246062"/>
            <a:chOff x="-7422" y="1132469"/>
            <a:chExt cx="12206854" cy="4328083"/>
          </a:xfrm>
        </p:grpSpPr>
        <p:sp>
          <p:nvSpPr>
            <p:cNvPr id="5" name="íṩľíḍè-TextBox 21"/>
            <p:cNvSpPr txBox="1"/>
            <p:nvPr/>
          </p:nvSpPr>
          <p:spPr>
            <a:xfrm>
              <a:off x="750889" y="4432173"/>
              <a:ext cx="10753729" cy="516420"/>
            </a:xfrm>
            <a:prstGeom prst="rect">
              <a:avLst/>
            </a:prstGeom>
          </p:spPr>
          <p:txBody>
            <a:bodyPr wrap="none" anchor="ctr">
              <a:normAutofit lnSpcReduction="100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</a:rPr>
                <a:t>标题文本预设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" name="íṩľíḍè-TextBox 22"/>
            <p:cNvSpPr txBox="1"/>
            <p:nvPr/>
          </p:nvSpPr>
          <p:spPr>
            <a:xfrm>
              <a:off x="719135" y="4934504"/>
              <a:ext cx="10753728" cy="526048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  <p:sp>
          <p:nvSpPr>
            <p:cNvPr id="7" name="íṩľíḍè-Rectangle 19"/>
            <p:cNvSpPr/>
            <p:nvPr/>
          </p:nvSpPr>
          <p:spPr>
            <a:xfrm>
              <a:off x="2927651" y="1132473"/>
              <a:ext cx="6300700" cy="284744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8" name="íślíḋè-Arrow: Pentagon 1"/>
            <p:cNvSpPr/>
            <p:nvPr/>
          </p:nvSpPr>
          <p:spPr>
            <a:xfrm flipH="1">
              <a:off x="8880697" y="1132473"/>
              <a:ext cx="3318735" cy="2847443"/>
            </a:xfrm>
            <a:prstGeom prst="homePlate">
              <a:avLst>
                <a:gd name="adj" fmla="val 118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íślíḋè-Arrow: Pentagon 2"/>
            <p:cNvSpPr/>
            <p:nvPr/>
          </p:nvSpPr>
          <p:spPr>
            <a:xfrm>
              <a:off x="-7422" y="1132469"/>
              <a:ext cx="3318735" cy="2847442"/>
            </a:xfrm>
            <a:prstGeom prst="homePlate">
              <a:avLst>
                <a:gd name="adj" fmla="val 118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íślíḋè-Rectangle: Rounded Corners 8"/>
            <p:cNvSpPr/>
            <p:nvPr/>
          </p:nvSpPr>
          <p:spPr>
            <a:xfrm>
              <a:off x="3672269" y="3628388"/>
              <a:ext cx="666944" cy="66694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íślíḋè-Freeform: Shape 9"/>
            <p:cNvSpPr>
              <a:spLocks noChangeAspect="1"/>
            </p:cNvSpPr>
            <p:nvPr/>
          </p:nvSpPr>
          <p:spPr bwMode="auto">
            <a:xfrm>
              <a:off x="3821664" y="3815132"/>
              <a:ext cx="368154" cy="293455"/>
            </a:xfrm>
            <a:custGeom>
              <a:avLst/>
              <a:gdLst/>
              <a:ahLst/>
              <a:cxnLst>
                <a:cxn ang="0">
                  <a:pos x="50" y="19"/>
                </a:cxn>
                <a:cxn ang="0">
                  <a:pos x="25" y="37"/>
                </a:cxn>
                <a:cxn ang="0">
                  <a:pos x="19" y="36"/>
                </a:cxn>
                <a:cxn ang="0">
                  <a:pos x="9" y="41"/>
                </a:cxn>
                <a:cxn ang="0">
                  <a:pos x="6" y="42"/>
                </a:cxn>
                <a:cxn ang="0">
                  <a:pos x="6" y="42"/>
                </a:cxn>
                <a:cxn ang="0">
                  <a:pos x="4" y="41"/>
                </a:cxn>
                <a:cxn ang="0">
                  <a:pos x="5" y="39"/>
                </a:cxn>
                <a:cxn ang="0">
                  <a:pos x="9" y="33"/>
                </a:cxn>
                <a:cxn ang="0">
                  <a:pos x="0" y="19"/>
                </a:cxn>
                <a:cxn ang="0">
                  <a:pos x="25" y="0"/>
                </a:cxn>
                <a:cxn ang="0">
                  <a:pos x="50" y="19"/>
                </a:cxn>
                <a:cxn ang="0">
                  <a:pos x="4" y="19"/>
                </a:cxn>
                <a:cxn ang="0">
                  <a:pos x="12" y="29"/>
                </a:cxn>
                <a:cxn ang="0">
                  <a:pos x="15" y="31"/>
                </a:cxn>
                <a:cxn ang="0">
                  <a:pos x="14" y="34"/>
                </a:cxn>
                <a:cxn ang="0">
                  <a:pos x="16" y="33"/>
                </a:cxn>
                <a:cxn ang="0">
                  <a:pos x="18" y="32"/>
                </a:cxn>
                <a:cxn ang="0">
                  <a:pos x="19" y="32"/>
                </a:cxn>
                <a:cxn ang="0">
                  <a:pos x="25" y="32"/>
                </a:cxn>
                <a:cxn ang="0">
                  <a:pos x="45" y="19"/>
                </a:cxn>
                <a:cxn ang="0">
                  <a:pos x="25" y="5"/>
                </a:cxn>
                <a:cxn ang="0">
                  <a:pos x="4" y="19"/>
                </a:cxn>
                <a:cxn ang="0">
                  <a:pos x="58" y="48"/>
                </a:cxn>
                <a:cxn ang="0">
                  <a:pos x="59" y="50"/>
                </a:cxn>
                <a:cxn ang="0">
                  <a:pos x="58" y="51"/>
                </a:cxn>
                <a:cxn ang="0">
                  <a:pos x="55" y="50"/>
                </a:cxn>
                <a:cxn ang="0">
                  <a:pos x="45" y="46"/>
                </a:cxn>
                <a:cxn ang="0">
                  <a:pos x="39" y="46"/>
                </a:cxn>
                <a:cxn ang="0">
                  <a:pos x="22" y="41"/>
                </a:cxn>
                <a:cxn ang="0">
                  <a:pos x="25" y="42"/>
                </a:cxn>
                <a:cxn ang="0">
                  <a:pos x="45" y="35"/>
                </a:cxn>
                <a:cxn ang="0">
                  <a:pos x="55" y="19"/>
                </a:cxn>
                <a:cxn ang="0">
                  <a:pos x="54" y="13"/>
                </a:cxn>
                <a:cxn ang="0">
                  <a:pos x="64" y="28"/>
                </a:cxn>
                <a:cxn ang="0">
                  <a:pos x="54" y="42"/>
                </a:cxn>
                <a:cxn ang="0">
                  <a:pos x="58" y="48"/>
                </a:cxn>
              </a:cxnLst>
              <a:rect l="0" t="0" r="r" b="b"/>
              <a:pathLst>
                <a:path w="64" h="51">
                  <a:moveTo>
                    <a:pt x="50" y="19"/>
                  </a:moveTo>
                  <a:cubicBezTo>
                    <a:pt x="50" y="29"/>
                    <a:pt x="39" y="37"/>
                    <a:pt x="25" y="37"/>
                  </a:cubicBezTo>
                  <a:cubicBezTo>
                    <a:pt x="23" y="37"/>
                    <a:pt x="21" y="37"/>
                    <a:pt x="19" y="36"/>
                  </a:cubicBezTo>
                  <a:cubicBezTo>
                    <a:pt x="16" y="39"/>
                    <a:pt x="12" y="40"/>
                    <a:pt x="9" y="41"/>
                  </a:cubicBezTo>
                  <a:cubicBezTo>
                    <a:pt x="8" y="41"/>
                    <a:pt x="7" y="41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4" y="41"/>
                    <a:pt x="4" y="41"/>
                  </a:cubicBezTo>
                  <a:cubicBezTo>
                    <a:pt x="4" y="40"/>
                    <a:pt x="5" y="39"/>
                    <a:pt x="5" y="39"/>
                  </a:cubicBezTo>
                  <a:cubicBezTo>
                    <a:pt x="6" y="37"/>
                    <a:pt x="8" y="36"/>
                    <a:pt x="9" y="33"/>
                  </a:cubicBezTo>
                  <a:cubicBezTo>
                    <a:pt x="3" y="30"/>
                    <a:pt x="0" y="25"/>
                    <a:pt x="0" y="19"/>
                  </a:cubicBezTo>
                  <a:cubicBezTo>
                    <a:pt x="0" y="9"/>
                    <a:pt x="11" y="0"/>
                    <a:pt x="25" y="0"/>
                  </a:cubicBezTo>
                  <a:cubicBezTo>
                    <a:pt x="39" y="0"/>
                    <a:pt x="50" y="9"/>
                    <a:pt x="50" y="19"/>
                  </a:cubicBezTo>
                  <a:close/>
                  <a:moveTo>
                    <a:pt x="4" y="19"/>
                  </a:moveTo>
                  <a:cubicBezTo>
                    <a:pt x="4" y="23"/>
                    <a:pt x="7" y="26"/>
                    <a:pt x="12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4"/>
                    <a:pt x="15" y="33"/>
                    <a:pt x="16" y="3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3" y="32"/>
                    <a:pt x="25" y="32"/>
                  </a:cubicBezTo>
                  <a:cubicBezTo>
                    <a:pt x="36" y="32"/>
                    <a:pt x="45" y="26"/>
                    <a:pt x="45" y="19"/>
                  </a:cubicBezTo>
                  <a:cubicBezTo>
                    <a:pt x="45" y="11"/>
                    <a:pt x="36" y="5"/>
                    <a:pt x="25" y="5"/>
                  </a:cubicBezTo>
                  <a:cubicBezTo>
                    <a:pt x="14" y="5"/>
                    <a:pt x="4" y="11"/>
                    <a:pt x="4" y="19"/>
                  </a:cubicBezTo>
                  <a:close/>
                  <a:moveTo>
                    <a:pt x="58" y="48"/>
                  </a:moveTo>
                  <a:cubicBezTo>
                    <a:pt x="59" y="49"/>
                    <a:pt x="59" y="49"/>
                    <a:pt x="59" y="50"/>
                  </a:cubicBezTo>
                  <a:cubicBezTo>
                    <a:pt x="59" y="50"/>
                    <a:pt x="58" y="51"/>
                    <a:pt x="58" y="51"/>
                  </a:cubicBezTo>
                  <a:cubicBezTo>
                    <a:pt x="57" y="51"/>
                    <a:pt x="56" y="50"/>
                    <a:pt x="55" y="50"/>
                  </a:cubicBezTo>
                  <a:cubicBezTo>
                    <a:pt x="51" y="49"/>
                    <a:pt x="48" y="48"/>
                    <a:pt x="45" y="46"/>
                  </a:cubicBezTo>
                  <a:cubicBezTo>
                    <a:pt x="43" y="46"/>
                    <a:pt x="41" y="46"/>
                    <a:pt x="39" y="46"/>
                  </a:cubicBezTo>
                  <a:cubicBezTo>
                    <a:pt x="32" y="46"/>
                    <a:pt x="26" y="44"/>
                    <a:pt x="22" y="41"/>
                  </a:cubicBezTo>
                  <a:cubicBezTo>
                    <a:pt x="23" y="42"/>
                    <a:pt x="24" y="42"/>
                    <a:pt x="25" y="42"/>
                  </a:cubicBezTo>
                  <a:cubicBezTo>
                    <a:pt x="33" y="42"/>
                    <a:pt x="40" y="39"/>
                    <a:pt x="45" y="35"/>
                  </a:cubicBezTo>
                  <a:cubicBezTo>
                    <a:pt x="51" y="31"/>
                    <a:pt x="55" y="25"/>
                    <a:pt x="55" y="19"/>
                  </a:cubicBezTo>
                  <a:cubicBezTo>
                    <a:pt x="55" y="17"/>
                    <a:pt x="54" y="15"/>
                    <a:pt x="54" y="13"/>
                  </a:cubicBezTo>
                  <a:cubicBezTo>
                    <a:pt x="60" y="17"/>
                    <a:pt x="64" y="22"/>
                    <a:pt x="64" y="28"/>
                  </a:cubicBezTo>
                  <a:cubicBezTo>
                    <a:pt x="64" y="34"/>
                    <a:pt x="60" y="39"/>
                    <a:pt x="54" y="42"/>
                  </a:cubicBezTo>
                  <a:cubicBezTo>
                    <a:pt x="55" y="45"/>
                    <a:pt x="57" y="47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íślíḋè-Rectangle: Rounded Corners 11"/>
            <p:cNvSpPr/>
            <p:nvPr/>
          </p:nvSpPr>
          <p:spPr>
            <a:xfrm>
              <a:off x="5062493" y="3628388"/>
              <a:ext cx="666944" cy="66694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íślíḋè-Freeform: Shape 12"/>
            <p:cNvSpPr/>
            <p:nvPr/>
          </p:nvSpPr>
          <p:spPr bwMode="auto">
            <a:xfrm>
              <a:off x="5245903" y="3795676"/>
              <a:ext cx="300125" cy="332368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íślíḋè-Rectangle: Rounded Corners 14"/>
            <p:cNvSpPr/>
            <p:nvPr/>
          </p:nvSpPr>
          <p:spPr>
            <a:xfrm>
              <a:off x="6452717" y="3628388"/>
              <a:ext cx="666944" cy="66694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íślíḋè-Freeform: Shape 15"/>
            <p:cNvSpPr/>
            <p:nvPr/>
          </p:nvSpPr>
          <p:spPr bwMode="auto">
            <a:xfrm>
              <a:off x="6620776" y="3795124"/>
              <a:ext cx="330826" cy="333472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íślíḋè-Rectangle: Rounded Corners 17"/>
            <p:cNvSpPr/>
            <p:nvPr/>
          </p:nvSpPr>
          <p:spPr>
            <a:xfrm flipH="1">
              <a:off x="7842941" y="3628388"/>
              <a:ext cx="666944" cy="66694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íślíḋè-Freeform: Shape 18"/>
            <p:cNvSpPr>
              <a:spLocks noChangeAspect="1"/>
            </p:cNvSpPr>
            <p:nvPr/>
          </p:nvSpPr>
          <p:spPr bwMode="auto">
            <a:xfrm>
              <a:off x="8002599" y="3811131"/>
              <a:ext cx="347628" cy="301459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íślíḋè-Freeform: Shape 3"/>
            <p:cNvSpPr/>
            <p:nvPr/>
          </p:nvSpPr>
          <p:spPr bwMode="auto">
            <a:xfrm>
              <a:off x="1245049" y="1401594"/>
              <a:ext cx="813791" cy="632296"/>
            </a:xfrm>
            <a:custGeom>
              <a:avLst/>
              <a:gdLst/>
              <a:ahLst/>
              <a:cxnLst>
                <a:cxn ang="0">
                  <a:pos x="50" y="40"/>
                </a:cxn>
                <a:cxn ang="0">
                  <a:pos x="40" y="50"/>
                </a:cxn>
                <a:cxn ang="0">
                  <a:pos x="10" y="50"/>
                </a:cxn>
                <a:cxn ang="0">
                  <a:pos x="0" y="4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0" y="0"/>
                </a:cxn>
                <a:cxn ang="0">
                  <a:pos x="44" y="1"/>
                </a:cxn>
                <a:cxn ang="0">
                  <a:pos x="45" y="2"/>
                </a:cxn>
                <a:cxn ang="0">
                  <a:pos x="44" y="3"/>
                </a:cxn>
                <a:cxn ang="0">
                  <a:pos x="42" y="4"/>
                </a:cxn>
                <a:cxn ang="0">
                  <a:pos x="41" y="5"/>
                </a:cxn>
                <a:cxn ang="0">
                  <a:pos x="40" y="4"/>
                </a:cxn>
                <a:cxn ang="0">
                  <a:pos x="10" y="4"/>
                </a:cxn>
                <a:cxn ang="0">
                  <a:pos x="4" y="10"/>
                </a:cxn>
                <a:cxn ang="0">
                  <a:pos x="4" y="40"/>
                </a:cxn>
                <a:cxn ang="0">
                  <a:pos x="10" y="46"/>
                </a:cxn>
                <a:cxn ang="0">
                  <a:pos x="40" y="46"/>
                </a:cxn>
                <a:cxn ang="0">
                  <a:pos x="45" y="40"/>
                </a:cxn>
                <a:cxn ang="0">
                  <a:pos x="45" y="35"/>
                </a:cxn>
                <a:cxn ang="0">
                  <a:pos x="46" y="35"/>
                </a:cxn>
                <a:cxn ang="0">
                  <a:pos x="48" y="32"/>
                </a:cxn>
                <a:cxn ang="0">
                  <a:pos x="49" y="32"/>
                </a:cxn>
                <a:cxn ang="0">
                  <a:pos x="50" y="33"/>
                </a:cxn>
                <a:cxn ang="0">
                  <a:pos x="50" y="40"/>
                </a:cxn>
                <a:cxn ang="0">
                  <a:pos x="57" y="17"/>
                </a:cxn>
                <a:cxn ang="0">
                  <a:pos x="33" y="41"/>
                </a:cxn>
                <a:cxn ang="0">
                  <a:pos x="23" y="41"/>
                </a:cxn>
                <a:cxn ang="0">
                  <a:pos x="23" y="31"/>
                </a:cxn>
                <a:cxn ang="0">
                  <a:pos x="47" y="7"/>
                </a:cxn>
                <a:cxn ang="0">
                  <a:pos x="57" y="17"/>
                </a:cxn>
                <a:cxn ang="0">
                  <a:pos x="36" y="33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6" y="34"/>
                </a:cxn>
                <a:cxn ang="0">
                  <a:pos x="29" y="34"/>
                </a:cxn>
                <a:cxn ang="0">
                  <a:pos x="29" y="38"/>
                </a:cxn>
                <a:cxn ang="0">
                  <a:pos x="31" y="38"/>
                </a:cxn>
                <a:cxn ang="0">
                  <a:pos x="36" y="33"/>
                </a:cxn>
                <a:cxn ang="0">
                  <a:pos x="46" y="12"/>
                </a:cxn>
                <a:cxn ang="0">
                  <a:pos x="34" y="24"/>
                </a:cxn>
                <a:cxn ang="0">
                  <a:pos x="33" y="26"/>
                </a:cxn>
                <a:cxn ang="0">
                  <a:pos x="35" y="26"/>
                </a:cxn>
                <a:cxn ang="0">
                  <a:pos x="47" y="13"/>
                </a:cxn>
                <a:cxn ang="0">
                  <a:pos x="47" y="12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49" y="4"/>
                </a:cxn>
                <a:cxn ang="0">
                  <a:pos x="52" y="1"/>
                </a:cxn>
                <a:cxn ang="0">
                  <a:pos x="57" y="1"/>
                </a:cxn>
                <a:cxn ang="0">
                  <a:pos x="62" y="7"/>
                </a:cxn>
                <a:cxn ang="0">
                  <a:pos x="62" y="11"/>
                </a:cxn>
                <a:cxn ang="0">
                  <a:pos x="59" y="15"/>
                </a:cxn>
              </a:cxnLst>
              <a:rect l="0" t="0" r="r" b="b"/>
              <a:pathLst>
                <a:path w="64" h="50">
                  <a:moveTo>
                    <a:pt x="50" y="40"/>
                  </a:moveTo>
                  <a:cubicBezTo>
                    <a:pt x="50" y="46"/>
                    <a:pt x="45" y="50"/>
                    <a:pt x="4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46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4" y="1"/>
                    <a:pt x="44" y="1"/>
                    <a:pt x="45" y="2"/>
                  </a:cubicBezTo>
                  <a:cubicBezTo>
                    <a:pt x="45" y="2"/>
                    <a:pt x="45" y="2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3"/>
                    <a:pt x="45" y="4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5"/>
                    <a:pt x="46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0" y="33"/>
                    <a:pt x="50" y="33"/>
                  </a:cubicBezTo>
                  <a:lnTo>
                    <a:pt x="50" y="40"/>
                  </a:lnTo>
                  <a:close/>
                  <a:moveTo>
                    <a:pt x="57" y="17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7"/>
                  </a:lnTo>
                  <a:close/>
                  <a:moveTo>
                    <a:pt x="36" y="33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3"/>
                  </a:lnTo>
                  <a:close/>
                  <a:moveTo>
                    <a:pt x="46" y="12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lose/>
                  <a:moveTo>
                    <a:pt x="59" y="15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6" y="0"/>
                    <a:pt x="57" y="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8"/>
                    <a:pt x="64" y="10"/>
                    <a:pt x="62" y="11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íślíḋè-Freeform: Shape 5"/>
            <p:cNvSpPr/>
            <p:nvPr/>
          </p:nvSpPr>
          <p:spPr bwMode="auto">
            <a:xfrm>
              <a:off x="10215204" y="1398326"/>
              <a:ext cx="649719" cy="649719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88411" y="2335591"/>
              <a:ext cx="2527067" cy="1015389"/>
              <a:chOff x="-3504967" y="2342706"/>
              <a:chExt cx="2527067" cy="1015389"/>
            </a:xfrm>
          </p:grpSpPr>
          <p:sp>
            <p:nvSpPr>
              <p:cNvPr id="24" name="íślíḋè-TextBox 4"/>
              <p:cNvSpPr txBox="1"/>
              <p:nvPr/>
            </p:nvSpPr>
            <p:spPr>
              <a:xfrm>
                <a:off x="-3504967" y="2342706"/>
                <a:ext cx="2527067" cy="305149"/>
              </a:xfrm>
              <a:prstGeom prst="rect">
                <a:avLst/>
              </a:prstGeom>
            </p:spPr>
            <p:txBody>
              <a:bodyPr wrap="none" lIns="0" tIns="0" rIns="0" bIns="0" anchor="b" anchorCtr="0">
                <a:noAutofit/>
              </a:bodyPr>
              <a:lstStyle/>
              <a:p>
                <a:pPr lvl="0" algn="ctr"/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íślíḋè-Rectangle 23"/>
              <p:cNvSpPr/>
              <p:nvPr/>
            </p:nvSpPr>
            <p:spPr>
              <a:xfrm>
                <a:off x="-3504967" y="2644053"/>
                <a:ext cx="2527067" cy="71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276530" y="2335590"/>
              <a:ext cx="2527067" cy="1015390"/>
              <a:chOff x="-3504967" y="2342705"/>
              <a:chExt cx="2527067" cy="1015390"/>
            </a:xfrm>
          </p:grpSpPr>
          <p:sp>
            <p:nvSpPr>
              <p:cNvPr id="22" name="íślíḋè-TextBox 4"/>
              <p:cNvSpPr txBox="1"/>
              <p:nvPr/>
            </p:nvSpPr>
            <p:spPr>
              <a:xfrm>
                <a:off x="-3504967" y="2342705"/>
                <a:ext cx="2527067" cy="305149"/>
              </a:xfrm>
              <a:prstGeom prst="rect">
                <a:avLst/>
              </a:prstGeom>
            </p:spPr>
            <p:txBody>
              <a:bodyPr wrap="none" lIns="0" tIns="0" rIns="0" bIns="0" anchor="b" anchorCtr="0">
                <a:noAutofit/>
              </a:bodyPr>
              <a:lstStyle/>
              <a:p>
                <a:pPr lvl="0" algn="ctr"/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íślíḋè-Rectangle 21"/>
              <p:cNvSpPr/>
              <p:nvPr/>
            </p:nvSpPr>
            <p:spPr>
              <a:xfrm>
                <a:off x="-3504967" y="2644053"/>
                <a:ext cx="2527067" cy="71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4844" y="1144200"/>
            <a:ext cx="2460141" cy="2216138"/>
            <a:chOff x="727580" y="1123953"/>
            <a:chExt cx="5185925" cy="4671576"/>
          </a:xfrm>
        </p:grpSpPr>
        <p:sp>
          <p:nvSpPr>
            <p:cNvPr id="5" name="íṩľíḍè-Rectangle 20"/>
            <p:cNvSpPr/>
            <p:nvPr/>
          </p:nvSpPr>
          <p:spPr>
            <a:xfrm>
              <a:off x="727580" y="4817024"/>
              <a:ext cx="5185925" cy="9785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íṩľíḍè-文本框 5"/>
            <p:cNvSpPr txBox="1"/>
            <p:nvPr/>
          </p:nvSpPr>
          <p:spPr>
            <a:xfrm>
              <a:off x="1850913" y="4972091"/>
              <a:ext cx="3287551" cy="291953"/>
            </a:xfrm>
            <a:prstGeom prst="rect">
              <a:avLst/>
            </a:prstGeom>
          </p:spPr>
          <p:txBody>
            <a:bodyPr vert="horz"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 kern="900" dirty="0">
                  <a:solidFill>
                    <a:schemeClr val="bg1"/>
                  </a:solidFill>
                </a:rPr>
                <a:t>关键词</a:t>
              </a:r>
              <a:endParaRPr lang="zh-CN" altLang="en-US" sz="1800" kern="900" dirty="0">
                <a:solidFill>
                  <a:schemeClr val="bg1"/>
                </a:solidFill>
              </a:endParaRPr>
            </a:p>
          </p:txBody>
        </p:sp>
        <p:sp>
          <p:nvSpPr>
            <p:cNvPr id="7" name="íṩľíḍè-任意多边形 7"/>
            <p:cNvSpPr/>
            <p:nvPr/>
          </p:nvSpPr>
          <p:spPr bwMode="auto">
            <a:xfrm>
              <a:off x="5249221" y="5121035"/>
              <a:ext cx="368295" cy="370479"/>
            </a:xfrm>
            <a:custGeom>
              <a:avLst/>
              <a:gdLst>
                <a:gd name="T0" fmla="*/ 65 w 185"/>
                <a:gd name="T1" fmla="*/ 84 h 186"/>
                <a:gd name="T2" fmla="*/ 46 w 185"/>
                <a:gd name="T3" fmla="*/ 99 h 186"/>
                <a:gd name="T4" fmla="*/ 63 w 185"/>
                <a:gd name="T5" fmla="*/ 109 h 186"/>
                <a:gd name="T6" fmla="*/ 63 w 185"/>
                <a:gd name="T7" fmla="*/ 109 h 186"/>
                <a:gd name="T8" fmla="*/ 67 w 185"/>
                <a:gd name="T9" fmla="*/ 112 h 186"/>
                <a:gd name="T10" fmla="*/ 74 w 185"/>
                <a:gd name="T11" fmla="*/ 116 h 186"/>
                <a:gd name="T12" fmla="*/ 86 w 185"/>
                <a:gd name="T13" fmla="*/ 107 h 186"/>
                <a:gd name="T14" fmla="*/ 92 w 185"/>
                <a:gd name="T15" fmla="*/ 102 h 186"/>
                <a:gd name="T16" fmla="*/ 92 w 185"/>
                <a:gd name="T17" fmla="*/ 102 h 186"/>
                <a:gd name="T18" fmla="*/ 92 w 185"/>
                <a:gd name="T19" fmla="*/ 102 h 186"/>
                <a:gd name="T20" fmla="*/ 93 w 185"/>
                <a:gd name="T21" fmla="*/ 102 h 186"/>
                <a:gd name="T22" fmla="*/ 93 w 185"/>
                <a:gd name="T23" fmla="*/ 102 h 186"/>
                <a:gd name="T24" fmla="*/ 107 w 185"/>
                <a:gd name="T25" fmla="*/ 113 h 186"/>
                <a:gd name="T26" fmla="*/ 112 w 185"/>
                <a:gd name="T27" fmla="*/ 116 h 186"/>
                <a:gd name="T28" fmla="*/ 139 w 185"/>
                <a:gd name="T29" fmla="*/ 99 h 186"/>
                <a:gd name="T30" fmla="*/ 119 w 185"/>
                <a:gd name="T31" fmla="*/ 84 h 186"/>
                <a:gd name="T32" fmla="*/ 92 w 185"/>
                <a:gd name="T33" fmla="*/ 101 h 186"/>
                <a:gd name="T34" fmla="*/ 65 w 185"/>
                <a:gd name="T35" fmla="*/ 84 h 186"/>
                <a:gd name="T36" fmla="*/ 111 w 185"/>
                <a:gd name="T37" fmla="*/ 126 h 186"/>
                <a:gd name="T38" fmla="*/ 111 w 185"/>
                <a:gd name="T39" fmla="*/ 126 h 186"/>
                <a:gd name="T40" fmla="*/ 93 w 185"/>
                <a:gd name="T41" fmla="*/ 113 h 186"/>
                <a:gd name="T42" fmla="*/ 75 w 185"/>
                <a:gd name="T43" fmla="*/ 126 h 186"/>
                <a:gd name="T44" fmla="*/ 75 w 185"/>
                <a:gd name="T45" fmla="*/ 126 h 186"/>
                <a:gd name="T46" fmla="*/ 65 w 185"/>
                <a:gd name="T47" fmla="*/ 120 h 186"/>
                <a:gd name="T48" fmla="*/ 65 w 185"/>
                <a:gd name="T49" fmla="*/ 126 h 186"/>
                <a:gd name="T50" fmla="*/ 93 w 185"/>
                <a:gd name="T51" fmla="*/ 143 h 186"/>
                <a:gd name="T52" fmla="*/ 120 w 185"/>
                <a:gd name="T53" fmla="*/ 126 h 186"/>
                <a:gd name="T54" fmla="*/ 120 w 185"/>
                <a:gd name="T55" fmla="*/ 121 h 186"/>
                <a:gd name="T56" fmla="*/ 111 w 185"/>
                <a:gd name="T57" fmla="*/ 126 h 186"/>
                <a:gd name="T58" fmla="*/ 119 w 185"/>
                <a:gd name="T59" fmla="*/ 84 h 186"/>
                <a:gd name="T60" fmla="*/ 119 w 185"/>
                <a:gd name="T61" fmla="*/ 83 h 186"/>
                <a:gd name="T62" fmla="*/ 119 w 185"/>
                <a:gd name="T63" fmla="*/ 83 h 186"/>
                <a:gd name="T64" fmla="*/ 119 w 185"/>
                <a:gd name="T65" fmla="*/ 83 h 186"/>
                <a:gd name="T66" fmla="*/ 119 w 185"/>
                <a:gd name="T67" fmla="*/ 84 h 186"/>
                <a:gd name="T68" fmla="*/ 93 w 185"/>
                <a:gd name="T69" fmla="*/ 0 h 186"/>
                <a:gd name="T70" fmla="*/ 0 w 185"/>
                <a:gd name="T71" fmla="*/ 93 h 186"/>
                <a:gd name="T72" fmla="*/ 93 w 185"/>
                <a:gd name="T73" fmla="*/ 186 h 186"/>
                <a:gd name="T74" fmla="*/ 185 w 185"/>
                <a:gd name="T75" fmla="*/ 93 h 186"/>
                <a:gd name="T76" fmla="*/ 93 w 185"/>
                <a:gd name="T77" fmla="*/ 0 h 186"/>
                <a:gd name="T78" fmla="*/ 93 w 185"/>
                <a:gd name="T79" fmla="*/ 177 h 186"/>
                <a:gd name="T80" fmla="*/ 8 w 185"/>
                <a:gd name="T81" fmla="*/ 93 h 186"/>
                <a:gd name="T82" fmla="*/ 93 w 185"/>
                <a:gd name="T83" fmla="*/ 8 h 186"/>
                <a:gd name="T84" fmla="*/ 177 w 185"/>
                <a:gd name="T85" fmla="*/ 93 h 186"/>
                <a:gd name="T86" fmla="*/ 93 w 185"/>
                <a:gd name="T87" fmla="*/ 177 h 186"/>
                <a:gd name="T88" fmla="*/ 112 w 185"/>
                <a:gd name="T89" fmla="*/ 51 h 186"/>
                <a:gd name="T90" fmla="*/ 92 w 185"/>
                <a:gd name="T91" fmla="*/ 67 h 186"/>
                <a:gd name="T92" fmla="*/ 119 w 185"/>
                <a:gd name="T93" fmla="*/ 83 h 186"/>
                <a:gd name="T94" fmla="*/ 139 w 185"/>
                <a:gd name="T95" fmla="*/ 68 h 186"/>
                <a:gd name="T96" fmla="*/ 112 w 185"/>
                <a:gd name="T97" fmla="*/ 51 h 186"/>
                <a:gd name="T98" fmla="*/ 46 w 185"/>
                <a:gd name="T99" fmla="*/ 69 h 186"/>
                <a:gd name="T100" fmla="*/ 65 w 185"/>
                <a:gd name="T101" fmla="*/ 84 h 186"/>
                <a:gd name="T102" fmla="*/ 92 w 185"/>
                <a:gd name="T103" fmla="*/ 67 h 186"/>
                <a:gd name="T104" fmla="*/ 74 w 185"/>
                <a:gd name="T105" fmla="*/ 51 h 186"/>
                <a:gd name="T106" fmla="*/ 46 w 185"/>
                <a:gd name="T107" fmla="*/ 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186">
                  <a:moveTo>
                    <a:pt x="65" y="84"/>
                  </a:moveTo>
                  <a:cubicBezTo>
                    <a:pt x="46" y="99"/>
                    <a:pt x="46" y="99"/>
                    <a:pt x="46" y="9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19" y="84"/>
                    <a:pt x="119" y="84"/>
                    <a:pt x="119" y="84"/>
                  </a:cubicBezTo>
                  <a:cubicBezTo>
                    <a:pt x="92" y="101"/>
                    <a:pt x="92" y="101"/>
                    <a:pt x="92" y="101"/>
                  </a:cubicBezTo>
                  <a:lnTo>
                    <a:pt x="65" y="84"/>
                  </a:lnTo>
                  <a:close/>
                  <a:moveTo>
                    <a:pt x="111" y="126"/>
                  </a:moveTo>
                  <a:cubicBezTo>
                    <a:pt x="111" y="126"/>
                    <a:pt x="111" y="126"/>
                    <a:pt x="111" y="126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11" y="126"/>
                    <a:pt x="111" y="126"/>
                    <a:pt x="111" y="126"/>
                  </a:cubicBezTo>
                  <a:close/>
                  <a:moveTo>
                    <a:pt x="119" y="84"/>
                  </a:moveTo>
                  <a:cubicBezTo>
                    <a:pt x="119" y="83"/>
                    <a:pt x="119" y="83"/>
                    <a:pt x="119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9" y="83"/>
                    <a:pt x="119" y="83"/>
                    <a:pt x="119" y="83"/>
                  </a:cubicBezTo>
                  <a:lnTo>
                    <a:pt x="119" y="84"/>
                  </a:lnTo>
                  <a:close/>
                  <a:moveTo>
                    <a:pt x="93" y="0"/>
                  </a:moveTo>
                  <a:cubicBezTo>
                    <a:pt x="41" y="0"/>
                    <a:pt x="0" y="41"/>
                    <a:pt x="0" y="93"/>
                  </a:cubicBezTo>
                  <a:cubicBezTo>
                    <a:pt x="0" y="144"/>
                    <a:pt x="41" y="186"/>
                    <a:pt x="93" y="186"/>
                  </a:cubicBezTo>
                  <a:cubicBezTo>
                    <a:pt x="144" y="186"/>
                    <a:pt x="185" y="144"/>
                    <a:pt x="185" y="93"/>
                  </a:cubicBezTo>
                  <a:cubicBezTo>
                    <a:pt x="185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8" y="139"/>
                    <a:pt x="8" y="93"/>
                  </a:cubicBezTo>
                  <a:cubicBezTo>
                    <a:pt x="8" y="46"/>
                    <a:pt x="46" y="8"/>
                    <a:pt x="93" y="8"/>
                  </a:cubicBezTo>
                  <a:cubicBezTo>
                    <a:pt x="139" y="8"/>
                    <a:pt x="177" y="46"/>
                    <a:pt x="177" y="93"/>
                  </a:cubicBezTo>
                  <a:cubicBezTo>
                    <a:pt x="177" y="139"/>
                    <a:pt x="139" y="177"/>
                    <a:pt x="93" y="177"/>
                  </a:cubicBezTo>
                  <a:close/>
                  <a:moveTo>
                    <a:pt x="112" y="51"/>
                  </a:moveTo>
                  <a:cubicBezTo>
                    <a:pt x="92" y="67"/>
                    <a:pt x="92" y="67"/>
                    <a:pt x="92" y="67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39" y="68"/>
                    <a:pt x="139" y="68"/>
                    <a:pt x="139" y="68"/>
                  </a:cubicBezTo>
                  <a:lnTo>
                    <a:pt x="112" y="51"/>
                  </a:lnTo>
                  <a:close/>
                  <a:moveTo>
                    <a:pt x="46" y="69"/>
                  </a:moveTo>
                  <a:cubicBezTo>
                    <a:pt x="65" y="84"/>
                    <a:pt x="65" y="84"/>
                    <a:pt x="65" y="84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74" y="51"/>
                    <a:pt x="74" y="51"/>
                    <a:pt x="74" y="51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íṩľíḍè-任意多边形 8"/>
            <p:cNvSpPr/>
            <p:nvPr/>
          </p:nvSpPr>
          <p:spPr bwMode="auto">
            <a:xfrm>
              <a:off x="4767985" y="5118850"/>
              <a:ext cx="370479" cy="370479"/>
            </a:xfrm>
            <a:custGeom>
              <a:avLst/>
              <a:gdLst>
                <a:gd name="T0" fmla="*/ 93 w 186"/>
                <a:gd name="T1" fmla="*/ 42 h 186"/>
                <a:gd name="T2" fmla="*/ 42 w 186"/>
                <a:gd name="T3" fmla="*/ 93 h 186"/>
                <a:gd name="T4" fmla="*/ 93 w 186"/>
                <a:gd name="T5" fmla="*/ 144 h 186"/>
                <a:gd name="T6" fmla="*/ 144 w 186"/>
                <a:gd name="T7" fmla="*/ 93 h 186"/>
                <a:gd name="T8" fmla="*/ 93 w 186"/>
                <a:gd name="T9" fmla="*/ 42 h 186"/>
                <a:gd name="T10" fmla="*/ 93 w 186"/>
                <a:gd name="T11" fmla="*/ 51 h 186"/>
                <a:gd name="T12" fmla="*/ 119 w 186"/>
                <a:gd name="T13" fmla="*/ 60 h 186"/>
                <a:gd name="T14" fmla="*/ 97 w 186"/>
                <a:gd name="T15" fmla="*/ 74 h 186"/>
                <a:gd name="T16" fmla="*/ 80 w 186"/>
                <a:gd name="T17" fmla="*/ 53 h 186"/>
                <a:gd name="T18" fmla="*/ 93 w 186"/>
                <a:gd name="T19" fmla="*/ 51 h 186"/>
                <a:gd name="T20" fmla="*/ 72 w 186"/>
                <a:gd name="T21" fmla="*/ 57 h 186"/>
                <a:gd name="T22" fmla="*/ 89 w 186"/>
                <a:gd name="T23" fmla="*/ 78 h 186"/>
                <a:gd name="T24" fmla="*/ 52 w 186"/>
                <a:gd name="T25" fmla="*/ 85 h 186"/>
                <a:gd name="T26" fmla="*/ 72 w 186"/>
                <a:gd name="T27" fmla="*/ 57 h 186"/>
                <a:gd name="T28" fmla="*/ 51 w 186"/>
                <a:gd name="T29" fmla="*/ 93 h 186"/>
                <a:gd name="T30" fmla="*/ 93 w 186"/>
                <a:gd name="T31" fmla="*/ 85 h 186"/>
                <a:gd name="T32" fmla="*/ 97 w 186"/>
                <a:gd name="T33" fmla="*/ 94 h 186"/>
                <a:gd name="T34" fmla="*/ 62 w 186"/>
                <a:gd name="T35" fmla="*/ 122 h 186"/>
                <a:gd name="T36" fmla="*/ 51 w 186"/>
                <a:gd name="T37" fmla="*/ 93 h 186"/>
                <a:gd name="T38" fmla="*/ 93 w 186"/>
                <a:gd name="T39" fmla="*/ 135 h 186"/>
                <a:gd name="T40" fmla="*/ 69 w 186"/>
                <a:gd name="T41" fmla="*/ 128 h 186"/>
                <a:gd name="T42" fmla="*/ 100 w 186"/>
                <a:gd name="T43" fmla="*/ 101 h 186"/>
                <a:gd name="T44" fmla="*/ 106 w 186"/>
                <a:gd name="T45" fmla="*/ 133 h 186"/>
                <a:gd name="T46" fmla="*/ 93 w 186"/>
                <a:gd name="T47" fmla="*/ 135 h 186"/>
                <a:gd name="T48" fmla="*/ 114 w 186"/>
                <a:gd name="T49" fmla="*/ 130 h 186"/>
                <a:gd name="T50" fmla="*/ 108 w 186"/>
                <a:gd name="T51" fmla="*/ 99 h 186"/>
                <a:gd name="T52" fmla="*/ 123 w 186"/>
                <a:gd name="T53" fmla="*/ 97 h 186"/>
                <a:gd name="T54" fmla="*/ 135 w 186"/>
                <a:gd name="T55" fmla="*/ 99 h 186"/>
                <a:gd name="T56" fmla="*/ 114 w 186"/>
                <a:gd name="T57" fmla="*/ 130 h 186"/>
                <a:gd name="T58" fmla="*/ 123 w 186"/>
                <a:gd name="T59" fmla="*/ 89 h 186"/>
                <a:gd name="T60" fmla="*/ 105 w 186"/>
                <a:gd name="T61" fmla="*/ 91 h 186"/>
                <a:gd name="T62" fmla="*/ 101 w 186"/>
                <a:gd name="T63" fmla="*/ 82 h 186"/>
                <a:gd name="T64" fmla="*/ 126 w 186"/>
                <a:gd name="T65" fmla="*/ 66 h 186"/>
                <a:gd name="T66" fmla="*/ 135 w 186"/>
                <a:gd name="T67" fmla="*/ 90 h 186"/>
                <a:gd name="T68" fmla="*/ 123 w 186"/>
                <a:gd name="T69" fmla="*/ 89 h 186"/>
                <a:gd name="T70" fmla="*/ 93 w 186"/>
                <a:gd name="T71" fmla="*/ 0 h 186"/>
                <a:gd name="T72" fmla="*/ 0 w 186"/>
                <a:gd name="T73" fmla="*/ 93 h 186"/>
                <a:gd name="T74" fmla="*/ 93 w 186"/>
                <a:gd name="T75" fmla="*/ 186 h 186"/>
                <a:gd name="T76" fmla="*/ 186 w 186"/>
                <a:gd name="T77" fmla="*/ 93 h 186"/>
                <a:gd name="T78" fmla="*/ 93 w 186"/>
                <a:gd name="T79" fmla="*/ 0 h 186"/>
                <a:gd name="T80" fmla="*/ 93 w 186"/>
                <a:gd name="T81" fmla="*/ 177 h 186"/>
                <a:gd name="T82" fmla="*/ 9 w 186"/>
                <a:gd name="T83" fmla="*/ 93 h 186"/>
                <a:gd name="T84" fmla="*/ 93 w 186"/>
                <a:gd name="T85" fmla="*/ 9 h 186"/>
                <a:gd name="T86" fmla="*/ 177 w 186"/>
                <a:gd name="T87" fmla="*/ 93 h 186"/>
                <a:gd name="T88" fmla="*/ 93 w 186"/>
                <a:gd name="T89" fmla="*/ 17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6" h="186">
                  <a:moveTo>
                    <a:pt x="93" y="42"/>
                  </a:moveTo>
                  <a:cubicBezTo>
                    <a:pt x="65" y="42"/>
                    <a:pt x="42" y="65"/>
                    <a:pt x="42" y="93"/>
                  </a:cubicBezTo>
                  <a:cubicBezTo>
                    <a:pt x="42" y="121"/>
                    <a:pt x="65" y="144"/>
                    <a:pt x="93" y="144"/>
                  </a:cubicBezTo>
                  <a:cubicBezTo>
                    <a:pt x="121" y="144"/>
                    <a:pt x="144" y="121"/>
                    <a:pt x="144" y="93"/>
                  </a:cubicBezTo>
                  <a:cubicBezTo>
                    <a:pt x="144" y="65"/>
                    <a:pt x="121" y="42"/>
                    <a:pt x="93" y="42"/>
                  </a:cubicBezTo>
                  <a:close/>
                  <a:moveTo>
                    <a:pt x="93" y="51"/>
                  </a:moveTo>
                  <a:cubicBezTo>
                    <a:pt x="103" y="51"/>
                    <a:pt x="112" y="54"/>
                    <a:pt x="119" y="60"/>
                  </a:cubicBezTo>
                  <a:cubicBezTo>
                    <a:pt x="113" y="66"/>
                    <a:pt x="105" y="71"/>
                    <a:pt x="97" y="74"/>
                  </a:cubicBezTo>
                  <a:cubicBezTo>
                    <a:pt x="92" y="66"/>
                    <a:pt x="87" y="59"/>
                    <a:pt x="80" y="53"/>
                  </a:cubicBezTo>
                  <a:cubicBezTo>
                    <a:pt x="84" y="52"/>
                    <a:pt x="89" y="51"/>
                    <a:pt x="93" y="51"/>
                  </a:cubicBezTo>
                  <a:close/>
                  <a:moveTo>
                    <a:pt x="72" y="57"/>
                  </a:moveTo>
                  <a:cubicBezTo>
                    <a:pt x="79" y="63"/>
                    <a:pt x="84" y="70"/>
                    <a:pt x="89" y="78"/>
                  </a:cubicBezTo>
                  <a:cubicBezTo>
                    <a:pt x="77" y="82"/>
                    <a:pt x="65" y="85"/>
                    <a:pt x="52" y="85"/>
                  </a:cubicBezTo>
                  <a:cubicBezTo>
                    <a:pt x="54" y="73"/>
                    <a:pt x="62" y="62"/>
                    <a:pt x="72" y="57"/>
                  </a:cubicBezTo>
                  <a:close/>
                  <a:moveTo>
                    <a:pt x="51" y="93"/>
                  </a:moveTo>
                  <a:cubicBezTo>
                    <a:pt x="66" y="93"/>
                    <a:pt x="80" y="90"/>
                    <a:pt x="93" y="85"/>
                  </a:cubicBezTo>
                  <a:cubicBezTo>
                    <a:pt x="95" y="88"/>
                    <a:pt x="96" y="91"/>
                    <a:pt x="97" y="94"/>
                  </a:cubicBezTo>
                  <a:cubicBezTo>
                    <a:pt x="83" y="99"/>
                    <a:pt x="71" y="109"/>
                    <a:pt x="62" y="122"/>
                  </a:cubicBezTo>
                  <a:cubicBezTo>
                    <a:pt x="55" y="114"/>
                    <a:pt x="51" y="104"/>
                    <a:pt x="51" y="93"/>
                  </a:cubicBezTo>
                  <a:close/>
                  <a:moveTo>
                    <a:pt x="93" y="135"/>
                  </a:moveTo>
                  <a:cubicBezTo>
                    <a:pt x="84" y="135"/>
                    <a:pt x="76" y="132"/>
                    <a:pt x="69" y="128"/>
                  </a:cubicBezTo>
                  <a:cubicBezTo>
                    <a:pt x="76" y="116"/>
                    <a:pt x="87" y="106"/>
                    <a:pt x="100" y="101"/>
                  </a:cubicBezTo>
                  <a:cubicBezTo>
                    <a:pt x="104" y="112"/>
                    <a:pt x="105" y="122"/>
                    <a:pt x="106" y="133"/>
                  </a:cubicBezTo>
                  <a:cubicBezTo>
                    <a:pt x="102" y="135"/>
                    <a:pt x="97" y="135"/>
                    <a:pt x="93" y="135"/>
                  </a:cubicBezTo>
                  <a:close/>
                  <a:moveTo>
                    <a:pt x="114" y="130"/>
                  </a:moveTo>
                  <a:cubicBezTo>
                    <a:pt x="113" y="119"/>
                    <a:pt x="112" y="109"/>
                    <a:pt x="108" y="99"/>
                  </a:cubicBezTo>
                  <a:cubicBezTo>
                    <a:pt x="113" y="98"/>
                    <a:pt x="118" y="97"/>
                    <a:pt x="123" y="97"/>
                  </a:cubicBezTo>
                  <a:cubicBezTo>
                    <a:pt x="127" y="97"/>
                    <a:pt x="131" y="98"/>
                    <a:pt x="135" y="99"/>
                  </a:cubicBezTo>
                  <a:cubicBezTo>
                    <a:pt x="133" y="112"/>
                    <a:pt x="125" y="123"/>
                    <a:pt x="114" y="130"/>
                  </a:cubicBezTo>
                  <a:close/>
                  <a:moveTo>
                    <a:pt x="123" y="89"/>
                  </a:moveTo>
                  <a:cubicBezTo>
                    <a:pt x="117" y="89"/>
                    <a:pt x="111" y="90"/>
                    <a:pt x="105" y="91"/>
                  </a:cubicBezTo>
                  <a:cubicBezTo>
                    <a:pt x="104" y="88"/>
                    <a:pt x="103" y="85"/>
                    <a:pt x="101" y="82"/>
                  </a:cubicBezTo>
                  <a:cubicBezTo>
                    <a:pt x="110" y="78"/>
                    <a:pt x="118" y="72"/>
                    <a:pt x="126" y="66"/>
                  </a:cubicBezTo>
                  <a:cubicBezTo>
                    <a:pt x="131" y="73"/>
                    <a:pt x="134" y="81"/>
                    <a:pt x="135" y="90"/>
                  </a:cubicBezTo>
                  <a:cubicBezTo>
                    <a:pt x="131" y="89"/>
                    <a:pt x="127" y="89"/>
                    <a:pt x="123" y="89"/>
                  </a:cubicBezTo>
                  <a:close/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40"/>
                    <a:pt x="9" y="93"/>
                  </a:cubicBezTo>
                  <a:cubicBezTo>
                    <a:pt x="9" y="47"/>
                    <a:pt x="46" y="9"/>
                    <a:pt x="93" y="9"/>
                  </a:cubicBezTo>
                  <a:cubicBezTo>
                    <a:pt x="140" y="9"/>
                    <a:pt x="177" y="47"/>
                    <a:pt x="177" y="93"/>
                  </a:cubicBezTo>
                  <a:cubicBezTo>
                    <a:pt x="177" y="140"/>
                    <a:pt x="140" y="177"/>
                    <a:pt x="93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íṩľíḍè-任意多边形 9"/>
            <p:cNvSpPr/>
            <p:nvPr/>
          </p:nvSpPr>
          <p:spPr bwMode="auto">
            <a:xfrm>
              <a:off x="4286497" y="5118850"/>
              <a:ext cx="370479" cy="370479"/>
            </a:xfrm>
            <a:custGeom>
              <a:avLst/>
              <a:gdLst>
                <a:gd name="T0" fmla="*/ 75 w 186"/>
                <a:gd name="T1" fmla="*/ 75 h 186"/>
                <a:gd name="T2" fmla="*/ 82 w 186"/>
                <a:gd name="T3" fmla="*/ 43 h 186"/>
                <a:gd name="T4" fmla="*/ 72 w 186"/>
                <a:gd name="T5" fmla="*/ 55 h 186"/>
                <a:gd name="T6" fmla="*/ 61 w 186"/>
                <a:gd name="T7" fmla="*/ 43 h 186"/>
                <a:gd name="T8" fmla="*/ 69 w 186"/>
                <a:gd name="T9" fmla="*/ 75 h 186"/>
                <a:gd name="T10" fmla="*/ 91 w 186"/>
                <a:gd name="T11" fmla="*/ 76 h 186"/>
                <a:gd name="T12" fmla="*/ 98 w 186"/>
                <a:gd name="T13" fmla="*/ 57 h 186"/>
                <a:gd name="T14" fmla="*/ 89 w 186"/>
                <a:gd name="T15" fmla="*/ 50 h 186"/>
                <a:gd name="T16" fmla="*/ 82 w 186"/>
                <a:gd name="T17" fmla="*/ 69 h 186"/>
                <a:gd name="T18" fmla="*/ 88 w 186"/>
                <a:gd name="T19" fmla="*/ 57 h 186"/>
                <a:gd name="T20" fmla="*/ 93 w 186"/>
                <a:gd name="T21" fmla="*/ 57 h 186"/>
                <a:gd name="T22" fmla="*/ 90 w 186"/>
                <a:gd name="T23" fmla="*/ 72 h 186"/>
                <a:gd name="T24" fmla="*/ 88 w 186"/>
                <a:gd name="T25" fmla="*/ 57 h 186"/>
                <a:gd name="T26" fmla="*/ 113 w 186"/>
                <a:gd name="T27" fmla="*/ 73 h 186"/>
                <a:gd name="T28" fmla="*/ 119 w 186"/>
                <a:gd name="T29" fmla="*/ 75 h 186"/>
                <a:gd name="T30" fmla="*/ 113 w 186"/>
                <a:gd name="T31" fmla="*/ 50 h 186"/>
                <a:gd name="T32" fmla="*/ 110 w 186"/>
                <a:gd name="T33" fmla="*/ 72 h 186"/>
                <a:gd name="T34" fmla="*/ 108 w 186"/>
                <a:gd name="T35" fmla="*/ 50 h 186"/>
                <a:gd name="T36" fmla="*/ 103 w 186"/>
                <a:gd name="T37" fmla="*/ 72 h 186"/>
                <a:gd name="T38" fmla="*/ 103 w 186"/>
                <a:gd name="T39" fmla="*/ 104 h 186"/>
                <a:gd name="T40" fmla="*/ 101 w 186"/>
                <a:gd name="T41" fmla="*/ 123 h 186"/>
                <a:gd name="T42" fmla="*/ 106 w 186"/>
                <a:gd name="T43" fmla="*/ 121 h 186"/>
                <a:gd name="T44" fmla="*/ 103 w 186"/>
                <a:gd name="T45" fmla="*/ 104 h 186"/>
                <a:gd name="T46" fmla="*/ 0 w 186"/>
                <a:gd name="T47" fmla="*/ 93 h 186"/>
                <a:gd name="T48" fmla="*/ 186 w 186"/>
                <a:gd name="T49" fmla="*/ 93 h 186"/>
                <a:gd name="T50" fmla="*/ 93 w 186"/>
                <a:gd name="T51" fmla="*/ 177 h 186"/>
                <a:gd name="T52" fmla="*/ 93 w 186"/>
                <a:gd name="T53" fmla="*/ 8 h 186"/>
                <a:gd name="T54" fmla="*/ 93 w 186"/>
                <a:gd name="T55" fmla="*/ 177 h 186"/>
                <a:gd name="T56" fmla="*/ 121 w 186"/>
                <a:gd name="T57" fmla="*/ 107 h 186"/>
                <a:gd name="T58" fmla="*/ 126 w 186"/>
                <a:gd name="T59" fmla="*/ 110 h 186"/>
                <a:gd name="T60" fmla="*/ 123 w 186"/>
                <a:gd name="T61" fmla="*/ 104 h 186"/>
                <a:gd name="T62" fmla="*/ 93 w 186"/>
                <a:gd name="T63" fmla="*/ 80 h 186"/>
                <a:gd name="T64" fmla="*/ 48 w 186"/>
                <a:gd name="T65" fmla="*/ 93 h 186"/>
                <a:gd name="T66" fmla="*/ 48 w 186"/>
                <a:gd name="T67" fmla="*/ 126 h 186"/>
                <a:gd name="T68" fmla="*/ 93 w 186"/>
                <a:gd name="T69" fmla="*/ 139 h 186"/>
                <a:gd name="T70" fmla="*/ 138 w 186"/>
                <a:gd name="T71" fmla="*/ 126 h 186"/>
                <a:gd name="T72" fmla="*/ 138 w 186"/>
                <a:gd name="T73" fmla="*/ 93 h 186"/>
                <a:gd name="T74" fmla="*/ 74 w 186"/>
                <a:gd name="T75" fmla="*/ 95 h 186"/>
                <a:gd name="T76" fmla="*/ 68 w 186"/>
                <a:gd name="T77" fmla="*/ 128 h 186"/>
                <a:gd name="T78" fmla="*/ 61 w 186"/>
                <a:gd name="T79" fmla="*/ 95 h 186"/>
                <a:gd name="T80" fmla="*/ 55 w 186"/>
                <a:gd name="T81" fmla="*/ 90 h 186"/>
                <a:gd name="T82" fmla="*/ 74 w 186"/>
                <a:gd name="T83" fmla="*/ 95 h 186"/>
                <a:gd name="T84" fmla="*/ 85 w 186"/>
                <a:gd name="T85" fmla="*/ 128 h 186"/>
                <a:gd name="T86" fmla="*/ 79 w 186"/>
                <a:gd name="T87" fmla="*/ 128 h 186"/>
                <a:gd name="T88" fmla="*/ 75 w 186"/>
                <a:gd name="T89" fmla="*/ 99 h 186"/>
                <a:gd name="T90" fmla="*/ 80 w 186"/>
                <a:gd name="T91" fmla="*/ 123 h 186"/>
                <a:gd name="T92" fmla="*/ 85 w 186"/>
                <a:gd name="T93" fmla="*/ 123 h 186"/>
                <a:gd name="T94" fmla="*/ 91 w 186"/>
                <a:gd name="T95" fmla="*/ 99 h 186"/>
                <a:gd name="T96" fmla="*/ 111 w 186"/>
                <a:gd name="T97" fmla="*/ 122 h 186"/>
                <a:gd name="T98" fmla="*/ 101 w 186"/>
                <a:gd name="T99" fmla="*/ 126 h 186"/>
                <a:gd name="T100" fmla="*/ 95 w 186"/>
                <a:gd name="T101" fmla="*/ 128 h 186"/>
                <a:gd name="T102" fmla="*/ 101 w 186"/>
                <a:gd name="T103" fmla="*/ 90 h 186"/>
                <a:gd name="T104" fmla="*/ 106 w 186"/>
                <a:gd name="T105" fmla="*/ 99 h 186"/>
                <a:gd name="T106" fmla="*/ 111 w 186"/>
                <a:gd name="T107" fmla="*/ 122 h 186"/>
                <a:gd name="T108" fmla="*/ 132 w 186"/>
                <a:gd name="T109" fmla="*/ 115 h 186"/>
                <a:gd name="T110" fmla="*/ 121 w 186"/>
                <a:gd name="T111" fmla="*/ 121 h 186"/>
                <a:gd name="T112" fmla="*/ 126 w 186"/>
                <a:gd name="T113" fmla="*/ 121 h 186"/>
                <a:gd name="T114" fmla="*/ 132 w 186"/>
                <a:gd name="T115" fmla="*/ 118 h 186"/>
                <a:gd name="T116" fmla="*/ 124 w 186"/>
                <a:gd name="T117" fmla="*/ 128 h 186"/>
                <a:gd name="T118" fmla="*/ 115 w 186"/>
                <a:gd name="T119" fmla="*/ 106 h 186"/>
                <a:gd name="T120" fmla="*/ 132 w 186"/>
                <a:gd name="T121" fmla="*/ 10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6" h="186">
                  <a:moveTo>
                    <a:pt x="69" y="75"/>
                  </a:moveTo>
                  <a:cubicBezTo>
                    <a:pt x="75" y="75"/>
                    <a:pt x="75" y="75"/>
                    <a:pt x="75" y="75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9" y="62"/>
                    <a:pt x="69" y="62"/>
                    <a:pt x="69" y="62"/>
                  </a:cubicBezTo>
                  <a:lnTo>
                    <a:pt x="69" y="75"/>
                  </a:lnTo>
                  <a:close/>
                  <a:moveTo>
                    <a:pt x="89" y="76"/>
                  </a:moveTo>
                  <a:cubicBezTo>
                    <a:pt x="91" y="76"/>
                    <a:pt x="91" y="76"/>
                    <a:pt x="91" y="76"/>
                  </a:cubicBezTo>
                  <a:cubicBezTo>
                    <a:pt x="95" y="76"/>
                    <a:pt x="98" y="72"/>
                    <a:pt x="98" y="69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4"/>
                    <a:pt x="95" y="50"/>
                    <a:pt x="91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5" y="50"/>
                    <a:pt x="82" y="54"/>
                    <a:pt x="82" y="57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72"/>
                    <a:pt x="85" y="76"/>
                    <a:pt x="89" y="76"/>
                  </a:cubicBezTo>
                  <a:close/>
                  <a:moveTo>
                    <a:pt x="88" y="57"/>
                  </a:moveTo>
                  <a:cubicBezTo>
                    <a:pt x="88" y="56"/>
                    <a:pt x="89" y="54"/>
                    <a:pt x="90" y="54"/>
                  </a:cubicBezTo>
                  <a:cubicBezTo>
                    <a:pt x="92" y="54"/>
                    <a:pt x="93" y="56"/>
                    <a:pt x="93" y="57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3" y="70"/>
                    <a:pt x="92" y="72"/>
                    <a:pt x="90" y="72"/>
                  </a:cubicBezTo>
                  <a:cubicBezTo>
                    <a:pt x="89" y="72"/>
                    <a:pt x="88" y="70"/>
                    <a:pt x="88" y="69"/>
                  </a:cubicBezTo>
                  <a:lnTo>
                    <a:pt x="88" y="57"/>
                  </a:lnTo>
                  <a:close/>
                  <a:moveTo>
                    <a:pt x="107" y="76"/>
                  </a:moveTo>
                  <a:cubicBezTo>
                    <a:pt x="110" y="76"/>
                    <a:pt x="113" y="73"/>
                    <a:pt x="113" y="73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3" y="69"/>
                    <a:pt x="112" y="72"/>
                    <a:pt x="110" y="72"/>
                  </a:cubicBezTo>
                  <a:cubicBezTo>
                    <a:pt x="108" y="72"/>
                    <a:pt x="108" y="70"/>
                    <a:pt x="108" y="7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6"/>
                    <a:pt x="107" y="76"/>
                  </a:cubicBezTo>
                  <a:close/>
                  <a:moveTo>
                    <a:pt x="103" y="104"/>
                  </a:moveTo>
                  <a:cubicBezTo>
                    <a:pt x="102" y="104"/>
                    <a:pt x="101" y="104"/>
                    <a:pt x="101" y="105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2" y="124"/>
                    <a:pt x="103" y="124"/>
                  </a:cubicBezTo>
                  <a:cubicBezTo>
                    <a:pt x="106" y="124"/>
                    <a:pt x="106" y="121"/>
                    <a:pt x="106" y="121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6" y="107"/>
                    <a:pt x="105" y="104"/>
                    <a:pt x="103" y="104"/>
                  </a:cubicBezTo>
                  <a:close/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23" y="104"/>
                  </a:moveTo>
                  <a:cubicBezTo>
                    <a:pt x="121" y="104"/>
                    <a:pt x="121" y="107"/>
                    <a:pt x="121" y="107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4"/>
                    <a:pt x="123" y="104"/>
                  </a:cubicBezTo>
                  <a:close/>
                  <a:moveTo>
                    <a:pt x="125" y="81"/>
                  </a:moveTo>
                  <a:cubicBezTo>
                    <a:pt x="125" y="81"/>
                    <a:pt x="109" y="80"/>
                    <a:pt x="93" y="80"/>
                  </a:cubicBezTo>
                  <a:cubicBezTo>
                    <a:pt x="77" y="80"/>
                    <a:pt x="61" y="81"/>
                    <a:pt x="61" y="81"/>
                  </a:cubicBezTo>
                  <a:cubicBezTo>
                    <a:pt x="54" y="81"/>
                    <a:pt x="48" y="87"/>
                    <a:pt x="48" y="93"/>
                  </a:cubicBezTo>
                  <a:cubicBezTo>
                    <a:pt x="48" y="93"/>
                    <a:pt x="47" y="102"/>
                    <a:pt x="47" y="110"/>
                  </a:cubicBezTo>
                  <a:cubicBezTo>
                    <a:pt x="47" y="118"/>
                    <a:pt x="48" y="126"/>
                    <a:pt x="48" y="126"/>
                  </a:cubicBezTo>
                  <a:cubicBezTo>
                    <a:pt x="48" y="133"/>
                    <a:pt x="54" y="138"/>
                    <a:pt x="61" y="138"/>
                  </a:cubicBezTo>
                  <a:cubicBezTo>
                    <a:pt x="61" y="138"/>
                    <a:pt x="77" y="139"/>
                    <a:pt x="93" y="139"/>
                  </a:cubicBezTo>
                  <a:cubicBezTo>
                    <a:pt x="109" y="139"/>
                    <a:pt x="125" y="138"/>
                    <a:pt x="125" y="138"/>
                  </a:cubicBezTo>
                  <a:cubicBezTo>
                    <a:pt x="132" y="138"/>
                    <a:pt x="138" y="133"/>
                    <a:pt x="138" y="126"/>
                  </a:cubicBezTo>
                  <a:cubicBezTo>
                    <a:pt x="138" y="126"/>
                    <a:pt x="139" y="118"/>
                    <a:pt x="139" y="110"/>
                  </a:cubicBezTo>
                  <a:cubicBezTo>
                    <a:pt x="139" y="101"/>
                    <a:pt x="138" y="93"/>
                    <a:pt x="138" y="93"/>
                  </a:cubicBezTo>
                  <a:cubicBezTo>
                    <a:pt x="138" y="87"/>
                    <a:pt x="132" y="81"/>
                    <a:pt x="125" y="81"/>
                  </a:cubicBezTo>
                  <a:close/>
                  <a:moveTo>
                    <a:pt x="74" y="95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4" y="90"/>
                    <a:pt x="74" y="90"/>
                    <a:pt x="74" y="90"/>
                  </a:cubicBezTo>
                  <a:lnTo>
                    <a:pt x="74" y="95"/>
                  </a:lnTo>
                  <a:close/>
                  <a:moveTo>
                    <a:pt x="91" y="128"/>
                  </a:moveTo>
                  <a:cubicBezTo>
                    <a:pt x="85" y="128"/>
                    <a:pt x="85" y="128"/>
                    <a:pt x="85" y="128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5" y="125"/>
                    <a:pt x="82" y="128"/>
                    <a:pt x="79" y="128"/>
                  </a:cubicBezTo>
                  <a:cubicBezTo>
                    <a:pt x="75" y="128"/>
                    <a:pt x="75" y="125"/>
                    <a:pt x="75" y="125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0" y="125"/>
                    <a:pt x="82" y="125"/>
                  </a:cubicBezTo>
                  <a:cubicBezTo>
                    <a:pt x="84" y="125"/>
                    <a:pt x="85" y="123"/>
                    <a:pt x="85" y="12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91" y="99"/>
                    <a:pt x="91" y="99"/>
                    <a:pt x="91" y="99"/>
                  </a:cubicBezTo>
                  <a:lnTo>
                    <a:pt x="91" y="128"/>
                  </a:lnTo>
                  <a:close/>
                  <a:moveTo>
                    <a:pt x="111" y="122"/>
                  </a:moveTo>
                  <a:cubicBezTo>
                    <a:pt x="111" y="122"/>
                    <a:pt x="111" y="128"/>
                    <a:pt x="106" y="128"/>
                  </a:cubicBezTo>
                  <a:cubicBezTo>
                    <a:pt x="103" y="128"/>
                    <a:pt x="102" y="127"/>
                    <a:pt x="101" y="126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2" y="101"/>
                    <a:pt x="104" y="99"/>
                    <a:pt x="106" y="99"/>
                  </a:cubicBezTo>
                  <a:cubicBezTo>
                    <a:pt x="110" y="99"/>
                    <a:pt x="111" y="102"/>
                    <a:pt x="111" y="106"/>
                  </a:cubicBezTo>
                  <a:cubicBezTo>
                    <a:pt x="111" y="110"/>
                    <a:pt x="111" y="122"/>
                    <a:pt x="111" y="122"/>
                  </a:cubicBezTo>
                  <a:close/>
                  <a:moveTo>
                    <a:pt x="132" y="106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4"/>
                    <a:pt x="123" y="124"/>
                  </a:cubicBezTo>
                  <a:cubicBezTo>
                    <a:pt x="126" y="124"/>
                    <a:pt x="126" y="121"/>
                    <a:pt x="126" y="121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1" y="128"/>
                    <a:pt x="124" y="128"/>
                  </a:cubicBezTo>
                  <a:cubicBezTo>
                    <a:pt x="117" y="128"/>
                    <a:pt x="115" y="123"/>
                    <a:pt x="115" y="123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5" y="106"/>
                    <a:pt x="115" y="99"/>
                    <a:pt x="124" y="99"/>
                  </a:cubicBezTo>
                  <a:cubicBezTo>
                    <a:pt x="132" y="99"/>
                    <a:pt x="132" y="106"/>
                    <a:pt x="132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íṩľíḍè-Rectangle 26"/>
            <p:cNvSpPr/>
            <p:nvPr/>
          </p:nvSpPr>
          <p:spPr>
            <a:xfrm>
              <a:off x="727580" y="1123953"/>
              <a:ext cx="5185925" cy="3697807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37154" y="1144201"/>
            <a:ext cx="2460141" cy="2216138"/>
            <a:chOff x="6278016" y="1123954"/>
            <a:chExt cx="5185925" cy="4671574"/>
          </a:xfrm>
        </p:grpSpPr>
        <p:sp>
          <p:nvSpPr>
            <p:cNvPr id="12" name="íṩľíḍè-Rectangle 13"/>
            <p:cNvSpPr/>
            <p:nvPr/>
          </p:nvSpPr>
          <p:spPr>
            <a:xfrm>
              <a:off x="6278016" y="4817025"/>
              <a:ext cx="5185925" cy="9785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íṩľíḍè-文本框 11"/>
            <p:cNvSpPr txBox="1"/>
            <p:nvPr/>
          </p:nvSpPr>
          <p:spPr>
            <a:xfrm>
              <a:off x="7396335" y="4971308"/>
              <a:ext cx="3287551" cy="291953"/>
            </a:xfrm>
            <a:prstGeom prst="rect">
              <a:avLst/>
            </a:prstGeom>
          </p:spPr>
          <p:txBody>
            <a:bodyPr vert="horz"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 kern="900" dirty="0">
                  <a:solidFill>
                    <a:schemeClr val="bg1"/>
                  </a:solidFill>
                </a:rPr>
                <a:t>关键词</a:t>
              </a:r>
              <a:endParaRPr lang="zh-CN" altLang="en-US" sz="1800" kern="900" dirty="0">
                <a:solidFill>
                  <a:schemeClr val="bg1"/>
                </a:solidFill>
              </a:endParaRPr>
            </a:p>
          </p:txBody>
        </p:sp>
        <p:sp>
          <p:nvSpPr>
            <p:cNvPr id="14" name="íṩľíḍè-任意多边形 12"/>
            <p:cNvSpPr/>
            <p:nvPr/>
          </p:nvSpPr>
          <p:spPr bwMode="auto">
            <a:xfrm>
              <a:off x="10794641" y="5120253"/>
              <a:ext cx="368295" cy="370479"/>
            </a:xfrm>
            <a:custGeom>
              <a:avLst/>
              <a:gdLst>
                <a:gd name="T0" fmla="*/ 65 w 185"/>
                <a:gd name="T1" fmla="*/ 84 h 186"/>
                <a:gd name="T2" fmla="*/ 46 w 185"/>
                <a:gd name="T3" fmla="*/ 99 h 186"/>
                <a:gd name="T4" fmla="*/ 63 w 185"/>
                <a:gd name="T5" fmla="*/ 109 h 186"/>
                <a:gd name="T6" fmla="*/ 63 w 185"/>
                <a:gd name="T7" fmla="*/ 109 h 186"/>
                <a:gd name="T8" fmla="*/ 67 w 185"/>
                <a:gd name="T9" fmla="*/ 112 h 186"/>
                <a:gd name="T10" fmla="*/ 74 w 185"/>
                <a:gd name="T11" fmla="*/ 116 h 186"/>
                <a:gd name="T12" fmla="*/ 86 w 185"/>
                <a:gd name="T13" fmla="*/ 107 h 186"/>
                <a:gd name="T14" fmla="*/ 92 w 185"/>
                <a:gd name="T15" fmla="*/ 102 h 186"/>
                <a:gd name="T16" fmla="*/ 92 w 185"/>
                <a:gd name="T17" fmla="*/ 102 h 186"/>
                <a:gd name="T18" fmla="*/ 92 w 185"/>
                <a:gd name="T19" fmla="*/ 102 h 186"/>
                <a:gd name="T20" fmla="*/ 93 w 185"/>
                <a:gd name="T21" fmla="*/ 102 h 186"/>
                <a:gd name="T22" fmla="*/ 93 w 185"/>
                <a:gd name="T23" fmla="*/ 102 h 186"/>
                <a:gd name="T24" fmla="*/ 107 w 185"/>
                <a:gd name="T25" fmla="*/ 113 h 186"/>
                <a:gd name="T26" fmla="*/ 112 w 185"/>
                <a:gd name="T27" fmla="*/ 116 h 186"/>
                <a:gd name="T28" fmla="*/ 139 w 185"/>
                <a:gd name="T29" fmla="*/ 99 h 186"/>
                <a:gd name="T30" fmla="*/ 119 w 185"/>
                <a:gd name="T31" fmla="*/ 84 h 186"/>
                <a:gd name="T32" fmla="*/ 92 w 185"/>
                <a:gd name="T33" fmla="*/ 101 h 186"/>
                <a:gd name="T34" fmla="*/ 65 w 185"/>
                <a:gd name="T35" fmla="*/ 84 h 186"/>
                <a:gd name="T36" fmla="*/ 111 w 185"/>
                <a:gd name="T37" fmla="*/ 126 h 186"/>
                <a:gd name="T38" fmla="*/ 111 w 185"/>
                <a:gd name="T39" fmla="*/ 126 h 186"/>
                <a:gd name="T40" fmla="*/ 93 w 185"/>
                <a:gd name="T41" fmla="*/ 113 h 186"/>
                <a:gd name="T42" fmla="*/ 75 w 185"/>
                <a:gd name="T43" fmla="*/ 126 h 186"/>
                <a:gd name="T44" fmla="*/ 75 w 185"/>
                <a:gd name="T45" fmla="*/ 126 h 186"/>
                <a:gd name="T46" fmla="*/ 65 w 185"/>
                <a:gd name="T47" fmla="*/ 120 h 186"/>
                <a:gd name="T48" fmla="*/ 65 w 185"/>
                <a:gd name="T49" fmla="*/ 126 h 186"/>
                <a:gd name="T50" fmla="*/ 93 w 185"/>
                <a:gd name="T51" fmla="*/ 143 h 186"/>
                <a:gd name="T52" fmla="*/ 120 w 185"/>
                <a:gd name="T53" fmla="*/ 126 h 186"/>
                <a:gd name="T54" fmla="*/ 120 w 185"/>
                <a:gd name="T55" fmla="*/ 121 h 186"/>
                <a:gd name="T56" fmla="*/ 111 w 185"/>
                <a:gd name="T57" fmla="*/ 126 h 186"/>
                <a:gd name="T58" fmla="*/ 119 w 185"/>
                <a:gd name="T59" fmla="*/ 84 h 186"/>
                <a:gd name="T60" fmla="*/ 119 w 185"/>
                <a:gd name="T61" fmla="*/ 83 h 186"/>
                <a:gd name="T62" fmla="*/ 119 w 185"/>
                <a:gd name="T63" fmla="*/ 83 h 186"/>
                <a:gd name="T64" fmla="*/ 119 w 185"/>
                <a:gd name="T65" fmla="*/ 83 h 186"/>
                <a:gd name="T66" fmla="*/ 119 w 185"/>
                <a:gd name="T67" fmla="*/ 84 h 186"/>
                <a:gd name="T68" fmla="*/ 93 w 185"/>
                <a:gd name="T69" fmla="*/ 0 h 186"/>
                <a:gd name="T70" fmla="*/ 0 w 185"/>
                <a:gd name="T71" fmla="*/ 93 h 186"/>
                <a:gd name="T72" fmla="*/ 93 w 185"/>
                <a:gd name="T73" fmla="*/ 186 h 186"/>
                <a:gd name="T74" fmla="*/ 185 w 185"/>
                <a:gd name="T75" fmla="*/ 93 h 186"/>
                <a:gd name="T76" fmla="*/ 93 w 185"/>
                <a:gd name="T77" fmla="*/ 0 h 186"/>
                <a:gd name="T78" fmla="*/ 93 w 185"/>
                <a:gd name="T79" fmla="*/ 177 h 186"/>
                <a:gd name="T80" fmla="*/ 8 w 185"/>
                <a:gd name="T81" fmla="*/ 93 h 186"/>
                <a:gd name="T82" fmla="*/ 93 w 185"/>
                <a:gd name="T83" fmla="*/ 8 h 186"/>
                <a:gd name="T84" fmla="*/ 177 w 185"/>
                <a:gd name="T85" fmla="*/ 93 h 186"/>
                <a:gd name="T86" fmla="*/ 93 w 185"/>
                <a:gd name="T87" fmla="*/ 177 h 186"/>
                <a:gd name="T88" fmla="*/ 112 w 185"/>
                <a:gd name="T89" fmla="*/ 51 h 186"/>
                <a:gd name="T90" fmla="*/ 92 w 185"/>
                <a:gd name="T91" fmla="*/ 67 h 186"/>
                <a:gd name="T92" fmla="*/ 119 w 185"/>
                <a:gd name="T93" fmla="*/ 83 h 186"/>
                <a:gd name="T94" fmla="*/ 139 w 185"/>
                <a:gd name="T95" fmla="*/ 68 h 186"/>
                <a:gd name="T96" fmla="*/ 112 w 185"/>
                <a:gd name="T97" fmla="*/ 51 h 186"/>
                <a:gd name="T98" fmla="*/ 46 w 185"/>
                <a:gd name="T99" fmla="*/ 69 h 186"/>
                <a:gd name="T100" fmla="*/ 65 w 185"/>
                <a:gd name="T101" fmla="*/ 84 h 186"/>
                <a:gd name="T102" fmla="*/ 92 w 185"/>
                <a:gd name="T103" fmla="*/ 67 h 186"/>
                <a:gd name="T104" fmla="*/ 74 w 185"/>
                <a:gd name="T105" fmla="*/ 51 h 186"/>
                <a:gd name="T106" fmla="*/ 46 w 185"/>
                <a:gd name="T107" fmla="*/ 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186">
                  <a:moveTo>
                    <a:pt x="65" y="84"/>
                  </a:moveTo>
                  <a:cubicBezTo>
                    <a:pt x="46" y="99"/>
                    <a:pt x="46" y="99"/>
                    <a:pt x="46" y="9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19" y="84"/>
                    <a:pt x="119" y="84"/>
                    <a:pt x="119" y="84"/>
                  </a:cubicBezTo>
                  <a:cubicBezTo>
                    <a:pt x="92" y="101"/>
                    <a:pt x="92" y="101"/>
                    <a:pt x="92" y="101"/>
                  </a:cubicBezTo>
                  <a:lnTo>
                    <a:pt x="65" y="84"/>
                  </a:lnTo>
                  <a:close/>
                  <a:moveTo>
                    <a:pt x="111" y="126"/>
                  </a:moveTo>
                  <a:cubicBezTo>
                    <a:pt x="111" y="126"/>
                    <a:pt x="111" y="126"/>
                    <a:pt x="111" y="126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11" y="126"/>
                    <a:pt x="111" y="126"/>
                    <a:pt x="111" y="126"/>
                  </a:cubicBezTo>
                  <a:close/>
                  <a:moveTo>
                    <a:pt x="119" y="84"/>
                  </a:moveTo>
                  <a:cubicBezTo>
                    <a:pt x="119" y="83"/>
                    <a:pt x="119" y="83"/>
                    <a:pt x="119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9" y="83"/>
                    <a:pt x="119" y="83"/>
                    <a:pt x="119" y="83"/>
                  </a:cubicBezTo>
                  <a:lnTo>
                    <a:pt x="119" y="84"/>
                  </a:lnTo>
                  <a:close/>
                  <a:moveTo>
                    <a:pt x="93" y="0"/>
                  </a:moveTo>
                  <a:cubicBezTo>
                    <a:pt x="41" y="0"/>
                    <a:pt x="0" y="41"/>
                    <a:pt x="0" y="93"/>
                  </a:cubicBezTo>
                  <a:cubicBezTo>
                    <a:pt x="0" y="144"/>
                    <a:pt x="41" y="186"/>
                    <a:pt x="93" y="186"/>
                  </a:cubicBezTo>
                  <a:cubicBezTo>
                    <a:pt x="144" y="186"/>
                    <a:pt x="185" y="144"/>
                    <a:pt x="185" y="93"/>
                  </a:cubicBezTo>
                  <a:cubicBezTo>
                    <a:pt x="185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8" y="139"/>
                    <a:pt x="8" y="93"/>
                  </a:cubicBezTo>
                  <a:cubicBezTo>
                    <a:pt x="8" y="46"/>
                    <a:pt x="46" y="8"/>
                    <a:pt x="93" y="8"/>
                  </a:cubicBezTo>
                  <a:cubicBezTo>
                    <a:pt x="139" y="8"/>
                    <a:pt x="177" y="46"/>
                    <a:pt x="177" y="93"/>
                  </a:cubicBezTo>
                  <a:cubicBezTo>
                    <a:pt x="177" y="139"/>
                    <a:pt x="139" y="177"/>
                    <a:pt x="93" y="177"/>
                  </a:cubicBezTo>
                  <a:close/>
                  <a:moveTo>
                    <a:pt x="112" y="51"/>
                  </a:moveTo>
                  <a:cubicBezTo>
                    <a:pt x="92" y="67"/>
                    <a:pt x="92" y="67"/>
                    <a:pt x="92" y="67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39" y="68"/>
                    <a:pt x="139" y="68"/>
                    <a:pt x="139" y="68"/>
                  </a:cubicBezTo>
                  <a:lnTo>
                    <a:pt x="112" y="51"/>
                  </a:lnTo>
                  <a:close/>
                  <a:moveTo>
                    <a:pt x="46" y="69"/>
                  </a:moveTo>
                  <a:cubicBezTo>
                    <a:pt x="65" y="84"/>
                    <a:pt x="65" y="84"/>
                    <a:pt x="65" y="84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74" y="51"/>
                    <a:pt x="74" y="51"/>
                    <a:pt x="74" y="51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ṩľíḍè-任意多边形 13"/>
            <p:cNvSpPr/>
            <p:nvPr/>
          </p:nvSpPr>
          <p:spPr bwMode="auto">
            <a:xfrm>
              <a:off x="10313407" y="5118070"/>
              <a:ext cx="370479" cy="370479"/>
            </a:xfrm>
            <a:custGeom>
              <a:avLst/>
              <a:gdLst>
                <a:gd name="T0" fmla="*/ 93 w 186"/>
                <a:gd name="T1" fmla="*/ 42 h 186"/>
                <a:gd name="T2" fmla="*/ 42 w 186"/>
                <a:gd name="T3" fmla="*/ 93 h 186"/>
                <a:gd name="T4" fmla="*/ 93 w 186"/>
                <a:gd name="T5" fmla="*/ 144 h 186"/>
                <a:gd name="T6" fmla="*/ 144 w 186"/>
                <a:gd name="T7" fmla="*/ 93 h 186"/>
                <a:gd name="T8" fmla="*/ 93 w 186"/>
                <a:gd name="T9" fmla="*/ 42 h 186"/>
                <a:gd name="T10" fmla="*/ 93 w 186"/>
                <a:gd name="T11" fmla="*/ 51 h 186"/>
                <a:gd name="T12" fmla="*/ 119 w 186"/>
                <a:gd name="T13" fmla="*/ 60 h 186"/>
                <a:gd name="T14" fmla="*/ 97 w 186"/>
                <a:gd name="T15" fmla="*/ 74 h 186"/>
                <a:gd name="T16" fmla="*/ 80 w 186"/>
                <a:gd name="T17" fmla="*/ 53 h 186"/>
                <a:gd name="T18" fmla="*/ 93 w 186"/>
                <a:gd name="T19" fmla="*/ 51 h 186"/>
                <a:gd name="T20" fmla="*/ 72 w 186"/>
                <a:gd name="T21" fmla="*/ 57 h 186"/>
                <a:gd name="T22" fmla="*/ 89 w 186"/>
                <a:gd name="T23" fmla="*/ 78 h 186"/>
                <a:gd name="T24" fmla="*/ 52 w 186"/>
                <a:gd name="T25" fmla="*/ 85 h 186"/>
                <a:gd name="T26" fmla="*/ 72 w 186"/>
                <a:gd name="T27" fmla="*/ 57 h 186"/>
                <a:gd name="T28" fmla="*/ 51 w 186"/>
                <a:gd name="T29" fmla="*/ 93 h 186"/>
                <a:gd name="T30" fmla="*/ 93 w 186"/>
                <a:gd name="T31" fmla="*/ 85 h 186"/>
                <a:gd name="T32" fmla="*/ 97 w 186"/>
                <a:gd name="T33" fmla="*/ 94 h 186"/>
                <a:gd name="T34" fmla="*/ 62 w 186"/>
                <a:gd name="T35" fmla="*/ 122 h 186"/>
                <a:gd name="T36" fmla="*/ 51 w 186"/>
                <a:gd name="T37" fmla="*/ 93 h 186"/>
                <a:gd name="T38" fmla="*/ 93 w 186"/>
                <a:gd name="T39" fmla="*/ 135 h 186"/>
                <a:gd name="T40" fmla="*/ 69 w 186"/>
                <a:gd name="T41" fmla="*/ 128 h 186"/>
                <a:gd name="T42" fmla="*/ 100 w 186"/>
                <a:gd name="T43" fmla="*/ 101 h 186"/>
                <a:gd name="T44" fmla="*/ 106 w 186"/>
                <a:gd name="T45" fmla="*/ 133 h 186"/>
                <a:gd name="T46" fmla="*/ 93 w 186"/>
                <a:gd name="T47" fmla="*/ 135 h 186"/>
                <a:gd name="T48" fmla="*/ 114 w 186"/>
                <a:gd name="T49" fmla="*/ 130 h 186"/>
                <a:gd name="T50" fmla="*/ 108 w 186"/>
                <a:gd name="T51" fmla="*/ 99 h 186"/>
                <a:gd name="T52" fmla="*/ 123 w 186"/>
                <a:gd name="T53" fmla="*/ 97 h 186"/>
                <a:gd name="T54" fmla="*/ 135 w 186"/>
                <a:gd name="T55" fmla="*/ 99 h 186"/>
                <a:gd name="T56" fmla="*/ 114 w 186"/>
                <a:gd name="T57" fmla="*/ 130 h 186"/>
                <a:gd name="T58" fmla="*/ 123 w 186"/>
                <a:gd name="T59" fmla="*/ 89 h 186"/>
                <a:gd name="T60" fmla="*/ 105 w 186"/>
                <a:gd name="T61" fmla="*/ 91 h 186"/>
                <a:gd name="T62" fmla="*/ 101 w 186"/>
                <a:gd name="T63" fmla="*/ 82 h 186"/>
                <a:gd name="T64" fmla="*/ 126 w 186"/>
                <a:gd name="T65" fmla="*/ 66 h 186"/>
                <a:gd name="T66" fmla="*/ 135 w 186"/>
                <a:gd name="T67" fmla="*/ 90 h 186"/>
                <a:gd name="T68" fmla="*/ 123 w 186"/>
                <a:gd name="T69" fmla="*/ 89 h 186"/>
                <a:gd name="T70" fmla="*/ 93 w 186"/>
                <a:gd name="T71" fmla="*/ 0 h 186"/>
                <a:gd name="T72" fmla="*/ 0 w 186"/>
                <a:gd name="T73" fmla="*/ 93 h 186"/>
                <a:gd name="T74" fmla="*/ 93 w 186"/>
                <a:gd name="T75" fmla="*/ 186 h 186"/>
                <a:gd name="T76" fmla="*/ 186 w 186"/>
                <a:gd name="T77" fmla="*/ 93 h 186"/>
                <a:gd name="T78" fmla="*/ 93 w 186"/>
                <a:gd name="T79" fmla="*/ 0 h 186"/>
                <a:gd name="T80" fmla="*/ 93 w 186"/>
                <a:gd name="T81" fmla="*/ 177 h 186"/>
                <a:gd name="T82" fmla="*/ 9 w 186"/>
                <a:gd name="T83" fmla="*/ 93 h 186"/>
                <a:gd name="T84" fmla="*/ 93 w 186"/>
                <a:gd name="T85" fmla="*/ 9 h 186"/>
                <a:gd name="T86" fmla="*/ 177 w 186"/>
                <a:gd name="T87" fmla="*/ 93 h 186"/>
                <a:gd name="T88" fmla="*/ 93 w 186"/>
                <a:gd name="T89" fmla="*/ 17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6" h="186">
                  <a:moveTo>
                    <a:pt x="93" y="42"/>
                  </a:moveTo>
                  <a:cubicBezTo>
                    <a:pt x="65" y="42"/>
                    <a:pt x="42" y="65"/>
                    <a:pt x="42" y="93"/>
                  </a:cubicBezTo>
                  <a:cubicBezTo>
                    <a:pt x="42" y="121"/>
                    <a:pt x="65" y="144"/>
                    <a:pt x="93" y="144"/>
                  </a:cubicBezTo>
                  <a:cubicBezTo>
                    <a:pt x="121" y="144"/>
                    <a:pt x="144" y="121"/>
                    <a:pt x="144" y="93"/>
                  </a:cubicBezTo>
                  <a:cubicBezTo>
                    <a:pt x="144" y="65"/>
                    <a:pt x="121" y="42"/>
                    <a:pt x="93" y="42"/>
                  </a:cubicBezTo>
                  <a:close/>
                  <a:moveTo>
                    <a:pt x="93" y="51"/>
                  </a:moveTo>
                  <a:cubicBezTo>
                    <a:pt x="103" y="51"/>
                    <a:pt x="112" y="54"/>
                    <a:pt x="119" y="60"/>
                  </a:cubicBezTo>
                  <a:cubicBezTo>
                    <a:pt x="113" y="66"/>
                    <a:pt x="105" y="71"/>
                    <a:pt x="97" y="74"/>
                  </a:cubicBezTo>
                  <a:cubicBezTo>
                    <a:pt x="92" y="66"/>
                    <a:pt x="87" y="59"/>
                    <a:pt x="80" y="53"/>
                  </a:cubicBezTo>
                  <a:cubicBezTo>
                    <a:pt x="84" y="52"/>
                    <a:pt x="89" y="51"/>
                    <a:pt x="93" y="51"/>
                  </a:cubicBezTo>
                  <a:close/>
                  <a:moveTo>
                    <a:pt x="72" y="57"/>
                  </a:moveTo>
                  <a:cubicBezTo>
                    <a:pt x="79" y="63"/>
                    <a:pt x="84" y="70"/>
                    <a:pt x="89" y="78"/>
                  </a:cubicBezTo>
                  <a:cubicBezTo>
                    <a:pt x="77" y="82"/>
                    <a:pt x="65" y="85"/>
                    <a:pt x="52" y="85"/>
                  </a:cubicBezTo>
                  <a:cubicBezTo>
                    <a:pt x="54" y="73"/>
                    <a:pt x="62" y="62"/>
                    <a:pt x="72" y="57"/>
                  </a:cubicBezTo>
                  <a:close/>
                  <a:moveTo>
                    <a:pt x="51" y="93"/>
                  </a:moveTo>
                  <a:cubicBezTo>
                    <a:pt x="66" y="93"/>
                    <a:pt x="80" y="90"/>
                    <a:pt x="93" y="85"/>
                  </a:cubicBezTo>
                  <a:cubicBezTo>
                    <a:pt x="95" y="88"/>
                    <a:pt x="96" y="91"/>
                    <a:pt x="97" y="94"/>
                  </a:cubicBezTo>
                  <a:cubicBezTo>
                    <a:pt x="83" y="99"/>
                    <a:pt x="71" y="109"/>
                    <a:pt x="62" y="122"/>
                  </a:cubicBezTo>
                  <a:cubicBezTo>
                    <a:pt x="55" y="114"/>
                    <a:pt x="51" y="104"/>
                    <a:pt x="51" y="93"/>
                  </a:cubicBezTo>
                  <a:close/>
                  <a:moveTo>
                    <a:pt x="93" y="135"/>
                  </a:moveTo>
                  <a:cubicBezTo>
                    <a:pt x="84" y="135"/>
                    <a:pt x="76" y="132"/>
                    <a:pt x="69" y="128"/>
                  </a:cubicBezTo>
                  <a:cubicBezTo>
                    <a:pt x="76" y="116"/>
                    <a:pt x="87" y="106"/>
                    <a:pt x="100" y="101"/>
                  </a:cubicBezTo>
                  <a:cubicBezTo>
                    <a:pt x="104" y="112"/>
                    <a:pt x="105" y="122"/>
                    <a:pt x="106" y="133"/>
                  </a:cubicBezTo>
                  <a:cubicBezTo>
                    <a:pt x="102" y="135"/>
                    <a:pt x="97" y="135"/>
                    <a:pt x="93" y="135"/>
                  </a:cubicBezTo>
                  <a:close/>
                  <a:moveTo>
                    <a:pt x="114" y="130"/>
                  </a:moveTo>
                  <a:cubicBezTo>
                    <a:pt x="113" y="119"/>
                    <a:pt x="112" y="109"/>
                    <a:pt x="108" y="99"/>
                  </a:cubicBezTo>
                  <a:cubicBezTo>
                    <a:pt x="113" y="98"/>
                    <a:pt x="118" y="97"/>
                    <a:pt x="123" y="97"/>
                  </a:cubicBezTo>
                  <a:cubicBezTo>
                    <a:pt x="127" y="97"/>
                    <a:pt x="131" y="98"/>
                    <a:pt x="135" y="99"/>
                  </a:cubicBezTo>
                  <a:cubicBezTo>
                    <a:pt x="133" y="112"/>
                    <a:pt x="125" y="123"/>
                    <a:pt x="114" y="130"/>
                  </a:cubicBezTo>
                  <a:close/>
                  <a:moveTo>
                    <a:pt x="123" y="89"/>
                  </a:moveTo>
                  <a:cubicBezTo>
                    <a:pt x="117" y="89"/>
                    <a:pt x="111" y="90"/>
                    <a:pt x="105" y="91"/>
                  </a:cubicBezTo>
                  <a:cubicBezTo>
                    <a:pt x="104" y="88"/>
                    <a:pt x="103" y="85"/>
                    <a:pt x="101" y="82"/>
                  </a:cubicBezTo>
                  <a:cubicBezTo>
                    <a:pt x="110" y="78"/>
                    <a:pt x="118" y="72"/>
                    <a:pt x="126" y="66"/>
                  </a:cubicBezTo>
                  <a:cubicBezTo>
                    <a:pt x="131" y="73"/>
                    <a:pt x="134" y="81"/>
                    <a:pt x="135" y="90"/>
                  </a:cubicBezTo>
                  <a:cubicBezTo>
                    <a:pt x="131" y="89"/>
                    <a:pt x="127" y="89"/>
                    <a:pt x="123" y="89"/>
                  </a:cubicBezTo>
                  <a:close/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40"/>
                    <a:pt x="9" y="93"/>
                  </a:cubicBezTo>
                  <a:cubicBezTo>
                    <a:pt x="9" y="47"/>
                    <a:pt x="46" y="9"/>
                    <a:pt x="93" y="9"/>
                  </a:cubicBezTo>
                  <a:cubicBezTo>
                    <a:pt x="140" y="9"/>
                    <a:pt x="177" y="47"/>
                    <a:pt x="177" y="93"/>
                  </a:cubicBezTo>
                  <a:cubicBezTo>
                    <a:pt x="177" y="140"/>
                    <a:pt x="140" y="177"/>
                    <a:pt x="93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ṩľíḍè-任意多边形 14"/>
            <p:cNvSpPr/>
            <p:nvPr/>
          </p:nvSpPr>
          <p:spPr bwMode="auto">
            <a:xfrm>
              <a:off x="9831919" y="5118069"/>
              <a:ext cx="370479" cy="370479"/>
            </a:xfrm>
            <a:custGeom>
              <a:avLst/>
              <a:gdLst>
                <a:gd name="T0" fmla="*/ 75 w 186"/>
                <a:gd name="T1" fmla="*/ 75 h 186"/>
                <a:gd name="T2" fmla="*/ 82 w 186"/>
                <a:gd name="T3" fmla="*/ 43 h 186"/>
                <a:gd name="T4" fmla="*/ 72 w 186"/>
                <a:gd name="T5" fmla="*/ 55 h 186"/>
                <a:gd name="T6" fmla="*/ 61 w 186"/>
                <a:gd name="T7" fmla="*/ 43 h 186"/>
                <a:gd name="T8" fmla="*/ 69 w 186"/>
                <a:gd name="T9" fmla="*/ 75 h 186"/>
                <a:gd name="T10" fmla="*/ 91 w 186"/>
                <a:gd name="T11" fmla="*/ 76 h 186"/>
                <a:gd name="T12" fmla="*/ 98 w 186"/>
                <a:gd name="T13" fmla="*/ 57 h 186"/>
                <a:gd name="T14" fmla="*/ 89 w 186"/>
                <a:gd name="T15" fmla="*/ 50 h 186"/>
                <a:gd name="T16" fmla="*/ 82 w 186"/>
                <a:gd name="T17" fmla="*/ 69 h 186"/>
                <a:gd name="T18" fmla="*/ 88 w 186"/>
                <a:gd name="T19" fmla="*/ 57 h 186"/>
                <a:gd name="T20" fmla="*/ 93 w 186"/>
                <a:gd name="T21" fmla="*/ 57 h 186"/>
                <a:gd name="T22" fmla="*/ 90 w 186"/>
                <a:gd name="T23" fmla="*/ 72 h 186"/>
                <a:gd name="T24" fmla="*/ 88 w 186"/>
                <a:gd name="T25" fmla="*/ 57 h 186"/>
                <a:gd name="T26" fmla="*/ 113 w 186"/>
                <a:gd name="T27" fmla="*/ 73 h 186"/>
                <a:gd name="T28" fmla="*/ 119 w 186"/>
                <a:gd name="T29" fmla="*/ 75 h 186"/>
                <a:gd name="T30" fmla="*/ 113 w 186"/>
                <a:gd name="T31" fmla="*/ 50 h 186"/>
                <a:gd name="T32" fmla="*/ 110 w 186"/>
                <a:gd name="T33" fmla="*/ 72 h 186"/>
                <a:gd name="T34" fmla="*/ 108 w 186"/>
                <a:gd name="T35" fmla="*/ 50 h 186"/>
                <a:gd name="T36" fmla="*/ 103 w 186"/>
                <a:gd name="T37" fmla="*/ 72 h 186"/>
                <a:gd name="T38" fmla="*/ 103 w 186"/>
                <a:gd name="T39" fmla="*/ 104 h 186"/>
                <a:gd name="T40" fmla="*/ 101 w 186"/>
                <a:gd name="T41" fmla="*/ 123 h 186"/>
                <a:gd name="T42" fmla="*/ 106 w 186"/>
                <a:gd name="T43" fmla="*/ 121 h 186"/>
                <a:gd name="T44" fmla="*/ 103 w 186"/>
                <a:gd name="T45" fmla="*/ 104 h 186"/>
                <a:gd name="T46" fmla="*/ 0 w 186"/>
                <a:gd name="T47" fmla="*/ 93 h 186"/>
                <a:gd name="T48" fmla="*/ 186 w 186"/>
                <a:gd name="T49" fmla="*/ 93 h 186"/>
                <a:gd name="T50" fmla="*/ 93 w 186"/>
                <a:gd name="T51" fmla="*/ 177 h 186"/>
                <a:gd name="T52" fmla="*/ 93 w 186"/>
                <a:gd name="T53" fmla="*/ 8 h 186"/>
                <a:gd name="T54" fmla="*/ 93 w 186"/>
                <a:gd name="T55" fmla="*/ 177 h 186"/>
                <a:gd name="T56" fmla="*/ 121 w 186"/>
                <a:gd name="T57" fmla="*/ 107 h 186"/>
                <a:gd name="T58" fmla="*/ 126 w 186"/>
                <a:gd name="T59" fmla="*/ 110 h 186"/>
                <a:gd name="T60" fmla="*/ 123 w 186"/>
                <a:gd name="T61" fmla="*/ 104 h 186"/>
                <a:gd name="T62" fmla="*/ 93 w 186"/>
                <a:gd name="T63" fmla="*/ 80 h 186"/>
                <a:gd name="T64" fmla="*/ 48 w 186"/>
                <a:gd name="T65" fmla="*/ 93 h 186"/>
                <a:gd name="T66" fmla="*/ 48 w 186"/>
                <a:gd name="T67" fmla="*/ 126 h 186"/>
                <a:gd name="T68" fmla="*/ 93 w 186"/>
                <a:gd name="T69" fmla="*/ 139 h 186"/>
                <a:gd name="T70" fmla="*/ 138 w 186"/>
                <a:gd name="T71" fmla="*/ 126 h 186"/>
                <a:gd name="T72" fmla="*/ 138 w 186"/>
                <a:gd name="T73" fmla="*/ 93 h 186"/>
                <a:gd name="T74" fmla="*/ 74 w 186"/>
                <a:gd name="T75" fmla="*/ 95 h 186"/>
                <a:gd name="T76" fmla="*/ 68 w 186"/>
                <a:gd name="T77" fmla="*/ 128 h 186"/>
                <a:gd name="T78" fmla="*/ 61 w 186"/>
                <a:gd name="T79" fmla="*/ 95 h 186"/>
                <a:gd name="T80" fmla="*/ 55 w 186"/>
                <a:gd name="T81" fmla="*/ 90 h 186"/>
                <a:gd name="T82" fmla="*/ 74 w 186"/>
                <a:gd name="T83" fmla="*/ 95 h 186"/>
                <a:gd name="T84" fmla="*/ 85 w 186"/>
                <a:gd name="T85" fmla="*/ 128 h 186"/>
                <a:gd name="T86" fmla="*/ 79 w 186"/>
                <a:gd name="T87" fmla="*/ 128 h 186"/>
                <a:gd name="T88" fmla="*/ 75 w 186"/>
                <a:gd name="T89" fmla="*/ 99 h 186"/>
                <a:gd name="T90" fmla="*/ 80 w 186"/>
                <a:gd name="T91" fmla="*/ 123 h 186"/>
                <a:gd name="T92" fmla="*/ 85 w 186"/>
                <a:gd name="T93" fmla="*/ 123 h 186"/>
                <a:gd name="T94" fmla="*/ 91 w 186"/>
                <a:gd name="T95" fmla="*/ 99 h 186"/>
                <a:gd name="T96" fmla="*/ 111 w 186"/>
                <a:gd name="T97" fmla="*/ 122 h 186"/>
                <a:gd name="T98" fmla="*/ 101 w 186"/>
                <a:gd name="T99" fmla="*/ 126 h 186"/>
                <a:gd name="T100" fmla="*/ 95 w 186"/>
                <a:gd name="T101" fmla="*/ 128 h 186"/>
                <a:gd name="T102" fmla="*/ 101 w 186"/>
                <a:gd name="T103" fmla="*/ 90 h 186"/>
                <a:gd name="T104" fmla="*/ 106 w 186"/>
                <a:gd name="T105" fmla="*/ 99 h 186"/>
                <a:gd name="T106" fmla="*/ 111 w 186"/>
                <a:gd name="T107" fmla="*/ 122 h 186"/>
                <a:gd name="T108" fmla="*/ 132 w 186"/>
                <a:gd name="T109" fmla="*/ 115 h 186"/>
                <a:gd name="T110" fmla="*/ 121 w 186"/>
                <a:gd name="T111" fmla="*/ 121 h 186"/>
                <a:gd name="T112" fmla="*/ 126 w 186"/>
                <a:gd name="T113" fmla="*/ 121 h 186"/>
                <a:gd name="T114" fmla="*/ 132 w 186"/>
                <a:gd name="T115" fmla="*/ 118 h 186"/>
                <a:gd name="T116" fmla="*/ 124 w 186"/>
                <a:gd name="T117" fmla="*/ 128 h 186"/>
                <a:gd name="T118" fmla="*/ 115 w 186"/>
                <a:gd name="T119" fmla="*/ 106 h 186"/>
                <a:gd name="T120" fmla="*/ 132 w 186"/>
                <a:gd name="T121" fmla="*/ 10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6" h="186">
                  <a:moveTo>
                    <a:pt x="69" y="75"/>
                  </a:moveTo>
                  <a:cubicBezTo>
                    <a:pt x="75" y="75"/>
                    <a:pt x="75" y="75"/>
                    <a:pt x="75" y="75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9" y="62"/>
                    <a:pt x="69" y="62"/>
                    <a:pt x="69" y="62"/>
                  </a:cubicBezTo>
                  <a:lnTo>
                    <a:pt x="69" y="75"/>
                  </a:lnTo>
                  <a:close/>
                  <a:moveTo>
                    <a:pt x="89" y="76"/>
                  </a:moveTo>
                  <a:cubicBezTo>
                    <a:pt x="91" y="76"/>
                    <a:pt x="91" y="76"/>
                    <a:pt x="91" y="76"/>
                  </a:cubicBezTo>
                  <a:cubicBezTo>
                    <a:pt x="95" y="76"/>
                    <a:pt x="98" y="72"/>
                    <a:pt x="98" y="69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4"/>
                    <a:pt x="95" y="50"/>
                    <a:pt x="91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5" y="50"/>
                    <a:pt x="82" y="54"/>
                    <a:pt x="82" y="57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72"/>
                    <a:pt x="85" y="76"/>
                    <a:pt x="89" y="76"/>
                  </a:cubicBezTo>
                  <a:close/>
                  <a:moveTo>
                    <a:pt x="88" y="57"/>
                  </a:moveTo>
                  <a:cubicBezTo>
                    <a:pt x="88" y="56"/>
                    <a:pt x="89" y="54"/>
                    <a:pt x="90" y="54"/>
                  </a:cubicBezTo>
                  <a:cubicBezTo>
                    <a:pt x="92" y="54"/>
                    <a:pt x="93" y="56"/>
                    <a:pt x="93" y="57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3" y="70"/>
                    <a:pt x="92" y="72"/>
                    <a:pt x="90" y="72"/>
                  </a:cubicBezTo>
                  <a:cubicBezTo>
                    <a:pt x="89" y="72"/>
                    <a:pt x="88" y="70"/>
                    <a:pt x="88" y="69"/>
                  </a:cubicBezTo>
                  <a:lnTo>
                    <a:pt x="88" y="57"/>
                  </a:lnTo>
                  <a:close/>
                  <a:moveTo>
                    <a:pt x="107" y="76"/>
                  </a:moveTo>
                  <a:cubicBezTo>
                    <a:pt x="110" y="76"/>
                    <a:pt x="113" y="73"/>
                    <a:pt x="113" y="73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3" y="69"/>
                    <a:pt x="112" y="72"/>
                    <a:pt x="110" y="72"/>
                  </a:cubicBezTo>
                  <a:cubicBezTo>
                    <a:pt x="108" y="72"/>
                    <a:pt x="108" y="70"/>
                    <a:pt x="108" y="7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6"/>
                    <a:pt x="107" y="76"/>
                  </a:cubicBezTo>
                  <a:close/>
                  <a:moveTo>
                    <a:pt x="103" y="104"/>
                  </a:moveTo>
                  <a:cubicBezTo>
                    <a:pt x="102" y="104"/>
                    <a:pt x="101" y="104"/>
                    <a:pt x="101" y="105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2" y="124"/>
                    <a:pt x="103" y="124"/>
                  </a:cubicBezTo>
                  <a:cubicBezTo>
                    <a:pt x="106" y="124"/>
                    <a:pt x="106" y="121"/>
                    <a:pt x="106" y="121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6" y="107"/>
                    <a:pt x="105" y="104"/>
                    <a:pt x="103" y="104"/>
                  </a:cubicBezTo>
                  <a:close/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23" y="104"/>
                  </a:moveTo>
                  <a:cubicBezTo>
                    <a:pt x="121" y="104"/>
                    <a:pt x="121" y="107"/>
                    <a:pt x="121" y="107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4"/>
                    <a:pt x="123" y="104"/>
                  </a:cubicBezTo>
                  <a:close/>
                  <a:moveTo>
                    <a:pt x="125" y="81"/>
                  </a:moveTo>
                  <a:cubicBezTo>
                    <a:pt x="125" y="81"/>
                    <a:pt x="109" y="80"/>
                    <a:pt x="93" y="80"/>
                  </a:cubicBezTo>
                  <a:cubicBezTo>
                    <a:pt x="77" y="80"/>
                    <a:pt x="61" y="81"/>
                    <a:pt x="61" y="81"/>
                  </a:cubicBezTo>
                  <a:cubicBezTo>
                    <a:pt x="54" y="81"/>
                    <a:pt x="48" y="87"/>
                    <a:pt x="48" y="93"/>
                  </a:cubicBezTo>
                  <a:cubicBezTo>
                    <a:pt x="48" y="93"/>
                    <a:pt x="47" y="102"/>
                    <a:pt x="47" y="110"/>
                  </a:cubicBezTo>
                  <a:cubicBezTo>
                    <a:pt x="47" y="118"/>
                    <a:pt x="48" y="126"/>
                    <a:pt x="48" y="126"/>
                  </a:cubicBezTo>
                  <a:cubicBezTo>
                    <a:pt x="48" y="133"/>
                    <a:pt x="54" y="138"/>
                    <a:pt x="61" y="138"/>
                  </a:cubicBezTo>
                  <a:cubicBezTo>
                    <a:pt x="61" y="138"/>
                    <a:pt x="77" y="139"/>
                    <a:pt x="93" y="139"/>
                  </a:cubicBezTo>
                  <a:cubicBezTo>
                    <a:pt x="109" y="139"/>
                    <a:pt x="125" y="138"/>
                    <a:pt x="125" y="138"/>
                  </a:cubicBezTo>
                  <a:cubicBezTo>
                    <a:pt x="132" y="138"/>
                    <a:pt x="138" y="133"/>
                    <a:pt x="138" y="126"/>
                  </a:cubicBezTo>
                  <a:cubicBezTo>
                    <a:pt x="138" y="126"/>
                    <a:pt x="139" y="118"/>
                    <a:pt x="139" y="110"/>
                  </a:cubicBezTo>
                  <a:cubicBezTo>
                    <a:pt x="139" y="101"/>
                    <a:pt x="138" y="93"/>
                    <a:pt x="138" y="93"/>
                  </a:cubicBezTo>
                  <a:cubicBezTo>
                    <a:pt x="138" y="87"/>
                    <a:pt x="132" y="81"/>
                    <a:pt x="125" y="81"/>
                  </a:cubicBezTo>
                  <a:close/>
                  <a:moveTo>
                    <a:pt x="74" y="95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4" y="90"/>
                    <a:pt x="74" y="90"/>
                    <a:pt x="74" y="90"/>
                  </a:cubicBezTo>
                  <a:lnTo>
                    <a:pt x="74" y="95"/>
                  </a:lnTo>
                  <a:close/>
                  <a:moveTo>
                    <a:pt x="91" y="128"/>
                  </a:moveTo>
                  <a:cubicBezTo>
                    <a:pt x="85" y="128"/>
                    <a:pt x="85" y="128"/>
                    <a:pt x="85" y="128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5" y="125"/>
                    <a:pt x="82" y="128"/>
                    <a:pt x="79" y="128"/>
                  </a:cubicBezTo>
                  <a:cubicBezTo>
                    <a:pt x="75" y="128"/>
                    <a:pt x="75" y="125"/>
                    <a:pt x="75" y="125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0" y="125"/>
                    <a:pt x="82" y="125"/>
                  </a:cubicBezTo>
                  <a:cubicBezTo>
                    <a:pt x="84" y="125"/>
                    <a:pt x="85" y="123"/>
                    <a:pt x="85" y="12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91" y="99"/>
                    <a:pt x="91" y="99"/>
                    <a:pt x="91" y="99"/>
                  </a:cubicBezTo>
                  <a:lnTo>
                    <a:pt x="91" y="128"/>
                  </a:lnTo>
                  <a:close/>
                  <a:moveTo>
                    <a:pt x="111" y="122"/>
                  </a:moveTo>
                  <a:cubicBezTo>
                    <a:pt x="111" y="122"/>
                    <a:pt x="111" y="128"/>
                    <a:pt x="106" y="128"/>
                  </a:cubicBezTo>
                  <a:cubicBezTo>
                    <a:pt x="103" y="128"/>
                    <a:pt x="102" y="127"/>
                    <a:pt x="101" y="126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2" y="101"/>
                    <a:pt x="104" y="99"/>
                    <a:pt x="106" y="99"/>
                  </a:cubicBezTo>
                  <a:cubicBezTo>
                    <a:pt x="110" y="99"/>
                    <a:pt x="111" y="102"/>
                    <a:pt x="111" y="106"/>
                  </a:cubicBezTo>
                  <a:cubicBezTo>
                    <a:pt x="111" y="110"/>
                    <a:pt x="111" y="122"/>
                    <a:pt x="111" y="122"/>
                  </a:cubicBezTo>
                  <a:close/>
                  <a:moveTo>
                    <a:pt x="132" y="106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4"/>
                    <a:pt x="123" y="124"/>
                  </a:cubicBezTo>
                  <a:cubicBezTo>
                    <a:pt x="126" y="124"/>
                    <a:pt x="126" y="121"/>
                    <a:pt x="126" y="121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1" y="128"/>
                    <a:pt x="124" y="128"/>
                  </a:cubicBezTo>
                  <a:cubicBezTo>
                    <a:pt x="117" y="128"/>
                    <a:pt x="115" y="123"/>
                    <a:pt x="115" y="123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5" y="106"/>
                    <a:pt x="115" y="99"/>
                    <a:pt x="124" y="99"/>
                  </a:cubicBezTo>
                  <a:cubicBezTo>
                    <a:pt x="132" y="99"/>
                    <a:pt x="132" y="106"/>
                    <a:pt x="132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íṩľíḍè-Rectangle 19"/>
            <p:cNvSpPr/>
            <p:nvPr/>
          </p:nvSpPr>
          <p:spPr>
            <a:xfrm>
              <a:off x="6278016" y="1123954"/>
              <a:ext cx="5185925" cy="3697807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79464" y="1144201"/>
            <a:ext cx="2460141" cy="2216138"/>
            <a:chOff x="6278016" y="1123954"/>
            <a:chExt cx="5185925" cy="4671574"/>
          </a:xfrm>
        </p:grpSpPr>
        <p:sp>
          <p:nvSpPr>
            <p:cNvPr id="19" name="íṩľíḍè-Rectangle 6"/>
            <p:cNvSpPr/>
            <p:nvPr/>
          </p:nvSpPr>
          <p:spPr>
            <a:xfrm>
              <a:off x="6278016" y="4817025"/>
              <a:ext cx="5185925" cy="978503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íṩľíḍè-文本框 30"/>
            <p:cNvSpPr txBox="1"/>
            <p:nvPr/>
          </p:nvSpPr>
          <p:spPr>
            <a:xfrm>
              <a:off x="7396335" y="4971308"/>
              <a:ext cx="3287551" cy="291953"/>
            </a:xfrm>
            <a:prstGeom prst="rect">
              <a:avLst/>
            </a:prstGeom>
          </p:spPr>
          <p:txBody>
            <a:bodyPr vert="horz"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 kern="900" dirty="0">
                  <a:solidFill>
                    <a:schemeClr val="bg1"/>
                  </a:solidFill>
                </a:rPr>
                <a:t>关键词</a:t>
              </a:r>
              <a:endParaRPr lang="zh-CN" altLang="en-US" sz="1800" kern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íślíḋè-任意多边形 31"/>
            <p:cNvSpPr/>
            <p:nvPr/>
          </p:nvSpPr>
          <p:spPr bwMode="auto">
            <a:xfrm>
              <a:off x="10794641" y="5120253"/>
              <a:ext cx="368295" cy="370479"/>
            </a:xfrm>
            <a:custGeom>
              <a:avLst/>
              <a:gdLst>
                <a:gd name="T0" fmla="*/ 65 w 185"/>
                <a:gd name="T1" fmla="*/ 84 h 186"/>
                <a:gd name="T2" fmla="*/ 46 w 185"/>
                <a:gd name="T3" fmla="*/ 99 h 186"/>
                <a:gd name="T4" fmla="*/ 63 w 185"/>
                <a:gd name="T5" fmla="*/ 109 h 186"/>
                <a:gd name="T6" fmla="*/ 63 w 185"/>
                <a:gd name="T7" fmla="*/ 109 h 186"/>
                <a:gd name="T8" fmla="*/ 67 w 185"/>
                <a:gd name="T9" fmla="*/ 112 h 186"/>
                <a:gd name="T10" fmla="*/ 74 w 185"/>
                <a:gd name="T11" fmla="*/ 116 h 186"/>
                <a:gd name="T12" fmla="*/ 86 w 185"/>
                <a:gd name="T13" fmla="*/ 107 h 186"/>
                <a:gd name="T14" fmla="*/ 92 w 185"/>
                <a:gd name="T15" fmla="*/ 102 h 186"/>
                <a:gd name="T16" fmla="*/ 92 w 185"/>
                <a:gd name="T17" fmla="*/ 102 h 186"/>
                <a:gd name="T18" fmla="*/ 92 w 185"/>
                <a:gd name="T19" fmla="*/ 102 h 186"/>
                <a:gd name="T20" fmla="*/ 93 w 185"/>
                <a:gd name="T21" fmla="*/ 102 h 186"/>
                <a:gd name="T22" fmla="*/ 93 w 185"/>
                <a:gd name="T23" fmla="*/ 102 h 186"/>
                <a:gd name="T24" fmla="*/ 107 w 185"/>
                <a:gd name="T25" fmla="*/ 113 h 186"/>
                <a:gd name="T26" fmla="*/ 112 w 185"/>
                <a:gd name="T27" fmla="*/ 116 h 186"/>
                <a:gd name="T28" fmla="*/ 139 w 185"/>
                <a:gd name="T29" fmla="*/ 99 h 186"/>
                <a:gd name="T30" fmla="*/ 119 w 185"/>
                <a:gd name="T31" fmla="*/ 84 h 186"/>
                <a:gd name="T32" fmla="*/ 92 w 185"/>
                <a:gd name="T33" fmla="*/ 101 h 186"/>
                <a:gd name="T34" fmla="*/ 65 w 185"/>
                <a:gd name="T35" fmla="*/ 84 h 186"/>
                <a:gd name="T36" fmla="*/ 111 w 185"/>
                <a:gd name="T37" fmla="*/ 126 h 186"/>
                <a:gd name="T38" fmla="*/ 111 w 185"/>
                <a:gd name="T39" fmla="*/ 126 h 186"/>
                <a:gd name="T40" fmla="*/ 93 w 185"/>
                <a:gd name="T41" fmla="*/ 113 h 186"/>
                <a:gd name="T42" fmla="*/ 75 w 185"/>
                <a:gd name="T43" fmla="*/ 126 h 186"/>
                <a:gd name="T44" fmla="*/ 75 w 185"/>
                <a:gd name="T45" fmla="*/ 126 h 186"/>
                <a:gd name="T46" fmla="*/ 65 w 185"/>
                <a:gd name="T47" fmla="*/ 120 h 186"/>
                <a:gd name="T48" fmla="*/ 65 w 185"/>
                <a:gd name="T49" fmla="*/ 126 h 186"/>
                <a:gd name="T50" fmla="*/ 93 w 185"/>
                <a:gd name="T51" fmla="*/ 143 h 186"/>
                <a:gd name="T52" fmla="*/ 120 w 185"/>
                <a:gd name="T53" fmla="*/ 126 h 186"/>
                <a:gd name="T54" fmla="*/ 120 w 185"/>
                <a:gd name="T55" fmla="*/ 121 h 186"/>
                <a:gd name="T56" fmla="*/ 111 w 185"/>
                <a:gd name="T57" fmla="*/ 126 h 186"/>
                <a:gd name="T58" fmla="*/ 119 w 185"/>
                <a:gd name="T59" fmla="*/ 84 h 186"/>
                <a:gd name="T60" fmla="*/ 119 w 185"/>
                <a:gd name="T61" fmla="*/ 83 h 186"/>
                <a:gd name="T62" fmla="*/ 119 w 185"/>
                <a:gd name="T63" fmla="*/ 83 h 186"/>
                <a:gd name="T64" fmla="*/ 119 w 185"/>
                <a:gd name="T65" fmla="*/ 83 h 186"/>
                <a:gd name="T66" fmla="*/ 119 w 185"/>
                <a:gd name="T67" fmla="*/ 84 h 186"/>
                <a:gd name="T68" fmla="*/ 93 w 185"/>
                <a:gd name="T69" fmla="*/ 0 h 186"/>
                <a:gd name="T70" fmla="*/ 0 w 185"/>
                <a:gd name="T71" fmla="*/ 93 h 186"/>
                <a:gd name="T72" fmla="*/ 93 w 185"/>
                <a:gd name="T73" fmla="*/ 186 h 186"/>
                <a:gd name="T74" fmla="*/ 185 w 185"/>
                <a:gd name="T75" fmla="*/ 93 h 186"/>
                <a:gd name="T76" fmla="*/ 93 w 185"/>
                <a:gd name="T77" fmla="*/ 0 h 186"/>
                <a:gd name="T78" fmla="*/ 93 w 185"/>
                <a:gd name="T79" fmla="*/ 177 h 186"/>
                <a:gd name="T80" fmla="*/ 8 w 185"/>
                <a:gd name="T81" fmla="*/ 93 h 186"/>
                <a:gd name="T82" fmla="*/ 93 w 185"/>
                <a:gd name="T83" fmla="*/ 8 h 186"/>
                <a:gd name="T84" fmla="*/ 177 w 185"/>
                <a:gd name="T85" fmla="*/ 93 h 186"/>
                <a:gd name="T86" fmla="*/ 93 w 185"/>
                <a:gd name="T87" fmla="*/ 177 h 186"/>
                <a:gd name="T88" fmla="*/ 112 w 185"/>
                <a:gd name="T89" fmla="*/ 51 h 186"/>
                <a:gd name="T90" fmla="*/ 92 w 185"/>
                <a:gd name="T91" fmla="*/ 67 h 186"/>
                <a:gd name="T92" fmla="*/ 119 w 185"/>
                <a:gd name="T93" fmla="*/ 83 h 186"/>
                <a:gd name="T94" fmla="*/ 139 w 185"/>
                <a:gd name="T95" fmla="*/ 68 h 186"/>
                <a:gd name="T96" fmla="*/ 112 w 185"/>
                <a:gd name="T97" fmla="*/ 51 h 186"/>
                <a:gd name="T98" fmla="*/ 46 w 185"/>
                <a:gd name="T99" fmla="*/ 69 h 186"/>
                <a:gd name="T100" fmla="*/ 65 w 185"/>
                <a:gd name="T101" fmla="*/ 84 h 186"/>
                <a:gd name="T102" fmla="*/ 92 w 185"/>
                <a:gd name="T103" fmla="*/ 67 h 186"/>
                <a:gd name="T104" fmla="*/ 74 w 185"/>
                <a:gd name="T105" fmla="*/ 51 h 186"/>
                <a:gd name="T106" fmla="*/ 46 w 185"/>
                <a:gd name="T107" fmla="*/ 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186">
                  <a:moveTo>
                    <a:pt x="65" y="84"/>
                  </a:moveTo>
                  <a:cubicBezTo>
                    <a:pt x="46" y="99"/>
                    <a:pt x="46" y="99"/>
                    <a:pt x="46" y="9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19" y="84"/>
                    <a:pt x="119" y="84"/>
                    <a:pt x="119" y="84"/>
                  </a:cubicBezTo>
                  <a:cubicBezTo>
                    <a:pt x="92" y="101"/>
                    <a:pt x="92" y="101"/>
                    <a:pt x="92" y="101"/>
                  </a:cubicBezTo>
                  <a:lnTo>
                    <a:pt x="65" y="84"/>
                  </a:lnTo>
                  <a:close/>
                  <a:moveTo>
                    <a:pt x="111" y="126"/>
                  </a:moveTo>
                  <a:cubicBezTo>
                    <a:pt x="111" y="126"/>
                    <a:pt x="111" y="126"/>
                    <a:pt x="111" y="126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11" y="126"/>
                    <a:pt x="111" y="126"/>
                    <a:pt x="111" y="126"/>
                  </a:cubicBezTo>
                  <a:close/>
                  <a:moveTo>
                    <a:pt x="119" y="84"/>
                  </a:moveTo>
                  <a:cubicBezTo>
                    <a:pt x="119" y="83"/>
                    <a:pt x="119" y="83"/>
                    <a:pt x="119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9" y="83"/>
                    <a:pt x="119" y="83"/>
                    <a:pt x="119" y="83"/>
                  </a:cubicBezTo>
                  <a:lnTo>
                    <a:pt x="119" y="84"/>
                  </a:lnTo>
                  <a:close/>
                  <a:moveTo>
                    <a:pt x="93" y="0"/>
                  </a:moveTo>
                  <a:cubicBezTo>
                    <a:pt x="41" y="0"/>
                    <a:pt x="0" y="41"/>
                    <a:pt x="0" y="93"/>
                  </a:cubicBezTo>
                  <a:cubicBezTo>
                    <a:pt x="0" y="144"/>
                    <a:pt x="41" y="186"/>
                    <a:pt x="93" y="186"/>
                  </a:cubicBezTo>
                  <a:cubicBezTo>
                    <a:pt x="144" y="186"/>
                    <a:pt x="185" y="144"/>
                    <a:pt x="185" y="93"/>
                  </a:cubicBezTo>
                  <a:cubicBezTo>
                    <a:pt x="185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8" y="139"/>
                    <a:pt x="8" y="93"/>
                  </a:cubicBezTo>
                  <a:cubicBezTo>
                    <a:pt x="8" y="46"/>
                    <a:pt x="46" y="8"/>
                    <a:pt x="93" y="8"/>
                  </a:cubicBezTo>
                  <a:cubicBezTo>
                    <a:pt x="139" y="8"/>
                    <a:pt x="177" y="46"/>
                    <a:pt x="177" y="93"/>
                  </a:cubicBezTo>
                  <a:cubicBezTo>
                    <a:pt x="177" y="139"/>
                    <a:pt x="139" y="177"/>
                    <a:pt x="93" y="177"/>
                  </a:cubicBezTo>
                  <a:close/>
                  <a:moveTo>
                    <a:pt x="112" y="51"/>
                  </a:moveTo>
                  <a:cubicBezTo>
                    <a:pt x="92" y="67"/>
                    <a:pt x="92" y="67"/>
                    <a:pt x="92" y="67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39" y="68"/>
                    <a:pt x="139" y="68"/>
                    <a:pt x="139" y="68"/>
                  </a:cubicBezTo>
                  <a:lnTo>
                    <a:pt x="112" y="51"/>
                  </a:lnTo>
                  <a:close/>
                  <a:moveTo>
                    <a:pt x="46" y="69"/>
                  </a:moveTo>
                  <a:cubicBezTo>
                    <a:pt x="65" y="84"/>
                    <a:pt x="65" y="84"/>
                    <a:pt x="65" y="84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74" y="51"/>
                    <a:pt x="74" y="51"/>
                    <a:pt x="74" y="51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ślíḋè-任意多边形 32"/>
            <p:cNvSpPr/>
            <p:nvPr/>
          </p:nvSpPr>
          <p:spPr bwMode="auto">
            <a:xfrm>
              <a:off x="10313407" y="5118070"/>
              <a:ext cx="370479" cy="370479"/>
            </a:xfrm>
            <a:custGeom>
              <a:avLst/>
              <a:gdLst>
                <a:gd name="T0" fmla="*/ 93 w 186"/>
                <a:gd name="T1" fmla="*/ 42 h 186"/>
                <a:gd name="T2" fmla="*/ 42 w 186"/>
                <a:gd name="T3" fmla="*/ 93 h 186"/>
                <a:gd name="T4" fmla="*/ 93 w 186"/>
                <a:gd name="T5" fmla="*/ 144 h 186"/>
                <a:gd name="T6" fmla="*/ 144 w 186"/>
                <a:gd name="T7" fmla="*/ 93 h 186"/>
                <a:gd name="T8" fmla="*/ 93 w 186"/>
                <a:gd name="T9" fmla="*/ 42 h 186"/>
                <a:gd name="T10" fmla="*/ 93 w 186"/>
                <a:gd name="T11" fmla="*/ 51 h 186"/>
                <a:gd name="T12" fmla="*/ 119 w 186"/>
                <a:gd name="T13" fmla="*/ 60 h 186"/>
                <a:gd name="T14" fmla="*/ 97 w 186"/>
                <a:gd name="T15" fmla="*/ 74 h 186"/>
                <a:gd name="T16" fmla="*/ 80 w 186"/>
                <a:gd name="T17" fmla="*/ 53 h 186"/>
                <a:gd name="T18" fmla="*/ 93 w 186"/>
                <a:gd name="T19" fmla="*/ 51 h 186"/>
                <a:gd name="T20" fmla="*/ 72 w 186"/>
                <a:gd name="T21" fmla="*/ 57 h 186"/>
                <a:gd name="T22" fmla="*/ 89 w 186"/>
                <a:gd name="T23" fmla="*/ 78 h 186"/>
                <a:gd name="T24" fmla="*/ 52 w 186"/>
                <a:gd name="T25" fmla="*/ 85 h 186"/>
                <a:gd name="T26" fmla="*/ 72 w 186"/>
                <a:gd name="T27" fmla="*/ 57 h 186"/>
                <a:gd name="T28" fmla="*/ 51 w 186"/>
                <a:gd name="T29" fmla="*/ 93 h 186"/>
                <a:gd name="T30" fmla="*/ 93 w 186"/>
                <a:gd name="T31" fmla="*/ 85 h 186"/>
                <a:gd name="T32" fmla="*/ 97 w 186"/>
                <a:gd name="T33" fmla="*/ 94 h 186"/>
                <a:gd name="T34" fmla="*/ 62 w 186"/>
                <a:gd name="T35" fmla="*/ 122 h 186"/>
                <a:gd name="T36" fmla="*/ 51 w 186"/>
                <a:gd name="T37" fmla="*/ 93 h 186"/>
                <a:gd name="T38" fmla="*/ 93 w 186"/>
                <a:gd name="T39" fmla="*/ 135 h 186"/>
                <a:gd name="T40" fmla="*/ 69 w 186"/>
                <a:gd name="T41" fmla="*/ 128 h 186"/>
                <a:gd name="T42" fmla="*/ 100 w 186"/>
                <a:gd name="T43" fmla="*/ 101 h 186"/>
                <a:gd name="T44" fmla="*/ 106 w 186"/>
                <a:gd name="T45" fmla="*/ 133 h 186"/>
                <a:gd name="T46" fmla="*/ 93 w 186"/>
                <a:gd name="T47" fmla="*/ 135 h 186"/>
                <a:gd name="T48" fmla="*/ 114 w 186"/>
                <a:gd name="T49" fmla="*/ 130 h 186"/>
                <a:gd name="T50" fmla="*/ 108 w 186"/>
                <a:gd name="T51" fmla="*/ 99 h 186"/>
                <a:gd name="T52" fmla="*/ 123 w 186"/>
                <a:gd name="T53" fmla="*/ 97 h 186"/>
                <a:gd name="T54" fmla="*/ 135 w 186"/>
                <a:gd name="T55" fmla="*/ 99 h 186"/>
                <a:gd name="T56" fmla="*/ 114 w 186"/>
                <a:gd name="T57" fmla="*/ 130 h 186"/>
                <a:gd name="T58" fmla="*/ 123 w 186"/>
                <a:gd name="T59" fmla="*/ 89 h 186"/>
                <a:gd name="T60" fmla="*/ 105 w 186"/>
                <a:gd name="T61" fmla="*/ 91 h 186"/>
                <a:gd name="T62" fmla="*/ 101 w 186"/>
                <a:gd name="T63" fmla="*/ 82 h 186"/>
                <a:gd name="T64" fmla="*/ 126 w 186"/>
                <a:gd name="T65" fmla="*/ 66 h 186"/>
                <a:gd name="T66" fmla="*/ 135 w 186"/>
                <a:gd name="T67" fmla="*/ 90 h 186"/>
                <a:gd name="T68" fmla="*/ 123 w 186"/>
                <a:gd name="T69" fmla="*/ 89 h 186"/>
                <a:gd name="T70" fmla="*/ 93 w 186"/>
                <a:gd name="T71" fmla="*/ 0 h 186"/>
                <a:gd name="T72" fmla="*/ 0 w 186"/>
                <a:gd name="T73" fmla="*/ 93 h 186"/>
                <a:gd name="T74" fmla="*/ 93 w 186"/>
                <a:gd name="T75" fmla="*/ 186 h 186"/>
                <a:gd name="T76" fmla="*/ 186 w 186"/>
                <a:gd name="T77" fmla="*/ 93 h 186"/>
                <a:gd name="T78" fmla="*/ 93 w 186"/>
                <a:gd name="T79" fmla="*/ 0 h 186"/>
                <a:gd name="T80" fmla="*/ 93 w 186"/>
                <a:gd name="T81" fmla="*/ 177 h 186"/>
                <a:gd name="T82" fmla="*/ 9 w 186"/>
                <a:gd name="T83" fmla="*/ 93 h 186"/>
                <a:gd name="T84" fmla="*/ 93 w 186"/>
                <a:gd name="T85" fmla="*/ 9 h 186"/>
                <a:gd name="T86" fmla="*/ 177 w 186"/>
                <a:gd name="T87" fmla="*/ 93 h 186"/>
                <a:gd name="T88" fmla="*/ 93 w 186"/>
                <a:gd name="T89" fmla="*/ 17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6" h="186">
                  <a:moveTo>
                    <a:pt x="93" y="42"/>
                  </a:moveTo>
                  <a:cubicBezTo>
                    <a:pt x="65" y="42"/>
                    <a:pt x="42" y="65"/>
                    <a:pt x="42" y="93"/>
                  </a:cubicBezTo>
                  <a:cubicBezTo>
                    <a:pt x="42" y="121"/>
                    <a:pt x="65" y="144"/>
                    <a:pt x="93" y="144"/>
                  </a:cubicBezTo>
                  <a:cubicBezTo>
                    <a:pt x="121" y="144"/>
                    <a:pt x="144" y="121"/>
                    <a:pt x="144" y="93"/>
                  </a:cubicBezTo>
                  <a:cubicBezTo>
                    <a:pt x="144" y="65"/>
                    <a:pt x="121" y="42"/>
                    <a:pt x="93" y="42"/>
                  </a:cubicBezTo>
                  <a:close/>
                  <a:moveTo>
                    <a:pt x="93" y="51"/>
                  </a:moveTo>
                  <a:cubicBezTo>
                    <a:pt x="103" y="51"/>
                    <a:pt x="112" y="54"/>
                    <a:pt x="119" y="60"/>
                  </a:cubicBezTo>
                  <a:cubicBezTo>
                    <a:pt x="113" y="66"/>
                    <a:pt x="105" y="71"/>
                    <a:pt x="97" y="74"/>
                  </a:cubicBezTo>
                  <a:cubicBezTo>
                    <a:pt x="92" y="66"/>
                    <a:pt x="87" y="59"/>
                    <a:pt x="80" y="53"/>
                  </a:cubicBezTo>
                  <a:cubicBezTo>
                    <a:pt x="84" y="52"/>
                    <a:pt x="89" y="51"/>
                    <a:pt x="93" y="51"/>
                  </a:cubicBezTo>
                  <a:close/>
                  <a:moveTo>
                    <a:pt x="72" y="57"/>
                  </a:moveTo>
                  <a:cubicBezTo>
                    <a:pt x="79" y="63"/>
                    <a:pt x="84" y="70"/>
                    <a:pt x="89" y="78"/>
                  </a:cubicBezTo>
                  <a:cubicBezTo>
                    <a:pt x="77" y="82"/>
                    <a:pt x="65" y="85"/>
                    <a:pt x="52" y="85"/>
                  </a:cubicBezTo>
                  <a:cubicBezTo>
                    <a:pt x="54" y="73"/>
                    <a:pt x="62" y="62"/>
                    <a:pt x="72" y="57"/>
                  </a:cubicBezTo>
                  <a:close/>
                  <a:moveTo>
                    <a:pt x="51" y="93"/>
                  </a:moveTo>
                  <a:cubicBezTo>
                    <a:pt x="66" y="93"/>
                    <a:pt x="80" y="90"/>
                    <a:pt x="93" y="85"/>
                  </a:cubicBezTo>
                  <a:cubicBezTo>
                    <a:pt x="95" y="88"/>
                    <a:pt x="96" y="91"/>
                    <a:pt x="97" y="94"/>
                  </a:cubicBezTo>
                  <a:cubicBezTo>
                    <a:pt x="83" y="99"/>
                    <a:pt x="71" y="109"/>
                    <a:pt x="62" y="122"/>
                  </a:cubicBezTo>
                  <a:cubicBezTo>
                    <a:pt x="55" y="114"/>
                    <a:pt x="51" y="104"/>
                    <a:pt x="51" y="93"/>
                  </a:cubicBezTo>
                  <a:close/>
                  <a:moveTo>
                    <a:pt x="93" y="135"/>
                  </a:moveTo>
                  <a:cubicBezTo>
                    <a:pt x="84" y="135"/>
                    <a:pt x="76" y="132"/>
                    <a:pt x="69" y="128"/>
                  </a:cubicBezTo>
                  <a:cubicBezTo>
                    <a:pt x="76" y="116"/>
                    <a:pt x="87" y="106"/>
                    <a:pt x="100" y="101"/>
                  </a:cubicBezTo>
                  <a:cubicBezTo>
                    <a:pt x="104" y="112"/>
                    <a:pt x="105" y="122"/>
                    <a:pt x="106" y="133"/>
                  </a:cubicBezTo>
                  <a:cubicBezTo>
                    <a:pt x="102" y="135"/>
                    <a:pt x="97" y="135"/>
                    <a:pt x="93" y="135"/>
                  </a:cubicBezTo>
                  <a:close/>
                  <a:moveTo>
                    <a:pt x="114" y="130"/>
                  </a:moveTo>
                  <a:cubicBezTo>
                    <a:pt x="113" y="119"/>
                    <a:pt x="112" y="109"/>
                    <a:pt x="108" y="99"/>
                  </a:cubicBezTo>
                  <a:cubicBezTo>
                    <a:pt x="113" y="98"/>
                    <a:pt x="118" y="97"/>
                    <a:pt x="123" y="97"/>
                  </a:cubicBezTo>
                  <a:cubicBezTo>
                    <a:pt x="127" y="97"/>
                    <a:pt x="131" y="98"/>
                    <a:pt x="135" y="99"/>
                  </a:cubicBezTo>
                  <a:cubicBezTo>
                    <a:pt x="133" y="112"/>
                    <a:pt x="125" y="123"/>
                    <a:pt x="114" y="130"/>
                  </a:cubicBezTo>
                  <a:close/>
                  <a:moveTo>
                    <a:pt x="123" y="89"/>
                  </a:moveTo>
                  <a:cubicBezTo>
                    <a:pt x="117" y="89"/>
                    <a:pt x="111" y="90"/>
                    <a:pt x="105" y="91"/>
                  </a:cubicBezTo>
                  <a:cubicBezTo>
                    <a:pt x="104" y="88"/>
                    <a:pt x="103" y="85"/>
                    <a:pt x="101" y="82"/>
                  </a:cubicBezTo>
                  <a:cubicBezTo>
                    <a:pt x="110" y="78"/>
                    <a:pt x="118" y="72"/>
                    <a:pt x="126" y="66"/>
                  </a:cubicBezTo>
                  <a:cubicBezTo>
                    <a:pt x="131" y="73"/>
                    <a:pt x="134" y="81"/>
                    <a:pt x="135" y="90"/>
                  </a:cubicBezTo>
                  <a:cubicBezTo>
                    <a:pt x="131" y="89"/>
                    <a:pt x="127" y="89"/>
                    <a:pt x="123" y="89"/>
                  </a:cubicBezTo>
                  <a:close/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40"/>
                    <a:pt x="9" y="93"/>
                  </a:cubicBezTo>
                  <a:cubicBezTo>
                    <a:pt x="9" y="47"/>
                    <a:pt x="46" y="9"/>
                    <a:pt x="93" y="9"/>
                  </a:cubicBezTo>
                  <a:cubicBezTo>
                    <a:pt x="140" y="9"/>
                    <a:pt x="177" y="47"/>
                    <a:pt x="177" y="93"/>
                  </a:cubicBezTo>
                  <a:cubicBezTo>
                    <a:pt x="177" y="140"/>
                    <a:pt x="140" y="177"/>
                    <a:pt x="93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íślíḋè-任意多边形 33"/>
            <p:cNvSpPr/>
            <p:nvPr/>
          </p:nvSpPr>
          <p:spPr bwMode="auto">
            <a:xfrm>
              <a:off x="9831919" y="5118069"/>
              <a:ext cx="370479" cy="370479"/>
            </a:xfrm>
            <a:custGeom>
              <a:avLst/>
              <a:gdLst>
                <a:gd name="T0" fmla="*/ 75 w 186"/>
                <a:gd name="T1" fmla="*/ 75 h 186"/>
                <a:gd name="T2" fmla="*/ 82 w 186"/>
                <a:gd name="T3" fmla="*/ 43 h 186"/>
                <a:gd name="T4" fmla="*/ 72 w 186"/>
                <a:gd name="T5" fmla="*/ 55 h 186"/>
                <a:gd name="T6" fmla="*/ 61 w 186"/>
                <a:gd name="T7" fmla="*/ 43 h 186"/>
                <a:gd name="T8" fmla="*/ 69 w 186"/>
                <a:gd name="T9" fmla="*/ 75 h 186"/>
                <a:gd name="T10" fmla="*/ 91 w 186"/>
                <a:gd name="T11" fmla="*/ 76 h 186"/>
                <a:gd name="T12" fmla="*/ 98 w 186"/>
                <a:gd name="T13" fmla="*/ 57 h 186"/>
                <a:gd name="T14" fmla="*/ 89 w 186"/>
                <a:gd name="T15" fmla="*/ 50 h 186"/>
                <a:gd name="T16" fmla="*/ 82 w 186"/>
                <a:gd name="T17" fmla="*/ 69 h 186"/>
                <a:gd name="T18" fmla="*/ 88 w 186"/>
                <a:gd name="T19" fmla="*/ 57 h 186"/>
                <a:gd name="T20" fmla="*/ 93 w 186"/>
                <a:gd name="T21" fmla="*/ 57 h 186"/>
                <a:gd name="T22" fmla="*/ 90 w 186"/>
                <a:gd name="T23" fmla="*/ 72 h 186"/>
                <a:gd name="T24" fmla="*/ 88 w 186"/>
                <a:gd name="T25" fmla="*/ 57 h 186"/>
                <a:gd name="T26" fmla="*/ 113 w 186"/>
                <a:gd name="T27" fmla="*/ 73 h 186"/>
                <a:gd name="T28" fmla="*/ 119 w 186"/>
                <a:gd name="T29" fmla="*/ 75 h 186"/>
                <a:gd name="T30" fmla="*/ 113 w 186"/>
                <a:gd name="T31" fmla="*/ 50 h 186"/>
                <a:gd name="T32" fmla="*/ 110 w 186"/>
                <a:gd name="T33" fmla="*/ 72 h 186"/>
                <a:gd name="T34" fmla="*/ 108 w 186"/>
                <a:gd name="T35" fmla="*/ 50 h 186"/>
                <a:gd name="T36" fmla="*/ 103 w 186"/>
                <a:gd name="T37" fmla="*/ 72 h 186"/>
                <a:gd name="T38" fmla="*/ 103 w 186"/>
                <a:gd name="T39" fmla="*/ 104 h 186"/>
                <a:gd name="T40" fmla="*/ 101 w 186"/>
                <a:gd name="T41" fmla="*/ 123 h 186"/>
                <a:gd name="T42" fmla="*/ 106 w 186"/>
                <a:gd name="T43" fmla="*/ 121 h 186"/>
                <a:gd name="T44" fmla="*/ 103 w 186"/>
                <a:gd name="T45" fmla="*/ 104 h 186"/>
                <a:gd name="T46" fmla="*/ 0 w 186"/>
                <a:gd name="T47" fmla="*/ 93 h 186"/>
                <a:gd name="T48" fmla="*/ 186 w 186"/>
                <a:gd name="T49" fmla="*/ 93 h 186"/>
                <a:gd name="T50" fmla="*/ 93 w 186"/>
                <a:gd name="T51" fmla="*/ 177 h 186"/>
                <a:gd name="T52" fmla="*/ 93 w 186"/>
                <a:gd name="T53" fmla="*/ 8 h 186"/>
                <a:gd name="T54" fmla="*/ 93 w 186"/>
                <a:gd name="T55" fmla="*/ 177 h 186"/>
                <a:gd name="T56" fmla="*/ 121 w 186"/>
                <a:gd name="T57" fmla="*/ 107 h 186"/>
                <a:gd name="T58" fmla="*/ 126 w 186"/>
                <a:gd name="T59" fmla="*/ 110 h 186"/>
                <a:gd name="T60" fmla="*/ 123 w 186"/>
                <a:gd name="T61" fmla="*/ 104 h 186"/>
                <a:gd name="T62" fmla="*/ 93 w 186"/>
                <a:gd name="T63" fmla="*/ 80 h 186"/>
                <a:gd name="T64" fmla="*/ 48 w 186"/>
                <a:gd name="T65" fmla="*/ 93 h 186"/>
                <a:gd name="T66" fmla="*/ 48 w 186"/>
                <a:gd name="T67" fmla="*/ 126 h 186"/>
                <a:gd name="T68" fmla="*/ 93 w 186"/>
                <a:gd name="T69" fmla="*/ 139 h 186"/>
                <a:gd name="T70" fmla="*/ 138 w 186"/>
                <a:gd name="T71" fmla="*/ 126 h 186"/>
                <a:gd name="T72" fmla="*/ 138 w 186"/>
                <a:gd name="T73" fmla="*/ 93 h 186"/>
                <a:gd name="T74" fmla="*/ 74 w 186"/>
                <a:gd name="T75" fmla="*/ 95 h 186"/>
                <a:gd name="T76" fmla="*/ 68 w 186"/>
                <a:gd name="T77" fmla="*/ 128 h 186"/>
                <a:gd name="T78" fmla="*/ 61 w 186"/>
                <a:gd name="T79" fmla="*/ 95 h 186"/>
                <a:gd name="T80" fmla="*/ 55 w 186"/>
                <a:gd name="T81" fmla="*/ 90 h 186"/>
                <a:gd name="T82" fmla="*/ 74 w 186"/>
                <a:gd name="T83" fmla="*/ 95 h 186"/>
                <a:gd name="T84" fmla="*/ 85 w 186"/>
                <a:gd name="T85" fmla="*/ 128 h 186"/>
                <a:gd name="T86" fmla="*/ 79 w 186"/>
                <a:gd name="T87" fmla="*/ 128 h 186"/>
                <a:gd name="T88" fmla="*/ 75 w 186"/>
                <a:gd name="T89" fmla="*/ 99 h 186"/>
                <a:gd name="T90" fmla="*/ 80 w 186"/>
                <a:gd name="T91" fmla="*/ 123 h 186"/>
                <a:gd name="T92" fmla="*/ 85 w 186"/>
                <a:gd name="T93" fmla="*/ 123 h 186"/>
                <a:gd name="T94" fmla="*/ 91 w 186"/>
                <a:gd name="T95" fmla="*/ 99 h 186"/>
                <a:gd name="T96" fmla="*/ 111 w 186"/>
                <a:gd name="T97" fmla="*/ 122 h 186"/>
                <a:gd name="T98" fmla="*/ 101 w 186"/>
                <a:gd name="T99" fmla="*/ 126 h 186"/>
                <a:gd name="T100" fmla="*/ 95 w 186"/>
                <a:gd name="T101" fmla="*/ 128 h 186"/>
                <a:gd name="T102" fmla="*/ 101 w 186"/>
                <a:gd name="T103" fmla="*/ 90 h 186"/>
                <a:gd name="T104" fmla="*/ 106 w 186"/>
                <a:gd name="T105" fmla="*/ 99 h 186"/>
                <a:gd name="T106" fmla="*/ 111 w 186"/>
                <a:gd name="T107" fmla="*/ 122 h 186"/>
                <a:gd name="T108" fmla="*/ 132 w 186"/>
                <a:gd name="T109" fmla="*/ 115 h 186"/>
                <a:gd name="T110" fmla="*/ 121 w 186"/>
                <a:gd name="T111" fmla="*/ 121 h 186"/>
                <a:gd name="T112" fmla="*/ 126 w 186"/>
                <a:gd name="T113" fmla="*/ 121 h 186"/>
                <a:gd name="T114" fmla="*/ 132 w 186"/>
                <a:gd name="T115" fmla="*/ 118 h 186"/>
                <a:gd name="T116" fmla="*/ 124 w 186"/>
                <a:gd name="T117" fmla="*/ 128 h 186"/>
                <a:gd name="T118" fmla="*/ 115 w 186"/>
                <a:gd name="T119" fmla="*/ 106 h 186"/>
                <a:gd name="T120" fmla="*/ 132 w 186"/>
                <a:gd name="T121" fmla="*/ 10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6" h="186">
                  <a:moveTo>
                    <a:pt x="69" y="75"/>
                  </a:moveTo>
                  <a:cubicBezTo>
                    <a:pt x="75" y="75"/>
                    <a:pt x="75" y="75"/>
                    <a:pt x="75" y="75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9" y="62"/>
                    <a:pt x="69" y="62"/>
                    <a:pt x="69" y="62"/>
                  </a:cubicBezTo>
                  <a:lnTo>
                    <a:pt x="69" y="75"/>
                  </a:lnTo>
                  <a:close/>
                  <a:moveTo>
                    <a:pt x="89" y="76"/>
                  </a:moveTo>
                  <a:cubicBezTo>
                    <a:pt x="91" y="76"/>
                    <a:pt x="91" y="76"/>
                    <a:pt x="91" y="76"/>
                  </a:cubicBezTo>
                  <a:cubicBezTo>
                    <a:pt x="95" y="76"/>
                    <a:pt x="98" y="72"/>
                    <a:pt x="98" y="69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54"/>
                    <a:pt x="95" y="50"/>
                    <a:pt x="91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5" y="50"/>
                    <a:pt x="82" y="54"/>
                    <a:pt x="82" y="57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72"/>
                    <a:pt x="85" y="76"/>
                    <a:pt x="89" y="76"/>
                  </a:cubicBezTo>
                  <a:close/>
                  <a:moveTo>
                    <a:pt x="88" y="57"/>
                  </a:moveTo>
                  <a:cubicBezTo>
                    <a:pt x="88" y="56"/>
                    <a:pt x="89" y="54"/>
                    <a:pt x="90" y="54"/>
                  </a:cubicBezTo>
                  <a:cubicBezTo>
                    <a:pt x="92" y="54"/>
                    <a:pt x="93" y="56"/>
                    <a:pt x="93" y="57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3" y="70"/>
                    <a:pt x="92" y="72"/>
                    <a:pt x="90" y="72"/>
                  </a:cubicBezTo>
                  <a:cubicBezTo>
                    <a:pt x="89" y="72"/>
                    <a:pt x="88" y="70"/>
                    <a:pt x="88" y="69"/>
                  </a:cubicBezTo>
                  <a:lnTo>
                    <a:pt x="88" y="57"/>
                  </a:lnTo>
                  <a:close/>
                  <a:moveTo>
                    <a:pt x="107" y="76"/>
                  </a:moveTo>
                  <a:cubicBezTo>
                    <a:pt x="110" y="76"/>
                    <a:pt x="113" y="73"/>
                    <a:pt x="113" y="73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13" y="69"/>
                    <a:pt x="112" y="72"/>
                    <a:pt x="110" y="72"/>
                  </a:cubicBezTo>
                  <a:cubicBezTo>
                    <a:pt x="108" y="72"/>
                    <a:pt x="108" y="70"/>
                    <a:pt x="108" y="7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3" y="72"/>
                    <a:pt x="103" y="76"/>
                    <a:pt x="107" y="76"/>
                  </a:cubicBezTo>
                  <a:close/>
                  <a:moveTo>
                    <a:pt x="103" y="104"/>
                  </a:moveTo>
                  <a:cubicBezTo>
                    <a:pt x="102" y="104"/>
                    <a:pt x="101" y="104"/>
                    <a:pt x="101" y="105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2" y="124"/>
                    <a:pt x="103" y="124"/>
                  </a:cubicBezTo>
                  <a:cubicBezTo>
                    <a:pt x="106" y="124"/>
                    <a:pt x="106" y="121"/>
                    <a:pt x="106" y="121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6" y="107"/>
                    <a:pt x="105" y="104"/>
                    <a:pt x="103" y="104"/>
                  </a:cubicBezTo>
                  <a:close/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4" y="186"/>
                    <a:pt x="186" y="144"/>
                    <a:pt x="186" y="93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93" y="177"/>
                  </a:moveTo>
                  <a:cubicBezTo>
                    <a:pt x="46" y="177"/>
                    <a:pt x="9" y="139"/>
                    <a:pt x="9" y="93"/>
                  </a:cubicBezTo>
                  <a:cubicBezTo>
                    <a:pt x="9" y="46"/>
                    <a:pt x="46" y="8"/>
                    <a:pt x="93" y="8"/>
                  </a:cubicBezTo>
                  <a:cubicBezTo>
                    <a:pt x="140" y="8"/>
                    <a:pt x="177" y="46"/>
                    <a:pt x="177" y="93"/>
                  </a:cubicBezTo>
                  <a:cubicBezTo>
                    <a:pt x="177" y="139"/>
                    <a:pt x="140" y="177"/>
                    <a:pt x="93" y="177"/>
                  </a:cubicBezTo>
                  <a:close/>
                  <a:moveTo>
                    <a:pt x="123" y="104"/>
                  </a:moveTo>
                  <a:cubicBezTo>
                    <a:pt x="121" y="104"/>
                    <a:pt x="121" y="107"/>
                    <a:pt x="121" y="107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4"/>
                    <a:pt x="123" y="104"/>
                  </a:cubicBezTo>
                  <a:close/>
                  <a:moveTo>
                    <a:pt x="125" y="81"/>
                  </a:moveTo>
                  <a:cubicBezTo>
                    <a:pt x="125" y="81"/>
                    <a:pt x="109" y="80"/>
                    <a:pt x="93" y="80"/>
                  </a:cubicBezTo>
                  <a:cubicBezTo>
                    <a:pt x="77" y="80"/>
                    <a:pt x="61" y="81"/>
                    <a:pt x="61" y="81"/>
                  </a:cubicBezTo>
                  <a:cubicBezTo>
                    <a:pt x="54" y="81"/>
                    <a:pt x="48" y="87"/>
                    <a:pt x="48" y="93"/>
                  </a:cubicBezTo>
                  <a:cubicBezTo>
                    <a:pt x="48" y="93"/>
                    <a:pt x="47" y="102"/>
                    <a:pt x="47" y="110"/>
                  </a:cubicBezTo>
                  <a:cubicBezTo>
                    <a:pt x="47" y="118"/>
                    <a:pt x="48" y="126"/>
                    <a:pt x="48" y="126"/>
                  </a:cubicBezTo>
                  <a:cubicBezTo>
                    <a:pt x="48" y="133"/>
                    <a:pt x="54" y="138"/>
                    <a:pt x="61" y="138"/>
                  </a:cubicBezTo>
                  <a:cubicBezTo>
                    <a:pt x="61" y="138"/>
                    <a:pt x="77" y="139"/>
                    <a:pt x="93" y="139"/>
                  </a:cubicBezTo>
                  <a:cubicBezTo>
                    <a:pt x="109" y="139"/>
                    <a:pt x="125" y="138"/>
                    <a:pt x="125" y="138"/>
                  </a:cubicBezTo>
                  <a:cubicBezTo>
                    <a:pt x="132" y="138"/>
                    <a:pt x="138" y="133"/>
                    <a:pt x="138" y="126"/>
                  </a:cubicBezTo>
                  <a:cubicBezTo>
                    <a:pt x="138" y="126"/>
                    <a:pt x="139" y="118"/>
                    <a:pt x="139" y="110"/>
                  </a:cubicBezTo>
                  <a:cubicBezTo>
                    <a:pt x="139" y="101"/>
                    <a:pt x="138" y="93"/>
                    <a:pt x="138" y="93"/>
                  </a:cubicBezTo>
                  <a:cubicBezTo>
                    <a:pt x="138" y="87"/>
                    <a:pt x="132" y="81"/>
                    <a:pt x="125" y="81"/>
                  </a:cubicBezTo>
                  <a:close/>
                  <a:moveTo>
                    <a:pt x="74" y="95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4" y="90"/>
                    <a:pt x="74" y="90"/>
                    <a:pt x="74" y="90"/>
                  </a:cubicBezTo>
                  <a:lnTo>
                    <a:pt x="74" y="95"/>
                  </a:lnTo>
                  <a:close/>
                  <a:moveTo>
                    <a:pt x="91" y="128"/>
                  </a:moveTo>
                  <a:cubicBezTo>
                    <a:pt x="85" y="128"/>
                    <a:pt x="85" y="128"/>
                    <a:pt x="85" y="128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5" y="125"/>
                    <a:pt x="82" y="128"/>
                    <a:pt x="79" y="128"/>
                  </a:cubicBezTo>
                  <a:cubicBezTo>
                    <a:pt x="75" y="128"/>
                    <a:pt x="75" y="125"/>
                    <a:pt x="75" y="125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0" y="125"/>
                    <a:pt x="82" y="125"/>
                  </a:cubicBezTo>
                  <a:cubicBezTo>
                    <a:pt x="84" y="125"/>
                    <a:pt x="85" y="123"/>
                    <a:pt x="85" y="123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91" y="99"/>
                    <a:pt x="91" y="99"/>
                    <a:pt x="91" y="99"/>
                  </a:cubicBezTo>
                  <a:lnTo>
                    <a:pt x="91" y="128"/>
                  </a:lnTo>
                  <a:close/>
                  <a:moveTo>
                    <a:pt x="111" y="122"/>
                  </a:moveTo>
                  <a:cubicBezTo>
                    <a:pt x="111" y="122"/>
                    <a:pt x="111" y="128"/>
                    <a:pt x="106" y="128"/>
                  </a:cubicBezTo>
                  <a:cubicBezTo>
                    <a:pt x="103" y="128"/>
                    <a:pt x="102" y="127"/>
                    <a:pt x="101" y="126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2" y="101"/>
                    <a:pt x="104" y="99"/>
                    <a:pt x="106" y="99"/>
                  </a:cubicBezTo>
                  <a:cubicBezTo>
                    <a:pt x="110" y="99"/>
                    <a:pt x="111" y="102"/>
                    <a:pt x="111" y="106"/>
                  </a:cubicBezTo>
                  <a:cubicBezTo>
                    <a:pt x="111" y="110"/>
                    <a:pt x="111" y="122"/>
                    <a:pt x="111" y="122"/>
                  </a:cubicBezTo>
                  <a:close/>
                  <a:moveTo>
                    <a:pt x="132" y="106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21" y="124"/>
                    <a:pt x="123" y="124"/>
                  </a:cubicBezTo>
                  <a:cubicBezTo>
                    <a:pt x="126" y="124"/>
                    <a:pt x="126" y="121"/>
                    <a:pt x="126" y="121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1" y="128"/>
                    <a:pt x="124" y="128"/>
                  </a:cubicBezTo>
                  <a:cubicBezTo>
                    <a:pt x="117" y="128"/>
                    <a:pt x="115" y="123"/>
                    <a:pt x="115" y="123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5" y="106"/>
                    <a:pt x="115" y="99"/>
                    <a:pt x="124" y="99"/>
                  </a:cubicBezTo>
                  <a:cubicBezTo>
                    <a:pt x="132" y="99"/>
                    <a:pt x="132" y="106"/>
                    <a:pt x="132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ślíḋè-Rectangle 12"/>
            <p:cNvSpPr/>
            <p:nvPr/>
          </p:nvSpPr>
          <p:spPr>
            <a:xfrm>
              <a:off x="6278016" y="1123954"/>
              <a:ext cx="5185925" cy="3697807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25" name="íṩľíḍè-TextBox 21"/>
          <p:cNvSpPr txBox="1"/>
          <p:nvPr/>
        </p:nvSpPr>
        <p:spPr>
          <a:xfrm>
            <a:off x="477439" y="3528272"/>
            <a:ext cx="8065296" cy="387315"/>
          </a:xfrm>
          <a:prstGeom prst="rect">
            <a:avLst/>
          </a:prstGeom>
        </p:spPr>
        <p:txBody>
          <a:bodyPr wrap="none" anchor="ctr">
            <a:normAutofit lnSpcReduction="10000"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标题文本预设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íṩľíḍè-TextBox 22"/>
          <p:cNvSpPr txBox="1"/>
          <p:nvPr/>
        </p:nvSpPr>
        <p:spPr>
          <a:xfrm>
            <a:off x="453624" y="3905020"/>
            <a:ext cx="8065296" cy="394536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noProof="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endParaRPr lang="zh-CN" altLang="en-US" sz="1200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647584" y="2867890"/>
            <a:ext cx="2210666" cy="799999"/>
            <a:chOff x="874713" y="3325188"/>
            <a:chExt cx="2947554" cy="1066665"/>
          </a:xfrm>
        </p:grpSpPr>
        <p:sp>
          <p:nvSpPr>
            <p:cNvPr id="42" name="矩形 41"/>
            <p:cNvSpPr/>
            <p:nvPr/>
          </p:nvSpPr>
          <p:spPr>
            <a:xfrm>
              <a:off x="874713" y="3677812"/>
              <a:ext cx="2947554" cy="7140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4713" y="3325188"/>
              <a:ext cx="2241974" cy="4837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标题内容预设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624926" y="1281164"/>
            <a:ext cx="3881432" cy="3343755"/>
            <a:chOff x="2624926" y="1281164"/>
            <a:chExt cx="3881432" cy="3343755"/>
          </a:xfrm>
        </p:grpSpPr>
        <p:sp>
          <p:nvSpPr>
            <p:cNvPr id="4" name="Freeform: Shape 5"/>
            <p:cNvSpPr/>
            <p:nvPr/>
          </p:nvSpPr>
          <p:spPr bwMode="auto">
            <a:xfrm>
              <a:off x="3183934" y="2293211"/>
              <a:ext cx="25277" cy="28194"/>
            </a:xfrm>
            <a:custGeom>
              <a:avLst/>
              <a:gdLst>
                <a:gd name="T0" fmla="*/ 5 w 11"/>
                <a:gd name="T1" fmla="*/ 12 h 12"/>
                <a:gd name="T2" fmla="*/ 3 w 11"/>
                <a:gd name="T3" fmla="*/ 11 h 12"/>
                <a:gd name="T4" fmla="*/ 1 w 11"/>
                <a:gd name="T5" fmla="*/ 5 h 12"/>
                <a:gd name="T6" fmla="*/ 3 w 11"/>
                <a:gd name="T7" fmla="*/ 3 h 12"/>
                <a:gd name="T8" fmla="*/ 9 w 11"/>
                <a:gd name="T9" fmla="*/ 2 h 12"/>
                <a:gd name="T10" fmla="*/ 10 w 11"/>
                <a:gd name="T11" fmla="*/ 8 h 12"/>
                <a:gd name="T12" fmla="*/ 9 w 11"/>
                <a:gd name="T13" fmla="*/ 10 h 12"/>
                <a:gd name="T14" fmla="*/ 5 w 1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5" y="12"/>
                  </a:moveTo>
                  <a:cubicBezTo>
                    <a:pt x="4" y="12"/>
                    <a:pt x="3" y="11"/>
                    <a:pt x="3" y="11"/>
                  </a:cubicBezTo>
                  <a:cubicBezTo>
                    <a:pt x="1" y="10"/>
                    <a:pt x="0" y="7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7" y="0"/>
                    <a:pt x="9" y="2"/>
                  </a:cubicBezTo>
                  <a:cubicBezTo>
                    <a:pt x="11" y="3"/>
                    <a:pt x="11" y="6"/>
                    <a:pt x="10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1"/>
                    <a:pt x="6" y="12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6"/>
            <p:cNvSpPr/>
            <p:nvPr/>
          </p:nvSpPr>
          <p:spPr bwMode="auto">
            <a:xfrm>
              <a:off x="2948664" y="2333072"/>
              <a:ext cx="237214" cy="528870"/>
            </a:xfrm>
            <a:custGeom>
              <a:avLst/>
              <a:gdLst>
                <a:gd name="T0" fmla="*/ 4 w 103"/>
                <a:gd name="T1" fmla="*/ 230 h 230"/>
                <a:gd name="T2" fmla="*/ 1 w 103"/>
                <a:gd name="T3" fmla="*/ 221 h 230"/>
                <a:gd name="T4" fmla="*/ 10 w 103"/>
                <a:gd name="T5" fmla="*/ 223 h 230"/>
                <a:gd name="T6" fmla="*/ 5 w 103"/>
                <a:gd name="T7" fmla="*/ 230 h 230"/>
                <a:gd name="T8" fmla="*/ 9 w 103"/>
                <a:gd name="T9" fmla="*/ 209 h 230"/>
                <a:gd name="T10" fmla="*/ 7 w 103"/>
                <a:gd name="T11" fmla="*/ 200 h 230"/>
                <a:gd name="T12" fmla="*/ 15 w 103"/>
                <a:gd name="T13" fmla="*/ 202 h 230"/>
                <a:gd name="T14" fmla="*/ 10 w 103"/>
                <a:gd name="T15" fmla="*/ 209 h 230"/>
                <a:gd name="T16" fmla="*/ 14 w 103"/>
                <a:gd name="T17" fmla="*/ 189 h 230"/>
                <a:gd name="T18" fmla="*/ 13 w 103"/>
                <a:gd name="T19" fmla="*/ 179 h 230"/>
                <a:gd name="T20" fmla="*/ 21 w 103"/>
                <a:gd name="T21" fmla="*/ 181 h 230"/>
                <a:gd name="T22" fmla="*/ 16 w 103"/>
                <a:gd name="T23" fmla="*/ 189 h 230"/>
                <a:gd name="T24" fmla="*/ 21 w 103"/>
                <a:gd name="T25" fmla="*/ 168 h 230"/>
                <a:gd name="T26" fmla="*/ 19 w 103"/>
                <a:gd name="T27" fmla="*/ 158 h 230"/>
                <a:gd name="T28" fmla="*/ 28 w 103"/>
                <a:gd name="T29" fmla="*/ 161 h 230"/>
                <a:gd name="T30" fmla="*/ 22 w 103"/>
                <a:gd name="T31" fmla="*/ 168 h 230"/>
                <a:gd name="T32" fmla="*/ 28 w 103"/>
                <a:gd name="T33" fmla="*/ 148 h 230"/>
                <a:gd name="T34" fmla="*/ 27 w 103"/>
                <a:gd name="T35" fmla="*/ 138 h 230"/>
                <a:gd name="T36" fmla="*/ 35 w 103"/>
                <a:gd name="T37" fmla="*/ 141 h 230"/>
                <a:gd name="T38" fmla="*/ 29 w 103"/>
                <a:gd name="T39" fmla="*/ 148 h 230"/>
                <a:gd name="T40" fmla="*/ 35 w 103"/>
                <a:gd name="T41" fmla="*/ 127 h 230"/>
                <a:gd name="T42" fmla="*/ 34 w 103"/>
                <a:gd name="T43" fmla="*/ 118 h 230"/>
                <a:gd name="T44" fmla="*/ 43 w 103"/>
                <a:gd name="T45" fmla="*/ 121 h 230"/>
                <a:gd name="T46" fmla="*/ 37 w 103"/>
                <a:gd name="T47" fmla="*/ 128 h 230"/>
                <a:gd name="T48" fmla="*/ 43 w 103"/>
                <a:gd name="T49" fmla="*/ 108 h 230"/>
                <a:gd name="T50" fmla="*/ 43 w 103"/>
                <a:gd name="T51" fmla="*/ 98 h 230"/>
                <a:gd name="T52" fmla="*/ 51 w 103"/>
                <a:gd name="T53" fmla="*/ 101 h 230"/>
                <a:gd name="T54" fmla="*/ 45 w 103"/>
                <a:gd name="T55" fmla="*/ 108 h 230"/>
                <a:gd name="T56" fmla="*/ 52 w 103"/>
                <a:gd name="T57" fmla="*/ 88 h 230"/>
                <a:gd name="T58" fmla="*/ 52 w 103"/>
                <a:gd name="T59" fmla="*/ 78 h 230"/>
                <a:gd name="T60" fmla="*/ 60 w 103"/>
                <a:gd name="T61" fmla="*/ 82 h 230"/>
                <a:gd name="T62" fmla="*/ 54 w 103"/>
                <a:gd name="T63" fmla="*/ 88 h 230"/>
                <a:gd name="T64" fmla="*/ 62 w 103"/>
                <a:gd name="T65" fmla="*/ 68 h 230"/>
                <a:gd name="T66" fmla="*/ 62 w 103"/>
                <a:gd name="T67" fmla="*/ 59 h 230"/>
                <a:gd name="T68" fmla="*/ 69 w 103"/>
                <a:gd name="T69" fmla="*/ 63 h 230"/>
                <a:gd name="T70" fmla="*/ 64 w 103"/>
                <a:gd name="T71" fmla="*/ 69 h 230"/>
                <a:gd name="T72" fmla="*/ 71 w 103"/>
                <a:gd name="T73" fmla="*/ 49 h 230"/>
                <a:gd name="T74" fmla="*/ 72 w 103"/>
                <a:gd name="T75" fmla="*/ 40 h 230"/>
                <a:gd name="T76" fmla="*/ 80 w 103"/>
                <a:gd name="T77" fmla="*/ 44 h 230"/>
                <a:gd name="T78" fmla="*/ 74 w 103"/>
                <a:gd name="T79" fmla="*/ 50 h 230"/>
                <a:gd name="T80" fmla="*/ 82 w 103"/>
                <a:gd name="T81" fmla="*/ 31 h 230"/>
                <a:gd name="T82" fmla="*/ 83 w 103"/>
                <a:gd name="T83" fmla="*/ 21 h 230"/>
                <a:gd name="T84" fmla="*/ 90 w 103"/>
                <a:gd name="T85" fmla="*/ 25 h 230"/>
                <a:gd name="T86" fmla="*/ 84 w 103"/>
                <a:gd name="T87" fmla="*/ 31 h 230"/>
                <a:gd name="T88" fmla="*/ 93 w 103"/>
                <a:gd name="T89" fmla="*/ 12 h 230"/>
                <a:gd name="T90" fmla="*/ 94 w 103"/>
                <a:gd name="T91" fmla="*/ 2 h 230"/>
                <a:gd name="T92" fmla="*/ 101 w 103"/>
                <a:gd name="T93" fmla="*/ 7 h 230"/>
                <a:gd name="T94" fmla="*/ 95 w 103"/>
                <a:gd name="T95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230">
                  <a:moveTo>
                    <a:pt x="5" y="230"/>
                  </a:moveTo>
                  <a:cubicBezTo>
                    <a:pt x="4" y="230"/>
                    <a:pt x="4" y="230"/>
                    <a:pt x="4" y="230"/>
                  </a:cubicBezTo>
                  <a:cubicBezTo>
                    <a:pt x="1" y="230"/>
                    <a:pt x="0" y="227"/>
                    <a:pt x="0" y="225"/>
                  </a:cubicBezTo>
                  <a:cubicBezTo>
                    <a:pt x="1" y="221"/>
                    <a:pt x="1" y="221"/>
                    <a:pt x="1" y="221"/>
                  </a:cubicBezTo>
                  <a:cubicBezTo>
                    <a:pt x="2" y="218"/>
                    <a:pt x="4" y="217"/>
                    <a:pt x="7" y="217"/>
                  </a:cubicBezTo>
                  <a:cubicBezTo>
                    <a:pt x="9" y="218"/>
                    <a:pt x="11" y="220"/>
                    <a:pt x="10" y="223"/>
                  </a:cubicBezTo>
                  <a:cubicBezTo>
                    <a:pt x="9" y="227"/>
                    <a:pt x="9" y="227"/>
                    <a:pt x="9" y="227"/>
                  </a:cubicBezTo>
                  <a:cubicBezTo>
                    <a:pt x="9" y="229"/>
                    <a:pt x="7" y="230"/>
                    <a:pt x="5" y="230"/>
                  </a:cubicBezTo>
                  <a:close/>
                  <a:moveTo>
                    <a:pt x="10" y="209"/>
                  </a:moveTo>
                  <a:cubicBezTo>
                    <a:pt x="10" y="209"/>
                    <a:pt x="9" y="209"/>
                    <a:pt x="9" y="209"/>
                  </a:cubicBezTo>
                  <a:cubicBezTo>
                    <a:pt x="6" y="209"/>
                    <a:pt x="5" y="206"/>
                    <a:pt x="6" y="204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7" y="197"/>
                    <a:pt x="10" y="196"/>
                    <a:pt x="12" y="197"/>
                  </a:cubicBezTo>
                  <a:cubicBezTo>
                    <a:pt x="15" y="197"/>
                    <a:pt x="16" y="200"/>
                    <a:pt x="15" y="202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8"/>
                    <a:pt x="12" y="209"/>
                    <a:pt x="10" y="209"/>
                  </a:cubicBezTo>
                  <a:close/>
                  <a:moveTo>
                    <a:pt x="16" y="189"/>
                  </a:moveTo>
                  <a:cubicBezTo>
                    <a:pt x="15" y="189"/>
                    <a:pt x="15" y="189"/>
                    <a:pt x="14" y="189"/>
                  </a:cubicBezTo>
                  <a:cubicBezTo>
                    <a:pt x="12" y="188"/>
                    <a:pt x="11" y="185"/>
                    <a:pt x="11" y="183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3" y="177"/>
                    <a:pt x="16" y="175"/>
                    <a:pt x="18" y="176"/>
                  </a:cubicBezTo>
                  <a:cubicBezTo>
                    <a:pt x="21" y="177"/>
                    <a:pt x="22" y="179"/>
                    <a:pt x="21" y="181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19" y="187"/>
                    <a:pt x="18" y="189"/>
                    <a:pt x="16" y="189"/>
                  </a:cubicBezTo>
                  <a:close/>
                  <a:moveTo>
                    <a:pt x="22" y="168"/>
                  </a:moveTo>
                  <a:cubicBezTo>
                    <a:pt x="22" y="168"/>
                    <a:pt x="21" y="168"/>
                    <a:pt x="21" y="168"/>
                  </a:cubicBezTo>
                  <a:cubicBezTo>
                    <a:pt x="18" y="167"/>
                    <a:pt x="17" y="165"/>
                    <a:pt x="18" y="162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20" y="156"/>
                    <a:pt x="23" y="155"/>
                    <a:pt x="25" y="155"/>
                  </a:cubicBezTo>
                  <a:cubicBezTo>
                    <a:pt x="27" y="156"/>
                    <a:pt x="29" y="159"/>
                    <a:pt x="28" y="161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7"/>
                    <a:pt x="24" y="168"/>
                    <a:pt x="22" y="168"/>
                  </a:cubicBezTo>
                  <a:close/>
                  <a:moveTo>
                    <a:pt x="29" y="148"/>
                  </a:moveTo>
                  <a:cubicBezTo>
                    <a:pt x="29" y="148"/>
                    <a:pt x="28" y="148"/>
                    <a:pt x="28" y="148"/>
                  </a:cubicBezTo>
                  <a:cubicBezTo>
                    <a:pt x="25" y="147"/>
                    <a:pt x="24" y="144"/>
                    <a:pt x="25" y="142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36"/>
                    <a:pt x="30" y="134"/>
                    <a:pt x="32" y="135"/>
                  </a:cubicBezTo>
                  <a:cubicBezTo>
                    <a:pt x="35" y="136"/>
                    <a:pt x="36" y="139"/>
                    <a:pt x="35" y="141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3" y="147"/>
                    <a:pt x="31" y="148"/>
                    <a:pt x="29" y="148"/>
                  </a:cubicBezTo>
                  <a:close/>
                  <a:moveTo>
                    <a:pt x="37" y="128"/>
                  </a:moveTo>
                  <a:cubicBezTo>
                    <a:pt x="36" y="128"/>
                    <a:pt x="36" y="128"/>
                    <a:pt x="35" y="127"/>
                  </a:cubicBezTo>
                  <a:cubicBezTo>
                    <a:pt x="33" y="127"/>
                    <a:pt x="32" y="124"/>
                    <a:pt x="33" y="122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5" y="115"/>
                    <a:pt x="38" y="114"/>
                    <a:pt x="40" y="115"/>
                  </a:cubicBezTo>
                  <a:cubicBezTo>
                    <a:pt x="42" y="116"/>
                    <a:pt x="44" y="119"/>
                    <a:pt x="43" y="121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0" y="127"/>
                    <a:pt x="39" y="128"/>
                    <a:pt x="37" y="128"/>
                  </a:cubicBezTo>
                  <a:close/>
                  <a:moveTo>
                    <a:pt x="45" y="108"/>
                  </a:moveTo>
                  <a:cubicBezTo>
                    <a:pt x="45" y="108"/>
                    <a:pt x="44" y="108"/>
                    <a:pt x="43" y="108"/>
                  </a:cubicBezTo>
                  <a:cubicBezTo>
                    <a:pt x="41" y="107"/>
                    <a:pt x="40" y="104"/>
                    <a:pt x="41" y="102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5"/>
                    <a:pt x="46" y="94"/>
                    <a:pt x="49" y="95"/>
                  </a:cubicBezTo>
                  <a:cubicBezTo>
                    <a:pt x="51" y="96"/>
                    <a:pt x="52" y="99"/>
                    <a:pt x="51" y="101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9" y="107"/>
                    <a:pt x="47" y="108"/>
                    <a:pt x="45" y="108"/>
                  </a:cubicBezTo>
                  <a:close/>
                  <a:moveTo>
                    <a:pt x="54" y="88"/>
                  </a:moveTo>
                  <a:cubicBezTo>
                    <a:pt x="53" y="88"/>
                    <a:pt x="53" y="88"/>
                    <a:pt x="52" y="88"/>
                  </a:cubicBezTo>
                  <a:cubicBezTo>
                    <a:pt x="50" y="87"/>
                    <a:pt x="49" y="84"/>
                    <a:pt x="50" y="82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3" y="76"/>
                    <a:pt x="56" y="75"/>
                    <a:pt x="58" y="76"/>
                  </a:cubicBezTo>
                  <a:cubicBezTo>
                    <a:pt x="60" y="77"/>
                    <a:pt x="61" y="80"/>
                    <a:pt x="60" y="82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7" y="87"/>
                    <a:pt x="56" y="88"/>
                    <a:pt x="54" y="88"/>
                  </a:cubicBezTo>
                  <a:close/>
                  <a:moveTo>
                    <a:pt x="64" y="69"/>
                  </a:moveTo>
                  <a:cubicBezTo>
                    <a:pt x="63" y="69"/>
                    <a:pt x="62" y="69"/>
                    <a:pt x="62" y="68"/>
                  </a:cubicBezTo>
                  <a:cubicBezTo>
                    <a:pt x="59" y="67"/>
                    <a:pt x="58" y="65"/>
                    <a:pt x="60" y="62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3" y="56"/>
                    <a:pt x="65" y="56"/>
                    <a:pt x="68" y="57"/>
                  </a:cubicBezTo>
                  <a:cubicBezTo>
                    <a:pt x="70" y="58"/>
                    <a:pt x="71" y="61"/>
                    <a:pt x="69" y="63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8"/>
                    <a:pt x="65" y="69"/>
                    <a:pt x="64" y="69"/>
                  </a:cubicBezTo>
                  <a:close/>
                  <a:moveTo>
                    <a:pt x="74" y="50"/>
                  </a:moveTo>
                  <a:cubicBezTo>
                    <a:pt x="73" y="50"/>
                    <a:pt x="72" y="50"/>
                    <a:pt x="71" y="49"/>
                  </a:cubicBezTo>
                  <a:cubicBezTo>
                    <a:pt x="69" y="48"/>
                    <a:pt x="69" y="45"/>
                    <a:pt x="70" y="4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3" y="37"/>
                    <a:pt x="76" y="37"/>
                    <a:pt x="78" y="38"/>
                  </a:cubicBezTo>
                  <a:cubicBezTo>
                    <a:pt x="80" y="39"/>
                    <a:pt x="81" y="42"/>
                    <a:pt x="80" y="44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9"/>
                    <a:pt x="75" y="50"/>
                    <a:pt x="74" y="50"/>
                  </a:cubicBezTo>
                  <a:close/>
                  <a:moveTo>
                    <a:pt x="84" y="31"/>
                  </a:moveTo>
                  <a:cubicBezTo>
                    <a:pt x="83" y="31"/>
                    <a:pt x="83" y="31"/>
                    <a:pt x="82" y="31"/>
                  </a:cubicBezTo>
                  <a:cubicBezTo>
                    <a:pt x="80" y="29"/>
                    <a:pt x="79" y="27"/>
                    <a:pt x="80" y="24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19"/>
                    <a:pt x="87" y="18"/>
                    <a:pt x="89" y="19"/>
                  </a:cubicBezTo>
                  <a:cubicBezTo>
                    <a:pt x="91" y="20"/>
                    <a:pt x="91" y="23"/>
                    <a:pt x="90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7" y="30"/>
                    <a:pt x="86" y="31"/>
                    <a:pt x="84" y="31"/>
                  </a:cubicBezTo>
                  <a:close/>
                  <a:moveTo>
                    <a:pt x="95" y="13"/>
                  </a:moveTo>
                  <a:cubicBezTo>
                    <a:pt x="95" y="13"/>
                    <a:pt x="94" y="12"/>
                    <a:pt x="93" y="12"/>
                  </a:cubicBezTo>
                  <a:cubicBezTo>
                    <a:pt x="91" y="11"/>
                    <a:pt x="90" y="8"/>
                    <a:pt x="92" y="6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0"/>
                    <a:pt x="98" y="0"/>
                    <a:pt x="100" y="1"/>
                  </a:cubicBezTo>
                  <a:cubicBezTo>
                    <a:pt x="102" y="2"/>
                    <a:pt x="103" y="5"/>
                    <a:pt x="101" y="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8" y="12"/>
                    <a:pt x="97" y="13"/>
                    <a:pt x="95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7"/>
            <p:cNvSpPr/>
            <p:nvPr/>
          </p:nvSpPr>
          <p:spPr bwMode="auto">
            <a:xfrm>
              <a:off x="2939914" y="2880413"/>
              <a:ext cx="23333" cy="18472"/>
            </a:xfrm>
            <a:custGeom>
              <a:avLst/>
              <a:gdLst>
                <a:gd name="T0" fmla="*/ 9 w 10"/>
                <a:gd name="T1" fmla="*/ 8 h 8"/>
                <a:gd name="T2" fmla="*/ 4 w 10"/>
                <a:gd name="T3" fmla="*/ 7 h 8"/>
                <a:gd name="T4" fmla="*/ 0 w 10"/>
                <a:gd name="T5" fmla="*/ 6 h 8"/>
                <a:gd name="T6" fmla="*/ 1 w 10"/>
                <a:gd name="T7" fmla="*/ 4 h 8"/>
                <a:gd name="T8" fmla="*/ 6 w 10"/>
                <a:gd name="T9" fmla="*/ 1 h 8"/>
                <a:gd name="T10" fmla="*/ 9 w 10"/>
                <a:gd name="T11" fmla="*/ 6 h 8"/>
                <a:gd name="T12" fmla="*/ 9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9" y="8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6" y="1"/>
                  </a:cubicBezTo>
                  <a:cubicBezTo>
                    <a:pt x="8" y="1"/>
                    <a:pt x="10" y="3"/>
                    <a:pt x="9" y="6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4236813" y="1594208"/>
              <a:ext cx="25277" cy="22361"/>
            </a:xfrm>
            <a:custGeom>
              <a:avLst/>
              <a:gdLst>
                <a:gd name="T0" fmla="*/ 4 w 11"/>
                <a:gd name="T1" fmla="*/ 10 h 10"/>
                <a:gd name="T2" fmla="*/ 0 w 11"/>
                <a:gd name="T3" fmla="*/ 6 h 10"/>
                <a:gd name="T4" fmla="*/ 4 w 11"/>
                <a:gd name="T5" fmla="*/ 1 h 10"/>
                <a:gd name="T6" fmla="*/ 6 w 11"/>
                <a:gd name="T7" fmla="*/ 0 h 10"/>
                <a:gd name="T8" fmla="*/ 11 w 11"/>
                <a:gd name="T9" fmla="*/ 4 h 10"/>
                <a:gd name="T10" fmla="*/ 7 w 11"/>
                <a:gd name="T11" fmla="*/ 9 h 10"/>
                <a:gd name="T12" fmla="*/ 5 w 11"/>
                <a:gd name="T13" fmla="*/ 9 h 10"/>
                <a:gd name="T14" fmla="*/ 4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4" y="10"/>
                  </a:moveTo>
                  <a:cubicBezTo>
                    <a:pt x="2" y="10"/>
                    <a:pt x="1" y="8"/>
                    <a:pt x="0" y="6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1" y="6"/>
                    <a:pt x="10" y="9"/>
                    <a:pt x="7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9"/>
            <p:cNvSpPr/>
            <p:nvPr/>
          </p:nvSpPr>
          <p:spPr bwMode="auto">
            <a:xfrm>
              <a:off x="3673916" y="1602958"/>
              <a:ext cx="545398" cy="237214"/>
            </a:xfrm>
            <a:custGeom>
              <a:avLst/>
              <a:gdLst>
                <a:gd name="T0" fmla="*/ 2 w 237"/>
                <a:gd name="T1" fmla="*/ 101 h 103"/>
                <a:gd name="T2" fmla="*/ 7 w 237"/>
                <a:gd name="T3" fmla="*/ 93 h 103"/>
                <a:gd name="T4" fmla="*/ 11 w 237"/>
                <a:gd name="T5" fmla="*/ 100 h 103"/>
                <a:gd name="T6" fmla="*/ 5 w 237"/>
                <a:gd name="T7" fmla="*/ 103 h 103"/>
                <a:gd name="T8" fmla="*/ 20 w 237"/>
                <a:gd name="T9" fmla="*/ 90 h 103"/>
                <a:gd name="T10" fmla="*/ 26 w 237"/>
                <a:gd name="T11" fmla="*/ 81 h 103"/>
                <a:gd name="T12" fmla="*/ 30 w 237"/>
                <a:gd name="T13" fmla="*/ 89 h 103"/>
                <a:gd name="T14" fmla="*/ 24 w 237"/>
                <a:gd name="T15" fmla="*/ 92 h 103"/>
                <a:gd name="T16" fmla="*/ 39 w 237"/>
                <a:gd name="T17" fmla="*/ 79 h 103"/>
                <a:gd name="T18" fmla="*/ 45 w 237"/>
                <a:gd name="T19" fmla="*/ 70 h 103"/>
                <a:gd name="T20" fmla="*/ 49 w 237"/>
                <a:gd name="T21" fmla="*/ 78 h 103"/>
                <a:gd name="T22" fmla="*/ 43 w 237"/>
                <a:gd name="T23" fmla="*/ 81 h 103"/>
                <a:gd name="T24" fmla="*/ 59 w 237"/>
                <a:gd name="T25" fmla="*/ 68 h 103"/>
                <a:gd name="T26" fmla="*/ 65 w 237"/>
                <a:gd name="T27" fmla="*/ 60 h 103"/>
                <a:gd name="T28" fmla="*/ 69 w 237"/>
                <a:gd name="T29" fmla="*/ 68 h 103"/>
                <a:gd name="T30" fmla="*/ 63 w 237"/>
                <a:gd name="T31" fmla="*/ 71 h 103"/>
                <a:gd name="T32" fmla="*/ 79 w 237"/>
                <a:gd name="T33" fmla="*/ 58 h 103"/>
                <a:gd name="T34" fmla="*/ 85 w 237"/>
                <a:gd name="T35" fmla="*/ 50 h 103"/>
                <a:gd name="T36" fmla="*/ 88 w 237"/>
                <a:gd name="T37" fmla="*/ 58 h 103"/>
                <a:gd name="T38" fmla="*/ 83 w 237"/>
                <a:gd name="T39" fmla="*/ 61 h 103"/>
                <a:gd name="T40" fmla="*/ 99 w 237"/>
                <a:gd name="T41" fmla="*/ 49 h 103"/>
                <a:gd name="T42" fmla="*/ 105 w 237"/>
                <a:gd name="T43" fmla="*/ 41 h 103"/>
                <a:gd name="T44" fmla="*/ 108 w 237"/>
                <a:gd name="T45" fmla="*/ 50 h 103"/>
                <a:gd name="T46" fmla="*/ 103 w 237"/>
                <a:gd name="T47" fmla="*/ 52 h 103"/>
                <a:gd name="T48" fmla="*/ 119 w 237"/>
                <a:gd name="T49" fmla="*/ 40 h 103"/>
                <a:gd name="T50" fmla="*/ 125 w 237"/>
                <a:gd name="T51" fmla="*/ 33 h 103"/>
                <a:gd name="T52" fmla="*/ 129 w 237"/>
                <a:gd name="T53" fmla="*/ 41 h 103"/>
                <a:gd name="T54" fmla="*/ 123 w 237"/>
                <a:gd name="T55" fmla="*/ 43 h 103"/>
                <a:gd name="T56" fmla="*/ 139 w 237"/>
                <a:gd name="T57" fmla="*/ 32 h 103"/>
                <a:gd name="T58" fmla="*/ 146 w 237"/>
                <a:gd name="T59" fmla="*/ 25 h 103"/>
                <a:gd name="T60" fmla="*/ 149 w 237"/>
                <a:gd name="T61" fmla="*/ 33 h 103"/>
                <a:gd name="T62" fmla="*/ 143 w 237"/>
                <a:gd name="T63" fmla="*/ 35 h 103"/>
                <a:gd name="T64" fmla="*/ 160 w 237"/>
                <a:gd name="T65" fmla="*/ 25 h 103"/>
                <a:gd name="T66" fmla="*/ 167 w 237"/>
                <a:gd name="T67" fmla="*/ 18 h 103"/>
                <a:gd name="T68" fmla="*/ 170 w 237"/>
                <a:gd name="T69" fmla="*/ 26 h 103"/>
                <a:gd name="T70" fmla="*/ 164 w 237"/>
                <a:gd name="T71" fmla="*/ 28 h 103"/>
                <a:gd name="T72" fmla="*/ 181 w 237"/>
                <a:gd name="T73" fmla="*/ 18 h 103"/>
                <a:gd name="T74" fmla="*/ 188 w 237"/>
                <a:gd name="T75" fmla="*/ 11 h 103"/>
                <a:gd name="T76" fmla="*/ 191 w 237"/>
                <a:gd name="T77" fmla="*/ 20 h 103"/>
                <a:gd name="T78" fmla="*/ 185 w 237"/>
                <a:gd name="T79" fmla="*/ 21 h 103"/>
                <a:gd name="T80" fmla="*/ 202 w 237"/>
                <a:gd name="T81" fmla="*/ 12 h 103"/>
                <a:gd name="T82" fmla="*/ 210 w 237"/>
                <a:gd name="T83" fmla="*/ 6 h 103"/>
                <a:gd name="T84" fmla="*/ 212 w 237"/>
                <a:gd name="T85" fmla="*/ 14 h 103"/>
                <a:gd name="T86" fmla="*/ 207 w 237"/>
                <a:gd name="T87" fmla="*/ 15 h 103"/>
                <a:gd name="T88" fmla="*/ 224 w 237"/>
                <a:gd name="T89" fmla="*/ 7 h 103"/>
                <a:gd name="T90" fmla="*/ 231 w 237"/>
                <a:gd name="T91" fmla="*/ 0 h 103"/>
                <a:gd name="T92" fmla="*/ 233 w 237"/>
                <a:gd name="T93" fmla="*/ 9 h 103"/>
                <a:gd name="T94" fmla="*/ 228 w 237"/>
                <a:gd name="T95" fmla="*/ 1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7" h="103">
                  <a:moveTo>
                    <a:pt x="5" y="103"/>
                  </a:moveTo>
                  <a:cubicBezTo>
                    <a:pt x="4" y="103"/>
                    <a:pt x="3" y="103"/>
                    <a:pt x="2" y="101"/>
                  </a:cubicBezTo>
                  <a:cubicBezTo>
                    <a:pt x="0" y="99"/>
                    <a:pt x="1" y="96"/>
                    <a:pt x="3" y="95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92"/>
                    <a:pt x="12" y="92"/>
                    <a:pt x="13" y="94"/>
                  </a:cubicBezTo>
                  <a:cubicBezTo>
                    <a:pt x="14" y="96"/>
                    <a:pt x="14" y="99"/>
                    <a:pt x="11" y="100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6" y="103"/>
                    <a:pt x="5" y="103"/>
                  </a:cubicBezTo>
                  <a:close/>
                  <a:moveTo>
                    <a:pt x="24" y="92"/>
                  </a:moveTo>
                  <a:cubicBezTo>
                    <a:pt x="23" y="92"/>
                    <a:pt x="21" y="91"/>
                    <a:pt x="20" y="90"/>
                  </a:cubicBezTo>
                  <a:cubicBezTo>
                    <a:pt x="19" y="88"/>
                    <a:pt x="20" y="85"/>
                    <a:pt x="22" y="84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8" y="80"/>
                    <a:pt x="31" y="81"/>
                    <a:pt x="32" y="83"/>
                  </a:cubicBezTo>
                  <a:cubicBezTo>
                    <a:pt x="33" y="85"/>
                    <a:pt x="32" y="88"/>
                    <a:pt x="30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2"/>
                    <a:pt x="25" y="92"/>
                    <a:pt x="24" y="92"/>
                  </a:cubicBezTo>
                  <a:close/>
                  <a:moveTo>
                    <a:pt x="43" y="81"/>
                  </a:moveTo>
                  <a:cubicBezTo>
                    <a:pt x="42" y="81"/>
                    <a:pt x="40" y="80"/>
                    <a:pt x="39" y="79"/>
                  </a:cubicBezTo>
                  <a:cubicBezTo>
                    <a:pt x="38" y="76"/>
                    <a:pt x="39" y="74"/>
                    <a:pt x="41" y="73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50" y="70"/>
                    <a:pt x="51" y="72"/>
                  </a:cubicBezTo>
                  <a:cubicBezTo>
                    <a:pt x="52" y="74"/>
                    <a:pt x="51" y="77"/>
                    <a:pt x="49" y="78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4" y="81"/>
                    <a:pt x="43" y="81"/>
                  </a:cubicBezTo>
                  <a:close/>
                  <a:moveTo>
                    <a:pt x="63" y="71"/>
                  </a:moveTo>
                  <a:cubicBezTo>
                    <a:pt x="61" y="71"/>
                    <a:pt x="60" y="70"/>
                    <a:pt x="59" y="68"/>
                  </a:cubicBezTo>
                  <a:cubicBezTo>
                    <a:pt x="58" y="66"/>
                    <a:pt x="59" y="63"/>
                    <a:pt x="61" y="62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7" y="59"/>
                    <a:pt x="70" y="60"/>
                    <a:pt x="71" y="62"/>
                  </a:cubicBezTo>
                  <a:cubicBezTo>
                    <a:pt x="72" y="64"/>
                    <a:pt x="71" y="67"/>
                    <a:pt x="69" y="68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3" y="71"/>
                    <a:pt x="63" y="71"/>
                  </a:cubicBezTo>
                  <a:close/>
                  <a:moveTo>
                    <a:pt x="83" y="61"/>
                  </a:moveTo>
                  <a:cubicBezTo>
                    <a:pt x="81" y="61"/>
                    <a:pt x="79" y="60"/>
                    <a:pt x="79" y="58"/>
                  </a:cubicBezTo>
                  <a:cubicBezTo>
                    <a:pt x="77" y="56"/>
                    <a:pt x="78" y="53"/>
                    <a:pt x="81" y="52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7" y="49"/>
                    <a:pt x="89" y="50"/>
                    <a:pt x="91" y="53"/>
                  </a:cubicBezTo>
                  <a:cubicBezTo>
                    <a:pt x="92" y="55"/>
                    <a:pt x="91" y="57"/>
                    <a:pt x="88" y="58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1"/>
                    <a:pt x="83" y="61"/>
                    <a:pt x="83" y="61"/>
                  </a:cubicBezTo>
                  <a:close/>
                  <a:moveTo>
                    <a:pt x="103" y="52"/>
                  </a:moveTo>
                  <a:cubicBezTo>
                    <a:pt x="101" y="52"/>
                    <a:pt x="99" y="51"/>
                    <a:pt x="99" y="49"/>
                  </a:cubicBezTo>
                  <a:cubicBezTo>
                    <a:pt x="98" y="47"/>
                    <a:pt x="99" y="44"/>
                    <a:pt x="101" y="43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0"/>
                    <a:pt x="110" y="41"/>
                    <a:pt x="111" y="44"/>
                  </a:cubicBezTo>
                  <a:cubicBezTo>
                    <a:pt x="112" y="46"/>
                    <a:pt x="111" y="49"/>
                    <a:pt x="108" y="50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2"/>
                    <a:pt x="103" y="52"/>
                    <a:pt x="103" y="52"/>
                  </a:cubicBezTo>
                  <a:close/>
                  <a:moveTo>
                    <a:pt x="123" y="43"/>
                  </a:moveTo>
                  <a:cubicBezTo>
                    <a:pt x="121" y="43"/>
                    <a:pt x="119" y="42"/>
                    <a:pt x="119" y="40"/>
                  </a:cubicBezTo>
                  <a:cubicBezTo>
                    <a:pt x="118" y="38"/>
                    <a:pt x="119" y="35"/>
                    <a:pt x="121" y="35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8" y="32"/>
                    <a:pt x="130" y="33"/>
                    <a:pt x="131" y="35"/>
                  </a:cubicBezTo>
                  <a:cubicBezTo>
                    <a:pt x="132" y="38"/>
                    <a:pt x="131" y="40"/>
                    <a:pt x="129" y="41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4" y="43"/>
                    <a:pt x="123" y="43"/>
                    <a:pt x="123" y="43"/>
                  </a:cubicBezTo>
                  <a:close/>
                  <a:moveTo>
                    <a:pt x="143" y="35"/>
                  </a:moveTo>
                  <a:cubicBezTo>
                    <a:pt x="142" y="35"/>
                    <a:pt x="140" y="34"/>
                    <a:pt x="139" y="32"/>
                  </a:cubicBezTo>
                  <a:cubicBezTo>
                    <a:pt x="138" y="30"/>
                    <a:pt x="140" y="27"/>
                    <a:pt x="142" y="27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8" y="24"/>
                    <a:pt x="151" y="26"/>
                    <a:pt x="152" y="28"/>
                  </a:cubicBezTo>
                  <a:cubicBezTo>
                    <a:pt x="153" y="30"/>
                    <a:pt x="151" y="33"/>
                    <a:pt x="149" y="33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3" y="35"/>
                  </a:cubicBezTo>
                  <a:close/>
                  <a:moveTo>
                    <a:pt x="164" y="28"/>
                  </a:moveTo>
                  <a:cubicBezTo>
                    <a:pt x="162" y="28"/>
                    <a:pt x="161" y="27"/>
                    <a:pt x="160" y="25"/>
                  </a:cubicBezTo>
                  <a:cubicBezTo>
                    <a:pt x="159" y="23"/>
                    <a:pt x="161" y="20"/>
                    <a:pt x="163" y="19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9" y="17"/>
                    <a:pt x="172" y="18"/>
                    <a:pt x="173" y="21"/>
                  </a:cubicBezTo>
                  <a:cubicBezTo>
                    <a:pt x="173" y="23"/>
                    <a:pt x="172" y="26"/>
                    <a:pt x="170" y="26"/>
                  </a:cubicBezTo>
                  <a:cubicBezTo>
                    <a:pt x="166" y="28"/>
                    <a:pt x="166" y="28"/>
                    <a:pt x="166" y="28"/>
                  </a:cubicBezTo>
                  <a:cubicBezTo>
                    <a:pt x="165" y="28"/>
                    <a:pt x="165" y="28"/>
                    <a:pt x="164" y="28"/>
                  </a:cubicBezTo>
                  <a:close/>
                  <a:moveTo>
                    <a:pt x="185" y="21"/>
                  </a:moveTo>
                  <a:cubicBezTo>
                    <a:pt x="183" y="21"/>
                    <a:pt x="182" y="20"/>
                    <a:pt x="181" y="18"/>
                  </a:cubicBezTo>
                  <a:cubicBezTo>
                    <a:pt x="180" y="16"/>
                    <a:pt x="182" y="13"/>
                    <a:pt x="184" y="13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91" y="11"/>
                    <a:pt x="193" y="12"/>
                    <a:pt x="194" y="14"/>
                  </a:cubicBezTo>
                  <a:cubicBezTo>
                    <a:pt x="194" y="17"/>
                    <a:pt x="193" y="19"/>
                    <a:pt x="191" y="20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6" y="21"/>
                    <a:pt x="186" y="21"/>
                    <a:pt x="185" y="21"/>
                  </a:cubicBezTo>
                  <a:close/>
                  <a:moveTo>
                    <a:pt x="207" y="15"/>
                  </a:moveTo>
                  <a:cubicBezTo>
                    <a:pt x="205" y="15"/>
                    <a:pt x="203" y="14"/>
                    <a:pt x="202" y="12"/>
                  </a:cubicBezTo>
                  <a:cubicBezTo>
                    <a:pt x="202" y="10"/>
                    <a:pt x="203" y="7"/>
                    <a:pt x="205" y="7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12" y="5"/>
                    <a:pt x="214" y="6"/>
                    <a:pt x="215" y="9"/>
                  </a:cubicBezTo>
                  <a:cubicBezTo>
                    <a:pt x="216" y="11"/>
                    <a:pt x="214" y="14"/>
                    <a:pt x="212" y="14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7" y="15"/>
                    <a:pt x="207" y="15"/>
                    <a:pt x="207" y="15"/>
                  </a:cubicBezTo>
                  <a:close/>
                  <a:moveTo>
                    <a:pt x="228" y="10"/>
                  </a:moveTo>
                  <a:cubicBezTo>
                    <a:pt x="226" y="10"/>
                    <a:pt x="224" y="9"/>
                    <a:pt x="224" y="7"/>
                  </a:cubicBezTo>
                  <a:cubicBezTo>
                    <a:pt x="223" y="4"/>
                    <a:pt x="225" y="2"/>
                    <a:pt x="227" y="1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4" y="0"/>
                    <a:pt x="236" y="1"/>
                    <a:pt x="237" y="4"/>
                  </a:cubicBezTo>
                  <a:cubicBezTo>
                    <a:pt x="237" y="6"/>
                    <a:pt x="236" y="9"/>
                    <a:pt x="233" y="9"/>
                  </a:cubicBezTo>
                  <a:cubicBezTo>
                    <a:pt x="229" y="10"/>
                    <a:pt x="229" y="10"/>
                    <a:pt x="229" y="10"/>
                  </a:cubicBezTo>
                  <a:lnTo>
                    <a:pt x="228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10"/>
            <p:cNvSpPr/>
            <p:nvPr/>
          </p:nvSpPr>
          <p:spPr bwMode="auto">
            <a:xfrm>
              <a:off x="3636973" y="1840172"/>
              <a:ext cx="27221" cy="25277"/>
            </a:xfrm>
            <a:custGeom>
              <a:avLst/>
              <a:gdLst>
                <a:gd name="T0" fmla="*/ 5 w 12"/>
                <a:gd name="T1" fmla="*/ 11 h 11"/>
                <a:gd name="T2" fmla="*/ 1 w 12"/>
                <a:gd name="T3" fmla="*/ 9 h 11"/>
                <a:gd name="T4" fmla="*/ 2 w 12"/>
                <a:gd name="T5" fmla="*/ 3 h 11"/>
                <a:gd name="T6" fmla="*/ 4 w 12"/>
                <a:gd name="T7" fmla="*/ 2 h 11"/>
                <a:gd name="T8" fmla="*/ 10 w 12"/>
                <a:gd name="T9" fmla="*/ 3 h 11"/>
                <a:gd name="T10" fmla="*/ 9 w 12"/>
                <a:gd name="T11" fmla="*/ 9 h 11"/>
                <a:gd name="T12" fmla="*/ 7 w 12"/>
                <a:gd name="T13" fmla="*/ 10 h 11"/>
                <a:gd name="T14" fmla="*/ 5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3" y="11"/>
                    <a:pt x="2" y="11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2" y="5"/>
                    <a:pt x="11" y="8"/>
                    <a:pt x="9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6" y="11"/>
                    <a:pt x="5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1"/>
            <p:cNvSpPr/>
            <p:nvPr/>
          </p:nvSpPr>
          <p:spPr bwMode="auto">
            <a:xfrm>
              <a:off x="5479269" y="1840172"/>
              <a:ext cx="28194" cy="25277"/>
            </a:xfrm>
            <a:custGeom>
              <a:avLst/>
              <a:gdLst>
                <a:gd name="T0" fmla="*/ 7 w 12"/>
                <a:gd name="T1" fmla="*/ 11 h 11"/>
                <a:gd name="T2" fmla="*/ 4 w 12"/>
                <a:gd name="T3" fmla="*/ 10 h 11"/>
                <a:gd name="T4" fmla="*/ 2 w 12"/>
                <a:gd name="T5" fmla="*/ 9 h 11"/>
                <a:gd name="T6" fmla="*/ 1 w 12"/>
                <a:gd name="T7" fmla="*/ 2 h 11"/>
                <a:gd name="T8" fmla="*/ 7 w 12"/>
                <a:gd name="T9" fmla="*/ 1 h 11"/>
                <a:gd name="T10" fmla="*/ 9 w 12"/>
                <a:gd name="T11" fmla="*/ 2 h 11"/>
                <a:gd name="T12" fmla="*/ 10 w 12"/>
                <a:gd name="T13" fmla="*/ 9 h 11"/>
                <a:gd name="T14" fmla="*/ 7 w 1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cubicBezTo>
                    <a:pt x="6" y="11"/>
                    <a:pt x="5" y="10"/>
                    <a:pt x="4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4"/>
                    <a:pt x="12" y="7"/>
                    <a:pt x="10" y="9"/>
                  </a:cubicBezTo>
                  <a:cubicBezTo>
                    <a:pt x="9" y="10"/>
                    <a:pt x="8" y="11"/>
                    <a:pt x="7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4913456" y="1601013"/>
              <a:ext cx="554147" cy="239159"/>
            </a:xfrm>
            <a:custGeom>
              <a:avLst/>
              <a:gdLst>
                <a:gd name="T0" fmla="*/ 233 w 241"/>
                <a:gd name="T1" fmla="*/ 103 h 104"/>
                <a:gd name="T2" fmla="*/ 228 w 241"/>
                <a:gd name="T3" fmla="*/ 94 h 104"/>
                <a:gd name="T4" fmla="*/ 238 w 241"/>
                <a:gd name="T5" fmla="*/ 95 h 104"/>
                <a:gd name="T6" fmla="*/ 236 w 241"/>
                <a:gd name="T7" fmla="*/ 104 h 104"/>
                <a:gd name="T8" fmla="*/ 214 w 241"/>
                <a:gd name="T9" fmla="*/ 91 h 104"/>
                <a:gd name="T10" fmla="*/ 209 w 241"/>
                <a:gd name="T11" fmla="*/ 83 h 104"/>
                <a:gd name="T12" fmla="*/ 219 w 241"/>
                <a:gd name="T13" fmla="*/ 84 h 104"/>
                <a:gd name="T14" fmla="*/ 217 w 241"/>
                <a:gd name="T15" fmla="*/ 92 h 104"/>
                <a:gd name="T16" fmla="*/ 195 w 241"/>
                <a:gd name="T17" fmla="*/ 80 h 104"/>
                <a:gd name="T18" fmla="*/ 189 w 241"/>
                <a:gd name="T19" fmla="*/ 72 h 104"/>
                <a:gd name="T20" fmla="*/ 199 w 241"/>
                <a:gd name="T21" fmla="*/ 73 h 104"/>
                <a:gd name="T22" fmla="*/ 197 w 241"/>
                <a:gd name="T23" fmla="*/ 81 h 104"/>
                <a:gd name="T24" fmla="*/ 175 w 241"/>
                <a:gd name="T25" fmla="*/ 70 h 104"/>
                <a:gd name="T26" fmla="*/ 170 w 241"/>
                <a:gd name="T27" fmla="*/ 62 h 104"/>
                <a:gd name="T28" fmla="*/ 179 w 241"/>
                <a:gd name="T29" fmla="*/ 62 h 104"/>
                <a:gd name="T30" fmla="*/ 177 w 241"/>
                <a:gd name="T31" fmla="*/ 70 h 104"/>
                <a:gd name="T32" fmla="*/ 156 w 241"/>
                <a:gd name="T33" fmla="*/ 60 h 104"/>
                <a:gd name="T34" fmla="*/ 149 w 241"/>
                <a:gd name="T35" fmla="*/ 52 h 104"/>
                <a:gd name="T36" fmla="*/ 159 w 241"/>
                <a:gd name="T37" fmla="*/ 52 h 104"/>
                <a:gd name="T38" fmla="*/ 157 w 241"/>
                <a:gd name="T39" fmla="*/ 61 h 104"/>
                <a:gd name="T40" fmla="*/ 135 w 241"/>
                <a:gd name="T41" fmla="*/ 51 h 104"/>
                <a:gd name="T42" fmla="*/ 129 w 241"/>
                <a:gd name="T43" fmla="*/ 43 h 104"/>
                <a:gd name="T44" fmla="*/ 139 w 241"/>
                <a:gd name="T45" fmla="*/ 43 h 104"/>
                <a:gd name="T46" fmla="*/ 137 w 241"/>
                <a:gd name="T47" fmla="*/ 51 h 104"/>
                <a:gd name="T48" fmla="*/ 115 w 241"/>
                <a:gd name="T49" fmla="*/ 43 h 104"/>
                <a:gd name="T50" fmla="*/ 108 w 241"/>
                <a:gd name="T51" fmla="*/ 35 h 104"/>
                <a:gd name="T52" fmla="*/ 118 w 241"/>
                <a:gd name="T53" fmla="*/ 34 h 104"/>
                <a:gd name="T54" fmla="*/ 116 w 241"/>
                <a:gd name="T55" fmla="*/ 43 h 104"/>
                <a:gd name="T56" fmla="*/ 94 w 241"/>
                <a:gd name="T57" fmla="*/ 35 h 104"/>
                <a:gd name="T58" fmla="*/ 87 w 241"/>
                <a:gd name="T59" fmla="*/ 28 h 104"/>
                <a:gd name="T60" fmla="*/ 97 w 241"/>
                <a:gd name="T61" fmla="*/ 26 h 104"/>
                <a:gd name="T62" fmla="*/ 95 w 241"/>
                <a:gd name="T63" fmla="*/ 35 h 104"/>
                <a:gd name="T64" fmla="*/ 73 w 241"/>
                <a:gd name="T65" fmla="*/ 27 h 104"/>
                <a:gd name="T66" fmla="*/ 66 w 241"/>
                <a:gd name="T67" fmla="*/ 21 h 104"/>
                <a:gd name="T68" fmla="*/ 76 w 241"/>
                <a:gd name="T69" fmla="*/ 19 h 104"/>
                <a:gd name="T70" fmla="*/ 74 w 241"/>
                <a:gd name="T71" fmla="*/ 28 h 104"/>
                <a:gd name="T72" fmla="*/ 52 w 241"/>
                <a:gd name="T73" fmla="*/ 21 h 104"/>
                <a:gd name="T74" fmla="*/ 44 w 241"/>
                <a:gd name="T75" fmla="*/ 14 h 104"/>
                <a:gd name="T76" fmla="*/ 54 w 241"/>
                <a:gd name="T77" fmla="*/ 12 h 104"/>
                <a:gd name="T78" fmla="*/ 53 w 241"/>
                <a:gd name="T79" fmla="*/ 21 h 104"/>
                <a:gd name="T80" fmla="*/ 30 w 241"/>
                <a:gd name="T81" fmla="*/ 15 h 104"/>
                <a:gd name="T82" fmla="*/ 23 w 241"/>
                <a:gd name="T83" fmla="*/ 9 h 104"/>
                <a:gd name="T84" fmla="*/ 32 w 241"/>
                <a:gd name="T85" fmla="*/ 7 h 104"/>
                <a:gd name="T86" fmla="*/ 31 w 241"/>
                <a:gd name="T87" fmla="*/ 15 h 104"/>
                <a:gd name="T88" fmla="*/ 9 w 241"/>
                <a:gd name="T89" fmla="*/ 10 h 104"/>
                <a:gd name="T90" fmla="*/ 1 w 241"/>
                <a:gd name="T91" fmla="*/ 4 h 104"/>
                <a:gd name="T92" fmla="*/ 11 w 241"/>
                <a:gd name="T93" fmla="*/ 1 h 104"/>
                <a:gd name="T94" fmla="*/ 10 w 241"/>
                <a:gd name="T95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" h="104">
                  <a:moveTo>
                    <a:pt x="236" y="104"/>
                  </a:moveTo>
                  <a:cubicBezTo>
                    <a:pt x="235" y="104"/>
                    <a:pt x="234" y="103"/>
                    <a:pt x="233" y="103"/>
                  </a:cubicBezTo>
                  <a:cubicBezTo>
                    <a:pt x="230" y="101"/>
                    <a:pt x="230" y="101"/>
                    <a:pt x="230" y="101"/>
                  </a:cubicBezTo>
                  <a:cubicBezTo>
                    <a:pt x="228" y="99"/>
                    <a:pt x="227" y="96"/>
                    <a:pt x="228" y="94"/>
                  </a:cubicBezTo>
                  <a:cubicBezTo>
                    <a:pt x="230" y="92"/>
                    <a:pt x="232" y="92"/>
                    <a:pt x="234" y="93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40" y="97"/>
                    <a:pt x="241" y="99"/>
                    <a:pt x="240" y="101"/>
                  </a:cubicBezTo>
                  <a:cubicBezTo>
                    <a:pt x="239" y="103"/>
                    <a:pt x="237" y="104"/>
                    <a:pt x="236" y="104"/>
                  </a:cubicBezTo>
                  <a:close/>
                  <a:moveTo>
                    <a:pt x="217" y="92"/>
                  </a:moveTo>
                  <a:cubicBezTo>
                    <a:pt x="216" y="92"/>
                    <a:pt x="215" y="92"/>
                    <a:pt x="214" y="91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09" y="88"/>
                    <a:pt x="208" y="85"/>
                    <a:pt x="209" y="83"/>
                  </a:cubicBezTo>
                  <a:cubicBezTo>
                    <a:pt x="210" y="81"/>
                    <a:pt x="213" y="80"/>
                    <a:pt x="215" y="81"/>
                  </a:cubicBezTo>
                  <a:cubicBezTo>
                    <a:pt x="219" y="84"/>
                    <a:pt x="219" y="84"/>
                    <a:pt x="219" y="84"/>
                  </a:cubicBezTo>
                  <a:cubicBezTo>
                    <a:pt x="221" y="85"/>
                    <a:pt x="222" y="88"/>
                    <a:pt x="221" y="90"/>
                  </a:cubicBezTo>
                  <a:cubicBezTo>
                    <a:pt x="220" y="91"/>
                    <a:pt x="218" y="92"/>
                    <a:pt x="217" y="92"/>
                  </a:cubicBezTo>
                  <a:close/>
                  <a:moveTo>
                    <a:pt x="197" y="81"/>
                  </a:moveTo>
                  <a:cubicBezTo>
                    <a:pt x="197" y="81"/>
                    <a:pt x="196" y="81"/>
                    <a:pt x="195" y="80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89" y="77"/>
                    <a:pt x="188" y="74"/>
                    <a:pt x="189" y="72"/>
                  </a:cubicBezTo>
                  <a:cubicBezTo>
                    <a:pt x="191" y="70"/>
                    <a:pt x="193" y="69"/>
                    <a:pt x="195" y="70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202" y="74"/>
                    <a:pt x="202" y="76"/>
                    <a:pt x="201" y="79"/>
                  </a:cubicBezTo>
                  <a:cubicBezTo>
                    <a:pt x="200" y="80"/>
                    <a:pt x="199" y="81"/>
                    <a:pt x="197" y="81"/>
                  </a:cubicBezTo>
                  <a:close/>
                  <a:moveTo>
                    <a:pt x="177" y="70"/>
                  </a:moveTo>
                  <a:cubicBezTo>
                    <a:pt x="177" y="70"/>
                    <a:pt x="176" y="70"/>
                    <a:pt x="175" y="70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69" y="67"/>
                    <a:pt x="168" y="64"/>
                    <a:pt x="170" y="62"/>
                  </a:cubicBezTo>
                  <a:cubicBezTo>
                    <a:pt x="171" y="60"/>
                    <a:pt x="173" y="59"/>
                    <a:pt x="175" y="60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82" y="63"/>
                    <a:pt x="183" y="66"/>
                    <a:pt x="181" y="68"/>
                  </a:cubicBezTo>
                  <a:cubicBezTo>
                    <a:pt x="181" y="70"/>
                    <a:pt x="179" y="70"/>
                    <a:pt x="177" y="70"/>
                  </a:cubicBezTo>
                  <a:close/>
                  <a:moveTo>
                    <a:pt x="157" y="61"/>
                  </a:moveTo>
                  <a:cubicBezTo>
                    <a:pt x="157" y="61"/>
                    <a:pt x="156" y="60"/>
                    <a:pt x="156" y="60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9" y="57"/>
                    <a:pt x="148" y="55"/>
                    <a:pt x="149" y="52"/>
                  </a:cubicBezTo>
                  <a:cubicBezTo>
                    <a:pt x="150" y="50"/>
                    <a:pt x="153" y="49"/>
                    <a:pt x="155" y="50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1" y="53"/>
                    <a:pt x="162" y="56"/>
                    <a:pt x="161" y="58"/>
                  </a:cubicBezTo>
                  <a:cubicBezTo>
                    <a:pt x="161" y="60"/>
                    <a:pt x="159" y="61"/>
                    <a:pt x="157" y="61"/>
                  </a:cubicBezTo>
                  <a:close/>
                  <a:moveTo>
                    <a:pt x="137" y="51"/>
                  </a:moveTo>
                  <a:cubicBezTo>
                    <a:pt x="136" y="51"/>
                    <a:pt x="136" y="51"/>
                    <a:pt x="135" y="51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29" y="48"/>
                    <a:pt x="128" y="46"/>
                    <a:pt x="129" y="43"/>
                  </a:cubicBezTo>
                  <a:cubicBezTo>
                    <a:pt x="130" y="41"/>
                    <a:pt x="132" y="40"/>
                    <a:pt x="135" y="41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44"/>
                    <a:pt x="142" y="46"/>
                    <a:pt x="141" y="49"/>
                  </a:cubicBezTo>
                  <a:cubicBezTo>
                    <a:pt x="140" y="50"/>
                    <a:pt x="139" y="51"/>
                    <a:pt x="137" y="51"/>
                  </a:cubicBezTo>
                  <a:close/>
                  <a:moveTo>
                    <a:pt x="116" y="43"/>
                  </a:moveTo>
                  <a:cubicBezTo>
                    <a:pt x="116" y="43"/>
                    <a:pt x="115" y="43"/>
                    <a:pt x="115" y="43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08" y="40"/>
                    <a:pt x="107" y="37"/>
                    <a:pt x="108" y="35"/>
                  </a:cubicBezTo>
                  <a:cubicBezTo>
                    <a:pt x="109" y="33"/>
                    <a:pt x="112" y="32"/>
                    <a:pt x="114" y="33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20" y="35"/>
                    <a:pt x="121" y="38"/>
                    <a:pt x="120" y="40"/>
                  </a:cubicBezTo>
                  <a:cubicBezTo>
                    <a:pt x="120" y="42"/>
                    <a:pt x="118" y="43"/>
                    <a:pt x="116" y="43"/>
                  </a:cubicBezTo>
                  <a:close/>
                  <a:moveTo>
                    <a:pt x="95" y="35"/>
                  </a:moveTo>
                  <a:cubicBezTo>
                    <a:pt x="95" y="35"/>
                    <a:pt x="94" y="35"/>
                    <a:pt x="94" y="3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7" y="32"/>
                    <a:pt x="86" y="30"/>
                    <a:pt x="87" y="28"/>
                  </a:cubicBezTo>
                  <a:cubicBezTo>
                    <a:pt x="88" y="25"/>
                    <a:pt x="90" y="24"/>
                    <a:pt x="93" y="25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9" y="27"/>
                    <a:pt x="100" y="30"/>
                    <a:pt x="100" y="32"/>
                  </a:cubicBezTo>
                  <a:cubicBezTo>
                    <a:pt x="99" y="34"/>
                    <a:pt x="97" y="35"/>
                    <a:pt x="95" y="35"/>
                  </a:cubicBezTo>
                  <a:close/>
                  <a:moveTo>
                    <a:pt x="74" y="28"/>
                  </a:moveTo>
                  <a:cubicBezTo>
                    <a:pt x="74" y="28"/>
                    <a:pt x="73" y="28"/>
                    <a:pt x="73" y="27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6" y="25"/>
                    <a:pt x="65" y="23"/>
                    <a:pt x="66" y="21"/>
                  </a:cubicBezTo>
                  <a:cubicBezTo>
                    <a:pt x="67" y="18"/>
                    <a:pt x="69" y="17"/>
                    <a:pt x="71" y="18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79" y="22"/>
                    <a:pt x="78" y="25"/>
                  </a:cubicBezTo>
                  <a:cubicBezTo>
                    <a:pt x="78" y="27"/>
                    <a:pt x="76" y="28"/>
                    <a:pt x="74" y="28"/>
                  </a:cubicBezTo>
                  <a:close/>
                  <a:moveTo>
                    <a:pt x="53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19"/>
                    <a:pt x="44" y="17"/>
                    <a:pt x="44" y="14"/>
                  </a:cubicBezTo>
                  <a:cubicBezTo>
                    <a:pt x="45" y="12"/>
                    <a:pt x="47" y="11"/>
                    <a:pt x="50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13"/>
                    <a:pt x="58" y="16"/>
                    <a:pt x="57" y="18"/>
                  </a:cubicBezTo>
                  <a:cubicBezTo>
                    <a:pt x="57" y="20"/>
                    <a:pt x="55" y="21"/>
                    <a:pt x="53" y="21"/>
                  </a:cubicBezTo>
                  <a:close/>
                  <a:moveTo>
                    <a:pt x="31" y="15"/>
                  </a:moveTo>
                  <a:cubicBezTo>
                    <a:pt x="31" y="15"/>
                    <a:pt x="31" y="15"/>
                    <a:pt x="30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4" y="13"/>
                    <a:pt x="22" y="11"/>
                    <a:pt x="23" y="9"/>
                  </a:cubicBezTo>
                  <a:cubicBezTo>
                    <a:pt x="23" y="6"/>
                    <a:pt x="26" y="5"/>
                    <a:pt x="28" y="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5" y="7"/>
                    <a:pt x="36" y="10"/>
                    <a:pt x="36" y="12"/>
                  </a:cubicBezTo>
                  <a:cubicBezTo>
                    <a:pt x="35" y="14"/>
                    <a:pt x="33" y="15"/>
                    <a:pt x="31" y="15"/>
                  </a:cubicBezTo>
                  <a:close/>
                  <a:moveTo>
                    <a:pt x="10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2"/>
                    <a:pt x="14" y="4"/>
                    <a:pt x="14" y="7"/>
                  </a:cubicBezTo>
                  <a:cubicBezTo>
                    <a:pt x="13" y="9"/>
                    <a:pt x="12" y="10"/>
                    <a:pt x="10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3"/>
            <p:cNvSpPr/>
            <p:nvPr/>
          </p:nvSpPr>
          <p:spPr bwMode="auto">
            <a:xfrm>
              <a:off x="4869707" y="1591291"/>
              <a:ext cx="25277" cy="21389"/>
            </a:xfrm>
            <a:custGeom>
              <a:avLst/>
              <a:gdLst>
                <a:gd name="T0" fmla="*/ 7 w 11"/>
                <a:gd name="T1" fmla="*/ 9 h 9"/>
                <a:gd name="T2" fmla="*/ 6 w 11"/>
                <a:gd name="T3" fmla="*/ 9 h 9"/>
                <a:gd name="T4" fmla="*/ 4 w 11"/>
                <a:gd name="T5" fmla="*/ 9 h 9"/>
                <a:gd name="T6" fmla="*/ 0 w 11"/>
                <a:gd name="T7" fmla="*/ 4 h 9"/>
                <a:gd name="T8" fmla="*/ 5 w 11"/>
                <a:gd name="T9" fmla="*/ 0 h 9"/>
                <a:gd name="T10" fmla="*/ 7 w 11"/>
                <a:gd name="T11" fmla="*/ 1 h 9"/>
                <a:gd name="T12" fmla="*/ 11 w 11"/>
                <a:gd name="T13" fmla="*/ 6 h 9"/>
                <a:gd name="T14" fmla="*/ 7 w 11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1"/>
                    <a:pt x="11" y="3"/>
                    <a:pt x="11" y="6"/>
                  </a:cubicBezTo>
                  <a:cubicBezTo>
                    <a:pt x="11" y="8"/>
                    <a:pt x="9" y="9"/>
                    <a:pt x="7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4"/>
            <p:cNvSpPr/>
            <p:nvPr/>
          </p:nvSpPr>
          <p:spPr bwMode="auto">
            <a:xfrm>
              <a:off x="6186049" y="2898886"/>
              <a:ext cx="22361" cy="25277"/>
            </a:xfrm>
            <a:custGeom>
              <a:avLst/>
              <a:gdLst>
                <a:gd name="T0" fmla="*/ 6 w 10"/>
                <a:gd name="T1" fmla="*/ 11 h 11"/>
                <a:gd name="T2" fmla="*/ 1 w 10"/>
                <a:gd name="T3" fmla="*/ 8 h 11"/>
                <a:gd name="T4" fmla="*/ 1 w 10"/>
                <a:gd name="T5" fmla="*/ 5 h 11"/>
                <a:gd name="T6" fmla="*/ 4 w 10"/>
                <a:gd name="T7" fmla="*/ 0 h 11"/>
                <a:gd name="T8" fmla="*/ 9 w 10"/>
                <a:gd name="T9" fmla="*/ 4 h 11"/>
                <a:gd name="T10" fmla="*/ 10 w 10"/>
                <a:gd name="T11" fmla="*/ 6 h 11"/>
                <a:gd name="T12" fmla="*/ 6 w 1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6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11"/>
                    <a:pt x="6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5"/>
            <p:cNvSpPr/>
            <p:nvPr/>
          </p:nvSpPr>
          <p:spPr bwMode="auto">
            <a:xfrm>
              <a:off x="5950780" y="2318488"/>
              <a:ext cx="248880" cy="559980"/>
            </a:xfrm>
            <a:custGeom>
              <a:avLst/>
              <a:gdLst>
                <a:gd name="T0" fmla="*/ 99 w 108"/>
                <a:gd name="T1" fmla="*/ 240 h 243"/>
                <a:gd name="T2" fmla="*/ 101 w 108"/>
                <a:gd name="T3" fmla="*/ 230 h 243"/>
                <a:gd name="T4" fmla="*/ 108 w 108"/>
                <a:gd name="T5" fmla="*/ 238 h 243"/>
                <a:gd name="T6" fmla="*/ 103 w 108"/>
                <a:gd name="T7" fmla="*/ 243 h 243"/>
                <a:gd name="T8" fmla="*/ 94 w 108"/>
                <a:gd name="T9" fmla="*/ 218 h 243"/>
                <a:gd name="T10" fmla="*/ 96 w 108"/>
                <a:gd name="T11" fmla="*/ 208 h 243"/>
                <a:gd name="T12" fmla="*/ 102 w 108"/>
                <a:gd name="T13" fmla="*/ 216 h 243"/>
                <a:gd name="T14" fmla="*/ 98 w 108"/>
                <a:gd name="T15" fmla="*/ 221 h 243"/>
                <a:gd name="T16" fmla="*/ 88 w 108"/>
                <a:gd name="T17" fmla="*/ 196 h 243"/>
                <a:gd name="T18" fmla="*/ 90 w 108"/>
                <a:gd name="T19" fmla="*/ 186 h 243"/>
                <a:gd name="T20" fmla="*/ 96 w 108"/>
                <a:gd name="T21" fmla="*/ 193 h 243"/>
                <a:gd name="T22" fmla="*/ 92 w 108"/>
                <a:gd name="T23" fmla="*/ 199 h 243"/>
                <a:gd name="T24" fmla="*/ 81 w 108"/>
                <a:gd name="T25" fmla="*/ 174 h 243"/>
                <a:gd name="T26" fmla="*/ 83 w 108"/>
                <a:gd name="T27" fmla="*/ 164 h 243"/>
                <a:gd name="T28" fmla="*/ 90 w 108"/>
                <a:gd name="T29" fmla="*/ 172 h 243"/>
                <a:gd name="T30" fmla="*/ 85 w 108"/>
                <a:gd name="T31" fmla="*/ 177 h 243"/>
                <a:gd name="T32" fmla="*/ 74 w 108"/>
                <a:gd name="T33" fmla="*/ 153 h 243"/>
                <a:gd name="T34" fmla="*/ 75 w 108"/>
                <a:gd name="T35" fmla="*/ 143 h 243"/>
                <a:gd name="T36" fmla="*/ 82 w 108"/>
                <a:gd name="T37" fmla="*/ 150 h 243"/>
                <a:gd name="T38" fmla="*/ 78 w 108"/>
                <a:gd name="T39" fmla="*/ 156 h 243"/>
                <a:gd name="T40" fmla="*/ 66 w 108"/>
                <a:gd name="T41" fmla="*/ 132 h 243"/>
                <a:gd name="T42" fmla="*/ 67 w 108"/>
                <a:gd name="T43" fmla="*/ 122 h 243"/>
                <a:gd name="T44" fmla="*/ 74 w 108"/>
                <a:gd name="T45" fmla="*/ 129 h 243"/>
                <a:gd name="T46" fmla="*/ 70 w 108"/>
                <a:gd name="T47" fmla="*/ 135 h 243"/>
                <a:gd name="T48" fmla="*/ 57 w 108"/>
                <a:gd name="T49" fmla="*/ 111 h 243"/>
                <a:gd name="T50" fmla="*/ 58 w 108"/>
                <a:gd name="T51" fmla="*/ 101 h 243"/>
                <a:gd name="T52" fmla="*/ 65 w 108"/>
                <a:gd name="T53" fmla="*/ 107 h 243"/>
                <a:gd name="T54" fmla="*/ 61 w 108"/>
                <a:gd name="T55" fmla="*/ 114 h 243"/>
                <a:gd name="T56" fmla="*/ 48 w 108"/>
                <a:gd name="T57" fmla="*/ 90 h 243"/>
                <a:gd name="T58" fmla="*/ 48 w 108"/>
                <a:gd name="T59" fmla="*/ 80 h 243"/>
                <a:gd name="T60" fmla="*/ 56 w 108"/>
                <a:gd name="T61" fmla="*/ 87 h 243"/>
                <a:gd name="T62" fmla="*/ 52 w 108"/>
                <a:gd name="T63" fmla="*/ 93 h 243"/>
                <a:gd name="T64" fmla="*/ 38 w 108"/>
                <a:gd name="T65" fmla="*/ 70 h 243"/>
                <a:gd name="T66" fmla="*/ 38 w 108"/>
                <a:gd name="T67" fmla="*/ 60 h 243"/>
                <a:gd name="T68" fmla="*/ 46 w 108"/>
                <a:gd name="T69" fmla="*/ 66 h 243"/>
                <a:gd name="T70" fmla="*/ 42 w 108"/>
                <a:gd name="T71" fmla="*/ 73 h 243"/>
                <a:gd name="T72" fmla="*/ 27 w 108"/>
                <a:gd name="T73" fmla="*/ 50 h 243"/>
                <a:gd name="T74" fmla="*/ 27 w 108"/>
                <a:gd name="T75" fmla="*/ 40 h 243"/>
                <a:gd name="T76" fmla="*/ 35 w 108"/>
                <a:gd name="T77" fmla="*/ 46 h 243"/>
                <a:gd name="T78" fmla="*/ 31 w 108"/>
                <a:gd name="T79" fmla="*/ 53 h 243"/>
                <a:gd name="T80" fmla="*/ 16 w 108"/>
                <a:gd name="T81" fmla="*/ 31 h 243"/>
                <a:gd name="T82" fmla="*/ 15 w 108"/>
                <a:gd name="T83" fmla="*/ 21 h 243"/>
                <a:gd name="T84" fmla="*/ 24 w 108"/>
                <a:gd name="T85" fmla="*/ 26 h 243"/>
                <a:gd name="T86" fmla="*/ 20 w 108"/>
                <a:gd name="T87" fmla="*/ 33 h 243"/>
                <a:gd name="T88" fmla="*/ 4 w 108"/>
                <a:gd name="T89" fmla="*/ 11 h 243"/>
                <a:gd name="T90" fmla="*/ 3 w 108"/>
                <a:gd name="T91" fmla="*/ 1 h 243"/>
                <a:gd name="T92" fmla="*/ 12 w 108"/>
                <a:gd name="T93" fmla="*/ 7 h 243"/>
                <a:gd name="T94" fmla="*/ 8 w 108"/>
                <a:gd name="T95" fmla="*/ 1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243">
                  <a:moveTo>
                    <a:pt x="103" y="243"/>
                  </a:moveTo>
                  <a:cubicBezTo>
                    <a:pt x="101" y="243"/>
                    <a:pt x="100" y="242"/>
                    <a:pt x="99" y="240"/>
                  </a:cubicBezTo>
                  <a:cubicBezTo>
                    <a:pt x="98" y="235"/>
                    <a:pt x="98" y="235"/>
                    <a:pt x="98" y="235"/>
                  </a:cubicBezTo>
                  <a:cubicBezTo>
                    <a:pt x="97" y="233"/>
                    <a:pt x="99" y="231"/>
                    <a:pt x="101" y="230"/>
                  </a:cubicBezTo>
                  <a:cubicBezTo>
                    <a:pt x="104" y="229"/>
                    <a:pt x="106" y="231"/>
                    <a:pt x="107" y="233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40"/>
                    <a:pt x="107" y="243"/>
                    <a:pt x="104" y="243"/>
                  </a:cubicBezTo>
                  <a:lnTo>
                    <a:pt x="103" y="243"/>
                  </a:lnTo>
                  <a:close/>
                  <a:moveTo>
                    <a:pt x="98" y="221"/>
                  </a:moveTo>
                  <a:cubicBezTo>
                    <a:pt x="96" y="221"/>
                    <a:pt x="94" y="220"/>
                    <a:pt x="94" y="218"/>
                  </a:cubicBezTo>
                  <a:cubicBezTo>
                    <a:pt x="93" y="213"/>
                    <a:pt x="93" y="213"/>
                    <a:pt x="93" y="213"/>
                  </a:cubicBezTo>
                  <a:cubicBezTo>
                    <a:pt x="92" y="211"/>
                    <a:pt x="93" y="209"/>
                    <a:pt x="96" y="208"/>
                  </a:cubicBezTo>
                  <a:cubicBezTo>
                    <a:pt x="98" y="207"/>
                    <a:pt x="101" y="209"/>
                    <a:pt x="101" y="211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103" y="218"/>
                    <a:pt x="102" y="220"/>
                    <a:pt x="99" y="221"/>
                  </a:cubicBezTo>
                  <a:cubicBezTo>
                    <a:pt x="99" y="221"/>
                    <a:pt x="98" y="221"/>
                    <a:pt x="98" y="221"/>
                  </a:cubicBezTo>
                  <a:close/>
                  <a:moveTo>
                    <a:pt x="92" y="199"/>
                  </a:moveTo>
                  <a:cubicBezTo>
                    <a:pt x="90" y="199"/>
                    <a:pt x="88" y="198"/>
                    <a:pt x="88" y="196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6" y="189"/>
                    <a:pt x="87" y="187"/>
                    <a:pt x="90" y="186"/>
                  </a:cubicBezTo>
                  <a:cubicBezTo>
                    <a:pt x="92" y="185"/>
                    <a:pt x="94" y="187"/>
                    <a:pt x="95" y="189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7" y="196"/>
                    <a:pt x="96" y="198"/>
                    <a:pt x="93" y="199"/>
                  </a:cubicBezTo>
                  <a:cubicBezTo>
                    <a:pt x="93" y="199"/>
                    <a:pt x="92" y="199"/>
                    <a:pt x="92" y="199"/>
                  </a:cubicBezTo>
                  <a:close/>
                  <a:moveTo>
                    <a:pt x="85" y="177"/>
                  </a:moveTo>
                  <a:cubicBezTo>
                    <a:pt x="84" y="177"/>
                    <a:pt x="82" y="176"/>
                    <a:pt x="81" y="174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79" y="168"/>
                    <a:pt x="80" y="165"/>
                    <a:pt x="83" y="164"/>
                  </a:cubicBezTo>
                  <a:cubicBezTo>
                    <a:pt x="85" y="164"/>
                    <a:pt x="87" y="165"/>
                    <a:pt x="88" y="167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4"/>
                    <a:pt x="89" y="176"/>
                    <a:pt x="87" y="177"/>
                  </a:cubicBezTo>
                  <a:cubicBezTo>
                    <a:pt x="86" y="177"/>
                    <a:pt x="86" y="177"/>
                    <a:pt x="85" y="177"/>
                  </a:cubicBezTo>
                  <a:close/>
                  <a:moveTo>
                    <a:pt x="78" y="156"/>
                  </a:moveTo>
                  <a:cubicBezTo>
                    <a:pt x="76" y="156"/>
                    <a:pt x="74" y="155"/>
                    <a:pt x="74" y="153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71" y="146"/>
                    <a:pt x="73" y="144"/>
                    <a:pt x="75" y="143"/>
                  </a:cubicBezTo>
                  <a:cubicBezTo>
                    <a:pt x="77" y="142"/>
                    <a:pt x="80" y="143"/>
                    <a:pt x="81" y="146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3" y="152"/>
                    <a:pt x="82" y="155"/>
                    <a:pt x="79" y="156"/>
                  </a:cubicBezTo>
                  <a:cubicBezTo>
                    <a:pt x="79" y="156"/>
                    <a:pt x="78" y="156"/>
                    <a:pt x="78" y="156"/>
                  </a:cubicBezTo>
                  <a:close/>
                  <a:moveTo>
                    <a:pt x="70" y="135"/>
                  </a:moveTo>
                  <a:cubicBezTo>
                    <a:pt x="68" y="135"/>
                    <a:pt x="66" y="134"/>
                    <a:pt x="66" y="132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3" y="125"/>
                    <a:pt x="64" y="123"/>
                    <a:pt x="67" y="122"/>
                  </a:cubicBezTo>
                  <a:cubicBezTo>
                    <a:pt x="69" y="121"/>
                    <a:pt x="71" y="122"/>
                    <a:pt x="72" y="124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5" y="131"/>
                    <a:pt x="74" y="133"/>
                    <a:pt x="72" y="134"/>
                  </a:cubicBezTo>
                  <a:cubicBezTo>
                    <a:pt x="71" y="135"/>
                    <a:pt x="70" y="135"/>
                    <a:pt x="70" y="135"/>
                  </a:cubicBezTo>
                  <a:close/>
                  <a:moveTo>
                    <a:pt x="61" y="114"/>
                  </a:moveTo>
                  <a:cubicBezTo>
                    <a:pt x="59" y="114"/>
                    <a:pt x="58" y="113"/>
                    <a:pt x="57" y="111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4" y="105"/>
                    <a:pt x="55" y="102"/>
                    <a:pt x="58" y="101"/>
                  </a:cubicBezTo>
                  <a:cubicBezTo>
                    <a:pt x="60" y="100"/>
                    <a:pt x="62" y="101"/>
                    <a:pt x="63" y="103"/>
                  </a:cubicBezTo>
                  <a:cubicBezTo>
                    <a:pt x="65" y="107"/>
                    <a:pt x="65" y="107"/>
                    <a:pt x="65" y="107"/>
                  </a:cubicBezTo>
                  <a:cubicBezTo>
                    <a:pt x="66" y="110"/>
                    <a:pt x="65" y="112"/>
                    <a:pt x="63" y="113"/>
                  </a:cubicBezTo>
                  <a:cubicBezTo>
                    <a:pt x="62" y="114"/>
                    <a:pt x="62" y="114"/>
                    <a:pt x="61" y="114"/>
                  </a:cubicBezTo>
                  <a:close/>
                  <a:moveTo>
                    <a:pt x="52" y="93"/>
                  </a:moveTo>
                  <a:cubicBezTo>
                    <a:pt x="50" y="93"/>
                    <a:pt x="49" y="92"/>
                    <a:pt x="48" y="9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5" y="84"/>
                    <a:pt x="46" y="81"/>
                    <a:pt x="48" y="80"/>
                  </a:cubicBezTo>
                  <a:cubicBezTo>
                    <a:pt x="50" y="79"/>
                    <a:pt x="53" y="80"/>
                    <a:pt x="54" y="83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7" y="89"/>
                    <a:pt x="56" y="91"/>
                    <a:pt x="54" y="93"/>
                  </a:cubicBezTo>
                  <a:cubicBezTo>
                    <a:pt x="53" y="93"/>
                    <a:pt x="52" y="93"/>
                    <a:pt x="52" y="93"/>
                  </a:cubicBezTo>
                  <a:close/>
                  <a:moveTo>
                    <a:pt x="42" y="73"/>
                  </a:moveTo>
                  <a:cubicBezTo>
                    <a:pt x="40" y="73"/>
                    <a:pt x="39" y="72"/>
                    <a:pt x="38" y="70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5" y="64"/>
                    <a:pt x="35" y="61"/>
                    <a:pt x="38" y="60"/>
                  </a:cubicBezTo>
                  <a:cubicBezTo>
                    <a:pt x="40" y="59"/>
                    <a:pt x="42" y="60"/>
                    <a:pt x="44" y="62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7" y="68"/>
                    <a:pt x="46" y="71"/>
                    <a:pt x="44" y="72"/>
                  </a:cubicBezTo>
                  <a:cubicBezTo>
                    <a:pt x="43" y="72"/>
                    <a:pt x="42" y="73"/>
                    <a:pt x="42" y="73"/>
                  </a:cubicBezTo>
                  <a:close/>
                  <a:moveTo>
                    <a:pt x="31" y="53"/>
                  </a:moveTo>
                  <a:cubicBezTo>
                    <a:pt x="29" y="53"/>
                    <a:pt x="28" y="52"/>
                    <a:pt x="27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5" y="41"/>
                    <a:pt x="27" y="40"/>
                  </a:cubicBezTo>
                  <a:cubicBezTo>
                    <a:pt x="29" y="39"/>
                    <a:pt x="32" y="40"/>
                    <a:pt x="33" y="42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8"/>
                    <a:pt x="35" y="51"/>
                    <a:pt x="33" y="52"/>
                  </a:cubicBezTo>
                  <a:cubicBezTo>
                    <a:pt x="33" y="52"/>
                    <a:pt x="32" y="53"/>
                    <a:pt x="31" y="53"/>
                  </a:cubicBezTo>
                  <a:close/>
                  <a:moveTo>
                    <a:pt x="20" y="33"/>
                  </a:moveTo>
                  <a:cubicBezTo>
                    <a:pt x="18" y="33"/>
                    <a:pt x="17" y="32"/>
                    <a:pt x="16" y="3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5"/>
                    <a:pt x="13" y="22"/>
                    <a:pt x="15" y="21"/>
                  </a:cubicBezTo>
                  <a:cubicBezTo>
                    <a:pt x="17" y="19"/>
                    <a:pt x="20" y="20"/>
                    <a:pt x="21" y="2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8"/>
                    <a:pt x="24" y="31"/>
                    <a:pt x="22" y="32"/>
                  </a:cubicBezTo>
                  <a:cubicBezTo>
                    <a:pt x="21" y="33"/>
                    <a:pt x="21" y="33"/>
                    <a:pt x="20" y="33"/>
                  </a:cubicBezTo>
                  <a:close/>
                  <a:moveTo>
                    <a:pt x="8" y="13"/>
                  </a:moveTo>
                  <a:cubicBezTo>
                    <a:pt x="6" y="13"/>
                    <a:pt x="5" y="13"/>
                    <a:pt x="4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9"/>
                    <a:pt x="12" y="11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5" name="Freeform: Shape 16"/>
            <p:cNvSpPr/>
            <p:nvPr/>
          </p:nvSpPr>
          <p:spPr bwMode="auto">
            <a:xfrm>
              <a:off x="5925503" y="2279600"/>
              <a:ext cx="25277" cy="28194"/>
            </a:xfrm>
            <a:custGeom>
              <a:avLst/>
              <a:gdLst>
                <a:gd name="T0" fmla="*/ 6 w 11"/>
                <a:gd name="T1" fmla="*/ 12 h 12"/>
                <a:gd name="T2" fmla="*/ 3 w 11"/>
                <a:gd name="T3" fmla="*/ 10 h 12"/>
                <a:gd name="T4" fmla="*/ 1 w 11"/>
                <a:gd name="T5" fmla="*/ 8 h 12"/>
                <a:gd name="T6" fmla="*/ 3 w 11"/>
                <a:gd name="T7" fmla="*/ 2 h 12"/>
                <a:gd name="T8" fmla="*/ 9 w 11"/>
                <a:gd name="T9" fmla="*/ 3 h 12"/>
                <a:gd name="T10" fmla="*/ 10 w 11"/>
                <a:gd name="T11" fmla="*/ 5 h 12"/>
                <a:gd name="T12" fmla="*/ 9 w 11"/>
                <a:gd name="T13" fmla="*/ 11 h 12"/>
                <a:gd name="T14" fmla="*/ 6 w 1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6" y="12"/>
                  </a:moveTo>
                  <a:cubicBezTo>
                    <a:pt x="5" y="12"/>
                    <a:pt x="3" y="11"/>
                    <a:pt x="3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3" y="2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7"/>
                    <a:pt x="11" y="9"/>
                    <a:pt x="9" y="11"/>
                  </a:cubicBezTo>
                  <a:cubicBezTo>
                    <a:pt x="8" y="11"/>
                    <a:pt x="7" y="12"/>
                    <a:pt x="6" y="1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4"/>
            <p:cNvSpPr/>
            <p:nvPr/>
          </p:nvSpPr>
          <p:spPr bwMode="auto">
            <a:xfrm>
              <a:off x="2624926" y="2933884"/>
              <a:ext cx="584285" cy="584285"/>
            </a:xfrm>
            <a:custGeom>
              <a:avLst/>
              <a:gdLst>
                <a:gd name="T0" fmla="*/ 127 w 254"/>
                <a:gd name="T1" fmla="*/ 251 h 254"/>
                <a:gd name="T2" fmla="*/ 4 w 254"/>
                <a:gd name="T3" fmla="*/ 127 h 254"/>
                <a:gd name="T4" fmla="*/ 127 w 254"/>
                <a:gd name="T5" fmla="*/ 3 h 254"/>
                <a:gd name="T6" fmla="*/ 251 w 254"/>
                <a:gd name="T7" fmla="*/ 127 h 254"/>
                <a:gd name="T8" fmla="*/ 127 w 254"/>
                <a:gd name="T9" fmla="*/ 251 h 254"/>
                <a:gd name="T10" fmla="*/ 127 w 254"/>
                <a:gd name="T11" fmla="*/ 0 h 254"/>
                <a:gd name="T12" fmla="*/ 0 w 254"/>
                <a:gd name="T13" fmla="*/ 127 h 254"/>
                <a:gd name="T14" fmla="*/ 127 w 254"/>
                <a:gd name="T15" fmla="*/ 254 h 254"/>
                <a:gd name="T16" fmla="*/ 254 w 254"/>
                <a:gd name="T17" fmla="*/ 127 h 254"/>
                <a:gd name="T18" fmla="*/ 127 w 254"/>
                <a:gd name="T1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4">
                  <a:moveTo>
                    <a:pt x="127" y="251"/>
                  </a:moveTo>
                  <a:cubicBezTo>
                    <a:pt x="59" y="251"/>
                    <a:pt x="4" y="196"/>
                    <a:pt x="4" y="127"/>
                  </a:cubicBezTo>
                  <a:cubicBezTo>
                    <a:pt x="4" y="59"/>
                    <a:pt x="59" y="3"/>
                    <a:pt x="127" y="3"/>
                  </a:cubicBezTo>
                  <a:cubicBezTo>
                    <a:pt x="196" y="3"/>
                    <a:pt x="251" y="59"/>
                    <a:pt x="251" y="127"/>
                  </a:cubicBezTo>
                  <a:cubicBezTo>
                    <a:pt x="251" y="196"/>
                    <a:pt x="196" y="251"/>
                    <a:pt x="127" y="251"/>
                  </a:cubicBezTo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7" name="Oval 25"/>
            <p:cNvSpPr/>
            <p:nvPr/>
          </p:nvSpPr>
          <p:spPr bwMode="auto">
            <a:xfrm>
              <a:off x="2695895" y="3004853"/>
              <a:ext cx="444290" cy="4442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26"/>
            <p:cNvSpPr/>
            <p:nvPr/>
          </p:nvSpPr>
          <p:spPr bwMode="auto">
            <a:xfrm>
              <a:off x="5922073" y="2923648"/>
              <a:ext cx="584285" cy="584285"/>
            </a:xfrm>
            <a:custGeom>
              <a:avLst/>
              <a:gdLst>
                <a:gd name="T0" fmla="*/ 127 w 254"/>
                <a:gd name="T1" fmla="*/ 251 h 254"/>
                <a:gd name="T2" fmla="*/ 3 w 254"/>
                <a:gd name="T3" fmla="*/ 127 h 254"/>
                <a:gd name="T4" fmla="*/ 127 w 254"/>
                <a:gd name="T5" fmla="*/ 3 h 254"/>
                <a:gd name="T6" fmla="*/ 250 w 254"/>
                <a:gd name="T7" fmla="*/ 127 h 254"/>
                <a:gd name="T8" fmla="*/ 127 w 254"/>
                <a:gd name="T9" fmla="*/ 251 h 254"/>
                <a:gd name="T10" fmla="*/ 127 w 254"/>
                <a:gd name="T11" fmla="*/ 0 h 254"/>
                <a:gd name="T12" fmla="*/ 0 w 254"/>
                <a:gd name="T13" fmla="*/ 127 h 254"/>
                <a:gd name="T14" fmla="*/ 127 w 254"/>
                <a:gd name="T15" fmla="*/ 254 h 254"/>
                <a:gd name="T16" fmla="*/ 254 w 254"/>
                <a:gd name="T17" fmla="*/ 127 h 254"/>
                <a:gd name="T18" fmla="*/ 127 w 254"/>
                <a:gd name="T1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4">
                  <a:moveTo>
                    <a:pt x="127" y="251"/>
                  </a:moveTo>
                  <a:cubicBezTo>
                    <a:pt x="58" y="251"/>
                    <a:pt x="3" y="196"/>
                    <a:pt x="3" y="127"/>
                  </a:cubicBezTo>
                  <a:cubicBezTo>
                    <a:pt x="3" y="59"/>
                    <a:pt x="58" y="3"/>
                    <a:pt x="127" y="3"/>
                  </a:cubicBezTo>
                  <a:cubicBezTo>
                    <a:pt x="195" y="3"/>
                    <a:pt x="250" y="59"/>
                    <a:pt x="250" y="127"/>
                  </a:cubicBezTo>
                  <a:cubicBezTo>
                    <a:pt x="250" y="196"/>
                    <a:pt x="195" y="251"/>
                    <a:pt x="127" y="251"/>
                  </a:cubicBezTo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</a:path>
              </a:pathLst>
            </a:custGeom>
            <a:noFill/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19" name="Oval 27"/>
            <p:cNvSpPr/>
            <p:nvPr/>
          </p:nvSpPr>
          <p:spPr bwMode="auto">
            <a:xfrm>
              <a:off x="6001334" y="3004853"/>
              <a:ext cx="444290" cy="4442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28"/>
            <p:cNvSpPr/>
            <p:nvPr/>
          </p:nvSpPr>
          <p:spPr bwMode="auto">
            <a:xfrm>
              <a:off x="4268381" y="1281164"/>
              <a:ext cx="584285" cy="584285"/>
            </a:xfrm>
            <a:custGeom>
              <a:avLst/>
              <a:gdLst>
                <a:gd name="T0" fmla="*/ 127 w 254"/>
                <a:gd name="T1" fmla="*/ 251 h 254"/>
                <a:gd name="T2" fmla="*/ 3 w 254"/>
                <a:gd name="T3" fmla="*/ 127 h 254"/>
                <a:gd name="T4" fmla="*/ 127 w 254"/>
                <a:gd name="T5" fmla="*/ 3 h 254"/>
                <a:gd name="T6" fmla="*/ 251 w 254"/>
                <a:gd name="T7" fmla="*/ 127 h 254"/>
                <a:gd name="T8" fmla="*/ 127 w 254"/>
                <a:gd name="T9" fmla="*/ 251 h 254"/>
                <a:gd name="T10" fmla="*/ 127 w 254"/>
                <a:gd name="T11" fmla="*/ 0 h 254"/>
                <a:gd name="T12" fmla="*/ 0 w 254"/>
                <a:gd name="T13" fmla="*/ 127 h 254"/>
                <a:gd name="T14" fmla="*/ 127 w 254"/>
                <a:gd name="T15" fmla="*/ 254 h 254"/>
                <a:gd name="T16" fmla="*/ 254 w 254"/>
                <a:gd name="T17" fmla="*/ 127 h 254"/>
                <a:gd name="T18" fmla="*/ 127 w 254"/>
                <a:gd name="T1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4">
                  <a:moveTo>
                    <a:pt x="127" y="251"/>
                  </a:moveTo>
                  <a:cubicBezTo>
                    <a:pt x="59" y="251"/>
                    <a:pt x="3" y="195"/>
                    <a:pt x="3" y="127"/>
                  </a:cubicBezTo>
                  <a:cubicBezTo>
                    <a:pt x="3" y="58"/>
                    <a:pt x="59" y="3"/>
                    <a:pt x="127" y="3"/>
                  </a:cubicBezTo>
                  <a:cubicBezTo>
                    <a:pt x="195" y="3"/>
                    <a:pt x="251" y="58"/>
                    <a:pt x="251" y="127"/>
                  </a:cubicBezTo>
                  <a:cubicBezTo>
                    <a:pt x="251" y="195"/>
                    <a:pt x="195" y="251"/>
                    <a:pt x="127" y="251"/>
                  </a:cubicBezTo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</a:path>
              </a:pathLst>
            </a:custGeom>
            <a:noFill/>
            <a:ln w="9525">
              <a:solidFill>
                <a:schemeClr val="accent4"/>
              </a:solidFill>
              <a:round/>
            </a:ln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21" name="Oval 29"/>
            <p:cNvSpPr/>
            <p:nvPr/>
          </p:nvSpPr>
          <p:spPr bwMode="auto">
            <a:xfrm>
              <a:off x="4349587" y="1350190"/>
              <a:ext cx="444290" cy="4442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30"/>
            <p:cNvSpPr/>
            <p:nvPr/>
          </p:nvSpPr>
          <p:spPr bwMode="auto">
            <a:xfrm>
              <a:off x="3089632" y="1764341"/>
              <a:ext cx="631922" cy="584285"/>
            </a:xfrm>
            <a:custGeom>
              <a:avLst/>
              <a:gdLst>
                <a:gd name="T0" fmla="*/ 136 w 275"/>
                <a:gd name="T1" fmla="*/ 251 h 254"/>
                <a:gd name="T2" fmla="*/ 48 w 275"/>
                <a:gd name="T3" fmla="*/ 215 h 254"/>
                <a:gd name="T4" fmla="*/ 48 w 275"/>
                <a:gd name="T5" fmla="*/ 40 h 254"/>
                <a:gd name="T6" fmla="*/ 136 w 275"/>
                <a:gd name="T7" fmla="*/ 3 h 254"/>
                <a:gd name="T8" fmla="*/ 223 w 275"/>
                <a:gd name="T9" fmla="*/ 40 h 254"/>
                <a:gd name="T10" fmla="*/ 223 w 275"/>
                <a:gd name="T11" fmla="*/ 215 h 254"/>
                <a:gd name="T12" fmla="*/ 136 w 275"/>
                <a:gd name="T13" fmla="*/ 251 h 254"/>
                <a:gd name="T14" fmla="*/ 136 w 275"/>
                <a:gd name="T15" fmla="*/ 0 h 254"/>
                <a:gd name="T16" fmla="*/ 46 w 275"/>
                <a:gd name="T17" fmla="*/ 37 h 254"/>
                <a:gd name="T18" fmla="*/ 9 w 275"/>
                <a:gd name="T19" fmla="*/ 127 h 254"/>
                <a:gd name="T20" fmla="*/ 46 w 275"/>
                <a:gd name="T21" fmla="*/ 217 h 254"/>
                <a:gd name="T22" fmla="*/ 136 w 275"/>
                <a:gd name="T23" fmla="*/ 254 h 254"/>
                <a:gd name="T24" fmla="*/ 136 w 275"/>
                <a:gd name="T25" fmla="*/ 254 h 254"/>
                <a:gd name="T26" fmla="*/ 226 w 275"/>
                <a:gd name="T27" fmla="*/ 217 h 254"/>
                <a:gd name="T28" fmla="*/ 226 w 275"/>
                <a:gd name="T29" fmla="*/ 37 h 254"/>
                <a:gd name="T30" fmla="*/ 136 w 275"/>
                <a:gd name="T3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54">
                  <a:moveTo>
                    <a:pt x="136" y="251"/>
                  </a:moveTo>
                  <a:cubicBezTo>
                    <a:pt x="103" y="251"/>
                    <a:pt x="72" y="238"/>
                    <a:pt x="48" y="215"/>
                  </a:cubicBezTo>
                  <a:cubicBezTo>
                    <a:pt x="0" y="166"/>
                    <a:pt x="0" y="88"/>
                    <a:pt x="48" y="40"/>
                  </a:cubicBezTo>
                  <a:cubicBezTo>
                    <a:pt x="72" y="16"/>
                    <a:pt x="103" y="3"/>
                    <a:pt x="136" y="3"/>
                  </a:cubicBezTo>
                  <a:cubicBezTo>
                    <a:pt x="169" y="3"/>
                    <a:pt x="200" y="16"/>
                    <a:pt x="223" y="40"/>
                  </a:cubicBezTo>
                  <a:cubicBezTo>
                    <a:pt x="272" y="88"/>
                    <a:pt x="272" y="166"/>
                    <a:pt x="223" y="215"/>
                  </a:cubicBezTo>
                  <a:cubicBezTo>
                    <a:pt x="200" y="238"/>
                    <a:pt x="169" y="251"/>
                    <a:pt x="136" y="251"/>
                  </a:cubicBezTo>
                  <a:moveTo>
                    <a:pt x="136" y="0"/>
                  </a:moveTo>
                  <a:cubicBezTo>
                    <a:pt x="102" y="0"/>
                    <a:pt x="70" y="13"/>
                    <a:pt x="46" y="37"/>
                  </a:cubicBezTo>
                  <a:cubicBezTo>
                    <a:pt x="22" y="61"/>
                    <a:pt x="9" y="93"/>
                    <a:pt x="9" y="127"/>
                  </a:cubicBezTo>
                  <a:cubicBezTo>
                    <a:pt x="9" y="161"/>
                    <a:pt x="22" y="193"/>
                    <a:pt x="46" y="217"/>
                  </a:cubicBezTo>
                  <a:cubicBezTo>
                    <a:pt x="70" y="241"/>
                    <a:pt x="102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70" y="254"/>
                    <a:pt x="202" y="241"/>
                    <a:pt x="226" y="217"/>
                  </a:cubicBezTo>
                  <a:cubicBezTo>
                    <a:pt x="275" y="167"/>
                    <a:pt x="275" y="87"/>
                    <a:pt x="226" y="37"/>
                  </a:cubicBezTo>
                  <a:cubicBezTo>
                    <a:pt x="202" y="13"/>
                    <a:pt x="170" y="0"/>
                    <a:pt x="136" y="0"/>
                  </a:cubicBezTo>
                </a:path>
              </a:pathLst>
            </a:custGeom>
            <a:noFill/>
            <a:ln w="9525">
              <a:solidFill>
                <a:schemeClr val="accent3"/>
              </a:solidFill>
              <a:round/>
            </a:ln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31"/>
            <p:cNvSpPr/>
            <p:nvPr/>
          </p:nvSpPr>
          <p:spPr bwMode="auto">
            <a:xfrm>
              <a:off x="3158656" y="1835311"/>
              <a:ext cx="487067" cy="444290"/>
            </a:xfrm>
            <a:custGeom>
              <a:avLst/>
              <a:gdLst>
                <a:gd name="T0" fmla="*/ 106 w 212"/>
                <a:gd name="T1" fmla="*/ 0 h 193"/>
                <a:gd name="T2" fmla="*/ 38 w 212"/>
                <a:gd name="T3" fmla="*/ 28 h 193"/>
                <a:gd name="T4" fmla="*/ 38 w 212"/>
                <a:gd name="T5" fmla="*/ 164 h 193"/>
                <a:gd name="T6" fmla="*/ 106 w 212"/>
                <a:gd name="T7" fmla="*/ 193 h 193"/>
                <a:gd name="T8" fmla="*/ 174 w 212"/>
                <a:gd name="T9" fmla="*/ 164 h 193"/>
                <a:gd name="T10" fmla="*/ 174 w 212"/>
                <a:gd name="T11" fmla="*/ 28 h 193"/>
                <a:gd name="T12" fmla="*/ 106 w 212"/>
                <a:gd name="T1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193">
                  <a:moveTo>
                    <a:pt x="106" y="0"/>
                  </a:moveTo>
                  <a:cubicBezTo>
                    <a:pt x="81" y="0"/>
                    <a:pt x="57" y="9"/>
                    <a:pt x="38" y="28"/>
                  </a:cubicBezTo>
                  <a:cubicBezTo>
                    <a:pt x="0" y="66"/>
                    <a:pt x="0" y="127"/>
                    <a:pt x="38" y="164"/>
                  </a:cubicBezTo>
                  <a:cubicBezTo>
                    <a:pt x="57" y="183"/>
                    <a:pt x="81" y="193"/>
                    <a:pt x="106" y="193"/>
                  </a:cubicBezTo>
                  <a:cubicBezTo>
                    <a:pt x="131" y="193"/>
                    <a:pt x="155" y="183"/>
                    <a:pt x="174" y="164"/>
                  </a:cubicBezTo>
                  <a:cubicBezTo>
                    <a:pt x="212" y="127"/>
                    <a:pt x="212" y="66"/>
                    <a:pt x="174" y="28"/>
                  </a:cubicBezTo>
                  <a:cubicBezTo>
                    <a:pt x="155" y="9"/>
                    <a:pt x="131" y="0"/>
                    <a:pt x="10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24" name="Freeform: Shape 32"/>
            <p:cNvSpPr/>
            <p:nvPr/>
          </p:nvSpPr>
          <p:spPr bwMode="auto">
            <a:xfrm>
              <a:off x="5447186" y="1764341"/>
              <a:ext cx="612479" cy="584285"/>
            </a:xfrm>
            <a:custGeom>
              <a:avLst/>
              <a:gdLst>
                <a:gd name="T0" fmla="*/ 127 w 266"/>
                <a:gd name="T1" fmla="*/ 251 h 254"/>
                <a:gd name="T2" fmla="*/ 40 w 266"/>
                <a:gd name="T3" fmla="*/ 215 h 254"/>
                <a:gd name="T4" fmla="*/ 3 w 266"/>
                <a:gd name="T5" fmla="*/ 127 h 254"/>
                <a:gd name="T6" fmla="*/ 40 w 266"/>
                <a:gd name="T7" fmla="*/ 40 h 254"/>
                <a:gd name="T8" fmla="*/ 127 w 266"/>
                <a:gd name="T9" fmla="*/ 3 h 254"/>
                <a:gd name="T10" fmla="*/ 215 w 266"/>
                <a:gd name="T11" fmla="*/ 40 h 254"/>
                <a:gd name="T12" fmla="*/ 215 w 266"/>
                <a:gd name="T13" fmla="*/ 215 h 254"/>
                <a:gd name="T14" fmla="*/ 127 w 266"/>
                <a:gd name="T15" fmla="*/ 251 h 254"/>
                <a:gd name="T16" fmla="*/ 127 w 266"/>
                <a:gd name="T17" fmla="*/ 0 h 254"/>
                <a:gd name="T18" fmla="*/ 37 w 266"/>
                <a:gd name="T19" fmla="*/ 37 h 254"/>
                <a:gd name="T20" fmla="*/ 0 w 266"/>
                <a:gd name="T21" fmla="*/ 127 h 254"/>
                <a:gd name="T22" fmla="*/ 37 w 266"/>
                <a:gd name="T23" fmla="*/ 217 h 254"/>
                <a:gd name="T24" fmla="*/ 127 w 266"/>
                <a:gd name="T25" fmla="*/ 254 h 254"/>
                <a:gd name="T26" fmla="*/ 217 w 266"/>
                <a:gd name="T27" fmla="*/ 217 h 254"/>
                <a:gd name="T28" fmla="*/ 217 w 266"/>
                <a:gd name="T29" fmla="*/ 37 h 254"/>
                <a:gd name="T30" fmla="*/ 127 w 266"/>
                <a:gd name="T3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254">
                  <a:moveTo>
                    <a:pt x="127" y="251"/>
                  </a:moveTo>
                  <a:cubicBezTo>
                    <a:pt x="94" y="251"/>
                    <a:pt x="63" y="238"/>
                    <a:pt x="40" y="215"/>
                  </a:cubicBezTo>
                  <a:cubicBezTo>
                    <a:pt x="16" y="191"/>
                    <a:pt x="3" y="160"/>
                    <a:pt x="3" y="127"/>
                  </a:cubicBezTo>
                  <a:cubicBezTo>
                    <a:pt x="3" y="94"/>
                    <a:pt x="16" y="63"/>
                    <a:pt x="40" y="40"/>
                  </a:cubicBezTo>
                  <a:cubicBezTo>
                    <a:pt x="63" y="16"/>
                    <a:pt x="94" y="3"/>
                    <a:pt x="127" y="3"/>
                  </a:cubicBezTo>
                  <a:cubicBezTo>
                    <a:pt x="160" y="3"/>
                    <a:pt x="191" y="16"/>
                    <a:pt x="215" y="40"/>
                  </a:cubicBezTo>
                  <a:cubicBezTo>
                    <a:pt x="263" y="88"/>
                    <a:pt x="263" y="166"/>
                    <a:pt x="215" y="215"/>
                  </a:cubicBezTo>
                  <a:cubicBezTo>
                    <a:pt x="191" y="238"/>
                    <a:pt x="160" y="251"/>
                    <a:pt x="127" y="251"/>
                  </a:cubicBezTo>
                  <a:moveTo>
                    <a:pt x="127" y="0"/>
                  </a:moveTo>
                  <a:cubicBezTo>
                    <a:pt x="93" y="0"/>
                    <a:pt x="61" y="13"/>
                    <a:pt x="37" y="37"/>
                  </a:cubicBezTo>
                  <a:cubicBezTo>
                    <a:pt x="13" y="61"/>
                    <a:pt x="0" y="93"/>
                    <a:pt x="0" y="127"/>
                  </a:cubicBezTo>
                  <a:cubicBezTo>
                    <a:pt x="0" y="161"/>
                    <a:pt x="13" y="193"/>
                    <a:pt x="37" y="217"/>
                  </a:cubicBezTo>
                  <a:cubicBezTo>
                    <a:pt x="61" y="241"/>
                    <a:pt x="93" y="254"/>
                    <a:pt x="127" y="254"/>
                  </a:cubicBezTo>
                  <a:cubicBezTo>
                    <a:pt x="161" y="254"/>
                    <a:pt x="193" y="241"/>
                    <a:pt x="217" y="217"/>
                  </a:cubicBezTo>
                  <a:cubicBezTo>
                    <a:pt x="266" y="167"/>
                    <a:pt x="266" y="87"/>
                    <a:pt x="217" y="37"/>
                  </a:cubicBezTo>
                  <a:cubicBezTo>
                    <a:pt x="193" y="13"/>
                    <a:pt x="161" y="0"/>
                    <a:pt x="127" y="0"/>
                  </a:cubicBezTo>
                </a:path>
              </a:pathLst>
            </a:custGeom>
            <a:noFill/>
            <a:ln w="9525">
              <a:solidFill>
                <a:schemeClr val="accent5"/>
              </a:solidFill>
              <a:round/>
            </a:ln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25" name="Freeform: Shape 33"/>
            <p:cNvSpPr/>
            <p:nvPr/>
          </p:nvSpPr>
          <p:spPr bwMode="auto">
            <a:xfrm>
              <a:off x="5495796" y="1835311"/>
              <a:ext cx="487067" cy="444290"/>
            </a:xfrm>
            <a:custGeom>
              <a:avLst/>
              <a:gdLst>
                <a:gd name="T0" fmla="*/ 106 w 212"/>
                <a:gd name="T1" fmla="*/ 0 h 193"/>
                <a:gd name="T2" fmla="*/ 38 w 212"/>
                <a:gd name="T3" fmla="*/ 28 h 193"/>
                <a:gd name="T4" fmla="*/ 38 w 212"/>
                <a:gd name="T5" fmla="*/ 164 h 193"/>
                <a:gd name="T6" fmla="*/ 106 w 212"/>
                <a:gd name="T7" fmla="*/ 193 h 193"/>
                <a:gd name="T8" fmla="*/ 174 w 212"/>
                <a:gd name="T9" fmla="*/ 164 h 193"/>
                <a:gd name="T10" fmla="*/ 174 w 212"/>
                <a:gd name="T11" fmla="*/ 28 h 193"/>
                <a:gd name="T12" fmla="*/ 106 w 212"/>
                <a:gd name="T1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193">
                  <a:moveTo>
                    <a:pt x="106" y="0"/>
                  </a:moveTo>
                  <a:cubicBezTo>
                    <a:pt x="81" y="0"/>
                    <a:pt x="57" y="9"/>
                    <a:pt x="38" y="28"/>
                  </a:cubicBezTo>
                  <a:cubicBezTo>
                    <a:pt x="0" y="66"/>
                    <a:pt x="0" y="127"/>
                    <a:pt x="38" y="164"/>
                  </a:cubicBezTo>
                  <a:cubicBezTo>
                    <a:pt x="57" y="183"/>
                    <a:pt x="81" y="193"/>
                    <a:pt x="106" y="193"/>
                  </a:cubicBezTo>
                  <a:cubicBezTo>
                    <a:pt x="131" y="193"/>
                    <a:pt x="155" y="183"/>
                    <a:pt x="174" y="164"/>
                  </a:cubicBezTo>
                  <a:cubicBezTo>
                    <a:pt x="212" y="127"/>
                    <a:pt x="212" y="66"/>
                    <a:pt x="174" y="28"/>
                  </a:cubicBezTo>
                  <a:cubicBezTo>
                    <a:pt x="155" y="9"/>
                    <a:pt x="131" y="0"/>
                    <a:pt x="106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26" name="Freeform: Shape 34"/>
            <p:cNvSpPr/>
            <p:nvPr/>
          </p:nvSpPr>
          <p:spPr bwMode="auto">
            <a:xfrm>
              <a:off x="2790197" y="3085546"/>
              <a:ext cx="259574" cy="259574"/>
            </a:xfrm>
            <a:custGeom>
              <a:avLst/>
              <a:gdLst>
                <a:gd name="T0" fmla="*/ 2 w 113"/>
                <a:gd name="T1" fmla="*/ 36 h 113"/>
                <a:gd name="T2" fmla="*/ 0 w 113"/>
                <a:gd name="T3" fmla="*/ 41 h 113"/>
                <a:gd name="T4" fmla="*/ 0 w 113"/>
                <a:gd name="T5" fmla="*/ 107 h 113"/>
                <a:gd name="T6" fmla="*/ 6 w 113"/>
                <a:gd name="T7" fmla="*/ 113 h 113"/>
                <a:gd name="T8" fmla="*/ 107 w 113"/>
                <a:gd name="T9" fmla="*/ 113 h 113"/>
                <a:gd name="T10" fmla="*/ 113 w 113"/>
                <a:gd name="T11" fmla="*/ 107 h 113"/>
                <a:gd name="T12" fmla="*/ 113 w 113"/>
                <a:gd name="T13" fmla="*/ 41 h 113"/>
                <a:gd name="T14" fmla="*/ 110 w 113"/>
                <a:gd name="T15" fmla="*/ 36 h 113"/>
                <a:gd name="T16" fmla="*/ 59 w 113"/>
                <a:gd name="T17" fmla="*/ 1 h 113"/>
                <a:gd name="T18" fmla="*/ 54 w 113"/>
                <a:gd name="T19" fmla="*/ 1 h 113"/>
                <a:gd name="T20" fmla="*/ 2 w 113"/>
                <a:gd name="T21" fmla="*/ 36 h 113"/>
                <a:gd name="T22" fmla="*/ 9 w 113"/>
                <a:gd name="T23" fmla="*/ 53 h 113"/>
                <a:gd name="T24" fmla="*/ 39 w 113"/>
                <a:gd name="T25" fmla="*/ 73 h 113"/>
                <a:gd name="T26" fmla="*/ 9 w 113"/>
                <a:gd name="T27" fmla="*/ 94 h 113"/>
                <a:gd name="T28" fmla="*/ 9 w 113"/>
                <a:gd name="T29" fmla="*/ 53 h 113"/>
                <a:gd name="T30" fmla="*/ 46 w 113"/>
                <a:gd name="T31" fmla="*/ 68 h 113"/>
                <a:gd name="T32" fmla="*/ 9 w 113"/>
                <a:gd name="T33" fmla="*/ 42 h 113"/>
                <a:gd name="T34" fmla="*/ 56 w 113"/>
                <a:gd name="T35" fmla="*/ 9 h 113"/>
                <a:gd name="T36" fmla="*/ 104 w 113"/>
                <a:gd name="T37" fmla="*/ 42 h 113"/>
                <a:gd name="T38" fmla="*/ 66 w 113"/>
                <a:gd name="T39" fmla="*/ 68 h 113"/>
                <a:gd name="T40" fmla="*/ 59 w 113"/>
                <a:gd name="T41" fmla="*/ 63 h 113"/>
                <a:gd name="T42" fmla="*/ 54 w 113"/>
                <a:gd name="T43" fmla="*/ 63 h 113"/>
                <a:gd name="T44" fmla="*/ 46 w 113"/>
                <a:gd name="T45" fmla="*/ 68 h 113"/>
                <a:gd name="T46" fmla="*/ 74 w 113"/>
                <a:gd name="T47" fmla="*/ 73 h 113"/>
                <a:gd name="T48" fmla="*/ 104 w 113"/>
                <a:gd name="T49" fmla="*/ 53 h 113"/>
                <a:gd name="T50" fmla="*/ 104 w 113"/>
                <a:gd name="T51" fmla="*/ 94 h 113"/>
                <a:gd name="T52" fmla="*/ 74 w 113"/>
                <a:gd name="T53" fmla="*/ 73 h 113"/>
                <a:gd name="T54" fmla="*/ 104 w 113"/>
                <a:gd name="T55" fmla="*/ 104 h 113"/>
                <a:gd name="T56" fmla="*/ 56 w 113"/>
                <a:gd name="T57" fmla="*/ 72 h 113"/>
                <a:gd name="T58" fmla="*/ 9 w 113"/>
                <a:gd name="T59" fmla="*/ 104 h 113"/>
                <a:gd name="T60" fmla="*/ 104 w 113"/>
                <a:gd name="T61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113">
                  <a:moveTo>
                    <a:pt x="2" y="36"/>
                  </a:moveTo>
                  <a:cubicBezTo>
                    <a:pt x="1" y="37"/>
                    <a:pt x="0" y="39"/>
                    <a:pt x="0" y="41"/>
                  </a:cubicBezTo>
                  <a:cubicBezTo>
                    <a:pt x="0" y="63"/>
                    <a:pt x="0" y="85"/>
                    <a:pt x="0" y="107"/>
                  </a:cubicBezTo>
                  <a:cubicBezTo>
                    <a:pt x="0" y="111"/>
                    <a:pt x="2" y="113"/>
                    <a:pt x="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10" y="113"/>
                    <a:pt x="113" y="111"/>
                    <a:pt x="113" y="107"/>
                  </a:cubicBezTo>
                  <a:cubicBezTo>
                    <a:pt x="113" y="85"/>
                    <a:pt x="113" y="63"/>
                    <a:pt x="113" y="41"/>
                  </a:cubicBezTo>
                  <a:cubicBezTo>
                    <a:pt x="113" y="39"/>
                    <a:pt x="112" y="37"/>
                    <a:pt x="110" y="36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0"/>
                    <a:pt x="55" y="0"/>
                    <a:pt x="54" y="1"/>
                  </a:cubicBezTo>
                  <a:lnTo>
                    <a:pt x="2" y="36"/>
                  </a:lnTo>
                  <a:close/>
                  <a:moveTo>
                    <a:pt x="9" y="53"/>
                  </a:moveTo>
                  <a:cubicBezTo>
                    <a:pt x="39" y="73"/>
                    <a:pt x="39" y="73"/>
                    <a:pt x="39" y="73"/>
                  </a:cubicBezTo>
                  <a:cubicBezTo>
                    <a:pt x="9" y="94"/>
                    <a:pt x="9" y="94"/>
                    <a:pt x="9" y="94"/>
                  </a:cubicBezTo>
                  <a:lnTo>
                    <a:pt x="9" y="53"/>
                  </a:lnTo>
                  <a:close/>
                  <a:moveTo>
                    <a:pt x="46" y="68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7" y="62"/>
                    <a:pt x="55" y="62"/>
                    <a:pt x="54" y="63"/>
                  </a:cubicBezTo>
                  <a:lnTo>
                    <a:pt x="46" y="68"/>
                  </a:lnTo>
                  <a:close/>
                  <a:moveTo>
                    <a:pt x="74" y="7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94"/>
                    <a:pt x="104" y="94"/>
                    <a:pt x="104" y="94"/>
                  </a:cubicBezTo>
                  <a:lnTo>
                    <a:pt x="74" y="73"/>
                  </a:lnTo>
                  <a:close/>
                  <a:moveTo>
                    <a:pt x="104" y="104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9" y="104"/>
                    <a:pt x="9" y="104"/>
                    <a:pt x="9" y="104"/>
                  </a:cubicBezTo>
                  <a:lnTo>
                    <a:pt x="104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35"/>
            <p:cNvSpPr/>
            <p:nvPr/>
          </p:nvSpPr>
          <p:spPr bwMode="auto">
            <a:xfrm>
              <a:off x="6084943" y="3134154"/>
              <a:ext cx="273185" cy="172078"/>
            </a:xfrm>
            <a:custGeom>
              <a:avLst/>
              <a:gdLst>
                <a:gd name="T0" fmla="*/ 6 w 119"/>
                <a:gd name="T1" fmla="*/ 75 h 75"/>
                <a:gd name="T2" fmla="*/ 0 w 119"/>
                <a:gd name="T3" fmla="*/ 69 h 75"/>
                <a:gd name="T4" fmla="*/ 0 w 119"/>
                <a:gd name="T5" fmla="*/ 7 h 75"/>
                <a:gd name="T6" fmla="*/ 6 w 119"/>
                <a:gd name="T7" fmla="*/ 0 h 75"/>
                <a:gd name="T8" fmla="*/ 113 w 119"/>
                <a:gd name="T9" fmla="*/ 0 h 75"/>
                <a:gd name="T10" fmla="*/ 119 w 119"/>
                <a:gd name="T11" fmla="*/ 7 h 75"/>
                <a:gd name="T12" fmla="*/ 119 w 119"/>
                <a:gd name="T13" fmla="*/ 69 h 75"/>
                <a:gd name="T14" fmla="*/ 113 w 119"/>
                <a:gd name="T15" fmla="*/ 75 h 75"/>
                <a:gd name="T16" fmla="*/ 6 w 119"/>
                <a:gd name="T17" fmla="*/ 75 h 75"/>
                <a:gd name="T18" fmla="*/ 41 w 119"/>
                <a:gd name="T19" fmla="*/ 14 h 75"/>
                <a:gd name="T20" fmla="*/ 89 w 119"/>
                <a:gd name="T21" fmla="*/ 38 h 75"/>
                <a:gd name="T22" fmla="*/ 41 w 119"/>
                <a:gd name="T23" fmla="*/ 62 h 75"/>
                <a:gd name="T24" fmla="*/ 41 w 119"/>
                <a:gd name="T2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75">
                  <a:moveTo>
                    <a:pt x="6" y="75"/>
                  </a:moveTo>
                  <a:cubicBezTo>
                    <a:pt x="3" y="75"/>
                    <a:pt x="0" y="73"/>
                    <a:pt x="0" y="69"/>
                  </a:cubicBezTo>
                  <a:cubicBezTo>
                    <a:pt x="0" y="48"/>
                    <a:pt x="0" y="28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6" y="0"/>
                    <a:pt x="119" y="3"/>
                    <a:pt x="119" y="7"/>
                  </a:cubicBezTo>
                  <a:cubicBezTo>
                    <a:pt x="119" y="28"/>
                    <a:pt x="119" y="48"/>
                    <a:pt x="119" y="69"/>
                  </a:cubicBezTo>
                  <a:cubicBezTo>
                    <a:pt x="119" y="73"/>
                    <a:pt x="116" y="75"/>
                    <a:pt x="113" y="75"/>
                  </a:cubicBezTo>
                  <a:cubicBezTo>
                    <a:pt x="60" y="75"/>
                    <a:pt x="59" y="75"/>
                    <a:pt x="6" y="75"/>
                  </a:cubicBezTo>
                  <a:close/>
                  <a:moveTo>
                    <a:pt x="41" y="14"/>
                  </a:moveTo>
                  <a:cubicBezTo>
                    <a:pt x="89" y="38"/>
                    <a:pt x="89" y="38"/>
                    <a:pt x="89" y="38"/>
                  </a:cubicBezTo>
                  <a:cubicBezTo>
                    <a:pt x="41" y="62"/>
                    <a:pt x="41" y="62"/>
                    <a:pt x="41" y="62"/>
                  </a:cubicBezTo>
                  <a:lnTo>
                    <a:pt x="4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36"/>
            <p:cNvSpPr/>
            <p:nvPr/>
          </p:nvSpPr>
          <p:spPr bwMode="auto">
            <a:xfrm>
              <a:off x="5612459" y="1951001"/>
              <a:ext cx="274157" cy="183744"/>
            </a:xfrm>
            <a:custGeom>
              <a:avLst/>
              <a:gdLst>
                <a:gd name="T0" fmla="*/ 116 w 119"/>
                <a:gd name="T1" fmla="*/ 4 h 80"/>
                <a:gd name="T2" fmla="*/ 108 w 119"/>
                <a:gd name="T3" fmla="*/ 4 h 80"/>
                <a:gd name="T4" fmla="*/ 108 w 119"/>
                <a:gd name="T5" fmla="*/ 2 h 80"/>
                <a:gd name="T6" fmla="*/ 106 w 119"/>
                <a:gd name="T7" fmla="*/ 0 h 80"/>
                <a:gd name="T8" fmla="*/ 93 w 119"/>
                <a:gd name="T9" fmla="*/ 0 h 80"/>
                <a:gd name="T10" fmla="*/ 91 w 119"/>
                <a:gd name="T11" fmla="*/ 2 h 80"/>
                <a:gd name="T12" fmla="*/ 91 w 119"/>
                <a:gd name="T13" fmla="*/ 4 h 80"/>
                <a:gd name="T14" fmla="*/ 19 w 119"/>
                <a:gd name="T15" fmla="*/ 4 h 80"/>
                <a:gd name="T16" fmla="*/ 19 w 119"/>
                <a:gd name="T17" fmla="*/ 2 h 80"/>
                <a:gd name="T18" fmla="*/ 17 w 119"/>
                <a:gd name="T19" fmla="*/ 0 h 80"/>
                <a:gd name="T20" fmla="*/ 13 w 119"/>
                <a:gd name="T21" fmla="*/ 0 h 80"/>
                <a:gd name="T22" fmla="*/ 10 w 119"/>
                <a:gd name="T23" fmla="*/ 2 h 80"/>
                <a:gd name="T24" fmla="*/ 10 w 119"/>
                <a:gd name="T25" fmla="*/ 4 h 80"/>
                <a:gd name="T26" fmla="*/ 4 w 119"/>
                <a:gd name="T27" fmla="*/ 4 h 80"/>
                <a:gd name="T28" fmla="*/ 0 w 119"/>
                <a:gd name="T29" fmla="*/ 8 h 80"/>
                <a:gd name="T30" fmla="*/ 0 w 119"/>
                <a:gd name="T31" fmla="*/ 77 h 80"/>
                <a:gd name="T32" fmla="*/ 4 w 119"/>
                <a:gd name="T33" fmla="*/ 80 h 80"/>
                <a:gd name="T34" fmla="*/ 116 w 119"/>
                <a:gd name="T35" fmla="*/ 80 h 80"/>
                <a:gd name="T36" fmla="*/ 119 w 119"/>
                <a:gd name="T37" fmla="*/ 77 h 80"/>
                <a:gd name="T38" fmla="*/ 119 w 119"/>
                <a:gd name="T39" fmla="*/ 8 h 80"/>
                <a:gd name="T40" fmla="*/ 116 w 119"/>
                <a:gd name="T41" fmla="*/ 4 h 80"/>
                <a:gd name="T42" fmla="*/ 15 w 119"/>
                <a:gd name="T43" fmla="*/ 10 h 80"/>
                <a:gd name="T44" fmla="*/ 10 w 119"/>
                <a:gd name="T45" fmla="*/ 15 h 80"/>
                <a:gd name="T46" fmla="*/ 15 w 119"/>
                <a:gd name="T47" fmla="*/ 20 h 80"/>
                <a:gd name="T48" fmla="*/ 20 w 119"/>
                <a:gd name="T49" fmla="*/ 15 h 80"/>
                <a:gd name="T50" fmla="*/ 15 w 119"/>
                <a:gd name="T51" fmla="*/ 10 h 80"/>
                <a:gd name="T52" fmla="*/ 106 w 119"/>
                <a:gd name="T53" fmla="*/ 12 h 80"/>
                <a:gd name="T54" fmla="*/ 93 w 119"/>
                <a:gd name="T55" fmla="*/ 12 h 80"/>
                <a:gd name="T56" fmla="*/ 91 w 119"/>
                <a:gd name="T57" fmla="*/ 14 h 80"/>
                <a:gd name="T58" fmla="*/ 91 w 119"/>
                <a:gd name="T59" fmla="*/ 16 h 80"/>
                <a:gd name="T60" fmla="*/ 93 w 119"/>
                <a:gd name="T61" fmla="*/ 18 h 80"/>
                <a:gd name="T62" fmla="*/ 106 w 119"/>
                <a:gd name="T63" fmla="*/ 18 h 80"/>
                <a:gd name="T64" fmla="*/ 108 w 119"/>
                <a:gd name="T65" fmla="*/ 16 h 80"/>
                <a:gd name="T66" fmla="*/ 108 w 119"/>
                <a:gd name="T67" fmla="*/ 14 h 80"/>
                <a:gd name="T68" fmla="*/ 106 w 119"/>
                <a:gd name="T69" fmla="*/ 12 h 80"/>
                <a:gd name="T70" fmla="*/ 60 w 119"/>
                <a:gd name="T71" fmla="*/ 9 h 80"/>
                <a:gd name="T72" fmla="*/ 93 w 119"/>
                <a:gd name="T73" fmla="*/ 42 h 80"/>
                <a:gd name="T74" fmla="*/ 60 w 119"/>
                <a:gd name="T75" fmla="*/ 76 h 80"/>
                <a:gd name="T76" fmla="*/ 26 w 119"/>
                <a:gd name="T77" fmla="*/ 42 h 80"/>
                <a:gd name="T78" fmla="*/ 60 w 119"/>
                <a:gd name="T79" fmla="*/ 9 h 80"/>
                <a:gd name="T80" fmla="*/ 60 w 119"/>
                <a:gd name="T81" fmla="*/ 16 h 80"/>
                <a:gd name="T82" fmla="*/ 86 w 119"/>
                <a:gd name="T83" fmla="*/ 42 h 80"/>
                <a:gd name="T84" fmla="*/ 60 w 119"/>
                <a:gd name="T85" fmla="*/ 69 h 80"/>
                <a:gd name="T86" fmla="*/ 33 w 119"/>
                <a:gd name="T87" fmla="*/ 42 h 80"/>
                <a:gd name="T88" fmla="*/ 60 w 119"/>
                <a:gd name="T89" fmla="*/ 16 h 80"/>
                <a:gd name="T90" fmla="*/ 60 w 119"/>
                <a:gd name="T91" fmla="*/ 23 h 80"/>
                <a:gd name="T92" fmla="*/ 79 w 119"/>
                <a:gd name="T93" fmla="*/ 42 h 80"/>
                <a:gd name="T94" fmla="*/ 60 w 119"/>
                <a:gd name="T95" fmla="*/ 61 h 80"/>
                <a:gd name="T96" fmla="*/ 41 w 119"/>
                <a:gd name="T97" fmla="*/ 42 h 80"/>
                <a:gd name="T98" fmla="*/ 60 w 119"/>
                <a:gd name="T99" fmla="*/ 23 h 80"/>
                <a:gd name="T100" fmla="*/ 60 w 119"/>
                <a:gd name="T101" fmla="*/ 28 h 80"/>
                <a:gd name="T102" fmla="*/ 71 w 119"/>
                <a:gd name="T103" fmla="*/ 33 h 80"/>
                <a:gd name="T104" fmla="*/ 62 w 119"/>
                <a:gd name="T105" fmla="*/ 31 h 80"/>
                <a:gd name="T106" fmla="*/ 47 w 119"/>
                <a:gd name="T107" fmla="*/ 45 h 80"/>
                <a:gd name="T108" fmla="*/ 49 w 119"/>
                <a:gd name="T109" fmla="*/ 52 h 80"/>
                <a:gd name="T110" fmla="*/ 45 w 119"/>
                <a:gd name="T111" fmla="*/ 42 h 80"/>
                <a:gd name="T112" fmla="*/ 60 w 119"/>
                <a:gd name="T113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80">
                  <a:moveTo>
                    <a:pt x="116" y="4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0"/>
                    <a:pt x="108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1" y="0"/>
                    <a:pt x="91" y="0"/>
                    <a:pt x="91" y="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0" y="0"/>
                    <a:pt x="10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2" y="80"/>
                    <a:pt x="4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7" y="80"/>
                    <a:pt x="119" y="79"/>
                    <a:pt x="119" y="77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6"/>
                    <a:pt x="117" y="4"/>
                    <a:pt x="116" y="4"/>
                  </a:cubicBezTo>
                  <a:close/>
                  <a:moveTo>
                    <a:pt x="15" y="10"/>
                  </a:moveTo>
                  <a:cubicBezTo>
                    <a:pt x="12" y="10"/>
                    <a:pt x="10" y="12"/>
                    <a:pt x="10" y="15"/>
                  </a:cubicBezTo>
                  <a:cubicBezTo>
                    <a:pt x="10" y="17"/>
                    <a:pt x="12" y="20"/>
                    <a:pt x="15" y="20"/>
                  </a:cubicBezTo>
                  <a:cubicBezTo>
                    <a:pt x="18" y="20"/>
                    <a:pt x="20" y="17"/>
                    <a:pt x="20" y="15"/>
                  </a:cubicBezTo>
                  <a:cubicBezTo>
                    <a:pt x="20" y="12"/>
                    <a:pt x="18" y="10"/>
                    <a:pt x="15" y="10"/>
                  </a:cubicBezTo>
                  <a:close/>
                  <a:moveTo>
                    <a:pt x="106" y="12"/>
                  </a:moveTo>
                  <a:cubicBezTo>
                    <a:pt x="93" y="12"/>
                    <a:pt x="93" y="12"/>
                    <a:pt x="93" y="12"/>
                  </a:cubicBezTo>
                  <a:cubicBezTo>
                    <a:pt x="91" y="12"/>
                    <a:pt x="91" y="13"/>
                    <a:pt x="91" y="14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7"/>
                    <a:pt x="91" y="18"/>
                    <a:pt x="93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18"/>
                    <a:pt x="108" y="17"/>
                    <a:pt x="108" y="16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3"/>
                    <a:pt x="108" y="12"/>
                    <a:pt x="106" y="12"/>
                  </a:cubicBezTo>
                  <a:close/>
                  <a:moveTo>
                    <a:pt x="60" y="9"/>
                  </a:moveTo>
                  <a:cubicBezTo>
                    <a:pt x="78" y="9"/>
                    <a:pt x="93" y="24"/>
                    <a:pt x="93" y="42"/>
                  </a:cubicBezTo>
                  <a:cubicBezTo>
                    <a:pt x="93" y="61"/>
                    <a:pt x="78" y="76"/>
                    <a:pt x="60" y="76"/>
                  </a:cubicBezTo>
                  <a:cubicBezTo>
                    <a:pt x="41" y="76"/>
                    <a:pt x="26" y="61"/>
                    <a:pt x="26" y="42"/>
                  </a:cubicBezTo>
                  <a:cubicBezTo>
                    <a:pt x="26" y="24"/>
                    <a:pt x="41" y="9"/>
                    <a:pt x="60" y="9"/>
                  </a:cubicBezTo>
                  <a:close/>
                  <a:moveTo>
                    <a:pt x="60" y="16"/>
                  </a:moveTo>
                  <a:cubicBezTo>
                    <a:pt x="74" y="16"/>
                    <a:pt x="86" y="28"/>
                    <a:pt x="86" y="42"/>
                  </a:cubicBezTo>
                  <a:cubicBezTo>
                    <a:pt x="86" y="57"/>
                    <a:pt x="74" y="69"/>
                    <a:pt x="60" y="69"/>
                  </a:cubicBezTo>
                  <a:cubicBezTo>
                    <a:pt x="45" y="69"/>
                    <a:pt x="33" y="57"/>
                    <a:pt x="33" y="42"/>
                  </a:cubicBezTo>
                  <a:cubicBezTo>
                    <a:pt x="33" y="28"/>
                    <a:pt x="45" y="16"/>
                    <a:pt x="60" y="16"/>
                  </a:cubicBezTo>
                  <a:close/>
                  <a:moveTo>
                    <a:pt x="60" y="23"/>
                  </a:moveTo>
                  <a:cubicBezTo>
                    <a:pt x="70" y="23"/>
                    <a:pt x="79" y="32"/>
                    <a:pt x="79" y="42"/>
                  </a:cubicBezTo>
                  <a:cubicBezTo>
                    <a:pt x="79" y="53"/>
                    <a:pt x="70" y="61"/>
                    <a:pt x="60" y="61"/>
                  </a:cubicBezTo>
                  <a:cubicBezTo>
                    <a:pt x="49" y="61"/>
                    <a:pt x="41" y="53"/>
                    <a:pt x="41" y="42"/>
                  </a:cubicBezTo>
                  <a:cubicBezTo>
                    <a:pt x="41" y="32"/>
                    <a:pt x="49" y="23"/>
                    <a:pt x="60" y="23"/>
                  </a:cubicBezTo>
                  <a:close/>
                  <a:moveTo>
                    <a:pt x="60" y="28"/>
                  </a:moveTo>
                  <a:cubicBezTo>
                    <a:pt x="64" y="28"/>
                    <a:pt x="68" y="30"/>
                    <a:pt x="71" y="33"/>
                  </a:cubicBezTo>
                  <a:cubicBezTo>
                    <a:pt x="68" y="32"/>
                    <a:pt x="65" y="31"/>
                    <a:pt x="62" y="31"/>
                  </a:cubicBezTo>
                  <a:cubicBezTo>
                    <a:pt x="54" y="31"/>
                    <a:pt x="47" y="37"/>
                    <a:pt x="47" y="45"/>
                  </a:cubicBezTo>
                  <a:cubicBezTo>
                    <a:pt x="47" y="48"/>
                    <a:pt x="48" y="50"/>
                    <a:pt x="49" y="52"/>
                  </a:cubicBezTo>
                  <a:cubicBezTo>
                    <a:pt x="47" y="50"/>
                    <a:pt x="45" y="46"/>
                    <a:pt x="45" y="42"/>
                  </a:cubicBezTo>
                  <a:cubicBezTo>
                    <a:pt x="45" y="34"/>
                    <a:pt x="52" y="28"/>
                    <a:pt x="6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37"/>
            <p:cNvSpPr/>
            <p:nvPr/>
          </p:nvSpPr>
          <p:spPr bwMode="auto">
            <a:xfrm>
              <a:off x="4504165" y="1451297"/>
              <a:ext cx="133190" cy="250825"/>
            </a:xfrm>
            <a:custGeom>
              <a:avLst/>
              <a:gdLst>
                <a:gd name="T0" fmla="*/ 58 w 58"/>
                <a:gd name="T1" fmla="*/ 73 h 109"/>
                <a:gd name="T2" fmla="*/ 57 w 58"/>
                <a:gd name="T3" fmla="*/ 81 h 109"/>
                <a:gd name="T4" fmla="*/ 52 w 58"/>
                <a:gd name="T5" fmla="*/ 89 h 109"/>
                <a:gd name="T6" fmla="*/ 44 w 58"/>
                <a:gd name="T7" fmla="*/ 95 h 109"/>
                <a:gd name="T8" fmla="*/ 34 w 58"/>
                <a:gd name="T9" fmla="*/ 99 h 109"/>
                <a:gd name="T10" fmla="*/ 34 w 58"/>
                <a:gd name="T11" fmla="*/ 109 h 109"/>
                <a:gd name="T12" fmla="*/ 26 w 58"/>
                <a:gd name="T13" fmla="*/ 109 h 109"/>
                <a:gd name="T14" fmla="*/ 26 w 58"/>
                <a:gd name="T15" fmla="*/ 100 h 109"/>
                <a:gd name="T16" fmla="*/ 26 w 58"/>
                <a:gd name="T17" fmla="*/ 100 h 109"/>
                <a:gd name="T18" fmla="*/ 25 w 58"/>
                <a:gd name="T19" fmla="*/ 100 h 109"/>
                <a:gd name="T20" fmla="*/ 18 w 58"/>
                <a:gd name="T21" fmla="*/ 100 h 109"/>
                <a:gd name="T22" fmla="*/ 11 w 58"/>
                <a:gd name="T23" fmla="*/ 98 h 109"/>
                <a:gd name="T24" fmla="*/ 5 w 58"/>
                <a:gd name="T25" fmla="*/ 96 h 109"/>
                <a:gd name="T26" fmla="*/ 0 w 58"/>
                <a:gd name="T27" fmla="*/ 94 h 109"/>
                <a:gd name="T28" fmla="*/ 4 w 58"/>
                <a:gd name="T29" fmla="*/ 80 h 109"/>
                <a:gd name="T30" fmla="*/ 8 w 58"/>
                <a:gd name="T31" fmla="*/ 83 h 109"/>
                <a:gd name="T32" fmla="*/ 14 w 58"/>
                <a:gd name="T33" fmla="*/ 85 h 109"/>
                <a:gd name="T34" fmla="*/ 20 w 58"/>
                <a:gd name="T35" fmla="*/ 88 h 109"/>
                <a:gd name="T36" fmla="*/ 26 w 58"/>
                <a:gd name="T37" fmla="*/ 89 h 109"/>
                <a:gd name="T38" fmla="*/ 26 w 58"/>
                <a:gd name="T39" fmla="*/ 61 h 109"/>
                <a:gd name="T40" fmla="*/ 18 w 58"/>
                <a:gd name="T41" fmla="*/ 57 h 109"/>
                <a:gd name="T42" fmla="*/ 10 w 58"/>
                <a:gd name="T43" fmla="*/ 52 h 109"/>
                <a:gd name="T44" fmla="*/ 5 w 58"/>
                <a:gd name="T45" fmla="*/ 45 h 109"/>
                <a:gd name="T46" fmla="*/ 3 w 58"/>
                <a:gd name="T47" fmla="*/ 33 h 109"/>
                <a:gd name="T48" fmla="*/ 4 w 58"/>
                <a:gd name="T49" fmla="*/ 26 h 109"/>
                <a:gd name="T50" fmla="*/ 9 w 58"/>
                <a:gd name="T51" fmla="*/ 19 h 109"/>
                <a:gd name="T52" fmla="*/ 16 w 58"/>
                <a:gd name="T53" fmla="*/ 13 h 109"/>
                <a:gd name="T54" fmla="*/ 26 w 58"/>
                <a:gd name="T55" fmla="*/ 10 h 109"/>
                <a:gd name="T56" fmla="*/ 26 w 58"/>
                <a:gd name="T57" fmla="*/ 0 h 109"/>
                <a:gd name="T58" fmla="*/ 34 w 58"/>
                <a:gd name="T59" fmla="*/ 0 h 109"/>
                <a:gd name="T60" fmla="*/ 34 w 58"/>
                <a:gd name="T61" fmla="*/ 9 h 109"/>
                <a:gd name="T62" fmla="*/ 34 w 58"/>
                <a:gd name="T63" fmla="*/ 9 h 109"/>
                <a:gd name="T64" fmla="*/ 45 w 58"/>
                <a:gd name="T65" fmla="*/ 10 h 109"/>
                <a:gd name="T66" fmla="*/ 54 w 58"/>
                <a:gd name="T67" fmla="*/ 11 h 109"/>
                <a:gd name="T68" fmla="*/ 52 w 58"/>
                <a:gd name="T69" fmla="*/ 24 h 109"/>
                <a:gd name="T70" fmla="*/ 43 w 58"/>
                <a:gd name="T71" fmla="*/ 21 h 109"/>
                <a:gd name="T72" fmla="*/ 34 w 58"/>
                <a:gd name="T73" fmla="*/ 20 h 109"/>
                <a:gd name="T74" fmla="*/ 34 w 58"/>
                <a:gd name="T75" fmla="*/ 44 h 109"/>
                <a:gd name="T76" fmla="*/ 42 w 58"/>
                <a:gd name="T77" fmla="*/ 48 h 109"/>
                <a:gd name="T78" fmla="*/ 50 w 58"/>
                <a:gd name="T79" fmla="*/ 53 h 109"/>
                <a:gd name="T80" fmla="*/ 56 w 58"/>
                <a:gd name="T81" fmla="*/ 61 h 109"/>
                <a:gd name="T82" fmla="*/ 58 w 58"/>
                <a:gd name="T83" fmla="*/ 73 h 109"/>
                <a:gd name="T84" fmla="*/ 18 w 58"/>
                <a:gd name="T85" fmla="*/ 31 h 109"/>
                <a:gd name="T86" fmla="*/ 20 w 58"/>
                <a:gd name="T87" fmla="*/ 37 h 109"/>
                <a:gd name="T88" fmla="*/ 26 w 58"/>
                <a:gd name="T89" fmla="*/ 41 h 109"/>
                <a:gd name="T90" fmla="*/ 26 w 58"/>
                <a:gd name="T91" fmla="*/ 20 h 109"/>
                <a:gd name="T92" fmla="*/ 21 w 58"/>
                <a:gd name="T93" fmla="*/ 22 h 109"/>
                <a:gd name="T94" fmla="*/ 19 w 58"/>
                <a:gd name="T95" fmla="*/ 25 h 109"/>
                <a:gd name="T96" fmla="*/ 18 w 58"/>
                <a:gd name="T97" fmla="*/ 31 h 109"/>
                <a:gd name="T98" fmla="*/ 43 w 58"/>
                <a:gd name="T99" fmla="*/ 75 h 109"/>
                <a:gd name="T100" fmla="*/ 40 w 58"/>
                <a:gd name="T101" fmla="*/ 69 h 109"/>
                <a:gd name="T102" fmla="*/ 34 w 58"/>
                <a:gd name="T103" fmla="*/ 64 h 109"/>
                <a:gd name="T104" fmla="*/ 34 w 58"/>
                <a:gd name="T105" fmla="*/ 88 h 109"/>
                <a:gd name="T106" fmla="*/ 36 w 58"/>
                <a:gd name="T107" fmla="*/ 88 h 109"/>
                <a:gd name="T108" fmla="*/ 39 w 58"/>
                <a:gd name="T109" fmla="*/ 87 h 109"/>
                <a:gd name="T110" fmla="*/ 42 w 58"/>
                <a:gd name="T111" fmla="*/ 83 h 109"/>
                <a:gd name="T112" fmla="*/ 43 w 58"/>
                <a:gd name="T113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109">
                  <a:moveTo>
                    <a:pt x="58" y="73"/>
                  </a:moveTo>
                  <a:cubicBezTo>
                    <a:pt x="58" y="75"/>
                    <a:pt x="58" y="78"/>
                    <a:pt x="57" y="81"/>
                  </a:cubicBezTo>
                  <a:cubicBezTo>
                    <a:pt x="55" y="84"/>
                    <a:pt x="54" y="86"/>
                    <a:pt x="52" y="89"/>
                  </a:cubicBezTo>
                  <a:cubicBezTo>
                    <a:pt x="50" y="91"/>
                    <a:pt x="47" y="93"/>
                    <a:pt x="44" y="95"/>
                  </a:cubicBezTo>
                  <a:cubicBezTo>
                    <a:pt x="41" y="97"/>
                    <a:pt x="38" y="98"/>
                    <a:pt x="34" y="9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20" y="100"/>
                    <a:pt x="18" y="100"/>
                  </a:cubicBezTo>
                  <a:cubicBezTo>
                    <a:pt x="15" y="99"/>
                    <a:pt x="13" y="99"/>
                    <a:pt x="11" y="98"/>
                  </a:cubicBezTo>
                  <a:cubicBezTo>
                    <a:pt x="9" y="98"/>
                    <a:pt x="7" y="97"/>
                    <a:pt x="5" y="96"/>
                  </a:cubicBezTo>
                  <a:cubicBezTo>
                    <a:pt x="3" y="95"/>
                    <a:pt x="1" y="94"/>
                    <a:pt x="0" y="94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5" y="81"/>
                    <a:pt x="6" y="82"/>
                    <a:pt x="8" y="83"/>
                  </a:cubicBezTo>
                  <a:cubicBezTo>
                    <a:pt x="10" y="84"/>
                    <a:pt x="12" y="85"/>
                    <a:pt x="14" y="85"/>
                  </a:cubicBezTo>
                  <a:cubicBezTo>
                    <a:pt x="16" y="86"/>
                    <a:pt x="18" y="87"/>
                    <a:pt x="20" y="88"/>
                  </a:cubicBezTo>
                  <a:cubicBezTo>
                    <a:pt x="22" y="88"/>
                    <a:pt x="25" y="88"/>
                    <a:pt x="26" y="89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4" y="60"/>
                    <a:pt x="21" y="59"/>
                    <a:pt x="18" y="57"/>
                  </a:cubicBezTo>
                  <a:cubicBezTo>
                    <a:pt x="15" y="56"/>
                    <a:pt x="13" y="54"/>
                    <a:pt x="10" y="52"/>
                  </a:cubicBezTo>
                  <a:cubicBezTo>
                    <a:pt x="8" y="50"/>
                    <a:pt x="6" y="48"/>
                    <a:pt x="5" y="45"/>
                  </a:cubicBezTo>
                  <a:cubicBezTo>
                    <a:pt x="3" y="42"/>
                    <a:pt x="3" y="38"/>
                    <a:pt x="3" y="33"/>
                  </a:cubicBezTo>
                  <a:cubicBezTo>
                    <a:pt x="3" y="31"/>
                    <a:pt x="3" y="29"/>
                    <a:pt x="4" y="26"/>
                  </a:cubicBezTo>
                  <a:cubicBezTo>
                    <a:pt x="5" y="24"/>
                    <a:pt x="7" y="21"/>
                    <a:pt x="9" y="19"/>
                  </a:cubicBezTo>
                  <a:cubicBezTo>
                    <a:pt x="11" y="17"/>
                    <a:pt x="13" y="15"/>
                    <a:pt x="16" y="13"/>
                  </a:cubicBezTo>
                  <a:cubicBezTo>
                    <a:pt x="19" y="12"/>
                    <a:pt x="23" y="10"/>
                    <a:pt x="26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8" y="9"/>
                    <a:pt x="41" y="9"/>
                    <a:pt x="45" y="10"/>
                  </a:cubicBezTo>
                  <a:cubicBezTo>
                    <a:pt x="48" y="10"/>
                    <a:pt x="51" y="10"/>
                    <a:pt x="54" y="11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9" y="23"/>
                    <a:pt x="46" y="22"/>
                    <a:pt x="43" y="21"/>
                  </a:cubicBezTo>
                  <a:cubicBezTo>
                    <a:pt x="40" y="21"/>
                    <a:pt x="37" y="20"/>
                    <a:pt x="34" y="20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7" y="45"/>
                    <a:pt x="39" y="47"/>
                    <a:pt x="42" y="48"/>
                  </a:cubicBezTo>
                  <a:cubicBezTo>
                    <a:pt x="45" y="49"/>
                    <a:pt x="48" y="51"/>
                    <a:pt x="50" y="53"/>
                  </a:cubicBezTo>
                  <a:cubicBezTo>
                    <a:pt x="53" y="55"/>
                    <a:pt x="54" y="58"/>
                    <a:pt x="56" y="61"/>
                  </a:cubicBezTo>
                  <a:cubicBezTo>
                    <a:pt x="57" y="64"/>
                    <a:pt x="58" y="68"/>
                    <a:pt x="58" y="73"/>
                  </a:cubicBezTo>
                  <a:close/>
                  <a:moveTo>
                    <a:pt x="18" y="31"/>
                  </a:moveTo>
                  <a:cubicBezTo>
                    <a:pt x="18" y="33"/>
                    <a:pt x="19" y="35"/>
                    <a:pt x="20" y="37"/>
                  </a:cubicBezTo>
                  <a:cubicBezTo>
                    <a:pt x="22" y="39"/>
                    <a:pt x="24" y="40"/>
                    <a:pt x="26" y="4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0"/>
                    <a:pt x="22" y="21"/>
                    <a:pt x="21" y="22"/>
                  </a:cubicBezTo>
                  <a:cubicBezTo>
                    <a:pt x="20" y="22"/>
                    <a:pt x="19" y="24"/>
                    <a:pt x="19" y="25"/>
                  </a:cubicBezTo>
                  <a:cubicBezTo>
                    <a:pt x="18" y="27"/>
                    <a:pt x="18" y="28"/>
                    <a:pt x="18" y="31"/>
                  </a:cubicBezTo>
                  <a:close/>
                  <a:moveTo>
                    <a:pt x="43" y="75"/>
                  </a:moveTo>
                  <a:cubicBezTo>
                    <a:pt x="43" y="72"/>
                    <a:pt x="42" y="70"/>
                    <a:pt x="40" y="69"/>
                  </a:cubicBezTo>
                  <a:cubicBezTo>
                    <a:pt x="39" y="67"/>
                    <a:pt x="37" y="65"/>
                    <a:pt x="34" y="64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5" y="88"/>
                    <a:pt x="36" y="88"/>
                    <a:pt x="36" y="88"/>
                  </a:cubicBezTo>
                  <a:cubicBezTo>
                    <a:pt x="37" y="87"/>
                    <a:pt x="38" y="87"/>
                    <a:pt x="39" y="87"/>
                  </a:cubicBezTo>
                  <a:cubicBezTo>
                    <a:pt x="40" y="86"/>
                    <a:pt x="41" y="85"/>
                    <a:pt x="42" y="83"/>
                  </a:cubicBezTo>
                  <a:cubicBezTo>
                    <a:pt x="42" y="81"/>
                    <a:pt x="43" y="78"/>
                    <a:pt x="43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38"/>
            <p:cNvSpPr/>
            <p:nvPr/>
          </p:nvSpPr>
          <p:spPr bwMode="auto">
            <a:xfrm>
              <a:off x="3273375" y="1927669"/>
              <a:ext cx="213881" cy="248880"/>
            </a:xfrm>
            <a:custGeom>
              <a:avLst/>
              <a:gdLst>
                <a:gd name="T0" fmla="*/ 0 w 93"/>
                <a:gd name="T1" fmla="*/ 108 h 108"/>
                <a:gd name="T2" fmla="*/ 93 w 93"/>
                <a:gd name="T3" fmla="*/ 108 h 108"/>
                <a:gd name="T4" fmla="*/ 63 w 93"/>
                <a:gd name="T5" fmla="*/ 49 h 108"/>
                <a:gd name="T6" fmla="*/ 74 w 93"/>
                <a:gd name="T7" fmla="*/ 27 h 108"/>
                <a:gd name="T8" fmla="*/ 47 w 93"/>
                <a:gd name="T9" fmla="*/ 0 h 108"/>
                <a:gd name="T10" fmla="*/ 19 w 93"/>
                <a:gd name="T11" fmla="*/ 28 h 108"/>
                <a:gd name="T12" fmla="*/ 30 w 93"/>
                <a:gd name="T13" fmla="*/ 49 h 108"/>
                <a:gd name="T14" fmla="*/ 0 w 93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8">
                  <a:moveTo>
                    <a:pt x="0" y="108"/>
                  </a:moveTo>
                  <a:cubicBezTo>
                    <a:pt x="93" y="108"/>
                    <a:pt x="93" y="108"/>
                    <a:pt x="93" y="108"/>
                  </a:cubicBezTo>
                  <a:cubicBezTo>
                    <a:pt x="93" y="84"/>
                    <a:pt x="81" y="58"/>
                    <a:pt x="63" y="49"/>
                  </a:cubicBezTo>
                  <a:cubicBezTo>
                    <a:pt x="70" y="44"/>
                    <a:pt x="74" y="36"/>
                    <a:pt x="74" y="27"/>
                  </a:cubicBezTo>
                  <a:cubicBezTo>
                    <a:pt x="74" y="12"/>
                    <a:pt x="62" y="0"/>
                    <a:pt x="47" y="0"/>
                  </a:cubicBezTo>
                  <a:cubicBezTo>
                    <a:pt x="31" y="0"/>
                    <a:pt x="19" y="12"/>
                    <a:pt x="19" y="28"/>
                  </a:cubicBezTo>
                  <a:cubicBezTo>
                    <a:pt x="19" y="37"/>
                    <a:pt x="23" y="44"/>
                    <a:pt x="30" y="49"/>
                  </a:cubicBezTo>
                  <a:cubicBezTo>
                    <a:pt x="12" y="58"/>
                    <a:pt x="0" y="84"/>
                    <a:pt x="0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9"/>
            <p:cNvSpPr/>
            <p:nvPr/>
          </p:nvSpPr>
          <p:spPr bwMode="auto">
            <a:xfrm>
              <a:off x="3273375" y="1927669"/>
              <a:ext cx="213881" cy="248880"/>
            </a:xfrm>
            <a:custGeom>
              <a:avLst/>
              <a:gdLst>
                <a:gd name="T0" fmla="*/ 0 w 93"/>
                <a:gd name="T1" fmla="*/ 108 h 108"/>
                <a:gd name="T2" fmla="*/ 93 w 93"/>
                <a:gd name="T3" fmla="*/ 108 h 108"/>
                <a:gd name="T4" fmla="*/ 63 w 93"/>
                <a:gd name="T5" fmla="*/ 49 h 108"/>
                <a:gd name="T6" fmla="*/ 74 w 93"/>
                <a:gd name="T7" fmla="*/ 27 h 108"/>
                <a:gd name="T8" fmla="*/ 47 w 93"/>
                <a:gd name="T9" fmla="*/ 0 h 108"/>
                <a:gd name="T10" fmla="*/ 19 w 93"/>
                <a:gd name="T11" fmla="*/ 28 h 108"/>
                <a:gd name="T12" fmla="*/ 30 w 93"/>
                <a:gd name="T13" fmla="*/ 49 h 108"/>
                <a:gd name="T14" fmla="*/ 0 w 93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8">
                  <a:moveTo>
                    <a:pt x="0" y="108"/>
                  </a:moveTo>
                  <a:cubicBezTo>
                    <a:pt x="93" y="108"/>
                    <a:pt x="93" y="108"/>
                    <a:pt x="93" y="108"/>
                  </a:cubicBezTo>
                  <a:cubicBezTo>
                    <a:pt x="93" y="84"/>
                    <a:pt x="81" y="58"/>
                    <a:pt x="63" y="49"/>
                  </a:cubicBezTo>
                  <a:cubicBezTo>
                    <a:pt x="70" y="44"/>
                    <a:pt x="74" y="36"/>
                    <a:pt x="74" y="27"/>
                  </a:cubicBezTo>
                  <a:cubicBezTo>
                    <a:pt x="74" y="12"/>
                    <a:pt x="62" y="0"/>
                    <a:pt x="47" y="0"/>
                  </a:cubicBezTo>
                  <a:cubicBezTo>
                    <a:pt x="31" y="0"/>
                    <a:pt x="19" y="12"/>
                    <a:pt x="19" y="28"/>
                  </a:cubicBezTo>
                  <a:cubicBezTo>
                    <a:pt x="19" y="37"/>
                    <a:pt x="23" y="44"/>
                    <a:pt x="30" y="49"/>
                  </a:cubicBezTo>
                  <a:cubicBezTo>
                    <a:pt x="12" y="58"/>
                    <a:pt x="0" y="84"/>
                    <a:pt x="0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40"/>
            <p:cNvSpPr/>
            <p:nvPr/>
          </p:nvSpPr>
          <p:spPr bwMode="auto">
            <a:xfrm>
              <a:off x="3423091" y="1927669"/>
              <a:ext cx="126385" cy="248880"/>
            </a:xfrm>
            <a:custGeom>
              <a:avLst/>
              <a:gdLst>
                <a:gd name="T0" fmla="*/ 25 w 55"/>
                <a:gd name="T1" fmla="*/ 49 h 108"/>
                <a:gd name="T2" fmla="*/ 36 w 55"/>
                <a:gd name="T3" fmla="*/ 27 h 108"/>
                <a:gd name="T4" fmla="*/ 8 w 55"/>
                <a:gd name="T5" fmla="*/ 0 h 108"/>
                <a:gd name="T6" fmla="*/ 0 w 55"/>
                <a:gd name="T7" fmla="*/ 1 h 108"/>
                <a:gd name="T8" fmla="*/ 14 w 55"/>
                <a:gd name="T9" fmla="*/ 28 h 108"/>
                <a:gd name="T10" fmla="*/ 6 w 55"/>
                <a:gd name="T11" fmla="*/ 48 h 108"/>
                <a:gd name="T12" fmla="*/ 34 w 55"/>
                <a:gd name="T13" fmla="*/ 108 h 108"/>
                <a:gd name="T14" fmla="*/ 55 w 55"/>
                <a:gd name="T15" fmla="*/ 108 h 108"/>
                <a:gd name="T16" fmla="*/ 25 w 55"/>
                <a:gd name="T17" fmla="*/ 4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08">
                  <a:moveTo>
                    <a:pt x="25" y="49"/>
                  </a:moveTo>
                  <a:cubicBezTo>
                    <a:pt x="31" y="44"/>
                    <a:pt x="36" y="36"/>
                    <a:pt x="36" y="27"/>
                  </a:cubicBezTo>
                  <a:cubicBezTo>
                    <a:pt x="36" y="12"/>
                    <a:pt x="23" y="0"/>
                    <a:pt x="8" y="0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8" y="7"/>
                    <a:pt x="14" y="17"/>
                    <a:pt x="14" y="28"/>
                  </a:cubicBezTo>
                  <a:cubicBezTo>
                    <a:pt x="14" y="36"/>
                    <a:pt x="11" y="42"/>
                    <a:pt x="6" y="48"/>
                  </a:cubicBezTo>
                  <a:cubicBezTo>
                    <a:pt x="23" y="60"/>
                    <a:pt x="34" y="84"/>
                    <a:pt x="34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84"/>
                    <a:pt x="42" y="58"/>
                    <a:pt x="25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17"/>
            <p:cNvSpPr/>
            <p:nvPr/>
          </p:nvSpPr>
          <p:spPr bwMode="auto">
            <a:xfrm>
              <a:off x="3968433" y="2206115"/>
              <a:ext cx="1235651" cy="2418804"/>
            </a:xfrm>
            <a:custGeom>
              <a:avLst/>
              <a:gdLst>
                <a:gd name="T0" fmla="*/ 537 w 537"/>
                <a:gd name="T1" fmla="*/ 1006 h 1051"/>
                <a:gd name="T2" fmla="*/ 501 w 537"/>
                <a:gd name="T3" fmla="*/ 1051 h 1051"/>
                <a:gd name="T4" fmla="*/ 35 w 537"/>
                <a:gd name="T5" fmla="*/ 1051 h 1051"/>
                <a:gd name="T6" fmla="*/ 0 w 537"/>
                <a:gd name="T7" fmla="*/ 1006 h 1051"/>
                <a:gd name="T8" fmla="*/ 0 w 537"/>
                <a:gd name="T9" fmla="*/ 45 h 1051"/>
                <a:gd name="T10" fmla="*/ 35 w 537"/>
                <a:gd name="T11" fmla="*/ 0 h 1051"/>
                <a:gd name="T12" fmla="*/ 501 w 537"/>
                <a:gd name="T13" fmla="*/ 0 h 1051"/>
                <a:gd name="T14" fmla="*/ 537 w 537"/>
                <a:gd name="T15" fmla="*/ 45 h 1051"/>
                <a:gd name="T16" fmla="*/ 537 w 537"/>
                <a:gd name="T17" fmla="*/ 1006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7" h="1051">
                  <a:moveTo>
                    <a:pt x="537" y="1006"/>
                  </a:moveTo>
                  <a:cubicBezTo>
                    <a:pt x="537" y="1031"/>
                    <a:pt x="521" y="1051"/>
                    <a:pt x="501" y="1051"/>
                  </a:cubicBezTo>
                  <a:cubicBezTo>
                    <a:pt x="35" y="1051"/>
                    <a:pt x="35" y="1051"/>
                    <a:pt x="35" y="1051"/>
                  </a:cubicBezTo>
                  <a:cubicBezTo>
                    <a:pt x="16" y="1051"/>
                    <a:pt x="0" y="1031"/>
                    <a:pt x="0" y="100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16" y="0"/>
                    <a:pt x="35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21" y="0"/>
                    <a:pt x="537" y="21"/>
                    <a:pt x="537" y="45"/>
                  </a:cubicBezTo>
                  <a:cubicBezTo>
                    <a:pt x="537" y="1006"/>
                    <a:pt x="537" y="1006"/>
                    <a:pt x="537" y="1006"/>
                  </a:cubicBezTo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4" name="Oval 19"/>
            <p:cNvSpPr/>
            <p:nvPr/>
          </p:nvSpPr>
          <p:spPr bwMode="auto">
            <a:xfrm>
              <a:off x="4460416" y="4346239"/>
              <a:ext cx="230409" cy="230409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5" name="Freeform: Shape 20"/>
            <p:cNvSpPr/>
            <p:nvPr/>
          </p:nvSpPr>
          <p:spPr bwMode="auto">
            <a:xfrm>
              <a:off x="4476943" y="2291266"/>
              <a:ext cx="197354" cy="23333"/>
            </a:xfrm>
            <a:custGeom>
              <a:avLst/>
              <a:gdLst>
                <a:gd name="T0" fmla="*/ 86 w 86"/>
                <a:gd name="T1" fmla="*/ 5 h 10"/>
                <a:gd name="T2" fmla="*/ 81 w 86"/>
                <a:gd name="T3" fmla="*/ 10 h 10"/>
                <a:gd name="T4" fmla="*/ 5 w 86"/>
                <a:gd name="T5" fmla="*/ 10 h 10"/>
                <a:gd name="T6" fmla="*/ 0 w 86"/>
                <a:gd name="T7" fmla="*/ 5 h 10"/>
                <a:gd name="T8" fmla="*/ 5 w 86"/>
                <a:gd name="T9" fmla="*/ 0 h 10"/>
                <a:gd name="T10" fmla="*/ 81 w 86"/>
                <a:gd name="T11" fmla="*/ 0 h 10"/>
                <a:gd name="T12" fmla="*/ 86 w 8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">
                  <a:moveTo>
                    <a:pt x="86" y="5"/>
                  </a:moveTo>
                  <a:cubicBezTo>
                    <a:pt x="86" y="8"/>
                    <a:pt x="84" y="10"/>
                    <a:pt x="81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6" name="Oval 21"/>
            <p:cNvSpPr/>
            <p:nvPr/>
          </p:nvSpPr>
          <p:spPr bwMode="auto">
            <a:xfrm>
              <a:off x="4563469" y="2249464"/>
              <a:ext cx="25277" cy="25277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7" name="Freeform: Shape 22"/>
            <p:cNvSpPr/>
            <p:nvPr/>
          </p:nvSpPr>
          <p:spPr bwMode="auto">
            <a:xfrm>
              <a:off x="4872623" y="2185298"/>
              <a:ext cx="98192" cy="46665"/>
            </a:xfrm>
            <a:custGeom>
              <a:avLst/>
              <a:gdLst>
                <a:gd name="T0" fmla="*/ 43 w 43"/>
                <a:gd name="T1" fmla="*/ 10 h 20"/>
                <a:gd name="T2" fmla="*/ 33 w 43"/>
                <a:gd name="T3" fmla="*/ 20 h 20"/>
                <a:gd name="T4" fmla="*/ 10 w 43"/>
                <a:gd name="T5" fmla="*/ 20 h 20"/>
                <a:gd name="T6" fmla="*/ 0 w 43"/>
                <a:gd name="T7" fmla="*/ 10 h 20"/>
                <a:gd name="T8" fmla="*/ 10 w 43"/>
                <a:gd name="T9" fmla="*/ 0 h 20"/>
                <a:gd name="T10" fmla="*/ 33 w 43"/>
                <a:gd name="T11" fmla="*/ 0 h 20"/>
                <a:gd name="T12" fmla="*/ 43 w 43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0">
                  <a:moveTo>
                    <a:pt x="43" y="10"/>
                  </a:moveTo>
                  <a:cubicBezTo>
                    <a:pt x="43" y="16"/>
                    <a:pt x="39" y="20"/>
                    <a:pt x="3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3" y="5"/>
                    <a:pt x="43" y="1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8" name="Freeform: Shape 23"/>
            <p:cNvSpPr/>
            <p:nvPr/>
          </p:nvSpPr>
          <p:spPr bwMode="auto">
            <a:xfrm>
              <a:off x="3947101" y="2528481"/>
              <a:ext cx="21389" cy="207077"/>
            </a:xfrm>
            <a:custGeom>
              <a:avLst/>
              <a:gdLst>
                <a:gd name="T0" fmla="*/ 9 w 9"/>
                <a:gd name="T1" fmla="*/ 85 h 90"/>
                <a:gd name="T2" fmla="*/ 5 w 9"/>
                <a:gd name="T3" fmla="*/ 90 h 90"/>
                <a:gd name="T4" fmla="*/ 0 w 9"/>
                <a:gd name="T5" fmla="*/ 85 h 90"/>
                <a:gd name="T6" fmla="*/ 0 w 9"/>
                <a:gd name="T7" fmla="*/ 4 h 90"/>
                <a:gd name="T8" fmla="*/ 5 w 9"/>
                <a:gd name="T9" fmla="*/ 0 h 90"/>
                <a:gd name="T10" fmla="*/ 9 w 9"/>
                <a:gd name="T11" fmla="*/ 4 h 90"/>
                <a:gd name="T12" fmla="*/ 9 w 9"/>
                <a:gd name="T13" fmla="*/ 8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0">
                  <a:moveTo>
                    <a:pt x="9" y="85"/>
                  </a:moveTo>
                  <a:cubicBezTo>
                    <a:pt x="9" y="88"/>
                    <a:pt x="7" y="90"/>
                    <a:pt x="5" y="90"/>
                  </a:cubicBezTo>
                  <a:cubicBezTo>
                    <a:pt x="2" y="90"/>
                    <a:pt x="0" y="88"/>
                    <a:pt x="0" y="8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lnTo>
                    <a:pt x="9" y="8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39" name="Freeform: Shape 43"/>
            <p:cNvSpPr/>
            <p:nvPr/>
          </p:nvSpPr>
          <p:spPr bwMode="auto">
            <a:xfrm>
              <a:off x="5102060" y="2967910"/>
              <a:ext cx="0" cy="194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5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sp>
          <p:nvSpPr>
            <p:cNvPr id="40" name="Freeform: Shape 61"/>
            <p:cNvSpPr/>
            <p:nvPr/>
          </p:nvSpPr>
          <p:spPr bwMode="auto">
            <a:xfrm>
              <a:off x="4053069" y="4021762"/>
              <a:ext cx="0" cy="2917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08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>
                <a:solidFill>
                  <a:schemeClr val="bg1"/>
                </a:solidFill>
              </a:endParaRPr>
            </a:p>
          </p:txBody>
        </p:sp>
        <p:pic>
          <p:nvPicPr>
            <p:cNvPr id="44" name="图片占位符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4" r="8624"/>
            <a:stretch>
              <a:fillRect/>
            </a:stretch>
          </p:blipFill>
          <p:spPr>
            <a:xfrm>
              <a:off x="4015510" y="2454996"/>
              <a:ext cx="1136015" cy="1831603"/>
            </a:xfrm>
            <a:custGeom>
              <a:avLst/>
              <a:gdLst>
                <a:gd name="connsiteX0" fmla="*/ 0 w 1514686"/>
                <a:gd name="connsiteY0" fmla="*/ 0 h 2442137"/>
                <a:gd name="connsiteX1" fmla="*/ 1514686 w 1514686"/>
                <a:gd name="connsiteY1" fmla="*/ 0 h 2442137"/>
                <a:gd name="connsiteX2" fmla="*/ 1514686 w 1514686"/>
                <a:gd name="connsiteY2" fmla="*/ 2442137 h 2442137"/>
                <a:gd name="connsiteX3" fmla="*/ 0 w 1514686"/>
                <a:gd name="connsiteY3" fmla="*/ 2442137 h 244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686" h="2442137">
                  <a:moveTo>
                    <a:pt x="0" y="0"/>
                  </a:moveTo>
                  <a:lnTo>
                    <a:pt x="1514686" y="0"/>
                  </a:lnTo>
                  <a:lnTo>
                    <a:pt x="1514686" y="2442137"/>
                  </a:lnTo>
                  <a:lnTo>
                    <a:pt x="0" y="2442137"/>
                  </a:lnTo>
                  <a:close/>
                </a:path>
              </a:pathLst>
            </a:custGeom>
          </p:spPr>
        </p:pic>
      </p:grpSp>
      <p:grpSp>
        <p:nvGrpSpPr>
          <p:cNvPr id="45" name="组合 44"/>
          <p:cNvGrpSpPr/>
          <p:nvPr/>
        </p:nvGrpSpPr>
        <p:grpSpPr>
          <a:xfrm>
            <a:off x="324485" y="2867890"/>
            <a:ext cx="2221653" cy="815239"/>
            <a:chOff x="307731" y="3325188"/>
            <a:chExt cx="2962203" cy="1086985"/>
          </a:xfrm>
        </p:grpSpPr>
        <p:sp>
          <p:nvSpPr>
            <p:cNvPr id="46" name="矩形 45"/>
            <p:cNvSpPr/>
            <p:nvPr/>
          </p:nvSpPr>
          <p:spPr>
            <a:xfrm>
              <a:off x="307731" y="3698132"/>
              <a:ext cx="2962203" cy="7140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74713" y="3325188"/>
              <a:ext cx="2241974" cy="4837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标题内容预设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63692" y="1682119"/>
            <a:ext cx="2199607" cy="846989"/>
            <a:chOff x="202506" y="3325188"/>
            <a:chExt cx="2932808" cy="1129318"/>
          </a:xfrm>
        </p:grpSpPr>
        <p:sp>
          <p:nvSpPr>
            <p:cNvPr id="49" name="矩形 48"/>
            <p:cNvSpPr/>
            <p:nvPr/>
          </p:nvSpPr>
          <p:spPr>
            <a:xfrm>
              <a:off x="202506" y="3740465"/>
              <a:ext cx="2932808" cy="7140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74713" y="3325188"/>
              <a:ext cx="2241974" cy="4837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标题内容预设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217858" y="1682119"/>
            <a:ext cx="2278442" cy="799999"/>
            <a:chOff x="874713" y="3325188"/>
            <a:chExt cx="3037922" cy="1066665"/>
          </a:xfrm>
        </p:grpSpPr>
        <p:sp>
          <p:nvSpPr>
            <p:cNvPr id="52" name="矩形 51"/>
            <p:cNvSpPr/>
            <p:nvPr/>
          </p:nvSpPr>
          <p:spPr>
            <a:xfrm>
              <a:off x="874713" y="3677812"/>
              <a:ext cx="3037922" cy="7140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74713" y="3325188"/>
              <a:ext cx="2241974" cy="4837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标题内容预设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9" y="1225733"/>
            <a:ext cx="5389571" cy="303194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57275" y="1638300"/>
            <a:ext cx="4772025" cy="847725"/>
            <a:chOff x="1057275" y="1638300"/>
            <a:chExt cx="4772025" cy="847725"/>
          </a:xfrm>
        </p:grpSpPr>
        <p:sp>
          <p:nvSpPr>
            <p:cNvPr id="7" name="矩形 6"/>
            <p:cNvSpPr/>
            <p:nvPr/>
          </p:nvSpPr>
          <p:spPr>
            <a:xfrm>
              <a:off x="1057275" y="1638300"/>
              <a:ext cx="4619625" cy="8477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90650" y="1748521"/>
              <a:ext cx="4438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03</a:t>
              </a: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、标题内容预设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360087" y="1723788"/>
            <a:ext cx="3382272" cy="313884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94284" y="1062165"/>
            <a:ext cx="1967238" cy="1967950"/>
            <a:chOff x="1835696" y="880098"/>
            <a:chExt cx="1968462" cy="1968462"/>
          </a:xfrm>
          <a:solidFill>
            <a:srgbClr val="D76739"/>
          </a:solidFill>
        </p:grpSpPr>
        <p:sp>
          <p:nvSpPr>
            <p:cNvPr id="6" name="椭圆 5"/>
            <p:cNvSpPr/>
            <p:nvPr/>
          </p:nvSpPr>
          <p:spPr>
            <a:xfrm>
              <a:off x="1835696" y="880098"/>
              <a:ext cx="1968462" cy="19684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2292433" y="1697308"/>
              <a:ext cx="800717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兰亭准黑_GBK" pitchFamily="2" charset="-122"/>
                  <a:ea typeface="方正兰亭准黑_GBK" pitchFamily="2" charset="-122"/>
                </a:rPr>
                <a:t>关键词</a:t>
              </a:r>
              <a:endParaRPr lang="zh-CN" altLang="en-US" sz="1600" dirty="0">
                <a:solidFill>
                  <a:schemeClr val="bg1"/>
                </a:solidFill>
                <a:latin typeface="方正兰亭准黑_GBK" pitchFamily="2" charset="-122"/>
                <a:ea typeface="方正兰亭准黑_GBK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7790" y="2387058"/>
            <a:ext cx="1723622" cy="1724245"/>
            <a:chOff x="2115570" y="1737559"/>
            <a:chExt cx="1620620" cy="1620620"/>
          </a:xfrm>
          <a:solidFill>
            <a:srgbClr val="17375E"/>
          </a:solidFill>
        </p:grpSpPr>
        <p:sp>
          <p:nvSpPr>
            <p:cNvPr id="9" name="椭圆 8"/>
            <p:cNvSpPr/>
            <p:nvPr/>
          </p:nvSpPr>
          <p:spPr>
            <a:xfrm>
              <a:off x="2115570" y="1737559"/>
              <a:ext cx="1620620" cy="16206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2446342" y="2402905"/>
              <a:ext cx="752399" cy="318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兰亭准黑_GBK" pitchFamily="2" charset="-122"/>
                  <a:ea typeface="方正兰亭准黑_GBK" pitchFamily="2" charset="-122"/>
                </a:rPr>
                <a:t>关键词</a:t>
              </a:r>
              <a:endParaRPr lang="zh-CN" altLang="en-US" sz="1600" dirty="0">
                <a:solidFill>
                  <a:schemeClr val="bg1"/>
                </a:solidFill>
                <a:latin typeface="方正兰亭准黑_GBK" pitchFamily="2" charset="-122"/>
                <a:ea typeface="方正兰亭准黑_GBK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03705" y="2514692"/>
            <a:ext cx="1449602" cy="1450126"/>
            <a:chOff x="3527026" y="1952177"/>
            <a:chExt cx="1191384" cy="1191384"/>
          </a:xfrm>
          <a:solidFill>
            <a:schemeClr val="bg1">
              <a:lumMod val="65000"/>
            </a:schemeClr>
          </a:solidFill>
        </p:grpSpPr>
        <p:sp>
          <p:nvSpPr>
            <p:cNvPr id="12" name="椭圆 11"/>
            <p:cNvSpPr/>
            <p:nvPr/>
          </p:nvSpPr>
          <p:spPr>
            <a:xfrm>
              <a:off x="3527026" y="1952177"/>
              <a:ext cx="1191384" cy="1191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3788777" y="2437142"/>
              <a:ext cx="657676" cy="27814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兰亭准黑_GBK" pitchFamily="2" charset="-122"/>
                  <a:ea typeface="方正兰亭准黑_GBK" pitchFamily="2" charset="-122"/>
                </a:rPr>
                <a:t>关键词</a:t>
              </a:r>
              <a:endParaRPr lang="zh-CN" altLang="en-US" sz="1600" dirty="0">
                <a:solidFill>
                  <a:schemeClr val="bg1"/>
                </a:solidFill>
                <a:latin typeface="方正兰亭准黑_GBK" pitchFamily="2" charset="-122"/>
                <a:ea typeface="方正兰亭准黑_GBK" pitchFamily="2" charset="-122"/>
              </a:endParaRPr>
            </a:p>
          </p:txBody>
        </p:sp>
      </p:grpSp>
      <p:sp>
        <p:nvSpPr>
          <p:cNvPr id="14" name="TextBox 11"/>
          <p:cNvSpPr txBox="1"/>
          <p:nvPr/>
        </p:nvSpPr>
        <p:spPr>
          <a:xfrm>
            <a:off x="4360087" y="2728225"/>
            <a:ext cx="3382272" cy="313884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4360087" y="3681964"/>
            <a:ext cx="3382272" cy="313884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360087" y="1380927"/>
            <a:ext cx="3382272" cy="338554"/>
            <a:chOff x="5283922" y="1198944"/>
            <a:chExt cx="3384376" cy="338642"/>
          </a:xfrm>
        </p:grpSpPr>
        <p:sp>
          <p:nvSpPr>
            <p:cNvPr id="17" name="矩形 16"/>
            <p:cNvSpPr/>
            <p:nvPr/>
          </p:nvSpPr>
          <p:spPr>
            <a:xfrm>
              <a:off x="5283922" y="1205118"/>
              <a:ext cx="3384376" cy="316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/>
                </a:solidFill>
              </a:endParaRP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5355930" y="1198944"/>
              <a:ext cx="1416653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兰亭准黑_GBK" pitchFamily="2" charset="-122"/>
                  <a:ea typeface="方正兰亭准黑_GBK" pitchFamily="2" charset="-122"/>
                </a:rPr>
                <a:t>点击输入标题</a:t>
              </a:r>
              <a:endParaRPr lang="zh-CN" altLang="en-US" sz="1600" dirty="0">
                <a:solidFill>
                  <a:schemeClr val="bg1"/>
                </a:solidFill>
                <a:latin typeface="方正兰亭准黑_GBK" pitchFamily="2" charset="-122"/>
                <a:ea typeface="方正兰亭准黑_GBK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60087" y="2385366"/>
            <a:ext cx="3382272" cy="338554"/>
            <a:chOff x="5283922" y="2292733"/>
            <a:chExt cx="3384376" cy="338642"/>
          </a:xfrm>
        </p:grpSpPr>
        <p:sp>
          <p:nvSpPr>
            <p:cNvPr id="20" name="矩形 19"/>
            <p:cNvSpPr/>
            <p:nvPr/>
          </p:nvSpPr>
          <p:spPr>
            <a:xfrm>
              <a:off x="5283922" y="2298907"/>
              <a:ext cx="3384376" cy="3169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/>
                </a:solidFill>
              </a:endParaRPr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5355930" y="2292733"/>
              <a:ext cx="1416653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兰亭准黑_GBK" pitchFamily="2" charset="-122"/>
                  <a:ea typeface="方正兰亭准黑_GBK" pitchFamily="2" charset="-122"/>
                </a:rPr>
                <a:t>点击输入标题</a:t>
              </a:r>
              <a:endParaRPr lang="zh-CN" altLang="en-US" sz="1600" dirty="0">
                <a:solidFill>
                  <a:schemeClr val="bg1"/>
                </a:solidFill>
                <a:latin typeface="方正兰亭准黑_GBK" pitchFamily="2" charset="-122"/>
                <a:ea typeface="方正兰亭准黑_GBK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60087" y="3357061"/>
            <a:ext cx="3382272" cy="338554"/>
            <a:chOff x="5283922" y="3405184"/>
            <a:chExt cx="3384376" cy="338642"/>
          </a:xfrm>
        </p:grpSpPr>
        <p:sp>
          <p:nvSpPr>
            <p:cNvPr id="23" name="矩形 22"/>
            <p:cNvSpPr/>
            <p:nvPr/>
          </p:nvSpPr>
          <p:spPr>
            <a:xfrm>
              <a:off x="5283922" y="3411358"/>
              <a:ext cx="3384376" cy="3188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/>
                </a:solidFill>
              </a:endParaRPr>
            </a:p>
          </p:txBody>
        </p:sp>
        <p:sp>
          <p:nvSpPr>
            <p:cNvPr id="24" name="TextBox 21"/>
            <p:cNvSpPr txBox="1"/>
            <p:nvPr/>
          </p:nvSpPr>
          <p:spPr>
            <a:xfrm>
              <a:off x="5355930" y="3405184"/>
              <a:ext cx="1416653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兰亭准黑_GBK" pitchFamily="2" charset="-122"/>
                  <a:ea typeface="方正兰亭准黑_GBK" pitchFamily="2" charset="-122"/>
                </a:rPr>
                <a:t>点击输入标题</a:t>
              </a:r>
              <a:endParaRPr lang="zh-CN" altLang="en-US" sz="1600" dirty="0">
                <a:solidFill>
                  <a:schemeClr val="bg1"/>
                </a:solidFill>
                <a:latin typeface="方正兰亭准黑_GBK" pitchFamily="2" charset="-122"/>
                <a:ea typeface="方正兰亭准黑_GBK" pitchFamily="2" charset="-122"/>
              </a:endParaRPr>
            </a:p>
          </p:txBody>
        </p:sp>
      </p:grpSp>
      <p:sp>
        <p:nvSpPr>
          <p:cNvPr id="2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731480" y="1334773"/>
            <a:ext cx="791596" cy="36920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Swiss911 UCm BT" pitchFamily="34" charset="0"/>
                <a:ea typeface="方正兰亭中黑_GBK" pitchFamily="2" charset="-122"/>
                <a:cs typeface="Arial" panose="020B0604020202020204" pitchFamily="34" charset="0"/>
              </a:rPr>
              <a:t>100%</a:t>
            </a:r>
            <a:endParaRPr lang="en-US" altLang="zh-CN" sz="2400" dirty="0">
              <a:solidFill>
                <a:schemeClr val="bg1"/>
              </a:solidFill>
              <a:latin typeface="Swiss911 UCm BT" pitchFamily="34" charset="0"/>
              <a:ea typeface="方正兰亭中黑_GBK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731480" y="2339211"/>
            <a:ext cx="791596" cy="36920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Swiss911 UCm BT" pitchFamily="34" charset="0"/>
                <a:ea typeface="方正兰亭中黑_GBK" pitchFamily="2" charset="-122"/>
                <a:cs typeface="Arial" panose="020B0604020202020204" pitchFamily="34" charset="0"/>
              </a:rPr>
              <a:t>60%</a:t>
            </a:r>
            <a:endParaRPr lang="en-US" altLang="zh-CN" sz="2400" dirty="0">
              <a:solidFill>
                <a:schemeClr val="bg1"/>
              </a:solidFill>
              <a:latin typeface="Swiss911 UCm BT" pitchFamily="34" charset="0"/>
              <a:ea typeface="方正兰亭中黑_GBK" pitchFamily="2" charset="-122"/>
              <a:cs typeface="Arial" panose="020B0604020202020204" pitchFamily="34" charset="0"/>
            </a:endParaRPr>
          </a:p>
        </p:txBody>
      </p:sp>
      <p:sp>
        <p:nvSpPr>
          <p:cNvPr id="2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731480" y="3317532"/>
            <a:ext cx="791596" cy="36920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Swiss911 UCm BT" pitchFamily="34" charset="0"/>
                <a:ea typeface="方正兰亭中黑_GBK" pitchFamily="2" charset="-122"/>
                <a:cs typeface="Arial" panose="020B0604020202020204" pitchFamily="34" charset="0"/>
              </a:rPr>
              <a:t>50%</a:t>
            </a:r>
            <a:endParaRPr lang="en-US" altLang="zh-CN" sz="2400" dirty="0">
              <a:solidFill>
                <a:schemeClr val="bg1"/>
              </a:solidFill>
              <a:latin typeface="Swiss911 UCm BT" pitchFamily="34" charset="0"/>
              <a:ea typeface="方正兰亭中黑_GBK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14" grpId="0"/>
      <p:bldP spid="14" grpId="1"/>
      <p:bldP spid="15" grpId="0"/>
      <p:bldP spid="15" grpId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2034356" y="1250890"/>
            <a:ext cx="4831451" cy="1805194"/>
            <a:chOff x="0" y="0"/>
            <a:chExt cx="12883866" cy="4813849"/>
          </a:xfrm>
        </p:grpSpPr>
        <p:sp>
          <p:nvSpPr>
            <p:cNvPr id="5" name="Freeform: Shape 6"/>
            <p:cNvSpPr/>
            <p:nvPr/>
          </p:nvSpPr>
          <p:spPr>
            <a:xfrm>
              <a:off x="955389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4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4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89" y="21600"/>
                    <a:pt x="21600" y="16765"/>
                    <a:pt x="21600" y="10800"/>
                  </a:cubicBezTo>
                  <a:cubicBezTo>
                    <a:pt x="21600" y="4835"/>
                    <a:pt x="16789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7"/>
            <p:cNvSpPr/>
            <p:nvPr/>
          </p:nvSpPr>
          <p:spPr>
            <a:xfrm>
              <a:off x="8025887" y="2106795"/>
              <a:ext cx="2087488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3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8"/>
            <p:cNvSpPr/>
            <p:nvPr/>
          </p:nvSpPr>
          <p:spPr>
            <a:xfrm>
              <a:off x="10796362" y="2114512"/>
              <a:ext cx="2087504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6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4120984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7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7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: Shape 10"/>
            <p:cNvSpPr/>
            <p:nvPr/>
          </p:nvSpPr>
          <p:spPr>
            <a:xfrm>
              <a:off x="2600696" y="2106795"/>
              <a:ext cx="2087511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: Shape 11"/>
            <p:cNvSpPr/>
            <p:nvPr/>
          </p:nvSpPr>
          <p:spPr>
            <a:xfrm>
              <a:off x="5371170" y="2114512"/>
              <a:ext cx="2087492" cy="15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7" y="21600"/>
                  </a:moveTo>
                  <a:cubicBezTo>
                    <a:pt x="15860" y="21600"/>
                    <a:pt x="13082" y="21258"/>
                    <a:pt x="10253" y="19438"/>
                  </a:cubicBezTo>
                  <a:cubicBezTo>
                    <a:pt x="6170" y="16810"/>
                    <a:pt x="2816" y="11540"/>
                    <a:pt x="0" y="3326"/>
                  </a:cubicBezTo>
                  <a:lnTo>
                    <a:pt x="5579" y="0"/>
                  </a:lnTo>
                  <a:cubicBezTo>
                    <a:pt x="10345" y="13898"/>
                    <a:pt x="14862" y="13708"/>
                    <a:pt x="20580" y="13466"/>
                  </a:cubicBezTo>
                  <a:cubicBezTo>
                    <a:pt x="20865" y="13454"/>
                    <a:pt x="21149" y="13442"/>
                    <a:pt x="21432" y="13432"/>
                  </a:cubicBezTo>
                  <a:lnTo>
                    <a:pt x="21600" y="21502"/>
                  </a:lnTo>
                  <a:cubicBezTo>
                    <a:pt x="21326" y="21512"/>
                    <a:pt x="21051" y="21523"/>
                    <a:pt x="20776" y="21535"/>
                  </a:cubicBezTo>
                  <a:cubicBezTo>
                    <a:pt x="20019" y="21567"/>
                    <a:pt x="19238" y="21600"/>
                    <a:pt x="18437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12"/>
            <p:cNvSpPr/>
            <p:nvPr/>
          </p:nvSpPr>
          <p:spPr>
            <a:xfrm>
              <a:off x="1543439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: Shape 13"/>
            <p:cNvSpPr/>
            <p:nvPr/>
          </p:nvSpPr>
          <p:spPr>
            <a:xfrm>
              <a:off x="1558874" y="2106795"/>
              <a:ext cx="1755844" cy="270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14"/>
            <p:cNvSpPr/>
            <p:nvPr/>
          </p:nvSpPr>
          <p:spPr>
            <a:xfrm>
              <a:off x="0" y="2106795"/>
              <a:ext cx="2087515" cy="157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39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: Shape 15"/>
            <p:cNvSpPr/>
            <p:nvPr/>
          </p:nvSpPr>
          <p:spPr>
            <a:xfrm>
              <a:off x="2770474" y="2114512"/>
              <a:ext cx="2087518" cy="157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3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8"/>
                    <a:pt x="16920" y="13656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4" y="21600"/>
                    <a:pt x="20963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: Shape 16"/>
            <p:cNvSpPr/>
            <p:nvPr/>
          </p:nvSpPr>
          <p:spPr>
            <a:xfrm>
              <a:off x="674483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: Shape 17"/>
            <p:cNvSpPr/>
            <p:nvPr/>
          </p:nvSpPr>
          <p:spPr>
            <a:xfrm>
              <a:off x="6775701" y="2106795"/>
              <a:ext cx="1755815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: Shape 18"/>
            <p:cNvSpPr/>
            <p:nvPr/>
          </p:nvSpPr>
          <p:spPr>
            <a:xfrm>
              <a:off x="5224544" y="2106795"/>
              <a:ext cx="2087507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3" y="3534"/>
                    <a:pt x="19936" y="8150"/>
                    <a:pt x="16542" y="12647"/>
                  </a:cubicBezTo>
                  <a:cubicBezTo>
                    <a:pt x="12113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: Shape 19"/>
            <p:cNvSpPr/>
            <p:nvPr/>
          </p:nvSpPr>
          <p:spPr>
            <a:xfrm>
              <a:off x="7995018" y="2114512"/>
              <a:ext cx="2087489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: Shape 20"/>
            <p:cNvSpPr/>
            <p:nvPr/>
          </p:nvSpPr>
          <p:spPr>
            <a:xfrm>
              <a:off x="4151853" y="2106795"/>
              <a:ext cx="1755852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: Shape 21"/>
            <p:cNvSpPr/>
            <p:nvPr/>
          </p:nvSpPr>
          <p:spPr>
            <a:xfrm>
              <a:off x="9584762" y="2106795"/>
              <a:ext cx="1755844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Rectangle: Rounded Corners 22"/>
          <p:cNvSpPr/>
          <p:nvPr/>
        </p:nvSpPr>
        <p:spPr>
          <a:xfrm>
            <a:off x="775401" y="3390192"/>
            <a:ext cx="1166687" cy="309137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wrap="none" lIns="25400" tIns="25400" rIns="25400" bIns="25400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: Rounded Corners 24"/>
          <p:cNvSpPr/>
          <p:nvPr/>
        </p:nvSpPr>
        <p:spPr>
          <a:xfrm>
            <a:off x="2855450" y="3390192"/>
            <a:ext cx="1166687" cy="30913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wrap="none" lIns="25400" tIns="25400" rIns="25400" bIns="25400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: Rounded Corners 26"/>
          <p:cNvSpPr/>
          <p:nvPr/>
        </p:nvSpPr>
        <p:spPr>
          <a:xfrm>
            <a:off x="4925707" y="3390192"/>
            <a:ext cx="1166687" cy="30913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wrap="none" lIns="25400" tIns="25400" rIns="25400" bIns="25400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: Rounded Corners 28"/>
          <p:cNvSpPr/>
          <p:nvPr/>
        </p:nvSpPr>
        <p:spPr>
          <a:xfrm>
            <a:off x="6917942" y="3390192"/>
            <a:ext cx="1166687" cy="30913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wrap="none" lIns="25400" tIns="25400" rIns="25400" bIns="25400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14738" y="3968433"/>
            <a:ext cx="1830615" cy="912049"/>
            <a:chOff x="963066" y="3968433"/>
            <a:chExt cx="1830615" cy="912049"/>
          </a:xfrm>
        </p:grpSpPr>
        <p:sp>
          <p:nvSpPr>
            <p:cNvPr id="26" name="TextBox 41"/>
            <p:cNvSpPr txBox="1"/>
            <p:nvPr/>
          </p:nvSpPr>
          <p:spPr bwMode="auto">
            <a:xfrm>
              <a:off x="963066" y="3968433"/>
              <a:ext cx="1659857" cy="2122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42"/>
            <p:cNvSpPr txBox="1"/>
            <p:nvPr/>
          </p:nvSpPr>
          <p:spPr bwMode="auto">
            <a:xfrm>
              <a:off x="1133824" y="4449809"/>
              <a:ext cx="1659857" cy="4306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28469" y="3968433"/>
            <a:ext cx="1827842" cy="912050"/>
            <a:chOff x="2734457" y="3968433"/>
            <a:chExt cx="1827842" cy="912050"/>
          </a:xfrm>
        </p:grpSpPr>
        <p:sp>
          <p:nvSpPr>
            <p:cNvPr id="29" name="TextBox 39"/>
            <p:cNvSpPr txBox="1"/>
            <p:nvPr/>
          </p:nvSpPr>
          <p:spPr bwMode="auto">
            <a:xfrm>
              <a:off x="2734457" y="3968433"/>
              <a:ext cx="1659857" cy="2122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40"/>
            <p:cNvSpPr txBox="1"/>
            <p:nvPr/>
          </p:nvSpPr>
          <p:spPr bwMode="auto">
            <a:xfrm>
              <a:off x="2902442" y="4449810"/>
              <a:ext cx="1659857" cy="4306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39427" y="3968433"/>
            <a:ext cx="1864861" cy="912050"/>
            <a:chOff x="4505847" y="3968433"/>
            <a:chExt cx="1864861" cy="912050"/>
          </a:xfrm>
        </p:grpSpPr>
        <p:sp>
          <p:nvSpPr>
            <p:cNvPr id="32" name="TextBox 37"/>
            <p:cNvSpPr txBox="1"/>
            <p:nvPr/>
          </p:nvSpPr>
          <p:spPr bwMode="auto">
            <a:xfrm>
              <a:off x="4505847" y="3968433"/>
              <a:ext cx="1659857" cy="2122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8"/>
            <p:cNvSpPr txBox="1"/>
            <p:nvPr/>
          </p:nvSpPr>
          <p:spPr bwMode="auto">
            <a:xfrm>
              <a:off x="4710851" y="4449810"/>
              <a:ext cx="1659857" cy="4306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65807" y="3968433"/>
            <a:ext cx="1879933" cy="912050"/>
            <a:chOff x="6277238" y="3968433"/>
            <a:chExt cx="1879933" cy="912050"/>
          </a:xfrm>
        </p:grpSpPr>
        <p:sp>
          <p:nvSpPr>
            <p:cNvPr id="35" name="TextBox 35"/>
            <p:cNvSpPr txBox="1"/>
            <p:nvPr/>
          </p:nvSpPr>
          <p:spPr bwMode="auto">
            <a:xfrm>
              <a:off x="6277238" y="3968433"/>
              <a:ext cx="1659857" cy="2122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6"/>
            <p:cNvSpPr txBox="1"/>
            <p:nvPr/>
          </p:nvSpPr>
          <p:spPr bwMode="auto">
            <a:xfrm>
              <a:off x="6497314" y="4449810"/>
              <a:ext cx="1659857" cy="4306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712c5dc6-786c-4ff1-943f-c8d2a21624de"/>
          <p:cNvGrpSpPr>
            <a:grpSpLocks noChangeAspect="1"/>
          </p:cNvGrpSpPr>
          <p:nvPr/>
        </p:nvGrpSpPr>
        <p:grpSpPr>
          <a:xfrm>
            <a:off x="1914525" y="1063057"/>
            <a:ext cx="5343526" cy="4080443"/>
            <a:chOff x="2552701" y="1417410"/>
            <a:chExt cx="7124700" cy="5440590"/>
          </a:xfrm>
        </p:grpSpPr>
        <p:sp>
          <p:nvSpPr>
            <p:cNvPr id="5" name="等腰三角形 4"/>
            <p:cNvSpPr/>
            <p:nvPr/>
          </p:nvSpPr>
          <p:spPr>
            <a:xfrm>
              <a:off x="3135086" y="5609771"/>
              <a:ext cx="5921829" cy="1248229"/>
            </a:xfrm>
            <a:prstGeom prst="triangle">
              <a:avLst/>
            </a:prstGeom>
            <a:solidFill>
              <a:srgbClr val="6F6F6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552701" y="1417410"/>
              <a:ext cx="7124700" cy="4699228"/>
              <a:chOff x="2051726" y="660400"/>
              <a:chExt cx="8125953" cy="5359628"/>
            </a:xfrm>
          </p:grpSpPr>
          <p:sp>
            <p:nvSpPr>
              <p:cNvPr id="7" name="箭头: 五边形 6"/>
              <p:cNvSpPr/>
              <p:nvPr/>
            </p:nvSpPr>
            <p:spPr>
              <a:xfrm rot="16200000">
                <a:off x="3416186" y="3107985"/>
                <a:ext cx="5359628" cy="464458"/>
              </a:xfrm>
              <a:prstGeom prst="homePlate">
                <a:avLst/>
              </a:prstGeom>
              <a:solidFill>
                <a:srgbClr val="6F6F6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4198620" y="1107293"/>
                <a:ext cx="2240280" cy="580570"/>
                <a:chOff x="4198620" y="1810329"/>
                <a:chExt cx="2240280" cy="580570"/>
              </a:xfrm>
            </p:grpSpPr>
            <p:sp>
              <p:nvSpPr>
                <p:cNvPr id="33" name="箭头: V 形 32"/>
                <p:cNvSpPr/>
                <p:nvPr/>
              </p:nvSpPr>
              <p:spPr>
                <a:xfrm>
                  <a:off x="4198620" y="1810329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: 圆角 33"/>
                <p:cNvSpPr/>
                <p:nvPr/>
              </p:nvSpPr>
              <p:spPr>
                <a:xfrm>
                  <a:off x="5207000" y="1810329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5897791" y="1852964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4198620" y="3581375"/>
                <a:ext cx="2240280" cy="580570"/>
                <a:chOff x="4198620" y="3581375"/>
                <a:chExt cx="2240280" cy="580570"/>
              </a:xfrm>
            </p:grpSpPr>
            <p:sp>
              <p:nvSpPr>
                <p:cNvPr id="30" name="箭头: V 形 29"/>
                <p:cNvSpPr/>
                <p:nvPr/>
              </p:nvSpPr>
              <p:spPr>
                <a:xfrm>
                  <a:off x="4198620" y="3581375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: 圆角 30"/>
                <p:cNvSpPr/>
                <p:nvPr/>
              </p:nvSpPr>
              <p:spPr>
                <a:xfrm>
                  <a:off x="5207000" y="3581375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5897791" y="3624010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5779770" y="2344334"/>
                <a:ext cx="2240280" cy="580570"/>
                <a:chOff x="5779770" y="2344334"/>
                <a:chExt cx="2240280" cy="580570"/>
              </a:xfrm>
            </p:grpSpPr>
            <p:sp>
              <p:nvSpPr>
                <p:cNvPr id="27" name="箭头: V 形 26"/>
                <p:cNvSpPr/>
                <p:nvPr/>
              </p:nvSpPr>
              <p:spPr>
                <a:xfrm flipH="1">
                  <a:off x="6004741" y="2344334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: 圆角 27"/>
                <p:cNvSpPr/>
                <p:nvPr/>
              </p:nvSpPr>
              <p:spPr>
                <a:xfrm flipH="1">
                  <a:off x="5779770" y="2344334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 flipH="1">
                  <a:off x="5825579" y="2386969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5779770" y="4818415"/>
                <a:ext cx="2240280" cy="580570"/>
                <a:chOff x="5779770" y="4818415"/>
                <a:chExt cx="2240280" cy="580570"/>
              </a:xfrm>
            </p:grpSpPr>
            <p:sp>
              <p:nvSpPr>
                <p:cNvPr id="24" name="箭头: V 形 23"/>
                <p:cNvSpPr/>
                <p:nvPr/>
              </p:nvSpPr>
              <p:spPr>
                <a:xfrm flipH="1">
                  <a:off x="6004741" y="4818415"/>
                  <a:ext cx="2015309" cy="580570"/>
                </a:xfrm>
                <a:prstGeom prst="chevron">
                  <a:avLst>
                    <a:gd name="adj" fmla="val 31308"/>
                  </a:avLst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矩形: 圆角 24"/>
                <p:cNvSpPr/>
                <p:nvPr/>
              </p:nvSpPr>
              <p:spPr>
                <a:xfrm flipH="1">
                  <a:off x="5779770" y="4818415"/>
                  <a:ext cx="1231900" cy="58057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 flipH="1">
                  <a:off x="5825579" y="4861050"/>
                  <a:ext cx="495300" cy="495300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文本框 25"/>
              <p:cNvSpPr txBox="1"/>
              <p:nvPr/>
            </p:nvSpPr>
            <p:spPr>
              <a:xfrm>
                <a:off x="2051726" y="2317938"/>
                <a:ext cx="361737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436940" y="2419517"/>
                <a:ext cx="140189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28"/>
              <p:cNvSpPr txBox="1"/>
              <p:nvPr/>
            </p:nvSpPr>
            <p:spPr>
              <a:xfrm>
                <a:off x="6516187" y="1104991"/>
                <a:ext cx="366149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16134" y="1218652"/>
                <a:ext cx="1392466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400440" y="3700779"/>
                <a:ext cx="1392466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461848" y="4923353"/>
                <a:ext cx="140189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32"/>
              <p:cNvSpPr txBox="1"/>
              <p:nvPr/>
            </p:nvSpPr>
            <p:spPr>
              <a:xfrm>
                <a:off x="2051726" y="4751686"/>
                <a:ext cx="361737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文本框 33"/>
              <p:cNvSpPr txBox="1"/>
              <p:nvPr/>
            </p:nvSpPr>
            <p:spPr>
              <a:xfrm>
                <a:off x="6516187" y="3538739"/>
                <a:ext cx="366149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5963608" y="4933628"/>
                <a:ext cx="180250" cy="324450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5992600" y="1274697"/>
                <a:ext cx="305330" cy="250955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 bwMode="auto">
              <a:xfrm>
                <a:off x="6003026" y="3735646"/>
                <a:ext cx="281664" cy="281140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>
                <a:spLocks noChangeAspect="1"/>
              </p:cNvSpPr>
              <p:nvPr/>
            </p:nvSpPr>
            <p:spPr bwMode="auto">
              <a:xfrm>
                <a:off x="5921481" y="2483199"/>
                <a:ext cx="303156" cy="302838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等腰三角形 3"/>
          <p:cNvSpPr/>
          <p:nvPr/>
        </p:nvSpPr>
        <p:spPr bwMode="auto">
          <a:xfrm rot="5400000">
            <a:off x="-255556" y="2188393"/>
            <a:ext cx="1279920" cy="7683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任意多边形 1"/>
          <p:cNvSpPr/>
          <p:nvPr/>
        </p:nvSpPr>
        <p:spPr>
          <a:xfrm>
            <a:off x="762209" y="2566192"/>
            <a:ext cx="8368841" cy="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814666" y="2283530"/>
            <a:ext cx="550831" cy="552620"/>
            <a:chOff x="2307521" y="2283162"/>
            <a:chExt cx="551398" cy="551398"/>
          </a:xfrm>
        </p:grpSpPr>
        <p:sp>
          <p:nvSpPr>
            <p:cNvPr id="7" name="矩形 6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42"/>
          <p:cNvGrpSpPr/>
          <p:nvPr/>
        </p:nvGrpSpPr>
        <p:grpSpPr bwMode="auto">
          <a:xfrm>
            <a:off x="4035456" y="2283530"/>
            <a:ext cx="550833" cy="552620"/>
            <a:chOff x="2307521" y="2283162"/>
            <a:chExt cx="551398" cy="551398"/>
          </a:xfrm>
        </p:grpSpPr>
        <p:sp>
          <p:nvSpPr>
            <p:cNvPr id="10" name="矩形 9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五角星 44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55"/>
          <p:cNvGrpSpPr/>
          <p:nvPr/>
        </p:nvGrpSpPr>
        <p:grpSpPr bwMode="auto">
          <a:xfrm>
            <a:off x="6356254" y="2283530"/>
            <a:ext cx="552419" cy="552620"/>
            <a:chOff x="2307521" y="2283162"/>
            <a:chExt cx="551398" cy="551398"/>
          </a:xfrm>
        </p:grpSpPr>
        <p:sp>
          <p:nvSpPr>
            <p:cNvPr id="13" name="矩形 1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五角星 57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783659" y="1239749"/>
            <a:ext cx="2321664" cy="1030128"/>
            <a:chOff x="4267635" y="880115"/>
            <a:chExt cx="2320294" cy="1029956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53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32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414937" cy="3384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标题内容预设</a:t>
              </a:r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7"/>
          <p:cNvGrpSpPr/>
          <p:nvPr/>
        </p:nvGrpSpPr>
        <p:grpSpPr bwMode="auto">
          <a:xfrm>
            <a:off x="3627638" y="3092622"/>
            <a:ext cx="2321664" cy="1030128"/>
            <a:chOff x="4267635" y="880115"/>
            <a:chExt cx="2320294" cy="102995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53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  <p:sp>
          <p:nvSpPr>
            <p:cNvPr id="21" name="任意多边形 36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414937" cy="3384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标题内容预设</a:t>
              </a:r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7"/>
          <p:cNvGrpSpPr/>
          <p:nvPr/>
        </p:nvGrpSpPr>
        <p:grpSpPr bwMode="auto">
          <a:xfrm>
            <a:off x="5663744" y="1220038"/>
            <a:ext cx="2321664" cy="1030128"/>
            <a:chOff x="4267635" y="880115"/>
            <a:chExt cx="2320294" cy="1029956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53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 41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414937" cy="33849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标题内容预设</a:t>
              </a:r>
              <a:endPara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9" y="1225733"/>
            <a:ext cx="5389571" cy="303194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57275" y="1638300"/>
            <a:ext cx="4772025" cy="847725"/>
            <a:chOff x="1057275" y="1638300"/>
            <a:chExt cx="4772025" cy="847725"/>
          </a:xfrm>
        </p:grpSpPr>
        <p:sp>
          <p:nvSpPr>
            <p:cNvPr id="7" name="矩形 6"/>
            <p:cNvSpPr/>
            <p:nvPr/>
          </p:nvSpPr>
          <p:spPr>
            <a:xfrm>
              <a:off x="1057275" y="1638300"/>
              <a:ext cx="4619625" cy="8477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90650" y="1748521"/>
              <a:ext cx="4438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04</a:t>
              </a: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、标题内容预设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2"/>
          <p:cNvSpPr/>
          <p:nvPr/>
        </p:nvSpPr>
        <p:spPr>
          <a:xfrm>
            <a:off x="1489370" y="1072707"/>
            <a:ext cx="829340" cy="2094614"/>
          </a:xfrm>
          <a:custGeom>
            <a:avLst/>
            <a:gdLst>
              <a:gd name="connsiteX0" fmla="*/ 829340 w 829340"/>
              <a:gd name="connsiteY0" fmla="*/ 0 h 2094614"/>
              <a:gd name="connsiteX1" fmla="*/ 0 w 829340"/>
              <a:gd name="connsiteY1" fmla="*/ 0 h 2094614"/>
              <a:gd name="connsiteX2" fmla="*/ 0 w 829340"/>
              <a:gd name="connsiteY2" fmla="*/ 2094614 h 20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340" h="2094614">
                <a:moveTo>
                  <a:pt x="829340" y="0"/>
                </a:moveTo>
                <a:lnTo>
                  <a:pt x="0" y="0"/>
                </a:lnTo>
                <a:lnTo>
                  <a:pt x="0" y="2094614"/>
                </a:ln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3"/>
          <p:cNvSpPr/>
          <p:nvPr/>
        </p:nvSpPr>
        <p:spPr>
          <a:xfrm>
            <a:off x="1489370" y="3539460"/>
            <a:ext cx="1860698" cy="297712"/>
          </a:xfrm>
          <a:custGeom>
            <a:avLst/>
            <a:gdLst>
              <a:gd name="connsiteX0" fmla="*/ 0 w 1860698"/>
              <a:gd name="connsiteY0" fmla="*/ 0 h 297712"/>
              <a:gd name="connsiteX1" fmla="*/ 0 w 1860698"/>
              <a:gd name="connsiteY1" fmla="*/ 297712 h 297712"/>
              <a:gd name="connsiteX2" fmla="*/ 1860698 w 1860698"/>
              <a:gd name="connsiteY2" fmla="*/ 297712 h 2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0698" h="297712">
                <a:moveTo>
                  <a:pt x="0" y="0"/>
                </a:moveTo>
                <a:lnTo>
                  <a:pt x="0" y="297712"/>
                </a:lnTo>
                <a:lnTo>
                  <a:pt x="1860698" y="297712"/>
                </a:ln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4"/>
          <p:cNvSpPr/>
          <p:nvPr/>
        </p:nvSpPr>
        <p:spPr>
          <a:xfrm>
            <a:off x="3605249" y="2146595"/>
            <a:ext cx="4242391" cy="1701210"/>
          </a:xfrm>
          <a:custGeom>
            <a:avLst/>
            <a:gdLst>
              <a:gd name="connsiteX0" fmla="*/ 0 w 4242391"/>
              <a:gd name="connsiteY0" fmla="*/ 1701210 h 1701210"/>
              <a:gd name="connsiteX1" fmla="*/ 4242391 w 4242391"/>
              <a:gd name="connsiteY1" fmla="*/ 1701210 h 1701210"/>
              <a:gd name="connsiteX2" fmla="*/ 4242391 w 4242391"/>
              <a:gd name="connsiteY2" fmla="*/ 0 h 170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2391" h="1701210">
                <a:moveTo>
                  <a:pt x="0" y="1701210"/>
                </a:moveTo>
                <a:lnTo>
                  <a:pt x="4242391" y="1701210"/>
                </a:lnTo>
                <a:lnTo>
                  <a:pt x="4242391" y="0"/>
                </a:ln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5"/>
          <p:cNvSpPr/>
          <p:nvPr/>
        </p:nvSpPr>
        <p:spPr>
          <a:xfrm>
            <a:off x="2722747" y="1062074"/>
            <a:ext cx="5135526" cy="818707"/>
          </a:xfrm>
          <a:custGeom>
            <a:avLst/>
            <a:gdLst>
              <a:gd name="connsiteX0" fmla="*/ 5135526 w 5135526"/>
              <a:gd name="connsiteY0" fmla="*/ 818707 h 818707"/>
              <a:gd name="connsiteX1" fmla="*/ 5135526 w 5135526"/>
              <a:gd name="connsiteY1" fmla="*/ 0 h 818707"/>
              <a:gd name="connsiteX2" fmla="*/ 0 w 5135526"/>
              <a:gd name="connsiteY2" fmla="*/ 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5526" h="818707">
                <a:moveTo>
                  <a:pt x="5135526" y="818707"/>
                </a:moveTo>
                <a:lnTo>
                  <a:pt x="5135526" y="0"/>
                </a:lnTo>
                <a:lnTo>
                  <a:pt x="0" y="0"/>
                </a:lnTo>
              </a:path>
            </a:pathLst>
          </a:cu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33927" y="1570861"/>
            <a:ext cx="1027289" cy="2065472"/>
            <a:chOff x="1727200" y="1863257"/>
            <a:chExt cx="1027289" cy="2065472"/>
          </a:xfrm>
        </p:grpSpPr>
        <p:sp>
          <p:nvSpPr>
            <p:cNvPr id="11" name="矩形 10"/>
            <p:cNvSpPr/>
            <p:nvPr/>
          </p:nvSpPr>
          <p:spPr>
            <a:xfrm>
              <a:off x="1727200" y="1863257"/>
              <a:ext cx="1027289" cy="1693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95709" y="2083981"/>
              <a:ext cx="861774" cy="18447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4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03724" y="1205891"/>
            <a:ext cx="3059289" cy="461665"/>
            <a:chOff x="3749749" y="1409091"/>
            <a:chExt cx="3059289" cy="461665"/>
          </a:xfrm>
        </p:grpSpPr>
        <p:sp>
          <p:nvSpPr>
            <p:cNvPr id="14" name="矩形 13"/>
            <p:cNvSpPr/>
            <p:nvPr/>
          </p:nvSpPr>
          <p:spPr>
            <a:xfrm>
              <a:off x="3749749" y="1429690"/>
              <a:ext cx="3059289" cy="43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19025" y="1409091"/>
              <a:ext cx="246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标题内容预设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03724" y="1885534"/>
            <a:ext cx="3059289" cy="461665"/>
            <a:chOff x="3749749" y="2088734"/>
            <a:chExt cx="3059289" cy="461665"/>
          </a:xfrm>
        </p:grpSpPr>
        <p:sp>
          <p:nvSpPr>
            <p:cNvPr id="17" name="矩形 16"/>
            <p:cNvSpPr/>
            <p:nvPr/>
          </p:nvSpPr>
          <p:spPr>
            <a:xfrm>
              <a:off x="3749749" y="2096617"/>
              <a:ext cx="3059289" cy="431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219025" y="2088734"/>
              <a:ext cx="246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标题内容预设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03724" y="2524608"/>
            <a:ext cx="3059289" cy="461665"/>
            <a:chOff x="3749749" y="2727808"/>
            <a:chExt cx="3059289" cy="461665"/>
          </a:xfrm>
        </p:grpSpPr>
        <p:sp>
          <p:nvSpPr>
            <p:cNvPr id="20" name="矩形 19"/>
            <p:cNvSpPr/>
            <p:nvPr/>
          </p:nvSpPr>
          <p:spPr>
            <a:xfrm>
              <a:off x="3749749" y="2742971"/>
              <a:ext cx="3059289" cy="431341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19025" y="2727808"/>
              <a:ext cx="246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标题内容预设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03724" y="3180842"/>
            <a:ext cx="3059289" cy="461665"/>
            <a:chOff x="3749749" y="3384042"/>
            <a:chExt cx="3059289" cy="461665"/>
          </a:xfrm>
        </p:grpSpPr>
        <p:sp>
          <p:nvSpPr>
            <p:cNvPr id="23" name="矩形 22"/>
            <p:cNvSpPr/>
            <p:nvPr/>
          </p:nvSpPr>
          <p:spPr>
            <a:xfrm>
              <a:off x="3749749" y="3409898"/>
              <a:ext cx="3059289" cy="431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19025" y="3384042"/>
              <a:ext cx="246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标题内容预设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7" y="4113619"/>
            <a:ext cx="1295371" cy="14177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6968">
            <a:off x="7153028" y="3363854"/>
            <a:ext cx="1899586" cy="197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oup 3"/>
          <p:cNvGrpSpPr/>
          <p:nvPr/>
        </p:nvGrpSpPr>
        <p:grpSpPr>
          <a:xfrm>
            <a:off x="188899" y="1489120"/>
            <a:ext cx="2588392" cy="590514"/>
            <a:chOff x="719666" y="1985493"/>
            <a:chExt cx="3450635" cy="787352"/>
          </a:xfrm>
        </p:grpSpPr>
        <p:sp>
          <p:nvSpPr>
            <p:cNvPr id="24" name="i$liḋe-TextBox 25"/>
            <p:cNvSpPr txBox="1"/>
            <p:nvPr/>
          </p:nvSpPr>
          <p:spPr>
            <a:xfrm>
              <a:off x="882200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  <p:sp>
          <p:nvSpPr>
            <p:cNvPr id="25" name="iS1ide-Rectangle 2"/>
            <p:cNvSpPr/>
            <p:nvPr/>
          </p:nvSpPr>
          <p:spPr>
            <a:xfrm>
              <a:off x="719666" y="19854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6488629" y="1489120"/>
            <a:ext cx="2466472" cy="590514"/>
            <a:chOff x="719666" y="1985493"/>
            <a:chExt cx="3288101" cy="787352"/>
          </a:xfrm>
        </p:grpSpPr>
        <p:sp>
          <p:nvSpPr>
            <p:cNvPr id="22" name="iS1ide-TextBox 23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  <p:sp>
          <p:nvSpPr>
            <p:cNvPr id="23" name="iS1ide-Rectangle 24"/>
            <p:cNvSpPr/>
            <p:nvPr/>
          </p:nvSpPr>
          <p:spPr>
            <a:xfrm>
              <a:off x="719666" y="19854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188899" y="3346272"/>
            <a:ext cx="2588392" cy="590514"/>
            <a:chOff x="719666" y="1985493"/>
            <a:chExt cx="3450635" cy="787352"/>
          </a:xfrm>
        </p:grpSpPr>
        <p:sp>
          <p:nvSpPr>
            <p:cNvPr id="20" name="iS1ide-TextBox 30"/>
            <p:cNvSpPr txBox="1"/>
            <p:nvPr/>
          </p:nvSpPr>
          <p:spPr>
            <a:xfrm>
              <a:off x="882200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  <p:sp>
          <p:nvSpPr>
            <p:cNvPr id="21" name="iS1ide-Rectangle 31"/>
            <p:cNvSpPr/>
            <p:nvPr/>
          </p:nvSpPr>
          <p:spPr>
            <a:xfrm>
              <a:off x="719666" y="19854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488629" y="3346272"/>
            <a:ext cx="2466472" cy="590514"/>
            <a:chOff x="719666" y="1985493"/>
            <a:chExt cx="3288101" cy="787352"/>
          </a:xfrm>
        </p:grpSpPr>
        <p:sp>
          <p:nvSpPr>
            <p:cNvPr id="18" name="iS1ide-TextBox 33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  <p:sp>
          <p:nvSpPr>
            <p:cNvPr id="19" name="iS1ide-Rectangle 34"/>
            <p:cNvSpPr/>
            <p:nvPr/>
          </p:nvSpPr>
          <p:spPr>
            <a:xfrm>
              <a:off x="719666" y="19854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94983" y="935605"/>
            <a:ext cx="3554035" cy="3554035"/>
            <a:chOff x="2794983" y="935605"/>
            <a:chExt cx="3554035" cy="3554035"/>
          </a:xfrm>
        </p:grpSpPr>
        <p:sp>
          <p:nvSpPr>
            <p:cNvPr id="5" name="i$liḋe-Arrow: Quad 5"/>
            <p:cNvSpPr/>
            <p:nvPr/>
          </p:nvSpPr>
          <p:spPr>
            <a:xfrm>
              <a:off x="2794983" y="935605"/>
              <a:ext cx="3554035" cy="3554035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" name="i$liḋe-Freeform: Shape 6"/>
            <p:cNvSpPr/>
            <p:nvPr/>
          </p:nvSpPr>
          <p:spPr>
            <a:xfrm>
              <a:off x="3025995" y="1166617"/>
              <a:ext cx="1421614" cy="1421614"/>
            </a:xfrm>
            <a:custGeom>
              <a:avLst/>
              <a:gdLst>
                <a:gd name="connsiteX0" fmla="*/ 0 w 1895485"/>
                <a:gd name="connsiteY0" fmla="*/ 315920 h 1895485"/>
                <a:gd name="connsiteX1" fmla="*/ 315920 w 1895485"/>
                <a:gd name="connsiteY1" fmla="*/ 0 h 1895485"/>
                <a:gd name="connsiteX2" fmla="*/ 1579565 w 1895485"/>
                <a:gd name="connsiteY2" fmla="*/ 0 h 1895485"/>
                <a:gd name="connsiteX3" fmla="*/ 1895485 w 1895485"/>
                <a:gd name="connsiteY3" fmla="*/ 315920 h 1895485"/>
                <a:gd name="connsiteX4" fmla="*/ 1895485 w 1895485"/>
                <a:gd name="connsiteY4" fmla="*/ 1579565 h 1895485"/>
                <a:gd name="connsiteX5" fmla="*/ 1579565 w 1895485"/>
                <a:gd name="connsiteY5" fmla="*/ 1895485 h 1895485"/>
                <a:gd name="connsiteX6" fmla="*/ 315920 w 1895485"/>
                <a:gd name="connsiteY6" fmla="*/ 1895485 h 1895485"/>
                <a:gd name="connsiteX7" fmla="*/ 0 w 1895485"/>
                <a:gd name="connsiteY7" fmla="*/ 1579565 h 1895485"/>
                <a:gd name="connsiteX8" fmla="*/ 0 w 1895485"/>
                <a:gd name="connsiteY8" fmla="*/ 315920 h 189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5485" h="1895485">
                  <a:moveTo>
                    <a:pt x="0" y="315920"/>
                  </a:moveTo>
                  <a:cubicBezTo>
                    <a:pt x="0" y="141442"/>
                    <a:pt x="141442" y="0"/>
                    <a:pt x="315920" y="0"/>
                  </a:cubicBezTo>
                  <a:lnTo>
                    <a:pt x="1579565" y="0"/>
                  </a:lnTo>
                  <a:cubicBezTo>
                    <a:pt x="1754043" y="0"/>
                    <a:pt x="1895485" y="141442"/>
                    <a:pt x="1895485" y="315920"/>
                  </a:cubicBezTo>
                  <a:lnTo>
                    <a:pt x="1895485" y="1579565"/>
                  </a:lnTo>
                  <a:cubicBezTo>
                    <a:pt x="1895485" y="1754043"/>
                    <a:pt x="1754043" y="1895485"/>
                    <a:pt x="1579565" y="1895485"/>
                  </a:cubicBezTo>
                  <a:lnTo>
                    <a:pt x="315920" y="1895485"/>
                  </a:lnTo>
                  <a:cubicBezTo>
                    <a:pt x="141442" y="1895485"/>
                    <a:pt x="0" y="1754043"/>
                    <a:pt x="0" y="1579565"/>
                  </a:cubicBezTo>
                  <a:lnTo>
                    <a:pt x="0" y="315920"/>
                  </a:lnTo>
                  <a:close/>
                </a:path>
              </a:pathLst>
            </a:custGeom>
            <a:solidFill>
              <a:schemeClr val="accent1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3970" tIns="183970" rIns="183970" bIns="183970" anchor="ctr" anchorCtr="0">
              <a:normAutofit fontScale="92500"/>
            </a:bodyPr>
            <a:lstStyle/>
            <a:p>
              <a:pPr marL="0" lvl="0" indent="0" algn="ctr" defTabSz="622300">
                <a:spcBef>
                  <a:spcPct val="0"/>
                </a:spcBef>
                <a:spcAft>
                  <a:spcPct val="0"/>
                </a:spcAft>
                <a:buNone/>
              </a:pPr>
              <a:br>
                <a:rPr lang="zh-CN" altLang="en-US" sz="1400" b="1" kern="1200" dirty="0">
                  <a:solidFill>
                    <a:schemeClr val="bg1"/>
                  </a:solidFill>
                </a:rPr>
              </a:br>
              <a:br>
                <a:rPr lang="zh-CN" altLang="en-US" sz="1400" b="1" kern="1200" dirty="0">
                  <a:solidFill>
                    <a:schemeClr val="bg1"/>
                  </a:solidFill>
                </a:rPr>
              </a:br>
              <a:br>
                <a:rPr lang="zh-CN" altLang="en-US" sz="1400" b="1" kern="1200" dirty="0">
                  <a:solidFill>
                    <a:schemeClr val="bg1"/>
                  </a:solidFill>
                </a:rPr>
              </a:br>
              <a:br>
                <a:rPr lang="zh-CN" altLang="en-US" sz="1400" b="1" kern="1200" dirty="0">
                  <a:solidFill>
                    <a:schemeClr val="bg1"/>
                  </a:solidFill>
                </a:rPr>
              </a:br>
              <a:r>
                <a:rPr lang="zh-CN" altLang="en-US" sz="1400" b="1" kern="1200" dirty="0">
                  <a:solidFill>
                    <a:schemeClr val="bg1"/>
                  </a:solidFill>
                </a:rPr>
                <a:t>标题文本预设</a:t>
              </a:r>
              <a:endParaRPr lang="zh-CN" altLang="en-US" sz="1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i$liḋe-Rectangle: Rounded Corners 7"/>
            <p:cNvSpPr/>
            <p:nvPr/>
          </p:nvSpPr>
          <p:spPr>
            <a:xfrm>
              <a:off x="4696391" y="1166617"/>
              <a:ext cx="1421614" cy="1421614"/>
            </a:xfrm>
            <a:prstGeom prst="roundRect">
              <a:avLst/>
            </a:prstGeom>
            <a:solidFill>
              <a:schemeClr val="accent2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3970" tIns="183970" rIns="183970" bIns="183970" anchor="ctr" anchorCtr="0">
              <a:normAutofit fontScale="85000" lnSpcReduction="10000"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0"/>
                </a:spcAft>
              </a:pPr>
              <a:br>
                <a:rPr lang="zh-CN" altLang="en-US" sz="1400" b="1">
                  <a:solidFill>
                    <a:schemeClr val="bg1"/>
                  </a:solidFill>
                </a:rPr>
              </a:br>
              <a:br>
                <a:rPr lang="zh-CN" altLang="en-US" sz="1400" b="1">
                  <a:solidFill>
                    <a:schemeClr val="bg1"/>
                  </a:solidFill>
                </a:rPr>
              </a:br>
              <a:br>
                <a:rPr lang="zh-CN" altLang="en-US" sz="1400" b="1">
                  <a:solidFill>
                    <a:schemeClr val="bg1"/>
                  </a:solidFill>
                </a:rPr>
              </a:b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8" name="i$liḋe-Rectangle: Rounded Corners 8"/>
            <p:cNvSpPr/>
            <p:nvPr/>
          </p:nvSpPr>
          <p:spPr>
            <a:xfrm>
              <a:off x="3025995" y="2837013"/>
              <a:ext cx="1421614" cy="1421614"/>
            </a:xfrm>
            <a:prstGeom prst="roundRect">
              <a:avLst/>
            </a:prstGeom>
            <a:solidFill>
              <a:schemeClr val="accent4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3970" tIns="183970" rIns="183970" bIns="183970" anchor="ctr" anchorCtr="0">
              <a:normAutofit fontScale="85000" lnSpcReduction="10000"/>
            </a:bodyPr>
            <a:lstStyle/>
            <a:p>
              <a:pPr algn="ctr" defTabSz="622300">
                <a:spcBef>
                  <a:spcPct val="0"/>
                </a:spcBef>
                <a:spcAft>
                  <a:spcPct val="0"/>
                </a:spcAft>
              </a:pPr>
              <a:br>
                <a:rPr lang="zh-CN" altLang="en-US" sz="1400" b="1" dirty="0">
                  <a:solidFill>
                    <a:schemeClr val="bg1"/>
                  </a:solidFill>
                </a:rPr>
              </a:br>
              <a:br>
                <a:rPr lang="zh-CN" altLang="en-US" sz="1400" b="1" dirty="0">
                  <a:solidFill>
                    <a:schemeClr val="bg1"/>
                  </a:solidFill>
                </a:rPr>
              </a:br>
              <a:br>
                <a:rPr lang="zh-CN" altLang="en-US" sz="1400" b="1" dirty="0">
                  <a:solidFill>
                    <a:schemeClr val="bg1"/>
                  </a:solidFill>
                </a:rPr>
              </a:br>
              <a:br>
                <a:rPr lang="zh-CN" altLang="en-US" sz="1400" b="1" dirty="0">
                  <a:solidFill>
                    <a:schemeClr val="bg1"/>
                  </a:solidFill>
                </a:rPr>
              </a:br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i$liḋe-Rectangle: Rounded Corners 9"/>
            <p:cNvSpPr/>
            <p:nvPr/>
          </p:nvSpPr>
          <p:spPr>
            <a:xfrm>
              <a:off x="4696391" y="2837013"/>
              <a:ext cx="1421614" cy="1421614"/>
            </a:xfrm>
            <a:prstGeom prst="roundRect">
              <a:avLst/>
            </a:prstGeom>
            <a:solidFill>
              <a:schemeClr val="accent3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3970" tIns="183970" rIns="183970" bIns="183970" anchor="ctr" anchorCtr="0">
              <a:normAutofit fontScale="85000" lnSpcReduction="10000"/>
            </a:bodyPr>
            <a:lstStyle/>
            <a:p>
              <a:pPr algn="ctr" defTabSz="622300">
                <a:spcBef>
                  <a:spcPct val="0"/>
                </a:spcBef>
                <a:spcAft>
                  <a:spcPct val="0"/>
                </a:spcAft>
              </a:pPr>
              <a:br>
                <a:rPr lang="zh-CN" altLang="en-US" sz="1400" b="1">
                  <a:solidFill>
                    <a:schemeClr val="bg1"/>
                  </a:solidFill>
                </a:rPr>
              </a:br>
              <a:br>
                <a:rPr lang="zh-CN" altLang="en-US" sz="1400" b="1">
                  <a:solidFill>
                    <a:schemeClr val="bg1"/>
                  </a:solidFill>
                </a:rPr>
              </a:br>
              <a:br>
                <a:rPr lang="zh-CN" altLang="en-US" sz="1400" b="1">
                  <a:solidFill>
                    <a:schemeClr val="bg1"/>
                  </a:solidFill>
                </a:rPr>
              </a:b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14" name="iS1ide-Freeform: Shape 26"/>
            <p:cNvSpPr/>
            <p:nvPr/>
          </p:nvSpPr>
          <p:spPr>
            <a:xfrm>
              <a:off x="3555389" y="1539245"/>
              <a:ext cx="364332" cy="36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iS1ide-Freeform: Shape 27"/>
            <p:cNvSpPr>
              <a:spLocks noChangeAspect="1"/>
            </p:cNvSpPr>
            <p:nvPr/>
          </p:nvSpPr>
          <p:spPr bwMode="auto">
            <a:xfrm>
              <a:off x="5224947" y="1565739"/>
              <a:ext cx="364500" cy="311344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iS1ide-Freeform: Shape 28"/>
            <p:cNvSpPr>
              <a:spLocks noChangeAspect="1"/>
            </p:cNvSpPr>
            <p:nvPr/>
          </p:nvSpPr>
          <p:spPr bwMode="auto">
            <a:xfrm>
              <a:off x="3566695" y="3173325"/>
              <a:ext cx="341720" cy="364500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iS1ide-Freeform: Shape 35"/>
            <p:cNvSpPr>
              <a:spLocks noChangeAspect="1"/>
            </p:cNvSpPr>
            <p:nvPr/>
          </p:nvSpPr>
          <p:spPr bwMode="auto">
            <a:xfrm>
              <a:off x="5253711" y="3187344"/>
              <a:ext cx="364500" cy="336462"/>
            </a:xfrm>
            <a:custGeom>
              <a:avLst/>
              <a:gdLst>
                <a:gd name="T0" fmla="*/ 9 w 52"/>
                <a:gd name="T1" fmla="*/ 28 h 48"/>
                <a:gd name="T2" fmla="*/ 5 w 52"/>
                <a:gd name="T3" fmla="*/ 28 h 48"/>
                <a:gd name="T4" fmla="*/ 0 w 52"/>
                <a:gd name="T5" fmla="*/ 23 h 48"/>
                <a:gd name="T6" fmla="*/ 4 w 52"/>
                <a:gd name="T7" fmla="*/ 14 h 48"/>
                <a:gd name="T8" fmla="*/ 11 w 52"/>
                <a:gd name="T9" fmla="*/ 16 h 48"/>
                <a:gd name="T10" fmla="*/ 14 w 52"/>
                <a:gd name="T11" fmla="*/ 16 h 48"/>
                <a:gd name="T12" fmla="*/ 14 w 52"/>
                <a:gd name="T13" fmla="*/ 17 h 48"/>
                <a:gd name="T14" fmla="*/ 16 w 52"/>
                <a:gd name="T15" fmla="*/ 24 h 48"/>
                <a:gd name="T16" fmla="*/ 9 w 52"/>
                <a:gd name="T17" fmla="*/ 28 h 48"/>
                <a:gd name="T18" fmla="*/ 11 w 52"/>
                <a:gd name="T19" fmla="*/ 14 h 48"/>
                <a:gd name="T20" fmla="*/ 4 w 52"/>
                <a:gd name="T21" fmla="*/ 7 h 48"/>
                <a:gd name="T22" fmla="*/ 11 w 52"/>
                <a:gd name="T23" fmla="*/ 0 h 48"/>
                <a:gd name="T24" fmla="*/ 17 w 52"/>
                <a:gd name="T25" fmla="*/ 7 h 48"/>
                <a:gd name="T26" fmla="*/ 11 w 52"/>
                <a:gd name="T27" fmla="*/ 14 h 48"/>
                <a:gd name="T28" fmla="*/ 38 w 52"/>
                <a:gd name="T29" fmla="*/ 48 h 48"/>
                <a:gd name="T30" fmla="*/ 14 w 52"/>
                <a:gd name="T31" fmla="*/ 48 h 48"/>
                <a:gd name="T32" fmla="*/ 7 w 52"/>
                <a:gd name="T33" fmla="*/ 41 h 48"/>
                <a:gd name="T34" fmla="*/ 16 w 52"/>
                <a:gd name="T35" fmla="*/ 26 h 48"/>
                <a:gd name="T36" fmla="*/ 26 w 52"/>
                <a:gd name="T37" fmla="*/ 30 h 48"/>
                <a:gd name="T38" fmla="*/ 36 w 52"/>
                <a:gd name="T39" fmla="*/ 26 h 48"/>
                <a:gd name="T40" fmla="*/ 45 w 52"/>
                <a:gd name="T41" fmla="*/ 41 h 48"/>
                <a:gd name="T42" fmla="*/ 38 w 52"/>
                <a:gd name="T43" fmla="*/ 48 h 48"/>
                <a:gd name="T44" fmla="*/ 26 w 52"/>
                <a:gd name="T45" fmla="*/ 28 h 48"/>
                <a:gd name="T46" fmla="*/ 16 w 52"/>
                <a:gd name="T47" fmla="*/ 17 h 48"/>
                <a:gd name="T48" fmla="*/ 26 w 52"/>
                <a:gd name="T49" fmla="*/ 7 h 48"/>
                <a:gd name="T50" fmla="*/ 36 w 52"/>
                <a:gd name="T51" fmla="*/ 17 h 48"/>
                <a:gd name="T52" fmla="*/ 26 w 52"/>
                <a:gd name="T53" fmla="*/ 28 h 48"/>
                <a:gd name="T54" fmla="*/ 41 w 52"/>
                <a:gd name="T55" fmla="*/ 14 h 48"/>
                <a:gd name="T56" fmla="*/ 35 w 52"/>
                <a:gd name="T57" fmla="*/ 7 h 48"/>
                <a:gd name="T58" fmla="*/ 41 w 52"/>
                <a:gd name="T59" fmla="*/ 0 h 48"/>
                <a:gd name="T60" fmla="*/ 48 w 52"/>
                <a:gd name="T61" fmla="*/ 7 h 48"/>
                <a:gd name="T62" fmla="*/ 41 w 52"/>
                <a:gd name="T63" fmla="*/ 14 h 48"/>
                <a:gd name="T64" fmla="*/ 46 w 52"/>
                <a:gd name="T65" fmla="*/ 28 h 48"/>
                <a:gd name="T66" fmla="*/ 43 w 52"/>
                <a:gd name="T67" fmla="*/ 28 h 48"/>
                <a:gd name="T68" fmla="*/ 36 w 52"/>
                <a:gd name="T69" fmla="*/ 24 h 48"/>
                <a:gd name="T70" fmla="*/ 38 w 52"/>
                <a:gd name="T71" fmla="*/ 17 h 48"/>
                <a:gd name="T72" fmla="*/ 38 w 52"/>
                <a:gd name="T73" fmla="*/ 16 h 48"/>
                <a:gd name="T74" fmla="*/ 41 w 52"/>
                <a:gd name="T75" fmla="*/ 16 h 48"/>
                <a:gd name="T76" fmla="*/ 48 w 52"/>
                <a:gd name="T77" fmla="*/ 14 h 48"/>
                <a:gd name="T78" fmla="*/ 52 w 52"/>
                <a:gd name="T79" fmla="*/ 23 h 48"/>
                <a:gd name="T80" fmla="*/ 46 w 52"/>
                <a:gd name="T8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8">
                  <a:moveTo>
                    <a:pt x="9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14"/>
                    <a:pt x="4" y="14"/>
                  </a:cubicBezTo>
                  <a:cubicBezTo>
                    <a:pt x="4" y="14"/>
                    <a:pt x="7" y="16"/>
                    <a:pt x="11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20"/>
                    <a:pt x="15" y="22"/>
                    <a:pt x="16" y="24"/>
                  </a:cubicBezTo>
                  <a:cubicBezTo>
                    <a:pt x="13" y="24"/>
                    <a:pt x="11" y="26"/>
                    <a:pt x="9" y="28"/>
                  </a:cubicBezTo>
                  <a:close/>
                  <a:moveTo>
                    <a:pt x="11" y="14"/>
                  </a:moveTo>
                  <a:cubicBezTo>
                    <a:pt x="7" y="14"/>
                    <a:pt x="4" y="11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4" y="0"/>
                    <a:pt x="17" y="3"/>
                    <a:pt x="17" y="7"/>
                  </a:cubicBezTo>
                  <a:cubicBezTo>
                    <a:pt x="17" y="11"/>
                    <a:pt x="14" y="14"/>
                    <a:pt x="11" y="14"/>
                  </a:cubicBezTo>
                  <a:close/>
                  <a:moveTo>
                    <a:pt x="38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48"/>
                    <a:pt x="7" y="46"/>
                    <a:pt x="7" y="41"/>
                  </a:cubicBezTo>
                  <a:cubicBezTo>
                    <a:pt x="7" y="35"/>
                    <a:pt x="9" y="26"/>
                    <a:pt x="16" y="26"/>
                  </a:cubicBezTo>
                  <a:cubicBezTo>
                    <a:pt x="17" y="26"/>
                    <a:pt x="21" y="30"/>
                    <a:pt x="26" y="30"/>
                  </a:cubicBezTo>
                  <a:cubicBezTo>
                    <a:pt x="31" y="30"/>
                    <a:pt x="35" y="26"/>
                    <a:pt x="36" y="26"/>
                  </a:cubicBezTo>
                  <a:cubicBezTo>
                    <a:pt x="43" y="26"/>
                    <a:pt x="45" y="35"/>
                    <a:pt x="45" y="41"/>
                  </a:cubicBezTo>
                  <a:cubicBezTo>
                    <a:pt x="45" y="46"/>
                    <a:pt x="42" y="48"/>
                    <a:pt x="38" y="48"/>
                  </a:cubicBezTo>
                  <a:close/>
                  <a:moveTo>
                    <a:pt x="26" y="28"/>
                  </a:moveTo>
                  <a:cubicBezTo>
                    <a:pt x="20" y="28"/>
                    <a:pt x="16" y="23"/>
                    <a:pt x="16" y="17"/>
                  </a:cubicBezTo>
                  <a:cubicBezTo>
                    <a:pt x="16" y="12"/>
                    <a:pt x="20" y="7"/>
                    <a:pt x="26" y="7"/>
                  </a:cubicBezTo>
                  <a:cubicBezTo>
                    <a:pt x="32" y="7"/>
                    <a:pt x="36" y="12"/>
                    <a:pt x="36" y="17"/>
                  </a:cubicBezTo>
                  <a:cubicBezTo>
                    <a:pt x="36" y="23"/>
                    <a:pt x="32" y="28"/>
                    <a:pt x="26" y="28"/>
                  </a:cubicBezTo>
                  <a:close/>
                  <a:moveTo>
                    <a:pt x="41" y="14"/>
                  </a:moveTo>
                  <a:cubicBezTo>
                    <a:pt x="38" y="14"/>
                    <a:pt x="35" y="11"/>
                    <a:pt x="35" y="7"/>
                  </a:cubicBezTo>
                  <a:cubicBezTo>
                    <a:pt x="35" y="3"/>
                    <a:pt x="38" y="0"/>
                    <a:pt x="41" y="0"/>
                  </a:cubicBezTo>
                  <a:cubicBezTo>
                    <a:pt x="45" y="0"/>
                    <a:pt x="48" y="3"/>
                    <a:pt x="48" y="7"/>
                  </a:cubicBezTo>
                  <a:cubicBezTo>
                    <a:pt x="48" y="11"/>
                    <a:pt x="45" y="14"/>
                    <a:pt x="41" y="14"/>
                  </a:cubicBezTo>
                  <a:close/>
                  <a:moveTo>
                    <a:pt x="46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1" y="26"/>
                    <a:pt x="39" y="24"/>
                    <a:pt x="36" y="24"/>
                  </a:cubicBezTo>
                  <a:cubicBezTo>
                    <a:pt x="37" y="22"/>
                    <a:pt x="38" y="20"/>
                    <a:pt x="38" y="17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5" y="16"/>
                    <a:pt x="48" y="14"/>
                    <a:pt x="48" y="14"/>
                  </a:cubicBezTo>
                  <a:cubicBezTo>
                    <a:pt x="52" y="14"/>
                    <a:pt x="52" y="21"/>
                    <a:pt x="52" y="23"/>
                  </a:cubicBezTo>
                  <a:cubicBezTo>
                    <a:pt x="52" y="26"/>
                    <a:pt x="49" y="28"/>
                    <a:pt x="4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04f8d0b8-52d2-4eac-b011-56ad07ec58b8"/>
          <p:cNvGrpSpPr>
            <a:grpSpLocks noChangeAspect="1"/>
          </p:cNvGrpSpPr>
          <p:nvPr/>
        </p:nvGrpSpPr>
        <p:grpSpPr>
          <a:xfrm>
            <a:off x="708297" y="1093772"/>
            <a:ext cx="7403558" cy="3390927"/>
            <a:chOff x="702504" y="1547262"/>
            <a:chExt cx="9871410" cy="4521236"/>
          </a:xfrm>
        </p:grpSpPr>
        <p:grpSp>
          <p:nvGrpSpPr>
            <p:cNvPr id="5" name="组合 4"/>
            <p:cNvGrpSpPr/>
            <p:nvPr/>
          </p:nvGrpSpPr>
          <p:grpSpPr>
            <a:xfrm>
              <a:off x="702504" y="1547262"/>
              <a:ext cx="3566626" cy="4521236"/>
              <a:chOff x="702504" y="1547262"/>
              <a:chExt cx="3566626" cy="4521236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1817010" y="1547262"/>
                <a:ext cx="2452120" cy="4521236"/>
                <a:chOff x="1817010" y="1547262"/>
                <a:chExt cx="2452120" cy="4521236"/>
              </a:xfrm>
            </p:grpSpPr>
            <p:sp>
              <p:nvSpPr>
                <p:cNvPr id="44" name="îṣļîḑé-Freeform 42"/>
                <p:cNvSpPr/>
                <p:nvPr/>
              </p:nvSpPr>
              <p:spPr bwMode="auto">
                <a:xfrm rot="5400000" flipH="1">
                  <a:off x="2279854" y="5172402"/>
                  <a:ext cx="495784" cy="1296408"/>
                </a:xfrm>
                <a:custGeom>
                  <a:avLst/>
                  <a:gdLst>
                    <a:gd name="T0" fmla="*/ 14 w 32"/>
                    <a:gd name="T1" fmla="*/ 9 h 83"/>
                    <a:gd name="T2" fmla="*/ 18 w 32"/>
                    <a:gd name="T3" fmla="*/ 16 h 83"/>
                    <a:gd name="T4" fmla="*/ 3 w 32"/>
                    <a:gd name="T5" fmla="*/ 73 h 83"/>
                    <a:gd name="T6" fmla="*/ 0 w 32"/>
                    <a:gd name="T7" fmla="*/ 78 h 83"/>
                    <a:gd name="T8" fmla="*/ 5 w 32"/>
                    <a:gd name="T9" fmla="*/ 83 h 83"/>
                    <a:gd name="T10" fmla="*/ 10 w 32"/>
                    <a:gd name="T11" fmla="*/ 78 h 83"/>
                    <a:gd name="T12" fmla="*/ 7 w 32"/>
                    <a:gd name="T13" fmla="*/ 74 h 83"/>
                    <a:gd name="T14" fmla="*/ 21 w 32"/>
                    <a:gd name="T15" fmla="*/ 17 h 83"/>
                    <a:gd name="T16" fmla="*/ 23 w 32"/>
                    <a:gd name="T17" fmla="*/ 18 h 83"/>
                    <a:gd name="T18" fmla="*/ 32 w 32"/>
                    <a:gd name="T19" fmla="*/ 9 h 83"/>
                    <a:gd name="T20" fmla="*/ 23 w 32"/>
                    <a:gd name="T21" fmla="*/ 0 h 83"/>
                    <a:gd name="T22" fmla="*/ 14 w 32"/>
                    <a:gd name="T23" fmla="*/ 9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83">
                      <a:moveTo>
                        <a:pt x="14" y="9"/>
                      </a:moveTo>
                      <a:cubicBezTo>
                        <a:pt x="14" y="12"/>
                        <a:pt x="16" y="14"/>
                        <a:pt x="18" y="16"/>
                      </a:cubicBezTo>
                      <a:cubicBezTo>
                        <a:pt x="9" y="34"/>
                        <a:pt x="4" y="53"/>
                        <a:pt x="3" y="73"/>
                      </a:cubicBezTo>
                      <a:cubicBezTo>
                        <a:pt x="2" y="74"/>
                        <a:pt x="0" y="76"/>
                        <a:pt x="0" y="78"/>
                      </a:cubicBezTo>
                      <a:cubicBezTo>
                        <a:pt x="0" y="81"/>
                        <a:pt x="2" y="83"/>
                        <a:pt x="5" y="83"/>
                      </a:cubicBezTo>
                      <a:cubicBezTo>
                        <a:pt x="8" y="83"/>
                        <a:pt x="10" y="81"/>
                        <a:pt x="10" y="78"/>
                      </a:cubicBezTo>
                      <a:cubicBezTo>
                        <a:pt x="10" y="76"/>
                        <a:pt x="8" y="74"/>
                        <a:pt x="7" y="74"/>
                      </a:cubicBezTo>
                      <a:cubicBezTo>
                        <a:pt x="7" y="54"/>
                        <a:pt x="12" y="35"/>
                        <a:pt x="21" y="17"/>
                      </a:cubicBezTo>
                      <a:cubicBezTo>
                        <a:pt x="22" y="17"/>
                        <a:pt x="22" y="18"/>
                        <a:pt x="23" y="18"/>
                      </a:cubicBezTo>
                      <a:cubicBezTo>
                        <a:pt x="28" y="18"/>
                        <a:pt x="32" y="14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18" y="0"/>
                        <a:pt x="14" y="4"/>
                        <a:pt x="14" y="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îṣļîḑé-Freeform 43"/>
                <p:cNvSpPr/>
                <p:nvPr/>
              </p:nvSpPr>
              <p:spPr bwMode="auto">
                <a:xfrm rot="5400000" flipH="1">
                  <a:off x="2976631" y="4779347"/>
                  <a:ext cx="991567" cy="999384"/>
                </a:xfrm>
                <a:custGeom>
                  <a:avLst/>
                  <a:gdLst>
                    <a:gd name="T0" fmla="*/ 46 w 64"/>
                    <a:gd name="T1" fmla="*/ 9 h 64"/>
                    <a:gd name="T2" fmla="*/ 47 w 64"/>
                    <a:gd name="T3" fmla="*/ 12 h 64"/>
                    <a:gd name="T4" fmla="*/ 6 w 64"/>
                    <a:gd name="T5" fmla="*/ 55 h 64"/>
                    <a:gd name="T6" fmla="*/ 5 w 64"/>
                    <a:gd name="T7" fmla="*/ 55 h 64"/>
                    <a:gd name="T8" fmla="*/ 0 w 64"/>
                    <a:gd name="T9" fmla="*/ 59 h 64"/>
                    <a:gd name="T10" fmla="*/ 5 w 64"/>
                    <a:gd name="T11" fmla="*/ 64 h 64"/>
                    <a:gd name="T12" fmla="*/ 9 w 64"/>
                    <a:gd name="T13" fmla="*/ 59 h 64"/>
                    <a:gd name="T14" fmla="*/ 8 w 64"/>
                    <a:gd name="T15" fmla="*/ 56 h 64"/>
                    <a:gd name="T16" fmla="*/ 49 w 64"/>
                    <a:gd name="T17" fmla="*/ 15 h 64"/>
                    <a:gd name="T18" fmla="*/ 55 w 64"/>
                    <a:gd name="T19" fmla="*/ 18 h 64"/>
                    <a:gd name="T20" fmla="*/ 64 w 64"/>
                    <a:gd name="T21" fmla="*/ 9 h 64"/>
                    <a:gd name="T22" fmla="*/ 55 w 64"/>
                    <a:gd name="T23" fmla="*/ 0 h 64"/>
                    <a:gd name="T24" fmla="*/ 46 w 64"/>
                    <a:gd name="T25" fmla="*/ 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6" y="9"/>
                      </a:moveTo>
                      <a:cubicBezTo>
                        <a:pt x="46" y="10"/>
                        <a:pt x="47" y="11"/>
                        <a:pt x="47" y="12"/>
                      </a:cubicBezTo>
                      <a:cubicBezTo>
                        <a:pt x="30" y="23"/>
                        <a:pt x="16" y="38"/>
                        <a:pt x="6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2" y="55"/>
                        <a:pt x="0" y="57"/>
                        <a:pt x="0" y="59"/>
                      </a:cubicBezTo>
                      <a:cubicBezTo>
                        <a:pt x="0" y="62"/>
                        <a:pt x="2" y="64"/>
                        <a:pt x="5" y="64"/>
                      </a:cubicBezTo>
                      <a:cubicBezTo>
                        <a:pt x="7" y="64"/>
                        <a:pt x="9" y="62"/>
                        <a:pt x="9" y="59"/>
                      </a:cubicBezTo>
                      <a:cubicBezTo>
                        <a:pt x="9" y="58"/>
                        <a:pt x="9" y="57"/>
                        <a:pt x="8" y="56"/>
                      </a:cubicBezTo>
                      <a:cubicBezTo>
                        <a:pt x="19" y="40"/>
                        <a:pt x="32" y="25"/>
                        <a:pt x="49" y="15"/>
                      </a:cubicBezTo>
                      <a:cubicBezTo>
                        <a:pt x="50" y="16"/>
                        <a:pt x="53" y="18"/>
                        <a:pt x="55" y="18"/>
                      </a:cubicBezTo>
                      <a:cubicBezTo>
                        <a:pt x="60" y="18"/>
                        <a:pt x="64" y="14"/>
                        <a:pt x="64" y="9"/>
                      </a:cubicBezTo>
                      <a:cubicBezTo>
                        <a:pt x="64" y="4"/>
                        <a:pt x="60" y="0"/>
                        <a:pt x="55" y="0"/>
                      </a:cubicBezTo>
                      <a:cubicBezTo>
                        <a:pt x="50" y="0"/>
                        <a:pt x="46" y="4"/>
                        <a:pt x="4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îṣļîḑé-Freeform 44"/>
                <p:cNvSpPr/>
                <p:nvPr/>
              </p:nvSpPr>
              <p:spPr bwMode="auto">
                <a:xfrm rot="5400000" flipH="1">
                  <a:off x="3376942" y="4092063"/>
                  <a:ext cx="1284125" cy="500250"/>
                </a:xfrm>
                <a:custGeom>
                  <a:avLst/>
                  <a:gdLst>
                    <a:gd name="T0" fmla="*/ 65 w 83"/>
                    <a:gd name="T1" fmla="*/ 8 h 32"/>
                    <a:gd name="T2" fmla="*/ 7 w 83"/>
                    <a:gd name="T3" fmla="*/ 24 h 32"/>
                    <a:gd name="T4" fmla="*/ 4 w 83"/>
                    <a:gd name="T5" fmla="*/ 23 h 32"/>
                    <a:gd name="T6" fmla="*/ 0 w 83"/>
                    <a:gd name="T7" fmla="*/ 28 h 32"/>
                    <a:gd name="T8" fmla="*/ 4 w 83"/>
                    <a:gd name="T9" fmla="*/ 32 h 32"/>
                    <a:gd name="T10" fmla="*/ 9 w 83"/>
                    <a:gd name="T11" fmla="*/ 28 h 32"/>
                    <a:gd name="T12" fmla="*/ 9 w 83"/>
                    <a:gd name="T13" fmla="*/ 27 h 32"/>
                    <a:gd name="T14" fmla="*/ 65 w 83"/>
                    <a:gd name="T15" fmla="*/ 11 h 32"/>
                    <a:gd name="T16" fmla="*/ 74 w 83"/>
                    <a:gd name="T17" fmla="*/ 18 h 32"/>
                    <a:gd name="T18" fmla="*/ 83 w 83"/>
                    <a:gd name="T19" fmla="*/ 9 h 32"/>
                    <a:gd name="T20" fmla="*/ 74 w 83"/>
                    <a:gd name="T21" fmla="*/ 0 h 32"/>
                    <a:gd name="T22" fmla="*/ 65 w 83"/>
                    <a:gd name="T23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" h="32">
                      <a:moveTo>
                        <a:pt x="65" y="8"/>
                      </a:moveTo>
                      <a:cubicBezTo>
                        <a:pt x="45" y="9"/>
                        <a:pt x="25" y="15"/>
                        <a:pt x="7" y="24"/>
                      </a:cubicBezTo>
                      <a:cubicBezTo>
                        <a:pt x="7" y="23"/>
                        <a:pt x="5" y="23"/>
                        <a:pt x="4" y="23"/>
                      </a:cubicBezTo>
                      <a:cubicBezTo>
                        <a:pt x="2" y="23"/>
                        <a:pt x="0" y="25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ubicBezTo>
                        <a:pt x="7" y="32"/>
                        <a:pt x="9" y="30"/>
                        <a:pt x="9" y="28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26" y="17"/>
                        <a:pt x="46" y="12"/>
                        <a:pt x="65" y="11"/>
                      </a:cubicBezTo>
                      <a:cubicBezTo>
                        <a:pt x="66" y="15"/>
                        <a:pt x="70" y="18"/>
                        <a:pt x="74" y="18"/>
                      </a:cubicBezTo>
                      <a:cubicBezTo>
                        <a:pt x="79" y="18"/>
                        <a:pt x="83" y="14"/>
                        <a:pt x="83" y="9"/>
                      </a:cubicBezTo>
                      <a:cubicBezTo>
                        <a:pt x="83" y="4"/>
                        <a:pt x="79" y="0"/>
                        <a:pt x="74" y="0"/>
                      </a:cubicBezTo>
                      <a:cubicBezTo>
                        <a:pt x="70" y="0"/>
                        <a:pt x="66" y="3"/>
                        <a:pt x="65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îṣļîḑé-Freeform 45"/>
                <p:cNvSpPr/>
                <p:nvPr/>
              </p:nvSpPr>
              <p:spPr bwMode="auto">
                <a:xfrm rot="5400000" flipH="1">
                  <a:off x="3313852" y="3024005"/>
                  <a:ext cx="1285241" cy="500250"/>
                </a:xfrm>
                <a:custGeom>
                  <a:avLst/>
                  <a:gdLst>
                    <a:gd name="T0" fmla="*/ 5 w 83"/>
                    <a:gd name="T1" fmla="*/ 0 h 32"/>
                    <a:gd name="T2" fmla="*/ 0 w 83"/>
                    <a:gd name="T3" fmla="*/ 5 h 32"/>
                    <a:gd name="T4" fmla="*/ 5 w 83"/>
                    <a:gd name="T5" fmla="*/ 10 h 32"/>
                    <a:gd name="T6" fmla="*/ 9 w 83"/>
                    <a:gd name="T7" fmla="*/ 7 h 32"/>
                    <a:gd name="T8" fmla="*/ 66 w 83"/>
                    <a:gd name="T9" fmla="*/ 21 h 32"/>
                    <a:gd name="T10" fmla="*/ 66 w 83"/>
                    <a:gd name="T11" fmla="*/ 23 h 32"/>
                    <a:gd name="T12" fmla="*/ 74 w 83"/>
                    <a:gd name="T13" fmla="*/ 32 h 32"/>
                    <a:gd name="T14" fmla="*/ 83 w 83"/>
                    <a:gd name="T15" fmla="*/ 23 h 32"/>
                    <a:gd name="T16" fmla="*/ 74 w 83"/>
                    <a:gd name="T17" fmla="*/ 15 h 32"/>
                    <a:gd name="T18" fmla="*/ 67 w 83"/>
                    <a:gd name="T19" fmla="*/ 18 h 32"/>
                    <a:gd name="T20" fmla="*/ 10 w 83"/>
                    <a:gd name="T21" fmla="*/ 3 h 32"/>
                    <a:gd name="T22" fmla="*/ 5 w 83"/>
                    <a:gd name="T2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3" h="32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7" y="10"/>
                        <a:pt x="9" y="8"/>
                        <a:pt x="9" y="7"/>
                      </a:cubicBezTo>
                      <a:cubicBezTo>
                        <a:pt x="29" y="7"/>
                        <a:pt x="48" y="12"/>
                        <a:pt x="66" y="21"/>
                      </a:cubicBezTo>
                      <a:cubicBezTo>
                        <a:pt x="66" y="22"/>
                        <a:pt x="66" y="23"/>
                        <a:pt x="66" y="23"/>
                      </a:cubicBezTo>
                      <a:cubicBezTo>
                        <a:pt x="66" y="28"/>
                        <a:pt x="70" y="32"/>
                        <a:pt x="74" y="32"/>
                      </a:cubicBezTo>
                      <a:cubicBezTo>
                        <a:pt x="79" y="32"/>
                        <a:pt x="83" y="28"/>
                        <a:pt x="83" y="23"/>
                      </a:cubicBezTo>
                      <a:cubicBezTo>
                        <a:pt x="83" y="19"/>
                        <a:pt x="79" y="15"/>
                        <a:pt x="74" y="15"/>
                      </a:cubicBezTo>
                      <a:cubicBezTo>
                        <a:pt x="72" y="15"/>
                        <a:pt x="69" y="16"/>
                        <a:pt x="67" y="18"/>
                      </a:cubicBezTo>
                      <a:cubicBezTo>
                        <a:pt x="50" y="9"/>
                        <a:pt x="30" y="4"/>
                        <a:pt x="10" y="3"/>
                      </a:cubicBezTo>
                      <a:cubicBezTo>
                        <a:pt x="9" y="2"/>
                        <a:pt x="7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îṣļîḑé-Freeform 46"/>
                <p:cNvSpPr/>
                <p:nvPr/>
              </p:nvSpPr>
              <p:spPr bwMode="auto">
                <a:xfrm rot="5400000" flipH="1">
                  <a:off x="2906282" y="1829211"/>
                  <a:ext cx="991567" cy="1015016"/>
                </a:xfrm>
                <a:custGeom>
                  <a:avLst/>
                  <a:gdLst>
                    <a:gd name="T0" fmla="*/ 0 w 64"/>
                    <a:gd name="T1" fmla="*/ 4 h 65"/>
                    <a:gd name="T2" fmla="*/ 4 w 64"/>
                    <a:gd name="T3" fmla="*/ 9 h 65"/>
                    <a:gd name="T4" fmla="*/ 8 w 64"/>
                    <a:gd name="T5" fmla="*/ 8 h 65"/>
                    <a:gd name="T6" fmla="*/ 50 w 64"/>
                    <a:gd name="T7" fmla="*/ 49 h 65"/>
                    <a:gd name="T8" fmla="*/ 47 w 64"/>
                    <a:gd name="T9" fmla="*/ 56 h 65"/>
                    <a:gd name="T10" fmla="*/ 56 w 64"/>
                    <a:gd name="T11" fmla="*/ 65 h 65"/>
                    <a:gd name="T12" fmla="*/ 64 w 64"/>
                    <a:gd name="T13" fmla="*/ 56 h 65"/>
                    <a:gd name="T14" fmla="*/ 56 w 64"/>
                    <a:gd name="T15" fmla="*/ 47 h 65"/>
                    <a:gd name="T16" fmla="*/ 52 w 64"/>
                    <a:gd name="T17" fmla="*/ 47 h 65"/>
                    <a:gd name="T18" fmla="*/ 9 w 64"/>
                    <a:gd name="T19" fmla="*/ 5 h 65"/>
                    <a:gd name="T20" fmla="*/ 9 w 64"/>
                    <a:gd name="T21" fmla="*/ 4 h 65"/>
                    <a:gd name="T22" fmla="*/ 4 w 64"/>
                    <a:gd name="T23" fmla="*/ 0 h 65"/>
                    <a:gd name="T24" fmla="*/ 0 w 64"/>
                    <a:gd name="T25" fmla="*/ 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5">
                      <a:moveTo>
                        <a:pt x="0" y="4"/>
                      </a:move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6" y="9"/>
                        <a:pt x="7" y="9"/>
                        <a:pt x="8" y="8"/>
                      </a:cubicBezTo>
                      <a:cubicBezTo>
                        <a:pt x="24" y="19"/>
                        <a:pt x="39" y="33"/>
                        <a:pt x="50" y="49"/>
                      </a:cubicBezTo>
                      <a:cubicBezTo>
                        <a:pt x="48" y="51"/>
                        <a:pt x="47" y="53"/>
                        <a:pt x="47" y="56"/>
                      </a:cubicBezTo>
                      <a:cubicBezTo>
                        <a:pt x="47" y="61"/>
                        <a:pt x="51" y="65"/>
                        <a:pt x="56" y="65"/>
                      </a:cubicBezTo>
                      <a:cubicBezTo>
                        <a:pt x="60" y="65"/>
                        <a:pt x="64" y="61"/>
                        <a:pt x="64" y="56"/>
                      </a:cubicBezTo>
                      <a:cubicBezTo>
                        <a:pt x="64" y="51"/>
                        <a:pt x="60" y="47"/>
                        <a:pt x="56" y="47"/>
                      </a:cubicBezTo>
                      <a:cubicBezTo>
                        <a:pt x="54" y="47"/>
                        <a:pt x="53" y="47"/>
                        <a:pt x="52" y="47"/>
                      </a:cubicBezTo>
                      <a:cubicBezTo>
                        <a:pt x="41" y="30"/>
                        <a:pt x="26" y="16"/>
                        <a:pt x="9" y="5"/>
                      </a:cubicBezTo>
                      <a:cubicBezTo>
                        <a:pt x="9" y="5"/>
                        <a:pt x="9" y="5"/>
                        <a:pt x="9" y="4"/>
                      </a:cubicBezTo>
                      <a:cubicBezTo>
                        <a:pt x="9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îṣļîḑé-Freeform 47"/>
                <p:cNvSpPr/>
                <p:nvPr/>
              </p:nvSpPr>
              <p:spPr bwMode="auto">
                <a:xfrm rot="5400000" flipH="1">
                  <a:off x="2217322" y="1146950"/>
                  <a:ext cx="495784" cy="1296408"/>
                </a:xfrm>
                <a:custGeom>
                  <a:avLst/>
                  <a:gdLst>
                    <a:gd name="T0" fmla="*/ 0 w 32"/>
                    <a:gd name="T1" fmla="*/ 5 h 83"/>
                    <a:gd name="T2" fmla="*/ 5 w 32"/>
                    <a:gd name="T3" fmla="*/ 9 h 83"/>
                    <a:gd name="T4" fmla="*/ 5 w 32"/>
                    <a:gd name="T5" fmla="*/ 9 h 83"/>
                    <a:gd name="T6" fmla="*/ 21 w 32"/>
                    <a:gd name="T7" fmla="*/ 65 h 83"/>
                    <a:gd name="T8" fmla="*/ 14 w 32"/>
                    <a:gd name="T9" fmla="*/ 74 h 83"/>
                    <a:gd name="T10" fmla="*/ 23 w 32"/>
                    <a:gd name="T11" fmla="*/ 83 h 83"/>
                    <a:gd name="T12" fmla="*/ 32 w 32"/>
                    <a:gd name="T13" fmla="*/ 74 h 83"/>
                    <a:gd name="T14" fmla="*/ 24 w 32"/>
                    <a:gd name="T15" fmla="*/ 65 h 83"/>
                    <a:gd name="T16" fmla="*/ 8 w 32"/>
                    <a:gd name="T17" fmla="*/ 8 h 83"/>
                    <a:gd name="T18" fmla="*/ 9 w 32"/>
                    <a:gd name="T19" fmla="*/ 5 h 83"/>
                    <a:gd name="T20" fmla="*/ 5 w 32"/>
                    <a:gd name="T21" fmla="*/ 0 h 83"/>
                    <a:gd name="T22" fmla="*/ 0 w 32"/>
                    <a:gd name="T23" fmla="*/ 5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83">
                      <a:moveTo>
                        <a:pt x="0" y="5"/>
                      </a:move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15" y="27"/>
                        <a:pt x="20" y="46"/>
                        <a:pt x="21" y="65"/>
                      </a:cubicBezTo>
                      <a:cubicBezTo>
                        <a:pt x="17" y="66"/>
                        <a:pt x="14" y="70"/>
                        <a:pt x="14" y="74"/>
                      </a:cubicBezTo>
                      <a:cubicBezTo>
                        <a:pt x="14" y="79"/>
                        <a:pt x="18" y="83"/>
                        <a:pt x="23" y="83"/>
                      </a:cubicBezTo>
                      <a:cubicBezTo>
                        <a:pt x="28" y="83"/>
                        <a:pt x="32" y="79"/>
                        <a:pt x="32" y="74"/>
                      </a:cubicBezTo>
                      <a:cubicBezTo>
                        <a:pt x="32" y="69"/>
                        <a:pt x="29" y="66"/>
                        <a:pt x="24" y="65"/>
                      </a:cubicBezTo>
                      <a:cubicBezTo>
                        <a:pt x="23" y="45"/>
                        <a:pt x="18" y="25"/>
                        <a:pt x="8" y="8"/>
                      </a:cubicBezTo>
                      <a:cubicBezTo>
                        <a:pt x="9" y="7"/>
                        <a:pt x="9" y="6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>
                  <a:solidFill>
                    <a:schemeClr val="bg1"/>
                  </a:solidFill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702504" y="2079423"/>
                <a:ext cx="3106010" cy="3456915"/>
                <a:chOff x="957263" y="2343150"/>
                <a:chExt cx="2459038" cy="2736850"/>
              </a:xfrm>
            </p:grpSpPr>
            <p:sp>
              <p:nvSpPr>
                <p:cNvPr id="34" name="îṣļîḑé-Freeform 32"/>
                <p:cNvSpPr/>
                <p:nvPr/>
              </p:nvSpPr>
              <p:spPr bwMode="auto">
                <a:xfrm>
                  <a:off x="957263" y="2343150"/>
                  <a:ext cx="976313" cy="2736850"/>
                </a:xfrm>
                <a:custGeom>
                  <a:avLst/>
                  <a:gdLst>
                    <a:gd name="T0" fmla="*/ 122 w 139"/>
                    <a:gd name="T1" fmla="*/ 0 h 390"/>
                    <a:gd name="T2" fmla="*/ 122 w 139"/>
                    <a:gd name="T3" fmla="*/ 22 h 390"/>
                    <a:gd name="T4" fmla="*/ 42 w 139"/>
                    <a:gd name="T5" fmla="*/ 50 h 390"/>
                    <a:gd name="T6" fmla="*/ 60 w 139"/>
                    <a:gd name="T7" fmla="*/ 192 h 390"/>
                    <a:gd name="T8" fmla="*/ 122 w 139"/>
                    <a:gd name="T9" fmla="*/ 213 h 390"/>
                    <a:gd name="T10" fmla="*/ 122 w 139"/>
                    <a:gd name="T11" fmla="*/ 290 h 390"/>
                    <a:gd name="T12" fmla="*/ 90 w 139"/>
                    <a:gd name="T13" fmla="*/ 242 h 390"/>
                    <a:gd name="T14" fmla="*/ 2 w 139"/>
                    <a:gd name="T15" fmla="*/ 252 h 390"/>
                    <a:gd name="T16" fmla="*/ 122 w 139"/>
                    <a:gd name="T17" fmla="*/ 349 h 390"/>
                    <a:gd name="T18" fmla="*/ 122 w 139"/>
                    <a:gd name="T19" fmla="*/ 390 h 390"/>
                    <a:gd name="T20" fmla="*/ 139 w 139"/>
                    <a:gd name="T21" fmla="*/ 390 h 390"/>
                    <a:gd name="T22" fmla="*/ 139 w 139"/>
                    <a:gd name="T23" fmla="*/ 0 h 390"/>
                    <a:gd name="T24" fmla="*/ 122 w 139"/>
                    <a:gd name="T25" fmla="*/ 0 h 390"/>
                    <a:gd name="T26" fmla="*/ 122 w 139"/>
                    <a:gd name="T27" fmla="*/ 134 h 390"/>
                    <a:gd name="T28" fmla="*/ 103 w 139"/>
                    <a:gd name="T29" fmla="*/ 122 h 390"/>
                    <a:gd name="T30" fmla="*/ 122 w 139"/>
                    <a:gd name="T31" fmla="*/ 78 h 390"/>
                    <a:gd name="T32" fmla="*/ 122 w 139"/>
                    <a:gd name="T33" fmla="*/ 13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9" h="390">
                      <a:moveTo>
                        <a:pt x="122" y="0"/>
                      </a:moveTo>
                      <a:cubicBezTo>
                        <a:pt x="122" y="22"/>
                        <a:pt x="122" y="22"/>
                        <a:pt x="122" y="22"/>
                      </a:cubicBezTo>
                      <a:cubicBezTo>
                        <a:pt x="87" y="23"/>
                        <a:pt x="60" y="33"/>
                        <a:pt x="42" y="50"/>
                      </a:cubicBezTo>
                      <a:cubicBezTo>
                        <a:pt x="0" y="91"/>
                        <a:pt x="6" y="166"/>
                        <a:pt x="60" y="192"/>
                      </a:cubicBezTo>
                      <a:cubicBezTo>
                        <a:pt x="72" y="198"/>
                        <a:pt x="93" y="205"/>
                        <a:pt x="122" y="213"/>
                      </a:cubicBezTo>
                      <a:cubicBezTo>
                        <a:pt x="122" y="290"/>
                        <a:pt x="122" y="290"/>
                        <a:pt x="122" y="290"/>
                      </a:cubicBezTo>
                      <a:cubicBezTo>
                        <a:pt x="99" y="279"/>
                        <a:pt x="94" y="266"/>
                        <a:pt x="90" y="242"/>
                      </a:cubicBezTo>
                      <a:cubicBezTo>
                        <a:pt x="2" y="252"/>
                        <a:pt x="2" y="252"/>
                        <a:pt x="2" y="252"/>
                      </a:cubicBezTo>
                      <a:cubicBezTo>
                        <a:pt x="14" y="319"/>
                        <a:pt x="57" y="343"/>
                        <a:pt x="122" y="349"/>
                      </a:cubicBezTo>
                      <a:cubicBezTo>
                        <a:pt x="122" y="390"/>
                        <a:pt x="122" y="390"/>
                        <a:pt x="122" y="390"/>
                      </a:cubicBezTo>
                      <a:cubicBezTo>
                        <a:pt x="139" y="390"/>
                        <a:pt x="139" y="390"/>
                        <a:pt x="139" y="39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lnTo>
                        <a:pt x="122" y="0"/>
                      </a:lnTo>
                      <a:close/>
                      <a:moveTo>
                        <a:pt x="122" y="134"/>
                      </a:moveTo>
                      <a:cubicBezTo>
                        <a:pt x="113" y="130"/>
                        <a:pt x="107" y="127"/>
                        <a:pt x="103" y="122"/>
                      </a:cubicBezTo>
                      <a:cubicBezTo>
                        <a:pt x="88" y="103"/>
                        <a:pt x="102" y="84"/>
                        <a:pt x="122" y="78"/>
                      </a:cubicBezTo>
                      <a:lnTo>
                        <a:pt x="122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îṣļîḑé-Freeform 33"/>
                <p:cNvSpPr/>
                <p:nvPr/>
              </p:nvSpPr>
              <p:spPr bwMode="auto">
                <a:xfrm>
                  <a:off x="2312988" y="2778125"/>
                  <a:ext cx="484188" cy="330200"/>
                </a:xfrm>
                <a:custGeom>
                  <a:avLst/>
                  <a:gdLst>
                    <a:gd name="T0" fmla="*/ 0 w 69"/>
                    <a:gd name="T1" fmla="*/ 0 h 47"/>
                    <a:gd name="T2" fmla="*/ 69 w 69"/>
                    <a:gd name="T3" fmla="*/ 47 h 47"/>
                    <a:gd name="T4" fmla="*/ 20 w 69"/>
                    <a:gd name="T5" fmla="*/ 47 h 47"/>
                    <a:gd name="T6" fmla="*/ 0 w 69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9" h="47">
                      <a:moveTo>
                        <a:pt x="0" y="0"/>
                      </a:moveTo>
                      <a:cubicBezTo>
                        <a:pt x="28" y="9"/>
                        <a:pt x="51" y="25"/>
                        <a:pt x="69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15" y="31"/>
                        <a:pt x="8" y="1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îṣļîḑé-Freeform 34"/>
                <p:cNvSpPr/>
                <p:nvPr/>
              </p:nvSpPr>
              <p:spPr bwMode="auto">
                <a:xfrm>
                  <a:off x="2032001" y="2735263"/>
                  <a:ext cx="309563" cy="373063"/>
                </a:xfrm>
                <a:custGeom>
                  <a:avLst/>
                  <a:gdLst>
                    <a:gd name="T0" fmla="*/ 0 w 44"/>
                    <a:gd name="T1" fmla="*/ 0 h 53"/>
                    <a:gd name="T2" fmla="*/ 22 w 44"/>
                    <a:gd name="T3" fmla="*/ 2 h 53"/>
                    <a:gd name="T4" fmla="*/ 44 w 44"/>
                    <a:gd name="T5" fmla="*/ 53 h 53"/>
                    <a:gd name="T6" fmla="*/ 0 w 44"/>
                    <a:gd name="T7" fmla="*/ 53 h 53"/>
                    <a:gd name="T8" fmla="*/ 0 w 44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53">
                      <a:moveTo>
                        <a:pt x="0" y="0"/>
                      </a:moveTo>
                      <a:cubicBezTo>
                        <a:pt x="8" y="0"/>
                        <a:pt x="15" y="1"/>
                        <a:pt x="22" y="2"/>
                      </a:cubicBezTo>
                      <a:cubicBezTo>
                        <a:pt x="31" y="19"/>
                        <a:pt x="39" y="36"/>
                        <a:pt x="44" y="53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îṣļîḑé-Freeform 35"/>
                <p:cNvSpPr/>
                <p:nvPr/>
              </p:nvSpPr>
              <p:spPr bwMode="auto">
                <a:xfrm>
                  <a:off x="2489201" y="3233738"/>
                  <a:ext cx="519113" cy="414338"/>
                </a:xfrm>
                <a:custGeom>
                  <a:avLst/>
                  <a:gdLst>
                    <a:gd name="T0" fmla="*/ 0 w 74"/>
                    <a:gd name="T1" fmla="*/ 0 h 59"/>
                    <a:gd name="T2" fmla="*/ 56 w 74"/>
                    <a:gd name="T3" fmla="*/ 0 h 59"/>
                    <a:gd name="T4" fmla="*/ 74 w 74"/>
                    <a:gd name="T5" fmla="*/ 59 h 59"/>
                    <a:gd name="T6" fmla="*/ 7 w 74"/>
                    <a:gd name="T7" fmla="*/ 59 h 59"/>
                    <a:gd name="T8" fmla="*/ 0 w 74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59">
                      <a:moveTo>
                        <a:pt x="0" y="0"/>
                      </a:move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66" y="17"/>
                        <a:pt x="72" y="38"/>
                        <a:pt x="74" y="59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7" y="39"/>
                        <a:pt x="5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îṣļîḑé-Freeform 36"/>
                <p:cNvSpPr/>
                <p:nvPr/>
              </p:nvSpPr>
              <p:spPr bwMode="auto">
                <a:xfrm>
                  <a:off x="2032001" y="3233738"/>
                  <a:ext cx="400050" cy="414338"/>
                </a:xfrm>
                <a:custGeom>
                  <a:avLst/>
                  <a:gdLst>
                    <a:gd name="T0" fmla="*/ 0 w 57"/>
                    <a:gd name="T1" fmla="*/ 0 h 59"/>
                    <a:gd name="T2" fmla="*/ 49 w 57"/>
                    <a:gd name="T3" fmla="*/ 0 h 59"/>
                    <a:gd name="T4" fmla="*/ 57 w 57"/>
                    <a:gd name="T5" fmla="*/ 59 h 59"/>
                    <a:gd name="T6" fmla="*/ 0 w 57"/>
                    <a:gd name="T7" fmla="*/ 59 h 59"/>
                    <a:gd name="T8" fmla="*/ 0 w 57"/>
                    <a:gd name="T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9">
                      <a:moveTo>
                        <a:pt x="0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4" y="19"/>
                        <a:pt x="57" y="39"/>
                        <a:pt x="57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îṣļîḑé-Freeform 37"/>
                <p:cNvSpPr/>
                <p:nvPr/>
              </p:nvSpPr>
              <p:spPr bwMode="auto">
                <a:xfrm>
                  <a:off x="2474913" y="3775075"/>
                  <a:ext cx="533400" cy="420688"/>
                </a:xfrm>
                <a:custGeom>
                  <a:avLst/>
                  <a:gdLst>
                    <a:gd name="T0" fmla="*/ 9 w 76"/>
                    <a:gd name="T1" fmla="*/ 0 h 60"/>
                    <a:gd name="T2" fmla="*/ 76 w 76"/>
                    <a:gd name="T3" fmla="*/ 0 h 60"/>
                    <a:gd name="T4" fmla="*/ 58 w 76"/>
                    <a:gd name="T5" fmla="*/ 60 h 60"/>
                    <a:gd name="T6" fmla="*/ 0 w 76"/>
                    <a:gd name="T7" fmla="*/ 60 h 60"/>
                    <a:gd name="T8" fmla="*/ 9 w 76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60">
                      <a:moveTo>
                        <a:pt x="9" y="0"/>
                      </a:move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4" y="22"/>
                        <a:pt x="68" y="42"/>
                        <a:pt x="58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5" y="40"/>
                        <a:pt x="8" y="2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îṣļîḑé-Freeform 38"/>
                <p:cNvSpPr/>
                <p:nvPr/>
              </p:nvSpPr>
              <p:spPr bwMode="auto">
                <a:xfrm>
                  <a:off x="2032001" y="3775075"/>
                  <a:ext cx="393700" cy="420688"/>
                </a:xfrm>
                <a:custGeom>
                  <a:avLst/>
                  <a:gdLst>
                    <a:gd name="T0" fmla="*/ 0 w 56"/>
                    <a:gd name="T1" fmla="*/ 0 h 60"/>
                    <a:gd name="T2" fmla="*/ 56 w 56"/>
                    <a:gd name="T3" fmla="*/ 0 h 60"/>
                    <a:gd name="T4" fmla="*/ 45 w 56"/>
                    <a:gd name="T5" fmla="*/ 60 h 60"/>
                    <a:gd name="T6" fmla="*/ 0 w 56"/>
                    <a:gd name="T7" fmla="*/ 60 h 60"/>
                    <a:gd name="T8" fmla="*/ 0 w 56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60">
                      <a:moveTo>
                        <a:pt x="0" y="0"/>
                      </a:move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5" y="20"/>
                        <a:pt x="51" y="40"/>
                        <a:pt x="45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îṣļîḑé-Freeform 39"/>
                <p:cNvSpPr/>
                <p:nvPr/>
              </p:nvSpPr>
              <p:spPr bwMode="auto">
                <a:xfrm>
                  <a:off x="2305051" y="4321175"/>
                  <a:ext cx="492125" cy="330200"/>
                </a:xfrm>
                <a:custGeom>
                  <a:avLst/>
                  <a:gdLst>
                    <a:gd name="T0" fmla="*/ 19 w 70"/>
                    <a:gd name="T1" fmla="*/ 0 h 47"/>
                    <a:gd name="T2" fmla="*/ 70 w 70"/>
                    <a:gd name="T3" fmla="*/ 0 h 47"/>
                    <a:gd name="T4" fmla="*/ 0 w 70"/>
                    <a:gd name="T5" fmla="*/ 47 h 47"/>
                    <a:gd name="T6" fmla="*/ 19 w 70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47">
                      <a:moveTo>
                        <a:pt x="19" y="0"/>
                      </a:move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52" y="22"/>
                        <a:pt x="28" y="39"/>
                        <a:pt x="0" y="47"/>
                      </a:cubicBezTo>
                      <a:cubicBezTo>
                        <a:pt x="7" y="31"/>
                        <a:pt x="13" y="15"/>
                        <a:pt x="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îṣļîḑé-Freeform 40"/>
                <p:cNvSpPr/>
                <p:nvPr/>
              </p:nvSpPr>
              <p:spPr bwMode="auto">
                <a:xfrm>
                  <a:off x="2032001" y="2447925"/>
                  <a:ext cx="1384300" cy="2527300"/>
                </a:xfrm>
                <a:custGeom>
                  <a:avLst/>
                  <a:gdLst>
                    <a:gd name="T0" fmla="*/ 0 w 197"/>
                    <a:gd name="T1" fmla="*/ 0 h 360"/>
                    <a:gd name="T2" fmla="*/ 127 w 197"/>
                    <a:gd name="T3" fmla="*/ 53 h 360"/>
                    <a:gd name="T4" fmla="*/ 127 w 197"/>
                    <a:gd name="T5" fmla="*/ 308 h 360"/>
                    <a:gd name="T6" fmla="*/ 0 w 197"/>
                    <a:gd name="T7" fmla="*/ 360 h 360"/>
                    <a:gd name="T8" fmla="*/ 0 w 197"/>
                    <a:gd name="T9" fmla="*/ 334 h 360"/>
                    <a:gd name="T10" fmla="*/ 109 w 197"/>
                    <a:gd name="T11" fmla="*/ 289 h 360"/>
                    <a:gd name="T12" fmla="*/ 109 w 197"/>
                    <a:gd name="T13" fmla="*/ 71 h 360"/>
                    <a:gd name="T14" fmla="*/ 0 w 197"/>
                    <a:gd name="T15" fmla="*/ 27 h 360"/>
                    <a:gd name="T16" fmla="*/ 0 w 197"/>
                    <a:gd name="T17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7" h="360">
                      <a:moveTo>
                        <a:pt x="0" y="0"/>
                      </a:moveTo>
                      <a:cubicBezTo>
                        <a:pt x="46" y="0"/>
                        <a:pt x="92" y="18"/>
                        <a:pt x="127" y="53"/>
                      </a:cubicBezTo>
                      <a:cubicBezTo>
                        <a:pt x="197" y="123"/>
                        <a:pt x="197" y="238"/>
                        <a:pt x="127" y="308"/>
                      </a:cubicBezTo>
                      <a:cubicBezTo>
                        <a:pt x="92" y="342"/>
                        <a:pt x="46" y="360"/>
                        <a:pt x="0" y="360"/>
                      </a:cubicBezTo>
                      <a:cubicBezTo>
                        <a:pt x="0" y="334"/>
                        <a:pt x="0" y="334"/>
                        <a:pt x="0" y="334"/>
                      </a:cubicBezTo>
                      <a:cubicBezTo>
                        <a:pt x="40" y="334"/>
                        <a:pt x="79" y="319"/>
                        <a:pt x="109" y="289"/>
                      </a:cubicBezTo>
                      <a:cubicBezTo>
                        <a:pt x="169" y="229"/>
                        <a:pt x="169" y="131"/>
                        <a:pt x="109" y="71"/>
                      </a:cubicBezTo>
                      <a:cubicBezTo>
                        <a:pt x="79" y="42"/>
                        <a:pt x="40" y="27"/>
                        <a:pt x="0" y="27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îṣļîḑé-Freeform 41"/>
                <p:cNvSpPr/>
                <p:nvPr/>
              </p:nvSpPr>
              <p:spPr bwMode="auto">
                <a:xfrm>
                  <a:off x="2032001" y="4321175"/>
                  <a:ext cx="280988" cy="365125"/>
                </a:xfrm>
                <a:custGeom>
                  <a:avLst/>
                  <a:gdLst>
                    <a:gd name="T0" fmla="*/ 0 w 40"/>
                    <a:gd name="T1" fmla="*/ 0 h 52"/>
                    <a:gd name="T2" fmla="*/ 40 w 40"/>
                    <a:gd name="T3" fmla="*/ 0 h 52"/>
                    <a:gd name="T4" fmla="*/ 18 w 40"/>
                    <a:gd name="T5" fmla="*/ 51 h 52"/>
                    <a:gd name="T6" fmla="*/ 0 w 40"/>
                    <a:gd name="T7" fmla="*/ 52 h 52"/>
                    <a:gd name="T8" fmla="*/ 0 w 40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2">
                      <a:moveTo>
                        <a:pt x="0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4" y="17"/>
                        <a:pt x="27" y="34"/>
                        <a:pt x="18" y="51"/>
                      </a:cubicBezTo>
                      <a:cubicBezTo>
                        <a:pt x="12" y="52"/>
                        <a:pt x="6" y="52"/>
                        <a:pt x="0" y="52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4163429" y="2118014"/>
              <a:ext cx="2938730" cy="3463424"/>
              <a:chOff x="7981806" y="1912116"/>
              <a:chExt cx="2938730" cy="346342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7981806" y="1912116"/>
                <a:ext cx="2800185" cy="3463424"/>
                <a:chOff x="921249" y="1491637"/>
                <a:chExt cx="4033446" cy="346342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921249" y="1491637"/>
                  <a:ext cx="4033446" cy="815608"/>
                  <a:chOff x="1045006" y="1824875"/>
                  <a:chExt cx="4033446" cy="815608"/>
                </a:xfrm>
              </p:grpSpPr>
              <p:sp>
                <p:nvSpPr>
                  <p:cNvPr id="30" name="îṣļîḑé-文本框 33"/>
                  <p:cNvSpPr txBox="1"/>
                  <p:nvPr/>
                </p:nvSpPr>
                <p:spPr>
                  <a:xfrm>
                    <a:off x="1045006" y="2132652"/>
                    <a:ext cx="4033446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  <a:buClr>
                        <a:srgbClr val="E24848"/>
                      </a:buClr>
                      <a:defRPr/>
                    </a:pP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点击此处更换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文本点击</a:t>
                    </a: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</a:t>
                    </a:r>
                    <a:endParaRPr lang="zh-CN" altLang="en-US" sz="1200" noProof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îṣļîḑé-Rectangle 2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921249" y="2815545"/>
                  <a:ext cx="4033446" cy="815608"/>
                  <a:chOff x="1045006" y="1824875"/>
                  <a:chExt cx="4033446" cy="815608"/>
                </a:xfrm>
              </p:grpSpPr>
              <p:sp>
                <p:nvSpPr>
                  <p:cNvPr id="28" name="îṣļîḑé-文本框 31"/>
                  <p:cNvSpPr txBox="1"/>
                  <p:nvPr/>
                </p:nvSpPr>
                <p:spPr>
                  <a:xfrm>
                    <a:off x="1045006" y="2132652"/>
                    <a:ext cx="4033446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  <a:buClr>
                        <a:srgbClr val="E24848"/>
                      </a:buClr>
                      <a:defRPr/>
                    </a:pP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点击此处更换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文本点击</a:t>
                    </a: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</a:t>
                    </a:r>
                    <a:endParaRPr lang="zh-CN" altLang="en-US" sz="1200" noProof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ïşḻïďê-Rectangle 2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921249" y="4139453"/>
                  <a:ext cx="4033446" cy="815608"/>
                  <a:chOff x="1045006" y="1824875"/>
                  <a:chExt cx="4033446" cy="815608"/>
                </a:xfrm>
              </p:grpSpPr>
              <p:sp>
                <p:nvSpPr>
                  <p:cNvPr id="26" name="ïşḻïďê-文本框 29"/>
                  <p:cNvSpPr txBox="1"/>
                  <p:nvPr/>
                </p:nvSpPr>
                <p:spPr>
                  <a:xfrm>
                    <a:off x="1045006" y="2132652"/>
                    <a:ext cx="4033446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  <a:buClr>
                        <a:srgbClr val="E24848"/>
                      </a:buClr>
                      <a:defRPr/>
                    </a:pP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点击此处更换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文本点击</a:t>
                    </a: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</a:t>
                    </a:r>
                    <a:endParaRPr lang="zh-CN" altLang="en-US" sz="1200" noProof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ïşḻïďê-Rectangle 2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21" name="ïşḻïďê-Straight Connector 19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ïşḻïďê-Straight Connector 20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7635184" y="2118014"/>
              <a:ext cx="2938730" cy="3463424"/>
              <a:chOff x="7981806" y="1912116"/>
              <a:chExt cx="2938730" cy="346342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7981806" y="1912116"/>
                <a:ext cx="2800185" cy="3463424"/>
                <a:chOff x="921249" y="1491637"/>
                <a:chExt cx="4033446" cy="3463424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921249" y="1491637"/>
                  <a:ext cx="4033446" cy="815608"/>
                  <a:chOff x="1045006" y="1824875"/>
                  <a:chExt cx="4033446" cy="815608"/>
                </a:xfrm>
              </p:grpSpPr>
              <p:sp>
                <p:nvSpPr>
                  <p:cNvPr id="18" name="ïşḻïďê-文本框 46"/>
                  <p:cNvSpPr txBox="1"/>
                  <p:nvPr/>
                </p:nvSpPr>
                <p:spPr>
                  <a:xfrm>
                    <a:off x="1045006" y="2132652"/>
                    <a:ext cx="4033446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  <a:buClr>
                        <a:srgbClr val="E24848"/>
                      </a:buClr>
                      <a:defRPr/>
                    </a:pP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点击此处更换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文本点击</a:t>
                    </a: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</a:t>
                    </a:r>
                    <a:endParaRPr lang="zh-CN" altLang="en-US" sz="1200" noProof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ïşḻïďê-Rectangle 1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921249" y="2815545"/>
                  <a:ext cx="4033446" cy="815608"/>
                  <a:chOff x="1045006" y="1824875"/>
                  <a:chExt cx="4033446" cy="815608"/>
                </a:xfrm>
              </p:grpSpPr>
              <p:sp>
                <p:nvSpPr>
                  <p:cNvPr id="16" name="ïşḻïďê-文本框 44"/>
                  <p:cNvSpPr txBox="1"/>
                  <p:nvPr/>
                </p:nvSpPr>
                <p:spPr>
                  <a:xfrm>
                    <a:off x="1045006" y="2132652"/>
                    <a:ext cx="4033446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  <a:buClr>
                        <a:srgbClr val="E24848"/>
                      </a:buClr>
                      <a:defRPr/>
                    </a:pP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点击此处更换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文本点击</a:t>
                    </a: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</a:t>
                    </a:r>
                    <a:endParaRPr lang="zh-CN" altLang="en-US" sz="1200" noProof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ïşḻïďê-Rectangle 1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921249" y="4139453"/>
                  <a:ext cx="4033446" cy="815608"/>
                  <a:chOff x="1045006" y="1824875"/>
                  <a:chExt cx="4033446" cy="815608"/>
                </a:xfrm>
              </p:grpSpPr>
              <p:sp>
                <p:nvSpPr>
                  <p:cNvPr id="14" name="ïşḻïďê-文本框 42"/>
                  <p:cNvSpPr txBox="1"/>
                  <p:nvPr/>
                </p:nvSpPr>
                <p:spPr>
                  <a:xfrm>
                    <a:off x="1045006" y="2132652"/>
                    <a:ext cx="4033446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  <a:buClr>
                        <a:srgbClr val="E24848"/>
                      </a:buClr>
                      <a:defRPr/>
                    </a:pP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点击此处更换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文本点击</a:t>
                    </a:r>
                    <a:r>
                      <a:rPr lang="zh-CN" altLang="en-US" sz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此处更换</a:t>
                    </a:r>
                    <a:r>
                      <a: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文本</a:t>
                    </a:r>
                    <a:endParaRPr lang="zh-CN" altLang="en-US" sz="1200" noProof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ïşḻïďê-Rectangle 1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9" name="ïşḻïďê-Straight Connector 7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ïşḻïďê-Straight Connector 8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îṥļîḑé-TextBox 68"/>
          <p:cNvSpPr txBox="1"/>
          <p:nvPr/>
        </p:nvSpPr>
        <p:spPr bwMode="auto">
          <a:xfrm>
            <a:off x="1079575" y="3128040"/>
            <a:ext cx="2391446" cy="434446"/>
          </a:xfrm>
          <a:prstGeom prst="rect">
            <a:avLst/>
          </a:prstGeom>
          <a:noFill/>
        </p:spPr>
        <p:txBody>
          <a:bodyPr wrap="square" lIns="90000" tIns="46800" rIns="288000" bIns="46800">
            <a:no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noProof="1">
              <a:solidFill>
                <a:schemeClr val="bg1"/>
              </a:solidFill>
            </a:endParaRPr>
          </a:p>
        </p:txBody>
      </p:sp>
      <p:sp>
        <p:nvSpPr>
          <p:cNvPr id="9" name="îṥļîḑé-TextBox 89"/>
          <p:cNvSpPr txBox="1"/>
          <p:nvPr/>
        </p:nvSpPr>
        <p:spPr bwMode="auto">
          <a:xfrm>
            <a:off x="5518677" y="3128040"/>
            <a:ext cx="2391446" cy="434446"/>
          </a:xfrm>
          <a:prstGeom prst="rect">
            <a:avLst/>
          </a:prstGeom>
          <a:noFill/>
        </p:spPr>
        <p:txBody>
          <a:bodyPr wrap="square" lIns="288000" tIns="46800" rIns="90000" bIns="46800">
            <a:no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noProof="1">
              <a:solidFill>
                <a:schemeClr val="bg1"/>
              </a:solidFill>
            </a:endParaRPr>
          </a:p>
        </p:txBody>
      </p:sp>
      <p:sp>
        <p:nvSpPr>
          <p:cNvPr id="12" name="îṥļîḑé-TextBox 69"/>
          <p:cNvSpPr txBox="1"/>
          <p:nvPr/>
        </p:nvSpPr>
        <p:spPr bwMode="auto">
          <a:xfrm>
            <a:off x="789761" y="2296650"/>
            <a:ext cx="2391446" cy="434446"/>
          </a:xfrm>
          <a:prstGeom prst="rect">
            <a:avLst/>
          </a:prstGeom>
          <a:noFill/>
        </p:spPr>
        <p:txBody>
          <a:bodyPr wrap="square" lIns="90000" tIns="46800" rIns="288000" bIns="46800">
            <a:no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noProof="1">
              <a:solidFill>
                <a:schemeClr val="bg1"/>
              </a:solidFill>
            </a:endParaRPr>
          </a:p>
        </p:txBody>
      </p:sp>
      <p:sp>
        <p:nvSpPr>
          <p:cNvPr id="13" name="îṥļîḑé-TextBox 91"/>
          <p:cNvSpPr txBox="1"/>
          <p:nvPr/>
        </p:nvSpPr>
        <p:spPr bwMode="auto">
          <a:xfrm>
            <a:off x="5808492" y="2296650"/>
            <a:ext cx="2391446" cy="434446"/>
          </a:xfrm>
          <a:prstGeom prst="rect">
            <a:avLst/>
          </a:prstGeom>
          <a:noFill/>
        </p:spPr>
        <p:txBody>
          <a:bodyPr wrap="square" lIns="288000" tIns="46800" rIns="90000" bIns="46800">
            <a:no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noProof="1">
              <a:solidFill>
                <a:schemeClr val="bg1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181209" y="1412364"/>
            <a:ext cx="2712443" cy="3731136"/>
            <a:chOff x="3181209" y="1412364"/>
            <a:chExt cx="2712443" cy="3731136"/>
          </a:xfrm>
        </p:grpSpPr>
        <p:grpSp>
          <p:nvGrpSpPr>
            <p:cNvPr id="5" name="Group 3"/>
            <p:cNvGrpSpPr/>
            <p:nvPr/>
          </p:nvGrpSpPr>
          <p:grpSpPr>
            <a:xfrm>
              <a:off x="3906448" y="1833460"/>
              <a:ext cx="1261961" cy="3310040"/>
              <a:chOff x="3860005" y="1952943"/>
              <a:chExt cx="1423988" cy="3735024"/>
            </a:xfrm>
          </p:grpSpPr>
          <p:grpSp>
            <p:nvGrpSpPr>
              <p:cNvPr id="52" name="Group 71"/>
              <p:cNvGrpSpPr/>
              <p:nvPr/>
            </p:nvGrpSpPr>
            <p:grpSpPr>
              <a:xfrm>
                <a:off x="3860005" y="1952943"/>
                <a:ext cx="1423988" cy="2413000"/>
                <a:chOff x="3854451" y="1960563"/>
                <a:chExt cx="1423988" cy="2413000"/>
              </a:xfrm>
            </p:grpSpPr>
            <p:sp>
              <p:nvSpPr>
                <p:cNvPr id="67" name="i$liḋe-Rectangle 72"/>
                <p:cNvSpPr/>
                <p:nvPr/>
              </p:nvSpPr>
              <p:spPr bwMode="auto">
                <a:xfrm>
                  <a:off x="4465638" y="3336925"/>
                  <a:ext cx="196850" cy="201613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i$liḋe-Rectangle 73"/>
                <p:cNvSpPr/>
                <p:nvPr/>
              </p:nvSpPr>
              <p:spPr bwMode="auto">
                <a:xfrm>
                  <a:off x="4365626" y="3511550"/>
                  <a:ext cx="401638" cy="862013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i$liḋe-Freeform: Shape 74"/>
                <p:cNvSpPr/>
                <p:nvPr/>
              </p:nvSpPr>
              <p:spPr bwMode="auto">
                <a:xfrm>
                  <a:off x="3854451" y="1960563"/>
                  <a:ext cx="1423988" cy="1423988"/>
                </a:xfrm>
                <a:custGeom>
                  <a:avLst/>
                  <a:gdLst/>
                  <a:ahLst/>
                  <a:cxnLst>
                    <a:cxn ang="0">
                      <a:pos x="538" y="1076"/>
                    </a:cxn>
                    <a:cxn ang="0">
                      <a:pos x="0" y="538"/>
                    </a:cxn>
                    <a:cxn ang="0">
                      <a:pos x="538" y="0"/>
                    </a:cxn>
                    <a:cxn ang="0">
                      <a:pos x="1076" y="538"/>
                    </a:cxn>
                    <a:cxn ang="0">
                      <a:pos x="538" y="1076"/>
                    </a:cxn>
                    <a:cxn ang="0">
                      <a:pos x="538" y="80"/>
                    </a:cxn>
                    <a:cxn ang="0">
                      <a:pos x="80" y="538"/>
                    </a:cxn>
                    <a:cxn ang="0">
                      <a:pos x="538" y="996"/>
                    </a:cxn>
                    <a:cxn ang="0">
                      <a:pos x="996" y="538"/>
                    </a:cxn>
                    <a:cxn ang="0">
                      <a:pos x="538" y="80"/>
                    </a:cxn>
                  </a:cxnLst>
                  <a:rect l="0" t="0" r="r" b="b"/>
                  <a:pathLst>
                    <a:path w="1076" h="1076">
                      <a:moveTo>
                        <a:pt x="538" y="1076"/>
                      </a:moveTo>
                      <a:cubicBezTo>
                        <a:pt x="241" y="1076"/>
                        <a:pt x="0" y="835"/>
                        <a:pt x="0" y="538"/>
                      </a:cubicBezTo>
                      <a:cubicBezTo>
                        <a:pt x="0" y="242"/>
                        <a:pt x="241" y="0"/>
                        <a:pt x="538" y="0"/>
                      </a:cubicBezTo>
                      <a:cubicBezTo>
                        <a:pt x="835" y="0"/>
                        <a:pt x="1076" y="242"/>
                        <a:pt x="1076" y="538"/>
                      </a:cubicBezTo>
                      <a:cubicBezTo>
                        <a:pt x="1076" y="835"/>
                        <a:pt x="835" y="1076"/>
                        <a:pt x="538" y="1076"/>
                      </a:cubicBezTo>
                      <a:close/>
                      <a:moveTo>
                        <a:pt x="538" y="80"/>
                      </a:moveTo>
                      <a:cubicBezTo>
                        <a:pt x="286" y="80"/>
                        <a:pt x="80" y="286"/>
                        <a:pt x="80" y="538"/>
                      </a:cubicBezTo>
                      <a:cubicBezTo>
                        <a:pt x="80" y="791"/>
                        <a:pt x="286" y="996"/>
                        <a:pt x="538" y="996"/>
                      </a:cubicBezTo>
                      <a:cubicBezTo>
                        <a:pt x="791" y="996"/>
                        <a:pt x="996" y="791"/>
                        <a:pt x="996" y="538"/>
                      </a:cubicBezTo>
                      <a:cubicBezTo>
                        <a:pt x="996" y="286"/>
                        <a:pt x="791" y="80"/>
                        <a:pt x="538" y="8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3" name="Group 75"/>
              <p:cNvGrpSpPr/>
              <p:nvPr/>
            </p:nvGrpSpPr>
            <p:grpSpPr>
              <a:xfrm>
                <a:off x="4128293" y="3495540"/>
                <a:ext cx="987426" cy="2192427"/>
                <a:chOff x="4122738" y="3500438"/>
                <a:chExt cx="987426" cy="2192427"/>
              </a:xfrm>
            </p:grpSpPr>
            <p:sp>
              <p:nvSpPr>
                <p:cNvPr id="54" name="i$liḋe-Freeform: Shape 76"/>
                <p:cNvSpPr/>
                <p:nvPr/>
              </p:nvSpPr>
              <p:spPr bwMode="auto">
                <a:xfrm>
                  <a:off x="4560888" y="4279900"/>
                  <a:ext cx="508000" cy="458788"/>
                </a:xfrm>
                <a:custGeom>
                  <a:avLst/>
                  <a:gdLst/>
                  <a:ahLst/>
                  <a:cxnLst>
                    <a:cxn ang="0">
                      <a:pos x="383" y="0"/>
                    </a:cxn>
                    <a:cxn ang="0">
                      <a:pos x="200" y="198"/>
                    </a:cxn>
                    <a:cxn ang="0">
                      <a:pos x="200" y="347"/>
                    </a:cxn>
                    <a:cxn ang="0">
                      <a:pos x="0" y="347"/>
                    </a:cxn>
                    <a:cxn ang="0">
                      <a:pos x="0" y="90"/>
                    </a:cxn>
                    <a:cxn ang="0">
                      <a:pos x="383" y="0"/>
                    </a:cxn>
                  </a:cxnLst>
                  <a:rect l="0" t="0" r="r" b="b"/>
                  <a:pathLst>
                    <a:path w="383" h="347">
                      <a:moveTo>
                        <a:pt x="383" y="0"/>
                      </a:moveTo>
                      <a:cubicBezTo>
                        <a:pt x="383" y="0"/>
                        <a:pt x="352" y="89"/>
                        <a:pt x="200" y="198"/>
                      </a:cubicBezTo>
                      <a:cubicBezTo>
                        <a:pt x="200" y="347"/>
                        <a:pt x="200" y="347"/>
                        <a:pt x="200" y="347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38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îṥļîḑé-Freeform: Shape 77"/>
                <p:cNvSpPr/>
                <p:nvPr/>
              </p:nvSpPr>
              <p:spPr bwMode="auto">
                <a:xfrm>
                  <a:off x="4548188" y="3500438"/>
                  <a:ext cx="541338" cy="357188"/>
                </a:xfrm>
                <a:custGeom>
                  <a:avLst/>
                  <a:gdLst/>
                  <a:ahLst/>
                  <a:cxnLst>
                    <a:cxn ang="0">
                      <a:pos x="395" y="56"/>
                    </a:cxn>
                    <a:cxn ang="0">
                      <a:pos x="353" y="150"/>
                    </a:cxn>
                    <a:cxn ang="0">
                      <a:pos x="108" y="256"/>
                    </a:cxn>
                    <a:cxn ang="0">
                      <a:pos x="15" y="213"/>
                    </a:cxn>
                    <a:cxn ang="0">
                      <a:pos x="15" y="213"/>
                    </a:cxn>
                    <a:cxn ang="0">
                      <a:pos x="57" y="119"/>
                    </a:cxn>
                    <a:cxn ang="0">
                      <a:pos x="302" y="14"/>
                    </a:cxn>
                    <a:cxn ang="0">
                      <a:pos x="395" y="56"/>
                    </a:cxn>
                  </a:cxnLst>
                  <a:rect l="0" t="0" r="r" b="b"/>
                  <a:pathLst>
                    <a:path w="409" h="270">
                      <a:moveTo>
                        <a:pt x="395" y="56"/>
                      </a:moveTo>
                      <a:cubicBezTo>
                        <a:pt x="409" y="94"/>
                        <a:pt x="390" y="136"/>
                        <a:pt x="353" y="150"/>
                      </a:cubicBezTo>
                      <a:cubicBezTo>
                        <a:pt x="108" y="256"/>
                        <a:pt x="108" y="256"/>
                        <a:pt x="108" y="256"/>
                      </a:cubicBezTo>
                      <a:cubicBezTo>
                        <a:pt x="71" y="270"/>
                        <a:pt x="29" y="250"/>
                        <a:pt x="15" y="213"/>
                      </a:cubicBezTo>
                      <a:cubicBezTo>
                        <a:pt x="15" y="213"/>
                        <a:pt x="15" y="213"/>
                        <a:pt x="15" y="213"/>
                      </a:cubicBezTo>
                      <a:cubicBezTo>
                        <a:pt x="0" y="175"/>
                        <a:pt x="20" y="133"/>
                        <a:pt x="57" y="119"/>
                      </a:cubicBezTo>
                      <a:cubicBezTo>
                        <a:pt x="302" y="14"/>
                        <a:pt x="302" y="14"/>
                        <a:pt x="302" y="14"/>
                      </a:cubicBezTo>
                      <a:cubicBezTo>
                        <a:pt x="339" y="0"/>
                        <a:pt x="381" y="19"/>
                        <a:pt x="395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îṥļîḑé-Freeform: Shape 78"/>
                <p:cNvSpPr/>
                <p:nvPr/>
              </p:nvSpPr>
              <p:spPr bwMode="auto">
                <a:xfrm>
                  <a:off x="4576763" y="3673475"/>
                  <a:ext cx="119063" cy="166688"/>
                </a:xfrm>
                <a:custGeom>
                  <a:avLst/>
                  <a:gdLst/>
                  <a:ahLst/>
                  <a:cxnLst>
                    <a:cxn ang="0">
                      <a:pos x="12" y="78"/>
                    </a:cxn>
                    <a:cxn ang="0">
                      <a:pos x="47" y="0"/>
                    </a:cxn>
                    <a:cxn ang="0">
                      <a:pos x="90" y="114"/>
                    </a:cxn>
                    <a:cxn ang="0">
                      <a:pos x="12" y="78"/>
                    </a:cxn>
                  </a:cxnLst>
                  <a:rect l="0" t="0" r="r" b="b"/>
                  <a:pathLst>
                    <a:path w="90" h="126">
                      <a:moveTo>
                        <a:pt x="12" y="78"/>
                      </a:moveTo>
                      <a:cubicBezTo>
                        <a:pt x="0" y="47"/>
                        <a:pt x="16" y="12"/>
                        <a:pt x="47" y="0"/>
                      </a:cubicBezTo>
                      <a:cubicBezTo>
                        <a:pt x="90" y="114"/>
                        <a:pt x="90" y="114"/>
                        <a:pt x="90" y="114"/>
                      </a:cubicBezTo>
                      <a:cubicBezTo>
                        <a:pt x="58" y="126"/>
                        <a:pt x="23" y="110"/>
                        <a:pt x="12" y="78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îṥļîḑé-Freeform: Shape 79"/>
                <p:cNvSpPr/>
                <p:nvPr/>
              </p:nvSpPr>
              <p:spPr bwMode="auto">
                <a:xfrm>
                  <a:off x="4560888" y="3705225"/>
                  <a:ext cx="541338" cy="357188"/>
                </a:xfrm>
                <a:custGeom>
                  <a:avLst/>
                  <a:gdLst/>
                  <a:ahLst/>
                  <a:cxnLst>
                    <a:cxn ang="0">
                      <a:pos x="395" y="57"/>
                    </a:cxn>
                    <a:cxn ang="0">
                      <a:pos x="352" y="151"/>
                    </a:cxn>
                    <a:cxn ang="0">
                      <a:pos x="108" y="256"/>
                    </a:cxn>
                    <a:cxn ang="0">
                      <a:pos x="14" y="214"/>
                    </a:cxn>
                    <a:cxn ang="0">
                      <a:pos x="14" y="214"/>
                    </a:cxn>
                    <a:cxn ang="0">
                      <a:pos x="57" y="120"/>
                    </a:cxn>
                    <a:cxn ang="0">
                      <a:pos x="301" y="15"/>
                    </a:cxn>
                    <a:cxn ang="0">
                      <a:pos x="395" y="57"/>
                    </a:cxn>
                  </a:cxnLst>
                  <a:rect l="0" t="0" r="r" b="b"/>
                  <a:pathLst>
                    <a:path w="409" h="271">
                      <a:moveTo>
                        <a:pt x="395" y="57"/>
                      </a:moveTo>
                      <a:cubicBezTo>
                        <a:pt x="409" y="95"/>
                        <a:pt x="390" y="137"/>
                        <a:pt x="352" y="151"/>
                      </a:cubicBezTo>
                      <a:cubicBezTo>
                        <a:pt x="108" y="256"/>
                        <a:pt x="108" y="256"/>
                        <a:pt x="108" y="256"/>
                      </a:cubicBezTo>
                      <a:cubicBezTo>
                        <a:pt x="70" y="271"/>
                        <a:pt x="28" y="251"/>
                        <a:pt x="14" y="214"/>
                      </a:cubicBezTo>
                      <a:cubicBezTo>
                        <a:pt x="14" y="214"/>
                        <a:pt x="14" y="214"/>
                        <a:pt x="14" y="214"/>
                      </a:cubicBezTo>
                      <a:cubicBezTo>
                        <a:pt x="0" y="176"/>
                        <a:pt x="19" y="134"/>
                        <a:pt x="57" y="120"/>
                      </a:cubicBezTo>
                      <a:cubicBezTo>
                        <a:pt x="301" y="15"/>
                        <a:pt x="301" y="15"/>
                        <a:pt x="301" y="15"/>
                      </a:cubicBezTo>
                      <a:cubicBezTo>
                        <a:pt x="339" y="0"/>
                        <a:pt x="381" y="20"/>
                        <a:pt x="395" y="5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îṥļîḑé-Freeform: Shape 80"/>
                <p:cNvSpPr/>
                <p:nvPr/>
              </p:nvSpPr>
              <p:spPr bwMode="auto">
                <a:xfrm>
                  <a:off x="4589463" y="3871913"/>
                  <a:ext cx="119063" cy="166688"/>
                </a:xfrm>
                <a:custGeom>
                  <a:avLst/>
                  <a:gdLst/>
                  <a:ahLst/>
                  <a:cxnLst>
                    <a:cxn ang="0">
                      <a:pos x="12" y="79"/>
                    </a:cxn>
                    <a:cxn ang="0">
                      <a:pos x="48" y="0"/>
                    </a:cxn>
                    <a:cxn ang="0">
                      <a:pos x="90" y="114"/>
                    </a:cxn>
                    <a:cxn ang="0">
                      <a:pos x="12" y="79"/>
                    </a:cxn>
                  </a:cxnLst>
                  <a:rect l="0" t="0" r="r" b="b"/>
                  <a:pathLst>
                    <a:path w="90" h="126">
                      <a:moveTo>
                        <a:pt x="12" y="79"/>
                      </a:moveTo>
                      <a:cubicBezTo>
                        <a:pt x="0" y="47"/>
                        <a:pt x="16" y="12"/>
                        <a:pt x="48" y="0"/>
                      </a:cubicBezTo>
                      <a:cubicBezTo>
                        <a:pt x="90" y="114"/>
                        <a:pt x="90" y="114"/>
                        <a:pt x="90" y="114"/>
                      </a:cubicBezTo>
                      <a:cubicBezTo>
                        <a:pt x="59" y="126"/>
                        <a:pt x="24" y="110"/>
                        <a:pt x="12" y="7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îṥļîḑé-Freeform: Shape 81"/>
                <p:cNvSpPr/>
                <p:nvPr/>
              </p:nvSpPr>
              <p:spPr bwMode="auto">
                <a:xfrm>
                  <a:off x="4122738" y="3716338"/>
                  <a:ext cx="711200" cy="1022350"/>
                </a:xfrm>
                <a:custGeom>
                  <a:avLst/>
                  <a:gdLst/>
                  <a:ahLst/>
                  <a:cxnLst>
                    <a:cxn ang="0">
                      <a:pos x="485" y="66"/>
                    </a:cxn>
                    <a:cxn ang="0">
                      <a:pos x="357" y="9"/>
                    </a:cxn>
                    <a:cxn ang="0">
                      <a:pos x="275" y="5"/>
                    </a:cxn>
                    <a:cxn ang="0">
                      <a:pos x="140" y="5"/>
                    </a:cxn>
                    <a:cxn ang="0">
                      <a:pos x="85" y="5"/>
                    </a:cxn>
                    <a:cxn ang="0">
                      <a:pos x="0" y="80"/>
                    </a:cxn>
                    <a:cxn ang="0">
                      <a:pos x="0" y="136"/>
                    </a:cxn>
                    <a:cxn ang="0">
                      <a:pos x="0" y="540"/>
                    </a:cxn>
                    <a:cxn ang="0">
                      <a:pos x="124" y="675"/>
                    </a:cxn>
                    <a:cxn ang="0">
                      <a:pos x="124" y="773"/>
                    </a:cxn>
                    <a:cxn ang="0">
                      <a:pos x="344" y="773"/>
                    </a:cxn>
                    <a:cxn ang="0">
                      <a:pos x="344" y="596"/>
                    </a:cxn>
                    <a:cxn ang="0">
                      <a:pos x="344" y="552"/>
                    </a:cxn>
                    <a:cxn ang="0">
                      <a:pos x="188" y="148"/>
                    </a:cxn>
                    <a:cxn ang="0">
                      <a:pos x="315" y="151"/>
                    </a:cxn>
                    <a:cxn ang="0">
                      <a:pos x="424" y="198"/>
                    </a:cxn>
                    <a:cxn ang="0">
                      <a:pos x="521" y="162"/>
                    </a:cxn>
                    <a:cxn ang="0">
                      <a:pos x="485" y="66"/>
                    </a:cxn>
                  </a:cxnLst>
                  <a:rect l="0" t="0" r="r" b="b"/>
                  <a:pathLst>
                    <a:path w="538" h="773">
                      <a:moveTo>
                        <a:pt x="485" y="66"/>
                      </a:moveTo>
                      <a:cubicBezTo>
                        <a:pt x="357" y="9"/>
                        <a:pt x="357" y="9"/>
                        <a:pt x="357" y="9"/>
                      </a:cubicBezTo>
                      <a:cubicBezTo>
                        <a:pt x="338" y="0"/>
                        <a:pt x="284" y="5"/>
                        <a:pt x="275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41" y="5"/>
                        <a:pt x="0" y="35"/>
                        <a:pt x="0" y="8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540"/>
                        <a:pt x="0" y="540"/>
                        <a:pt x="0" y="540"/>
                      </a:cubicBezTo>
                      <a:cubicBezTo>
                        <a:pt x="0" y="610"/>
                        <a:pt x="56" y="669"/>
                        <a:pt x="124" y="675"/>
                      </a:cubicBezTo>
                      <a:cubicBezTo>
                        <a:pt x="124" y="773"/>
                        <a:pt x="124" y="773"/>
                        <a:pt x="124" y="773"/>
                      </a:cubicBezTo>
                      <a:cubicBezTo>
                        <a:pt x="344" y="773"/>
                        <a:pt x="344" y="773"/>
                        <a:pt x="344" y="773"/>
                      </a:cubicBezTo>
                      <a:cubicBezTo>
                        <a:pt x="344" y="596"/>
                        <a:pt x="344" y="596"/>
                        <a:pt x="344" y="596"/>
                      </a:cubicBezTo>
                      <a:cubicBezTo>
                        <a:pt x="344" y="552"/>
                        <a:pt x="344" y="552"/>
                        <a:pt x="344" y="552"/>
                      </a:cubicBezTo>
                      <a:cubicBezTo>
                        <a:pt x="344" y="303"/>
                        <a:pt x="188" y="148"/>
                        <a:pt x="188" y="148"/>
                      </a:cubicBezTo>
                      <a:cubicBezTo>
                        <a:pt x="188" y="148"/>
                        <a:pt x="283" y="147"/>
                        <a:pt x="315" y="151"/>
                      </a:cubicBezTo>
                      <a:cubicBezTo>
                        <a:pt x="349" y="155"/>
                        <a:pt x="424" y="198"/>
                        <a:pt x="424" y="198"/>
                      </a:cubicBezTo>
                      <a:cubicBezTo>
                        <a:pt x="461" y="215"/>
                        <a:pt x="504" y="199"/>
                        <a:pt x="521" y="162"/>
                      </a:cubicBezTo>
                      <a:cubicBezTo>
                        <a:pt x="538" y="126"/>
                        <a:pt x="522" y="83"/>
                        <a:pt x="485" y="66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îṥļîḑé-Freeform: Shape 82"/>
                <p:cNvSpPr/>
                <p:nvPr/>
              </p:nvSpPr>
              <p:spPr bwMode="auto">
                <a:xfrm>
                  <a:off x="4687888" y="3816350"/>
                  <a:ext cx="122238" cy="160338"/>
                </a:xfrm>
                <a:custGeom>
                  <a:avLst/>
                  <a:gdLst/>
                  <a:ahLst/>
                  <a:cxnLst>
                    <a:cxn ang="0">
                      <a:pos x="78" y="79"/>
                    </a:cxn>
                    <a:cxn ang="0">
                      <a:pos x="0" y="108"/>
                    </a:cxn>
                    <a:cxn ang="0">
                      <a:pos x="49" y="0"/>
                    </a:cxn>
                    <a:cxn ang="0">
                      <a:pos x="78" y="79"/>
                    </a:cxn>
                  </a:cxnLst>
                  <a:rect l="0" t="0" r="r" b="b"/>
                  <a:pathLst>
                    <a:path w="92" h="122">
                      <a:moveTo>
                        <a:pt x="78" y="79"/>
                      </a:moveTo>
                      <a:cubicBezTo>
                        <a:pt x="65" y="109"/>
                        <a:pt x="30" y="122"/>
                        <a:pt x="0" y="108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79" y="14"/>
                        <a:pt x="92" y="49"/>
                        <a:pt x="78" y="7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îṥļîḑé-Rectangle 83"/>
                <p:cNvSpPr/>
                <p:nvPr/>
              </p:nvSpPr>
              <p:spPr bwMode="auto">
                <a:xfrm>
                  <a:off x="4243388" y="4722813"/>
                  <a:ext cx="641350" cy="97005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îṥļîḑé-Rectangle 84"/>
                <p:cNvSpPr/>
                <p:nvPr/>
              </p:nvSpPr>
              <p:spPr bwMode="auto">
                <a:xfrm>
                  <a:off x="4576763" y="4722813"/>
                  <a:ext cx="307974" cy="97005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îṥļîḑé-Freeform: Shape 85"/>
                <p:cNvSpPr/>
                <p:nvPr/>
              </p:nvSpPr>
              <p:spPr bwMode="auto">
                <a:xfrm>
                  <a:off x="4568826" y="3910013"/>
                  <a:ext cx="541338" cy="357188"/>
                </a:xfrm>
                <a:custGeom>
                  <a:avLst/>
                  <a:gdLst/>
                  <a:ahLst/>
                  <a:cxnLst>
                    <a:cxn ang="0">
                      <a:pos x="395" y="57"/>
                    </a:cxn>
                    <a:cxn ang="0">
                      <a:pos x="352" y="151"/>
                    </a:cxn>
                    <a:cxn ang="0">
                      <a:pos x="107" y="256"/>
                    </a:cxn>
                    <a:cxn ang="0">
                      <a:pos x="14" y="214"/>
                    </a:cxn>
                    <a:cxn ang="0">
                      <a:pos x="14" y="214"/>
                    </a:cxn>
                    <a:cxn ang="0">
                      <a:pos x="56" y="120"/>
                    </a:cxn>
                    <a:cxn ang="0">
                      <a:pos x="301" y="14"/>
                    </a:cxn>
                    <a:cxn ang="0">
                      <a:pos x="395" y="57"/>
                    </a:cxn>
                  </a:cxnLst>
                  <a:rect l="0" t="0" r="r" b="b"/>
                  <a:pathLst>
                    <a:path w="409" h="270">
                      <a:moveTo>
                        <a:pt x="395" y="57"/>
                      </a:moveTo>
                      <a:cubicBezTo>
                        <a:pt x="409" y="95"/>
                        <a:pt x="389" y="137"/>
                        <a:pt x="352" y="151"/>
                      </a:cubicBezTo>
                      <a:cubicBezTo>
                        <a:pt x="107" y="256"/>
                        <a:pt x="107" y="256"/>
                        <a:pt x="107" y="256"/>
                      </a:cubicBezTo>
                      <a:cubicBezTo>
                        <a:pt x="70" y="270"/>
                        <a:pt x="28" y="251"/>
                        <a:pt x="14" y="214"/>
                      </a:cubicBezTo>
                      <a:cubicBezTo>
                        <a:pt x="14" y="214"/>
                        <a:pt x="14" y="214"/>
                        <a:pt x="14" y="214"/>
                      </a:cubicBezTo>
                      <a:cubicBezTo>
                        <a:pt x="0" y="176"/>
                        <a:pt x="19" y="134"/>
                        <a:pt x="56" y="120"/>
                      </a:cubicBezTo>
                      <a:cubicBezTo>
                        <a:pt x="301" y="14"/>
                        <a:pt x="301" y="14"/>
                        <a:pt x="301" y="14"/>
                      </a:cubicBezTo>
                      <a:cubicBezTo>
                        <a:pt x="339" y="0"/>
                        <a:pt x="380" y="19"/>
                        <a:pt x="395" y="5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îṥļîḑé-Freeform: Shape 86"/>
                <p:cNvSpPr/>
                <p:nvPr/>
              </p:nvSpPr>
              <p:spPr bwMode="auto">
                <a:xfrm>
                  <a:off x="4591051" y="4083050"/>
                  <a:ext cx="114300" cy="160338"/>
                </a:xfrm>
                <a:custGeom>
                  <a:avLst/>
                  <a:gdLst/>
                  <a:ahLst/>
                  <a:cxnLst>
                    <a:cxn ang="0">
                      <a:pos x="12" y="76"/>
                    </a:cxn>
                    <a:cxn ang="0">
                      <a:pos x="46" y="0"/>
                    </a:cxn>
                    <a:cxn ang="0">
                      <a:pos x="87" y="110"/>
                    </a:cxn>
                    <a:cxn ang="0">
                      <a:pos x="12" y="76"/>
                    </a:cxn>
                  </a:cxnLst>
                  <a:rect l="0" t="0" r="r" b="b"/>
                  <a:pathLst>
                    <a:path w="87" h="121">
                      <a:moveTo>
                        <a:pt x="12" y="76"/>
                      </a:moveTo>
                      <a:cubicBezTo>
                        <a:pt x="0" y="45"/>
                        <a:pt x="16" y="11"/>
                        <a:pt x="46" y="0"/>
                      </a:cubicBezTo>
                      <a:cubicBezTo>
                        <a:pt x="87" y="110"/>
                        <a:pt x="87" y="110"/>
                        <a:pt x="87" y="110"/>
                      </a:cubicBezTo>
                      <a:cubicBezTo>
                        <a:pt x="57" y="121"/>
                        <a:pt x="23" y="106"/>
                        <a:pt x="12" y="7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îṥļîḑé-Freeform: Shape 87"/>
                <p:cNvSpPr/>
                <p:nvPr/>
              </p:nvSpPr>
              <p:spPr bwMode="auto">
                <a:xfrm>
                  <a:off x="4560888" y="4121150"/>
                  <a:ext cx="541338" cy="357188"/>
                </a:xfrm>
                <a:custGeom>
                  <a:avLst/>
                  <a:gdLst/>
                  <a:ahLst/>
                  <a:cxnLst>
                    <a:cxn ang="0">
                      <a:pos x="395" y="57"/>
                    </a:cxn>
                    <a:cxn ang="0">
                      <a:pos x="352" y="150"/>
                    </a:cxn>
                    <a:cxn ang="0">
                      <a:pos x="108" y="256"/>
                    </a:cxn>
                    <a:cxn ang="0">
                      <a:pos x="14" y="213"/>
                    </a:cxn>
                    <a:cxn ang="0">
                      <a:pos x="14" y="213"/>
                    </a:cxn>
                    <a:cxn ang="0">
                      <a:pos x="57" y="120"/>
                    </a:cxn>
                    <a:cxn ang="0">
                      <a:pos x="301" y="14"/>
                    </a:cxn>
                    <a:cxn ang="0">
                      <a:pos x="395" y="57"/>
                    </a:cxn>
                  </a:cxnLst>
                  <a:rect l="0" t="0" r="r" b="b"/>
                  <a:pathLst>
                    <a:path w="409" h="270">
                      <a:moveTo>
                        <a:pt x="395" y="57"/>
                      </a:moveTo>
                      <a:cubicBezTo>
                        <a:pt x="409" y="94"/>
                        <a:pt x="390" y="136"/>
                        <a:pt x="352" y="150"/>
                      </a:cubicBezTo>
                      <a:cubicBezTo>
                        <a:pt x="108" y="256"/>
                        <a:pt x="108" y="256"/>
                        <a:pt x="108" y="256"/>
                      </a:cubicBezTo>
                      <a:cubicBezTo>
                        <a:pt x="70" y="270"/>
                        <a:pt x="28" y="251"/>
                        <a:pt x="14" y="213"/>
                      </a:cubicBezTo>
                      <a:cubicBezTo>
                        <a:pt x="14" y="213"/>
                        <a:pt x="14" y="213"/>
                        <a:pt x="14" y="213"/>
                      </a:cubicBezTo>
                      <a:cubicBezTo>
                        <a:pt x="0" y="176"/>
                        <a:pt x="19" y="134"/>
                        <a:pt x="57" y="120"/>
                      </a:cubicBezTo>
                      <a:cubicBezTo>
                        <a:pt x="301" y="14"/>
                        <a:pt x="301" y="14"/>
                        <a:pt x="301" y="14"/>
                      </a:cubicBezTo>
                      <a:cubicBezTo>
                        <a:pt x="339" y="0"/>
                        <a:pt x="381" y="19"/>
                        <a:pt x="395" y="5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îṥļîḑé-Freeform: Shape 88"/>
                <p:cNvSpPr/>
                <p:nvPr/>
              </p:nvSpPr>
              <p:spPr bwMode="auto">
                <a:xfrm>
                  <a:off x="4591051" y="4294188"/>
                  <a:ext cx="114300" cy="160338"/>
                </a:xfrm>
                <a:custGeom>
                  <a:avLst/>
                  <a:gdLst/>
                  <a:ahLst/>
                  <a:cxnLst>
                    <a:cxn ang="0">
                      <a:pos x="12" y="75"/>
                    </a:cxn>
                    <a:cxn ang="0">
                      <a:pos x="46" y="0"/>
                    </a:cxn>
                    <a:cxn ang="0">
                      <a:pos x="87" y="110"/>
                    </a:cxn>
                    <a:cxn ang="0">
                      <a:pos x="12" y="75"/>
                    </a:cxn>
                  </a:cxnLst>
                  <a:rect l="0" t="0" r="r" b="b"/>
                  <a:pathLst>
                    <a:path w="87" h="121">
                      <a:moveTo>
                        <a:pt x="12" y="75"/>
                      </a:moveTo>
                      <a:cubicBezTo>
                        <a:pt x="0" y="45"/>
                        <a:pt x="16" y="11"/>
                        <a:pt x="46" y="0"/>
                      </a:cubicBezTo>
                      <a:cubicBezTo>
                        <a:pt x="87" y="110"/>
                        <a:pt x="87" y="110"/>
                        <a:pt x="87" y="110"/>
                      </a:cubicBezTo>
                      <a:cubicBezTo>
                        <a:pt x="57" y="121"/>
                        <a:pt x="23" y="106"/>
                        <a:pt x="12" y="7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oup 7"/>
            <p:cNvGrpSpPr/>
            <p:nvPr/>
          </p:nvGrpSpPr>
          <p:grpSpPr>
            <a:xfrm>
              <a:off x="3471019" y="3075145"/>
              <a:ext cx="540238" cy="540238"/>
              <a:chOff x="4780426" y="3998589"/>
              <a:chExt cx="720317" cy="720316"/>
            </a:xfrm>
          </p:grpSpPr>
          <p:sp>
            <p:nvSpPr>
              <p:cNvPr id="47" name="îṥļîḑé-Oval 127"/>
              <p:cNvSpPr/>
              <p:nvPr/>
            </p:nvSpPr>
            <p:spPr>
              <a:xfrm>
                <a:off x="4780426" y="3998589"/>
                <a:ext cx="720317" cy="7203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8" name="Group 90"/>
              <p:cNvGrpSpPr/>
              <p:nvPr/>
            </p:nvGrpSpPr>
            <p:grpSpPr>
              <a:xfrm>
                <a:off x="4963323" y="4143978"/>
                <a:ext cx="354533" cy="429566"/>
                <a:chOff x="3543301" y="3363913"/>
                <a:chExt cx="300038" cy="363538"/>
              </a:xfrm>
              <a:solidFill>
                <a:schemeClr val="bg1"/>
              </a:solidFill>
            </p:grpSpPr>
            <p:sp>
              <p:nvSpPr>
                <p:cNvPr id="49" name="îṥļîḑé-Freeform: Shape 128"/>
                <p:cNvSpPr/>
                <p:nvPr/>
              </p:nvSpPr>
              <p:spPr bwMode="auto">
                <a:xfrm>
                  <a:off x="3676651" y="3386138"/>
                  <a:ext cx="119063" cy="152400"/>
                </a:xfrm>
                <a:custGeom>
                  <a:avLst/>
                  <a:gdLst/>
                  <a:ahLst/>
                  <a:cxnLst>
                    <a:cxn ang="0">
                      <a:pos x="32" y="18"/>
                    </a:cxn>
                    <a:cxn ang="0">
                      <a:pos x="4" y="68"/>
                    </a:cxn>
                    <a:cxn ang="0">
                      <a:pos x="4" y="102"/>
                    </a:cxn>
                    <a:cxn ang="0">
                      <a:pos x="5" y="115"/>
                    </a:cxn>
                    <a:cxn ang="0">
                      <a:pos x="6" y="115"/>
                    </a:cxn>
                    <a:cxn ang="0">
                      <a:pos x="20" y="102"/>
                    </a:cxn>
                    <a:cxn ang="0">
                      <a:pos x="20" y="69"/>
                    </a:cxn>
                    <a:cxn ang="0">
                      <a:pos x="58" y="56"/>
                    </a:cxn>
                    <a:cxn ang="0">
                      <a:pos x="89" y="5"/>
                    </a:cxn>
                    <a:cxn ang="0">
                      <a:pos x="32" y="18"/>
                    </a:cxn>
                  </a:cxnLst>
                  <a:rect l="0" t="0" r="r" b="b"/>
                  <a:pathLst>
                    <a:path w="89" h="115">
                      <a:moveTo>
                        <a:pt x="32" y="18"/>
                      </a:moveTo>
                      <a:cubicBezTo>
                        <a:pt x="16" y="30"/>
                        <a:pt x="4" y="51"/>
                        <a:pt x="4" y="68"/>
                      </a:cubicBezTo>
                      <a:cubicBezTo>
                        <a:pt x="4" y="102"/>
                        <a:pt x="4" y="102"/>
                        <a:pt x="4" y="102"/>
                      </a:cubicBezTo>
                      <a:cubicBezTo>
                        <a:pt x="4" y="107"/>
                        <a:pt x="0" y="115"/>
                        <a:pt x="5" y="115"/>
                      </a:cubicBezTo>
                      <a:cubicBezTo>
                        <a:pt x="6" y="115"/>
                        <a:pt x="6" y="115"/>
                        <a:pt x="6" y="115"/>
                      </a:cubicBezTo>
                      <a:cubicBezTo>
                        <a:pt x="11" y="115"/>
                        <a:pt x="20" y="107"/>
                        <a:pt x="20" y="102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4" y="69"/>
                        <a:pt x="45" y="66"/>
                        <a:pt x="58" y="56"/>
                      </a:cubicBezTo>
                      <a:cubicBezTo>
                        <a:pt x="83" y="38"/>
                        <a:pt x="89" y="5"/>
                        <a:pt x="89" y="5"/>
                      </a:cubicBezTo>
                      <a:cubicBezTo>
                        <a:pt x="89" y="5"/>
                        <a:pt x="56" y="0"/>
                        <a:pt x="32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îṥļîḑé-Freeform: Shape 129"/>
                <p:cNvSpPr/>
                <p:nvPr/>
              </p:nvSpPr>
              <p:spPr bwMode="auto">
                <a:xfrm>
                  <a:off x="3586163" y="3363913"/>
                  <a:ext cx="117475" cy="152400"/>
                </a:xfrm>
                <a:custGeom>
                  <a:avLst/>
                  <a:gdLst/>
                  <a:ahLst/>
                  <a:cxnLst>
                    <a:cxn ang="0">
                      <a:pos x="56" y="18"/>
                    </a:cxn>
                    <a:cxn ang="0">
                      <a:pos x="85" y="68"/>
                    </a:cxn>
                    <a:cxn ang="0">
                      <a:pos x="85" y="102"/>
                    </a:cxn>
                    <a:cxn ang="0">
                      <a:pos x="84" y="115"/>
                    </a:cxn>
                    <a:cxn ang="0">
                      <a:pos x="82" y="115"/>
                    </a:cxn>
                    <a:cxn ang="0">
                      <a:pos x="69" y="102"/>
                    </a:cxn>
                    <a:cxn ang="0">
                      <a:pos x="69" y="69"/>
                    </a:cxn>
                    <a:cxn ang="0">
                      <a:pos x="30" y="56"/>
                    </a:cxn>
                    <a:cxn ang="0">
                      <a:pos x="0" y="5"/>
                    </a:cxn>
                    <a:cxn ang="0">
                      <a:pos x="56" y="18"/>
                    </a:cxn>
                  </a:cxnLst>
                  <a:rect l="0" t="0" r="r" b="b"/>
                  <a:pathLst>
                    <a:path w="89" h="115">
                      <a:moveTo>
                        <a:pt x="56" y="18"/>
                      </a:moveTo>
                      <a:cubicBezTo>
                        <a:pt x="73" y="30"/>
                        <a:pt x="85" y="51"/>
                        <a:pt x="85" y="68"/>
                      </a:cubicBezTo>
                      <a:cubicBezTo>
                        <a:pt x="85" y="102"/>
                        <a:pt x="85" y="102"/>
                        <a:pt x="85" y="102"/>
                      </a:cubicBezTo>
                      <a:cubicBezTo>
                        <a:pt x="85" y="107"/>
                        <a:pt x="89" y="115"/>
                        <a:pt x="84" y="115"/>
                      </a:cubicBezTo>
                      <a:cubicBezTo>
                        <a:pt x="82" y="115"/>
                        <a:pt x="82" y="115"/>
                        <a:pt x="82" y="115"/>
                      </a:cubicBezTo>
                      <a:cubicBezTo>
                        <a:pt x="77" y="115"/>
                        <a:pt x="69" y="107"/>
                        <a:pt x="69" y="102"/>
                      </a:cubicBezTo>
                      <a:cubicBezTo>
                        <a:pt x="69" y="69"/>
                        <a:pt x="69" y="69"/>
                        <a:pt x="69" y="69"/>
                      </a:cubicBezTo>
                      <a:cubicBezTo>
                        <a:pt x="65" y="69"/>
                        <a:pt x="43" y="66"/>
                        <a:pt x="30" y="56"/>
                      </a:cubicBezTo>
                      <a:cubicBezTo>
                        <a:pt x="6" y="38"/>
                        <a:pt x="0" y="5"/>
                        <a:pt x="0" y="5"/>
                      </a:cubicBezTo>
                      <a:cubicBezTo>
                        <a:pt x="0" y="5"/>
                        <a:pt x="32" y="0"/>
                        <a:pt x="56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îṥļîḑé-Freeform: Shape 130"/>
                <p:cNvSpPr/>
                <p:nvPr/>
              </p:nvSpPr>
              <p:spPr bwMode="auto">
                <a:xfrm>
                  <a:off x="3543301" y="3475038"/>
                  <a:ext cx="300038" cy="252413"/>
                </a:xfrm>
                <a:custGeom>
                  <a:avLst/>
                  <a:gdLst/>
                  <a:ahLst/>
                  <a:cxnLst>
                    <a:cxn ang="0">
                      <a:pos x="113" y="34"/>
                    </a:cxn>
                    <a:cxn ang="0">
                      <a:pos x="161" y="0"/>
                    </a:cxn>
                    <a:cxn ang="0">
                      <a:pos x="227" y="78"/>
                    </a:cxn>
                    <a:cxn ang="0">
                      <a:pos x="145" y="190"/>
                    </a:cxn>
                    <a:cxn ang="0">
                      <a:pos x="113" y="183"/>
                    </a:cxn>
                    <a:cxn ang="0">
                      <a:pos x="114" y="183"/>
                    </a:cxn>
                    <a:cxn ang="0">
                      <a:pos x="82" y="190"/>
                    </a:cxn>
                    <a:cxn ang="0">
                      <a:pos x="0" y="79"/>
                    </a:cxn>
                    <a:cxn ang="0">
                      <a:pos x="66" y="1"/>
                    </a:cxn>
                    <a:cxn ang="0">
                      <a:pos x="114" y="34"/>
                    </a:cxn>
                    <a:cxn ang="0">
                      <a:pos x="113" y="34"/>
                    </a:cxn>
                  </a:cxnLst>
                  <a:rect l="0" t="0" r="r" b="b"/>
                  <a:pathLst>
                    <a:path w="227" h="190">
                      <a:moveTo>
                        <a:pt x="113" y="34"/>
                      </a:moveTo>
                      <a:cubicBezTo>
                        <a:pt x="113" y="34"/>
                        <a:pt x="126" y="0"/>
                        <a:pt x="161" y="0"/>
                      </a:cubicBezTo>
                      <a:cubicBezTo>
                        <a:pt x="197" y="0"/>
                        <a:pt x="227" y="29"/>
                        <a:pt x="227" y="78"/>
                      </a:cubicBezTo>
                      <a:cubicBezTo>
                        <a:pt x="227" y="127"/>
                        <a:pt x="190" y="190"/>
                        <a:pt x="145" y="190"/>
                      </a:cubicBezTo>
                      <a:cubicBezTo>
                        <a:pt x="113" y="190"/>
                        <a:pt x="113" y="183"/>
                        <a:pt x="113" y="183"/>
                      </a:cubicBezTo>
                      <a:cubicBezTo>
                        <a:pt x="114" y="183"/>
                        <a:pt x="114" y="183"/>
                        <a:pt x="114" y="183"/>
                      </a:cubicBezTo>
                      <a:cubicBezTo>
                        <a:pt x="114" y="183"/>
                        <a:pt x="114" y="190"/>
                        <a:pt x="82" y="190"/>
                      </a:cubicBezTo>
                      <a:cubicBezTo>
                        <a:pt x="37" y="190"/>
                        <a:pt x="0" y="128"/>
                        <a:pt x="0" y="79"/>
                      </a:cubicBezTo>
                      <a:cubicBezTo>
                        <a:pt x="0" y="30"/>
                        <a:pt x="31" y="1"/>
                        <a:pt x="66" y="1"/>
                      </a:cubicBezTo>
                      <a:cubicBezTo>
                        <a:pt x="101" y="1"/>
                        <a:pt x="114" y="34"/>
                        <a:pt x="114" y="34"/>
                      </a:cubicBezTo>
                      <a:lnTo>
                        <a:pt x="113" y="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5063599" y="3075144"/>
              <a:ext cx="540238" cy="540238"/>
              <a:chOff x="6903864" y="3998598"/>
              <a:chExt cx="720317" cy="720318"/>
            </a:xfrm>
          </p:grpSpPr>
          <p:sp>
            <p:nvSpPr>
              <p:cNvPr id="38" name="îṥļîḑé-Oval 133"/>
              <p:cNvSpPr/>
              <p:nvPr/>
            </p:nvSpPr>
            <p:spPr>
              <a:xfrm>
                <a:off x="6903864" y="3998598"/>
                <a:ext cx="720317" cy="72031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9" name="Group 132"/>
              <p:cNvGrpSpPr/>
              <p:nvPr/>
            </p:nvGrpSpPr>
            <p:grpSpPr>
              <a:xfrm>
                <a:off x="7096533" y="4186196"/>
                <a:ext cx="335052" cy="345155"/>
                <a:chOff x="5281613" y="3390900"/>
                <a:chExt cx="315913" cy="325438"/>
              </a:xfrm>
              <a:solidFill>
                <a:schemeClr val="bg1"/>
              </a:solidFill>
            </p:grpSpPr>
            <p:sp>
              <p:nvSpPr>
                <p:cNvPr id="40" name="îṥļîḑé-Freeform: Shape 134"/>
                <p:cNvSpPr/>
                <p:nvPr/>
              </p:nvSpPr>
              <p:spPr bwMode="auto">
                <a:xfrm>
                  <a:off x="5424488" y="3557588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112"/>
                    </a:cxn>
                    <a:cxn ang="0">
                      <a:pos x="93" y="112"/>
                    </a:cxn>
                    <a:cxn ang="0">
                      <a:pos x="111" y="94"/>
                    </a:cxn>
                    <a:cxn ang="0">
                      <a:pos x="111" y="64"/>
                    </a:cxn>
                    <a:cxn ang="0">
                      <a:pos x="81" y="33"/>
                    </a:cxn>
                    <a:cxn ang="0">
                      <a:pos x="26" y="9"/>
                    </a:cxn>
                    <a:cxn ang="0">
                      <a:pos x="8" y="27"/>
                    </a:cxn>
                    <a:cxn ang="0">
                      <a:pos x="33" y="81"/>
                    </a:cxn>
                    <a:cxn ang="0">
                      <a:pos x="63" y="112"/>
                    </a:cxn>
                  </a:cxnLst>
                  <a:rect l="0" t="0" r="r" b="b"/>
                  <a:pathLst>
                    <a:path w="120" h="120">
                      <a:moveTo>
                        <a:pt x="63" y="112"/>
                      </a:moveTo>
                      <a:cubicBezTo>
                        <a:pt x="71" y="120"/>
                        <a:pt x="85" y="120"/>
                        <a:pt x="93" y="112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20" y="85"/>
                        <a:pt x="120" y="72"/>
                        <a:pt x="111" y="64"/>
                      </a:cubicBezTo>
                      <a:cubicBezTo>
                        <a:pt x="81" y="33"/>
                        <a:pt x="81" y="33"/>
                        <a:pt x="81" y="33"/>
                      </a:cubicBezTo>
                      <a:cubicBezTo>
                        <a:pt x="73" y="25"/>
                        <a:pt x="34" y="0"/>
                        <a:pt x="26" y="9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0" y="35"/>
                        <a:pt x="24" y="73"/>
                        <a:pt x="33" y="81"/>
                      </a:cubicBezTo>
                      <a:lnTo>
                        <a:pt x="63" y="1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îṥļîḑé-Freeform: Shape 135"/>
                <p:cNvSpPr/>
                <p:nvPr/>
              </p:nvSpPr>
              <p:spPr bwMode="auto">
                <a:xfrm>
                  <a:off x="5473701" y="3608388"/>
                  <a:ext cx="87313" cy="85725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55" y="14"/>
                    </a:cxn>
                    <a:cxn ang="0">
                      <a:pos x="41" y="0"/>
                    </a:cxn>
                    <a:cxn ang="0">
                      <a:pos x="0" y="4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55" h="54">
                      <a:moveTo>
                        <a:pt x="14" y="54"/>
                      </a:moveTo>
                      <a:lnTo>
                        <a:pt x="55" y="14"/>
                      </a:lnTo>
                      <a:lnTo>
                        <a:pt x="41" y="0"/>
                      </a:lnTo>
                      <a:lnTo>
                        <a:pt x="0" y="40"/>
                      </a:lnTo>
                      <a:lnTo>
                        <a:pt x="14" y="5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îṥļîḑé-Freeform: Shape 136"/>
                <p:cNvSpPr/>
                <p:nvPr/>
              </p:nvSpPr>
              <p:spPr bwMode="auto">
                <a:xfrm>
                  <a:off x="5305426" y="3438525"/>
                  <a:ext cx="233363" cy="233363"/>
                </a:xfrm>
                <a:custGeom>
                  <a:avLst/>
                  <a:gdLst/>
                  <a:ahLst/>
                  <a:cxnLst>
                    <a:cxn ang="0">
                      <a:pos x="106" y="147"/>
                    </a:cxn>
                    <a:cxn ang="0">
                      <a:pos x="147" y="107"/>
                    </a:cxn>
                    <a:cxn ang="0">
                      <a:pos x="40" y="0"/>
                    </a:cxn>
                    <a:cxn ang="0">
                      <a:pos x="0" y="41"/>
                    </a:cxn>
                    <a:cxn ang="0">
                      <a:pos x="106" y="147"/>
                    </a:cxn>
                  </a:cxnLst>
                  <a:rect l="0" t="0" r="r" b="b"/>
                  <a:pathLst>
                    <a:path w="147" h="147">
                      <a:moveTo>
                        <a:pt x="106" y="147"/>
                      </a:moveTo>
                      <a:lnTo>
                        <a:pt x="147" y="107"/>
                      </a:lnTo>
                      <a:lnTo>
                        <a:pt x="40" y="0"/>
                      </a:lnTo>
                      <a:lnTo>
                        <a:pt x="0" y="41"/>
                      </a:lnTo>
                      <a:lnTo>
                        <a:pt x="106" y="1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îṥļîḑé-Freeform: Shape 137"/>
                <p:cNvSpPr/>
                <p:nvPr/>
              </p:nvSpPr>
              <p:spPr bwMode="auto">
                <a:xfrm>
                  <a:off x="5281613" y="3414713"/>
                  <a:ext cx="87313" cy="873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28"/>
                    </a:cxn>
                    <a:cxn ang="0">
                      <a:pos x="15" y="55"/>
                    </a:cxn>
                    <a:cxn ang="0">
                      <a:pos x="35" y="35"/>
                    </a:cxn>
                    <a:cxn ang="0">
                      <a:pos x="55" y="15"/>
                    </a:cxn>
                    <a:cxn ang="0">
                      <a:pos x="27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55">
                      <a:moveTo>
                        <a:pt x="0" y="0"/>
                      </a:moveTo>
                      <a:lnTo>
                        <a:pt x="7" y="28"/>
                      </a:lnTo>
                      <a:lnTo>
                        <a:pt x="15" y="55"/>
                      </a:lnTo>
                      <a:lnTo>
                        <a:pt x="35" y="35"/>
                      </a:lnTo>
                      <a:lnTo>
                        <a:pt x="55" y="15"/>
                      </a:lnTo>
                      <a:lnTo>
                        <a:pt x="2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îṥļîḑé-Freeform: Shape 138"/>
                <p:cNvSpPr/>
                <p:nvPr/>
              </p:nvSpPr>
              <p:spPr bwMode="auto">
                <a:xfrm>
                  <a:off x="5281613" y="3414713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6"/>
                    </a:cxn>
                    <a:cxn ang="0">
                      <a:pos x="10" y="10"/>
                    </a:cxn>
                    <a:cxn ang="0">
                      <a:pos x="16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16">
                      <a:moveTo>
                        <a:pt x="0" y="0"/>
                      </a:moveTo>
                      <a:lnTo>
                        <a:pt x="4" y="16"/>
                      </a:lnTo>
                      <a:lnTo>
                        <a:pt x="10" y="10"/>
                      </a:lnTo>
                      <a:lnTo>
                        <a:pt x="1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îṥļîḑé-Freeform: Shape 139"/>
                <p:cNvSpPr/>
                <p:nvPr/>
              </p:nvSpPr>
              <p:spPr bwMode="auto">
                <a:xfrm>
                  <a:off x="5489576" y="3390900"/>
                  <a:ext cx="107950" cy="107950"/>
                </a:xfrm>
                <a:custGeom>
                  <a:avLst/>
                  <a:gdLst/>
                  <a:ahLst/>
                  <a:cxnLst>
                    <a:cxn ang="0">
                      <a:pos x="53" y="64"/>
                    </a:cxn>
                    <a:cxn ang="0">
                      <a:pos x="11" y="70"/>
                    </a:cxn>
                    <a:cxn ang="0">
                      <a:pos x="17" y="29"/>
                    </a:cxn>
                    <a:cxn ang="0">
                      <a:pos x="82" y="0"/>
                    </a:cxn>
                    <a:cxn ang="0">
                      <a:pos x="53" y="64"/>
                    </a:cxn>
                  </a:cxnLst>
                  <a:rect l="0" t="0" r="r" b="b"/>
                  <a:pathLst>
                    <a:path w="82" h="81">
                      <a:moveTo>
                        <a:pt x="53" y="64"/>
                      </a:moveTo>
                      <a:cubicBezTo>
                        <a:pt x="38" y="78"/>
                        <a:pt x="22" y="81"/>
                        <a:pt x="11" y="70"/>
                      </a:cubicBezTo>
                      <a:cubicBezTo>
                        <a:pt x="0" y="59"/>
                        <a:pt x="4" y="43"/>
                        <a:pt x="17" y="29"/>
                      </a:cubicBezTo>
                      <a:cubicBezTo>
                        <a:pt x="42" y="2"/>
                        <a:pt x="82" y="0"/>
                        <a:pt x="82" y="0"/>
                      </a:cubicBezTo>
                      <a:cubicBezTo>
                        <a:pt x="82" y="0"/>
                        <a:pt x="76" y="43"/>
                        <a:pt x="53" y="6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îṥļîḑé-Freeform: Shape 140"/>
                <p:cNvSpPr/>
                <p:nvPr/>
              </p:nvSpPr>
              <p:spPr bwMode="auto">
                <a:xfrm>
                  <a:off x="5281613" y="3486150"/>
                  <a:ext cx="219075" cy="219075"/>
                </a:xfrm>
                <a:custGeom>
                  <a:avLst/>
                  <a:gdLst/>
                  <a:ahLst/>
                  <a:cxnLst>
                    <a:cxn ang="0">
                      <a:pos x="22" y="162"/>
                    </a:cxn>
                    <a:cxn ang="0">
                      <a:pos x="7" y="162"/>
                    </a:cxn>
                    <a:cxn ang="0">
                      <a:pos x="5" y="159"/>
                    </a:cxn>
                    <a:cxn ang="0">
                      <a:pos x="5" y="144"/>
                    </a:cxn>
                    <a:cxn ang="0">
                      <a:pos x="133" y="4"/>
                    </a:cxn>
                    <a:cxn ang="0">
                      <a:pos x="149" y="4"/>
                    </a:cxn>
                    <a:cxn ang="0">
                      <a:pos x="162" y="17"/>
                    </a:cxn>
                    <a:cxn ang="0">
                      <a:pos x="162" y="33"/>
                    </a:cxn>
                    <a:cxn ang="0">
                      <a:pos x="22" y="162"/>
                    </a:cxn>
                  </a:cxnLst>
                  <a:rect l="0" t="0" r="r" b="b"/>
                  <a:pathLst>
                    <a:path w="166" h="166">
                      <a:moveTo>
                        <a:pt x="22" y="162"/>
                      </a:moveTo>
                      <a:cubicBezTo>
                        <a:pt x="18" y="166"/>
                        <a:pt x="12" y="166"/>
                        <a:pt x="7" y="162"/>
                      </a:cubicBezTo>
                      <a:cubicBezTo>
                        <a:pt x="5" y="159"/>
                        <a:pt x="5" y="159"/>
                        <a:pt x="5" y="159"/>
                      </a:cubicBezTo>
                      <a:cubicBezTo>
                        <a:pt x="1" y="155"/>
                        <a:pt x="0" y="148"/>
                        <a:pt x="5" y="144"/>
                      </a:cubicBezTo>
                      <a:cubicBezTo>
                        <a:pt x="133" y="4"/>
                        <a:pt x="133" y="4"/>
                        <a:pt x="133" y="4"/>
                      </a:cubicBezTo>
                      <a:cubicBezTo>
                        <a:pt x="138" y="0"/>
                        <a:pt x="144" y="0"/>
                        <a:pt x="149" y="4"/>
                      </a:cubicBezTo>
                      <a:cubicBezTo>
                        <a:pt x="162" y="17"/>
                        <a:pt x="162" y="17"/>
                        <a:pt x="162" y="17"/>
                      </a:cubicBezTo>
                      <a:cubicBezTo>
                        <a:pt x="166" y="22"/>
                        <a:pt x="166" y="28"/>
                        <a:pt x="162" y="33"/>
                      </a:cubicBezTo>
                      <a:lnTo>
                        <a:pt x="22" y="16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" name="Group 5"/>
            <p:cNvGrpSpPr/>
            <p:nvPr/>
          </p:nvGrpSpPr>
          <p:grpSpPr>
            <a:xfrm>
              <a:off x="5353414" y="2243756"/>
              <a:ext cx="540238" cy="540238"/>
              <a:chOff x="7290286" y="2845835"/>
              <a:chExt cx="720317" cy="720317"/>
            </a:xfrm>
          </p:grpSpPr>
          <p:sp>
            <p:nvSpPr>
              <p:cNvPr id="34" name="îṥļîḑé-Oval 149"/>
              <p:cNvSpPr/>
              <p:nvPr/>
            </p:nvSpPr>
            <p:spPr>
              <a:xfrm>
                <a:off x="7290286" y="2845835"/>
                <a:ext cx="720317" cy="72031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 193"/>
              <p:cNvGrpSpPr/>
              <p:nvPr/>
            </p:nvGrpSpPr>
            <p:grpSpPr>
              <a:xfrm>
                <a:off x="7522886" y="3029888"/>
                <a:ext cx="255112" cy="352208"/>
                <a:chOff x="5011738" y="2427288"/>
                <a:chExt cx="212725" cy="293688"/>
              </a:xfrm>
              <a:solidFill>
                <a:schemeClr val="bg1"/>
              </a:solidFill>
            </p:grpSpPr>
            <p:sp>
              <p:nvSpPr>
                <p:cNvPr id="36" name="îṥļîḑé-Freeform: Shape 194"/>
                <p:cNvSpPr/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îṥļîḑé-Freeform: Shape 195"/>
                <p:cNvSpPr/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1" name="Group 8"/>
            <p:cNvGrpSpPr/>
            <p:nvPr/>
          </p:nvGrpSpPr>
          <p:grpSpPr>
            <a:xfrm>
              <a:off x="3181209" y="2243755"/>
              <a:ext cx="540238" cy="540238"/>
              <a:chOff x="4394012" y="2845837"/>
              <a:chExt cx="720317" cy="720318"/>
            </a:xfrm>
          </p:grpSpPr>
          <p:sp>
            <p:nvSpPr>
              <p:cNvPr id="32" name="îṥļîḑé-Oval 143"/>
              <p:cNvSpPr/>
              <p:nvPr/>
            </p:nvSpPr>
            <p:spPr>
              <a:xfrm>
                <a:off x="4394012" y="2845837"/>
                <a:ext cx="720317" cy="7203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îṥļîḑé-Freeform: Shape 198"/>
              <p:cNvSpPr/>
              <p:nvPr/>
            </p:nvSpPr>
            <p:spPr bwMode="auto">
              <a:xfrm>
                <a:off x="4620209" y="3063516"/>
                <a:ext cx="267916" cy="284951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5" y="0"/>
                  </a:cxn>
                  <a:cxn ang="0">
                    <a:pos x="7" y="7"/>
                  </a:cxn>
                  <a:cxn ang="0">
                    <a:pos x="7" y="22"/>
                  </a:cxn>
                  <a:cxn ang="0">
                    <a:pos x="18" y="22"/>
                  </a:cxn>
                  <a:cxn ang="0">
                    <a:pos x="22" y="26"/>
                  </a:cxn>
                  <a:cxn ang="0">
                    <a:pos x="18" y="29"/>
                  </a:cxn>
                  <a:cxn ang="0">
                    <a:pos x="4" y="29"/>
                  </a:cxn>
                  <a:cxn ang="0">
                    <a:pos x="0" y="33"/>
                  </a:cxn>
                  <a:cxn ang="0">
                    <a:pos x="4" y="36"/>
                  </a:cxn>
                  <a:cxn ang="0">
                    <a:pos x="7" y="36"/>
                  </a:cxn>
                  <a:cxn ang="0">
                    <a:pos x="7" y="51"/>
                  </a:cxn>
                  <a:cxn ang="0">
                    <a:pos x="18" y="51"/>
                  </a:cxn>
                  <a:cxn ang="0">
                    <a:pos x="22" y="55"/>
                  </a:cxn>
                  <a:cxn ang="0">
                    <a:pos x="18" y="58"/>
                  </a:cxn>
                  <a:cxn ang="0">
                    <a:pos x="4" y="58"/>
                  </a:cxn>
                  <a:cxn ang="0">
                    <a:pos x="0" y="62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7" y="80"/>
                  </a:cxn>
                  <a:cxn ang="0">
                    <a:pos x="18" y="80"/>
                  </a:cxn>
                  <a:cxn ang="0">
                    <a:pos x="22" y="84"/>
                  </a:cxn>
                  <a:cxn ang="0">
                    <a:pos x="18" y="87"/>
                  </a:cxn>
                  <a:cxn ang="0">
                    <a:pos x="4" y="87"/>
                  </a:cxn>
                  <a:cxn ang="0">
                    <a:pos x="0" y="91"/>
                  </a:cxn>
                  <a:cxn ang="0">
                    <a:pos x="4" y="95"/>
                  </a:cxn>
                  <a:cxn ang="0">
                    <a:pos x="7" y="95"/>
                  </a:cxn>
                  <a:cxn ang="0">
                    <a:pos x="7" y="109"/>
                  </a:cxn>
                  <a:cxn ang="0">
                    <a:pos x="15" y="116"/>
                  </a:cxn>
                  <a:cxn ang="0">
                    <a:pos x="102" y="116"/>
                  </a:cxn>
                  <a:cxn ang="0">
                    <a:pos x="109" y="109"/>
                  </a:cxn>
                  <a:cxn ang="0">
                    <a:pos x="109" y="7"/>
                  </a:cxn>
                  <a:cxn ang="0">
                    <a:pos x="102" y="0"/>
                  </a:cxn>
                  <a:cxn ang="0">
                    <a:pos x="87" y="51"/>
                  </a:cxn>
                  <a:cxn ang="0">
                    <a:pos x="44" y="51"/>
                  </a:cxn>
                  <a:cxn ang="0">
                    <a:pos x="44" y="22"/>
                  </a:cxn>
                  <a:cxn ang="0">
                    <a:pos x="87" y="22"/>
                  </a:cxn>
                  <a:cxn ang="0">
                    <a:pos x="87" y="51"/>
                  </a:cxn>
                </a:cxnLst>
                <a:rect l="0" t="0" r="r" b="b"/>
                <a:pathLst>
                  <a:path w="109" h="116">
                    <a:moveTo>
                      <a:pt x="10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1" y="0"/>
                      <a:pt x="7" y="3"/>
                      <a:pt x="7" y="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2"/>
                      <a:pt x="22" y="24"/>
                      <a:pt x="22" y="26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2" y="29"/>
                      <a:pt x="0" y="31"/>
                      <a:pt x="0" y="33"/>
                    </a:cubicBezTo>
                    <a:cubicBezTo>
                      <a:pt x="0" y="35"/>
                      <a:pt x="2" y="36"/>
                      <a:pt x="4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3"/>
                      <a:pt x="22" y="55"/>
                    </a:cubicBezTo>
                    <a:cubicBezTo>
                      <a:pt x="22" y="57"/>
                      <a:pt x="20" y="58"/>
                      <a:pt x="18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8"/>
                      <a:pt x="0" y="60"/>
                      <a:pt x="0" y="62"/>
                    </a:cubicBezTo>
                    <a:cubicBezTo>
                      <a:pt x="0" y="64"/>
                      <a:pt x="2" y="66"/>
                      <a:pt x="4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20" y="80"/>
                      <a:pt x="22" y="82"/>
                      <a:pt x="22" y="84"/>
                    </a:cubicBezTo>
                    <a:cubicBezTo>
                      <a:pt x="22" y="86"/>
                      <a:pt x="20" y="87"/>
                      <a:pt x="18" y="8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7"/>
                      <a:pt x="0" y="89"/>
                      <a:pt x="0" y="91"/>
                    </a:cubicBezTo>
                    <a:cubicBezTo>
                      <a:pt x="0" y="93"/>
                      <a:pt x="2" y="95"/>
                      <a:pt x="4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7" y="113"/>
                      <a:pt x="11" y="116"/>
                      <a:pt x="15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6" y="116"/>
                      <a:pt x="109" y="113"/>
                      <a:pt x="109" y="109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  <a:close/>
                    <a:moveTo>
                      <a:pt x="87" y="51"/>
                    </a:move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87" y="22"/>
                      <a:pt x="87" y="22"/>
                      <a:pt x="87" y="22"/>
                    </a:cubicBezTo>
                    <a:lnTo>
                      <a:pt x="87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9"/>
            <p:cNvGrpSpPr/>
            <p:nvPr/>
          </p:nvGrpSpPr>
          <p:grpSpPr>
            <a:xfrm>
              <a:off x="3496344" y="1412364"/>
              <a:ext cx="540238" cy="540238"/>
              <a:chOff x="4814192" y="1781550"/>
              <a:chExt cx="720317" cy="720316"/>
            </a:xfrm>
          </p:grpSpPr>
          <p:sp>
            <p:nvSpPr>
              <p:cNvPr id="23" name="îṥļîḑé-Oval 170"/>
              <p:cNvSpPr/>
              <p:nvPr/>
            </p:nvSpPr>
            <p:spPr>
              <a:xfrm>
                <a:off x="4814192" y="1781550"/>
                <a:ext cx="720317" cy="72031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oup 171"/>
              <p:cNvGrpSpPr/>
              <p:nvPr/>
            </p:nvGrpSpPr>
            <p:grpSpPr>
              <a:xfrm>
                <a:off x="4968765" y="1929259"/>
                <a:ext cx="411181" cy="424886"/>
                <a:chOff x="3475038" y="1590675"/>
                <a:chExt cx="428625" cy="442913"/>
              </a:xfrm>
              <a:solidFill>
                <a:schemeClr val="bg1"/>
              </a:solidFill>
            </p:grpSpPr>
            <p:sp>
              <p:nvSpPr>
                <p:cNvPr id="25" name="îṥļîḑé-Oval 172"/>
                <p:cNvSpPr/>
                <p:nvPr/>
              </p:nvSpPr>
              <p:spPr bwMode="auto">
                <a:xfrm>
                  <a:off x="3640138" y="1766888"/>
                  <a:ext cx="92075" cy="9048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íṡľíḍè-Freeform: Shape 173"/>
                <p:cNvSpPr/>
                <p:nvPr/>
              </p:nvSpPr>
              <p:spPr bwMode="auto">
                <a:xfrm>
                  <a:off x="3600451" y="1590675"/>
                  <a:ext cx="173038" cy="442913"/>
                </a:xfrm>
                <a:custGeom>
                  <a:avLst/>
                  <a:gdLst/>
                  <a:ahLst/>
                  <a:cxnLst>
                    <a:cxn ang="0">
                      <a:pos x="65" y="335"/>
                    </a:cxn>
                    <a:cxn ang="0">
                      <a:pos x="0" y="168"/>
                    </a:cxn>
                    <a:cxn ang="0">
                      <a:pos x="65" y="0"/>
                    </a:cxn>
                    <a:cxn ang="0">
                      <a:pos x="131" y="168"/>
                    </a:cxn>
                    <a:cxn ang="0">
                      <a:pos x="65" y="335"/>
                    </a:cxn>
                    <a:cxn ang="0">
                      <a:pos x="65" y="8"/>
                    </a:cxn>
                    <a:cxn ang="0">
                      <a:pos x="7" y="168"/>
                    </a:cxn>
                    <a:cxn ang="0">
                      <a:pos x="65" y="328"/>
                    </a:cxn>
                    <a:cxn ang="0">
                      <a:pos x="124" y="168"/>
                    </a:cxn>
                    <a:cxn ang="0">
                      <a:pos x="65" y="8"/>
                    </a:cxn>
                  </a:cxnLst>
                  <a:rect l="0" t="0" r="r" b="b"/>
                  <a:pathLst>
                    <a:path w="131" h="335">
                      <a:moveTo>
                        <a:pt x="65" y="335"/>
                      </a:moveTo>
                      <a:cubicBezTo>
                        <a:pt x="29" y="335"/>
                        <a:pt x="0" y="262"/>
                        <a:pt x="0" y="168"/>
                      </a:cubicBezTo>
                      <a:cubicBezTo>
                        <a:pt x="0" y="74"/>
                        <a:pt x="29" y="0"/>
                        <a:pt x="65" y="0"/>
                      </a:cubicBezTo>
                      <a:cubicBezTo>
                        <a:pt x="102" y="0"/>
                        <a:pt x="131" y="74"/>
                        <a:pt x="131" y="168"/>
                      </a:cubicBezTo>
                      <a:cubicBezTo>
                        <a:pt x="131" y="262"/>
                        <a:pt x="102" y="335"/>
                        <a:pt x="65" y="335"/>
                      </a:cubicBezTo>
                      <a:close/>
                      <a:moveTo>
                        <a:pt x="65" y="8"/>
                      </a:moveTo>
                      <a:cubicBezTo>
                        <a:pt x="34" y="8"/>
                        <a:pt x="7" y="81"/>
                        <a:pt x="7" y="168"/>
                      </a:cubicBezTo>
                      <a:cubicBezTo>
                        <a:pt x="7" y="255"/>
                        <a:pt x="34" y="328"/>
                        <a:pt x="65" y="328"/>
                      </a:cubicBezTo>
                      <a:cubicBezTo>
                        <a:pt x="97" y="328"/>
                        <a:pt x="124" y="255"/>
                        <a:pt x="124" y="168"/>
                      </a:cubicBezTo>
                      <a:cubicBezTo>
                        <a:pt x="124" y="81"/>
                        <a:pt x="97" y="8"/>
                        <a:pt x="65" y="8"/>
                      </a:cubicBezTo>
                      <a:close/>
                    </a:path>
                  </a:pathLst>
                </a:custGeom>
                <a:grpFill/>
                <a:ln w="4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íṡľíḍè-Freeform: Shape 174"/>
                <p:cNvSpPr/>
                <p:nvPr/>
              </p:nvSpPr>
              <p:spPr bwMode="auto">
                <a:xfrm>
                  <a:off x="3484563" y="1646238"/>
                  <a:ext cx="419100" cy="330200"/>
                </a:xfrm>
                <a:custGeom>
                  <a:avLst/>
                  <a:gdLst/>
                  <a:ahLst/>
                  <a:cxnLst>
                    <a:cxn ang="0">
                      <a:pos x="264" y="250"/>
                    </a:cxn>
                    <a:cxn ang="0">
                      <a:pos x="111" y="176"/>
                    </a:cxn>
                    <a:cxn ang="0">
                      <a:pos x="24" y="82"/>
                    </a:cxn>
                    <a:cxn ang="0">
                      <a:pos x="11" y="12"/>
                    </a:cxn>
                    <a:cxn ang="0">
                      <a:pos x="41" y="0"/>
                    </a:cxn>
                    <a:cxn ang="0">
                      <a:pos x="193" y="74"/>
                    </a:cxn>
                    <a:cxn ang="0">
                      <a:pos x="293" y="239"/>
                    </a:cxn>
                    <a:cxn ang="0">
                      <a:pos x="264" y="250"/>
                    </a:cxn>
                    <a:cxn ang="0">
                      <a:pos x="41" y="8"/>
                    </a:cxn>
                    <a:cxn ang="0">
                      <a:pos x="17" y="16"/>
                    </a:cxn>
                    <a:cxn ang="0">
                      <a:pos x="30" y="79"/>
                    </a:cxn>
                    <a:cxn ang="0">
                      <a:pos x="116" y="171"/>
                    </a:cxn>
                    <a:cxn ang="0">
                      <a:pos x="264" y="243"/>
                    </a:cxn>
                    <a:cxn ang="0">
                      <a:pos x="287" y="234"/>
                    </a:cxn>
                    <a:cxn ang="0">
                      <a:pos x="189" y="80"/>
                    </a:cxn>
                    <a:cxn ang="0">
                      <a:pos x="41" y="8"/>
                    </a:cxn>
                  </a:cxnLst>
                  <a:rect l="0" t="0" r="r" b="b"/>
                  <a:pathLst>
                    <a:path w="316" h="250">
                      <a:moveTo>
                        <a:pt x="264" y="250"/>
                      </a:moveTo>
                      <a:cubicBezTo>
                        <a:pt x="227" y="250"/>
                        <a:pt x="167" y="221"/>
                        <a:pt x="111" y="176"/>
                      </a:cubicBezTo>
                      <a:cubicBezTo>
                        <a:pt x="74" y="146"/>
                        <a:pt x="43" y="113"/>
                        <a:pt x="24" y="82"/>
                      </a:cubicBezTo>
                      <a:cubicBezTo>
                        <a:pt x="4" y="51"/>
                        <a:pt x="0" y="26"/>
                        <a:pt x="11" y="12"/>
                      </a:cubicBezTo>
                      <a:cubicBezTo>
                        <a:pt x="17" y="4"/>
                        <a:pt x="27" y="0"/>
                        <a:pt x="41" y="0"/>
                      </a:cubicBezTo>
                      <a:cubicBezTo>
                        <a:pt x="78" y="0"/>
                        <a:pt x="137" y="29"/>
                        <a:pt x="193" y="74"/>
                      </a:cubicBezTo>
                      <a:cubicBezTo>
                        <a:pt x="272" y="138"/>
                        <a:pt x="316" y="210"/>
                        <a:pt x="293" y="239"/>
                      </a:cubicBezTo>
                      <a:cubicBezTo>
                        <a:pt x="287" y="246"/>
                        <a:pt x="277" y="250"/>
                        <a:pt x="264" y="250"/>
                      </a:cubicBezTo>
                      <a:close/>
                      <a:moveTo>
                        <a:pt x="41" y="8"/>
                      </a:moveTo>
                      <a:cubicBezTo>
                        <a:pt x="29" y="8"/>
                        <a:pt x="21" y="10"/>
                        <a:pt x="17" y="16"/>
                      </a:cubicBezTo>
                      <a:cubicBezTo>
                        <a:pt x="8" y="28"/>
                        <a:pt x="12" y="50"/>
                        <a:pt x="30" y="79"/>
                      </a:cubicBezTo>
                      <a:cubicBezTo>
                        <a:pt x="49" y="108"/>
                        <a:pt x="79" y="141"/>
                        <a:pt x="116" y="171"/>
                      </a:cubicBezTo>
                      <a:cubicBezTo>
                        <a:pt x="170" y="214"/>
                        <a:pt x="228" y="243"/>
                        <a:pt x="264" y="243"/>
                      </a:cubicBezTo>
                      <a:cubicBezTo>
                        <a:pt x="275" y="243"/>
                        <a:pt x="283" y="240"/>
                        <a:pt x="287" y="234"/>
                      </a:cubicBezTo>
                      <a:cubicBezTo>
                        <a:pt x="307" y="210"/>
                        <a:pt x="262" y="139"/>
                        <a:pt x="189" y="80"/>
                      </a:cubicBezTo>
                      <a:cubicBezTo>
                        <a:pt x="134" y="36"/>
                        <a:pt x="76" y="8"/>
                        <a:pt x="41" y="8"/>
                      </a:cubicBezTo>
                      <a:close/>
                    </a:path>
                  </a:pathLst>
                </a:custGeom>
                <a:grpFill/>
                <a:ln w="4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íṡľíḍè-Freeform: Shape 175"/>
                <p:cNvSpPr/>
                <p:nvPr/>
              </p:nvSpPr>
              <p:spPr bwMode="auto">
                <a:xfrm>
                  <a:off x="3475038" y="1639888"/>
                  <a:ext cx="407988" cy="342900"/>
                </a:xfrm>
                <a:custGeom>
                  <a:avLst/>
                  <a:gdLst/>
                  <a:ahLst/>
                  <a:cxnLst>
                    <a:cxn ang="0">
                      <a:pos x="51" y="260"/>
                    </a:cxn>
                    <a:cxn ang="0">
                      <a:pos x="25" y="250"/>
                    </a:cxn>
                    <a:cxn ang="0">
                      <a:pos x="117" y="81"/>
                    </a:cxn>
                    <a:cxn ang="0">
                      <a:pos x="269" y="0"/>
                    </a:cxn>
                    <a:cxn ang="0">
                      <a:pos x="296" y="10"/>
                    </a:cxn>
                    <a:cxn ang="0">
                      <a:pos x="286" y="82"/>
                    </a:cxn>
                    <a:cxn ang="0">
                      <a:pos x="204" y="179"/>
                    </a:cxn>
                    <a:cxn ang="0">
                      <a:pos x="51" y="260"/>
                    </a:cxn>
                    <a:cxn ang="0">
                      <a:pos x="269" y="7"/>
                    </a:cxn>
                    <a:cxn ang="0">
                      <a:pos x="122" y="87"/>
                    </a:cxn>
                    <a:cxn ang="0">
                      <a:pos x="30" y="245"/>
                    </a:cxn>
                    <a:cxn ang="0">
                      <a:pos x="51" y="253"/>
                    </a:cxn>
                    <a:cxn ang="0">
                      <a:pos x="199" y="174"/>
                    </a:cxn>
                    <a:cxn ang="0">
                      <a:pos x="280" y="78"/>
                    </a:cxn>
                    <a:cxn ang="0">
                      <a:pos x="290" y="15"/>
                    </a:cxn>
                    <a:cxn ang="0">
                      <a:pos x="269" y="7"/>
                    </a:cxn>
                  </a:cxnLst>
                  <a:rect l="0" t="0" r="r" b="b"/>
                  <a:pathLst>
                    <a:path w="308" h="260">
                      <a:moveTo>
                        <a:pt x="51" y="260"/>
                      </a:moveTo>
                      <a:cubicBezTo>
                        <a:pt x="40" y="260"/>
                        <a:pt x="30" y="257"/>
                        <a:pt x="25" y="250"/>
                      </a:cubicBezTo>
                      <a:cubicBezTo>
                        <a:pt x="0" y="223"/>
                        <a:pt x="41" y="149"/>
                        <a:pt x="117" y="81"/>
                      </a:cubicBezTo>
                      <a:cubicBezTo>
                        <a:pt x="172" y="32"/>
                        <a:pt x="232" y="0"/>
                        <a:pt x="269" y="0"/>
                      </a:cubicBezTo>
                      <a:cubicBezTo>
                        <a:pt x="281" y="0"/>
                        <a:pt x="290" y="3"/>
                        <a:pt x="296" y="10"/>
                      </a:cubicBezTo>
                      <a:cubicBezTo>
                        <a:pt x="308" y="24"/>
                        <a:pt x="304" y="49"/>
                        <a:pt x="286" y="82"/>
                      </a:cubicBezTo>
                      <a:cubicBezTo>
                        <a:pt x="269" y="113"/>
                        <a:pt x="239" y="148"/>
                        <a:pt x="204" y="179"/>
                      </a:cubicBezTo>
                      <a:cubicBezTo>
                        <a:pt x="148" y="229"/>
                        <a:pt x="88" y="260"/>
                        <a:pt x="51" y="260"/>
                      </a:cubicBezTo>
                      <a:close/>
                      <a:moveTo>
                        <a:pt x="269" y="7"/>
                      </a:moveTo>
                      <a:cubicBezTo>
                        <a:pt x="234" y="7"/>
                        <a:pt x="175" y="39"/>
                        <a:pt x="122" y="87"/>
                      </a:cubicBezTo>
                      <a:cubicBezTo>
                        <a:pt x="51" y="149"/>
                        <a:pt x="9" y="222"/>
                        <a:pt x="30" y="245"/>
                      </a:cubicBezTo>
                      <a:cubicBezTo>
                        <a:pt x="34" y="251"/>
                        <a:pt x="42" y="253"/>
                        <a:pt x="51" y="253"/>
                      </a:cubicBezTo>
                      <a:cubicBezTo>
                        <a:pt x="86" y="253"/>
                        <a:pt x="145" y="221"/>
                        <a:pt x="199" y="174"/>
                      </a:cubicBezTo>
                      <a:cubicBezTo>
                        <a:pt x="234" y="143"/>
                        <a:pt x="263" y="109"/>
                        <a:pt x="280" y="78"/>
                      </a:cubicBezTo>
                      <a:cubicBezTo>
                        <a:pt x="296" y="49"/>
                        <a:pt x="300" y="26"/>
                        <a:pt x="290" y="15"/>
                      </a:cubicBezTo>
                      <a:cubicBezTo>
                        <a:pt x="286" y="10"/>
                        <a:pt x="279" y="7"/>
                        <a:pt x="269" y="7"/>
                      </a:cubicBezTo>
                      <a:close/>
                    </a:path>
                  </a:pathLst>
                </a:custGeom>
                <a:grpFill/>
                <a:ln w="4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íṡľíḍè-Oval 176"/>
                <p:cNvSpPr/>
                <p:nvPr/>
              </p:nvSpPr>
              <p:spPr bwMode="auto">
                <a:xfrm>
                  <a:off x="3511551" y="1828800"/>
                  <a:ext cx="52388" cy="5238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íṡľíḍè-Oval 177"/>
                <p:cNvSpPr/>
                <p:nvPr/>
              </p:nvSpPr>
              <p:spPr bwMode="auto">
                <a:xfrm>
                  <a:off x="3841751" y="1878013"/>
                  <a:ext cx="52388" cy="5238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íṡľíḍè-Oval 178"/>
                <p:cNvSpPr/>
                <p:nvPr/>
              </p:nvSpPr>
              <p:spPr bwMode="auto">
                <a:xfrm>
                  <a:off x="3622676" y="1593850"/>
                  <a:ext cx="52388" cy="539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5" name="Group 2"/>
            <p:cNvGrpSpPr/>
            <p:nvPr/>
          </p:nvGrpSpPr>
          <p:grpSpPr>
            <a:xfrm>
              <a:off x="5038276" y="1412365"/>
              <a:ext cx="540238" cy="540238"/>
              <a:chOff x="6870101" y="1781553"/>
              <a:chExt cx="720317" cy="720317"/>
            </a:xfrm>
          </p:grpSpPr>
          <p:sp>
            <p:nvSpPr>
              <p:cNvPr id="18" name="íṡľíḍè-Oval 181"/>
              <p:cNvSpPr/>
              <p:nvPr/>
            </p:nvSpPr>
            <p:spPr>
              <a:xfrm>
                <a:off x="6870101" y="1781553"/>
                <a:ext cx="720317" cy="72031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0"/>
              <p:cNvGrpSpPr/>
              <p:nvPr/>
            </p:nvGrpSpPr>
            <p:grpSpPr>
              <a:xfrm>
                <a:off x="7075690" y="1953265"/>
                <a:ext cx="309136" cy="376868"/>
                <a:chOff x="5287963" y="1638300"/>
                <a:chExt cx="282575" cy="344488"/>
              </a:xfrm>
              <a:solidFill>
                <a:schemeClr val="bg1"/>
              </a:solidFill>
            </p:grpSpPr>
            <p:sp>
              <p:nvSpPr>
                <p:cNvPr id="20" name="íṡľíḍè-Freeform: Shape 182"/>
                <p:cNvSpPr/>
                <p:nvPr/>
              </p:nvSpPr>
              <p:spPr bwMode="auto">
                <a:xfrm>
                  <a:off x="5372101" y="1638300"/>
                  <a:ext cx="115888" cy="36513"/>
                </a:xfrm>
                <a:custGeom>
                  <a:avLst/>
                  <a:gdLst/>
                  <a:ahLst/>
                  <a:cxnLst>
                    <a:cxn ang="0">
                      <a:pos x="88" y="14"/>
                    </a:cxn>
                    <a:cxn ang="0">
                      <a:pos x="74" y="28"/>
                    </a:cxn>
                    <a:cxn ang="0">
                      <a:pos x="14" y="2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4" y="0"/>
                    </a:cxn>
                    <a:cxn ang="0">
                      <a:pos x="74" y="0"/>
                    </a:cxn>
                    <a:cxn ang="0">
                      <a:pos x="88" y="14"/>
                    </a:cxn>
                  </a:cxnLst>
                  <a:rect l="0" t="0" r="r" b="b"/>
                  <a:pathLst>
                    <a:path w="88" h="28">
                      <a:moveTo>
                        <a:pt x="88" y="14"/>
                      </a:moveTo>
                      <a:cubicBezTo>
                        <a:pt x="88" y="22"/>
                        <a:pt x="82" y="28"/>
                        <a:pt x="7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82" y="0"/>
                        <a:pt x="88" y="6"/>
                        <a:pt x="88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íṡľíḍè-Freeform: Shape 183"/>
                <p:cNvSpPr/>
                <p:nvPr/>
              </p:nvSpPr>
              <p:spPr bwMode="auto">
                <a:xfrm>
                  <a:off x="5287963" y="1665288"/>
                  <a:ext cx="282575" cy="317500"/>
                </a:xfrm>
                <a:custGeom>
                  <a:avLst/>
                  <a:gdLst/>
                  <a:ahLst/>
                  <a:cxnLst>
                    <a:cxn ang="0">
                      <a:pos x="135" y="73"/>
                    </a:cxn>
                    <a:cxn ang="0">
                      <a:pos x="135" y="0"/>
                    </a:cxn>
                    <a:cxn ang="0">
                      <a:pos x="79" y="0"/>
                    </a:cxn>
                    <a:cxn ang="0">
                      <a:pos x="79" y="73"/>
                    </a:cxn>
                    <a:cxn ang="0">
                      <a:pos x="0" y="214"/>
                    </a:cxn>
                    <a:cxn ang="0">
                      <a:pos x="27" y="240"/>
                    </a:cxn>
                    <a:cxn ang="0">
                      <a:pos x="190" y="240"/>
                    </a:cxn>
                    <a:cxn ang="0">
                      <a:pos x="213" y="214"/>
                    </a:cxn>
                    <a:cxn ang="0">
                      <a:pos x="135" y="73"/>
                    </a:cxn>
                  </a:cxnLst>
                  <a:rect l="0" t="0" r="r" b="b"/>
                  <a:pathLst>
                    <a:path w="213" h="240">
                      <a:moveTo>
                        <a:pt x="135" y="73"/>
                      </a:move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79" y="73"/>
                        <a:pt x="79" y="73"/>
                        <a:pt x="79" y="73"/>
                      </a:cubicBezTo>
                      <a:cubicBezTo>
                        <a:pt x="71" y="81"/>
                        <a:pt x="0" y="194"/>
                        <a:pt x="0" y="214"/>
                      </a:cubicBezTo>
                      <a:cubicBezTo>
                        <a:pt x="0" y="228"/>
                        <a:pt x="13" y="240"/>
                        <a:pt x="27" y="240"/>
                      </a:cubicBezTo>
                      <a:cubicBezTo>
                        <a:pt x="190" y="240"/>
                        <a:pt x="190" y="240"/>
                        <a:pt x="190" y="240"/>
                      </a:cubicBezTo>
                      <a:cubicBezTo>
                        <a:pt x="204" y="240"/>
                        <a:pt x="213" y="228"/>
                        <a:pt x="213" y="214"/>
                      </a:cubicBezTo>
                      <a:cubicBezTo>
                        <a:pt x="213" y="192"/>
                        <a:pt x="143" y="82"/>
                        <a:pt x="135" y="7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íṡľíḍè-Freeform: Shape 184"/>
                <p:cNvSpPr/>
                <p:nvPr/>
              </p:nvSpPr>
              <p:spPr bwMode="auto">
                <a:xfrm>
                  <a:off x="5322888" y="1839913"/>
                  <a:ext cx="217488" cy="115888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20" y="88"/>
                    </a:cxn>
                    <a:cxn ang="0">
                      <a:pos x="145" y="88"/>
                    </a:cxn>
                    <a:cxn ang="0">
                      <a:pos x="165" y="69"/>
                    </a:cxn>
                    <a:cxn ang="0">
                      <a:pos x="127" y="0"/>
                    </a:cxn>
                    <a:cxn ang="0">
                      <a:pos x="38" y="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65" h="88">
                      <a:moveTo>
                        <a:pt x="0" y="69"/>
                      </a:moveTo>
                      <a:cubicBezTo>
                        <a:pt x="0" y="80"/>
                        <a:pt x="9" y="88"/>
                        <a:pt x="20" y="88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56" y="88"/>
                        <a:pt x="165" y="80"/>
                        <a:pt x="165" y="69"/>
                      </a:cubicBezTo>
                      <a:cubicBezTo>
                        <a:pt x="165" y="60"/>
                        <a:pt x="140" y="16"/>
                        <a:pt x="127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5" y="16"/>
                        <a:pt x="0" y="61"/>
                        <a:pt x="0" y="6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" name="íṡľíḍè-TextBox 70"/>
          <p:cNvSpPr txBox="1"/>
          <p:nvPr/>
        </p:nvSpPr>
        <p:spPr bwMode="auto">
          <a:xfrm>
            <a:off x="1104900" y="1465259"/>
            <a:ext cx="2391446" cy="434446"/>
          </a:xfrm>
          <a:prstGeom prst="rect">
            <a:avLst/>
          </a:prstGeom>
          <a:noFill/>
        </p:spPr>
        <p:txBody>
          <a:bodyPr wrap="square" lIns="90000" tIns="46800" rIns="288000" bIns="46800">
            <a:no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noProof="1">
              <a:solidFill>
                <a:schemeClr val="bg1"/>
              </a:solidFill>
            </a:endParaRPr>
          </a:p>
        </p:txBody>
      </p:sp>
      <p:sp>
        <p:nvSpPr>
          <p:cNvPr id="17" name="íṡľíḍè-TextBox 92"/>
          <p:cNvSpPr txBox="1"/>
          <p:nvPr/>
        </p:nvSpPr>
        <p:spPr bwMode="auto">
          <a:xfrm>
            <a:off x="5493354" y="1465259"/>
            <a:ext cx="2391446" cy="434446"/>
          </a:xfrm>
          <a:prstGeom prst="rect">
            <a:avLst/>
          </a:prstGeom>
          <a:noFill/>
        </p:spPr>
        <p:txBody>
          <a:bodyPr wrap="square" lIns="288000" tIns="46800" rIns="90000" bIns="46800">
            <a:no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此处更换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200" noProof="1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064634" y="2248380"/>
            <a:ext cx="118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关键词</a:t>
            </a:r>
            <a:endParaRPr lang="zh-CN" altLang="en-US" sz="18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2" grpId="0"/>
      <p:bldP spid="13" grpId="0"/>
      <p:bldP spid="16" grpId="0"/>
      <p:bldP spid="17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263446" y="915058"/>
            <a:ext cx="2096220" cy="3720046"/>
            <a:chOff x="3263446" y="915058"/>
            <a:chExt cx="2096220" cy="3720046"/>
          </a:xfrm>
        </p:grpSpPr>
        <p:sp>
          <p:nvSpPr>
            <p:cNvPr id="5" name="ïšḻïďê-Rectangle 3"/>
            <p:cNvSpPr/>
            <p:nvPr/>
          </p:nvSpPr>
          <p:spPr>
            <a:xfrm>
              <a:off x="4820029" y="1531736"/>
              <a:ext cx="480886" cy="4941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" name="ïšḻïďê-Freeform: Shape 4"/>
            <p:cNvSpPr/>
            <p:nvPr/>
          </p:nvSpPr>
          <p:spPr>
            <a:xfrm rot="20951917">
              <a:off x="3749934" y="1997952"/>
              <a:ext cx="1087090" cy="1134687"/>
            </a:xfrm>
            <a:custGeom>
              <a:avLst/>
              <a:gdLst>
                <a:gd name="connsiteX0" fmla="*/ 1912776 w 1931437"/>
                <a:gd name="connsiteY0" fmla="*/ 2118049 h 2118049"/>
                <a:gd name="connsiteX1" fmla="*/ 0 w 1931437"/>
                <a:gd name="connsiteY1" fmla="*/ 942392 h 2118049"/>
                <a:gd name="connsiteX2" fmla="*/ 167951 w 1931437"/>
                <a:gd name="connsiteY2" fmla="*/ 0 h 2118049"/>
                <a:gd name="connsiteX3" fmla="*/ 1931437 w 1931437"/>
                <a:gd name="connsiteY3" fmla="*/ 1147666 h 2118049"/>
                <a:gd name="connsiteX4" fmla="*/ 1931437 w 1931437"/>
                <a:gd name="connsiteY4" fmla="*/ 1147666 h 2118049"/>
                <a:gd name="connsiteX5" fmla="*/ 1912776 w 1931437"/>
                <a:gd name="connsiteY5" fmla="*/ 2118049 h 2118049"/>
                <a:gd name="connsiteX0-1" fmla="*/ 1928818 w 1931437"/>
                <a:gd name="connsiteY0-2" fmla="*/ 2120722 h 2120722"/>
                <a:gd name="connsiteX1-3" fmla="*/ 0 w 1931437"/>
                <a:gd name="connsiteY1-4" fmla="*/ 942392 h 2120722"/>
                <a:gd name="connsiteX2-5" fmla="*/ 167951 w 1931437"/>
                <a:gd name="connsiteY2-6" fmla="*/ 0 h 2120722"/>
                <a:gd name="connsiteX3-7" fmla="*/ 1931437 w 1931437"/>
                <a:gd name="connsiteY3-8" fmla="*/ 1147666 h 2120722"/>
                <a:gd name="connsiteX4-9" fmla="*/ 1931437 w 1931437"/>
                <a:gd name="connsiteY4-10" fmla="*/ 1147666 h 2120722"/>
                <a:gd name="connsiteX5-11" fmla="*/ 1928818 w 1931437"/>
                <a:gd name="connsiteY5-12" fmla="*/ 2120722 h 2120722"/>
                <a:gd name="connsiteX0-13" fmla="*/ 1928818 w 2006213"/>
                <a:gd name="connsiteY0-14" fmla="*/ 2120722 h 2120722"/>
                <a:gd name="connsiteX1-15" fmla="*/ 0 w 2006213"/>
                <a:gd name="connsiteY1-16" fmla="*/ 942392 h 2120722"/>
                <a:gd name="connsiteX2-17" fmla="*/ 167951 w 2006213"/>
                <a:gd name="connsiteY2-18" fmla="*/ 0 h 2120722"/>
                <a:gd name="connsiteX3-19" fmla="*/ 1931437 w 2006213"/>
                <a:gd name="connsiteY3-20" fmla="*/ 1147666 h 2120722"/>
                <a:gd name="connsiteX4-21" fmla="*/ 2006213 w 2006213"/>
                <a:gd name="connsiteY4-22" fmla="*/ 1205350 h 2120722"/>
                <a:gd name="connsiteX5-23" fmla="*/ 1928818 w 2006213"/>
                <a:gd name="connsiteY5-24" fmla="*/ 2120722 h 2120722"/>
                <a:gd name="connsiteX0-25" fmla="*/ 1928818 w 2006213"/>
                <a:gd name="connsiteY0-26" fmla="*/ 2120722 h 2120722"/>
                <a:gd name="connsiteX1-27" fmla="*/ 0 w 2006213"/>
                <a:gd name="connsiteY1-28" fmla="*/ 942392 h 2120722"/>
                <a:gd name="connsiteX2-29" fmla="*/ 167951 w 2006213"/>
                <a:gd name="connsiteY2-30" fmla="*/ 0 h 2120722"/>
                <a:gd name="connsiteX3-31" fmla="*/ 2006213 w 2006213"/>
                <a:gd name="connsiteY3-32" fmla="*/ 1205350 h 2120722"/>
                <a:gd name="connsiteX4-33" fmla="*/ 1928818 w 2006213"/>
                <a:gd name="connsiteY4-34" fmla="*/ 2120722 h 2120722"/>
                <a:gd name="connsiteX0-35" fmla="*/ 2001458 w 2006213"/>
                <a:gd name="connsiteY0-36" fmla="*/ 2171996 h 2171996"/>
                <a:gd name="connsiteX1-37" fmla="*/ 0 w 2006213"/>
                <a:gd name="connsiteY1-38" fmla="*/ 942392 h 2171996"/>
                <a:gd name="connsiteX2-39" fmla="*/ 167951 w 2006213"/>
                <a:gd name="connsiteY2-40" fmla="*/ 0 h 2171996"/>
                <a:gd name="connsiteX3-41" fmla="*/ 2006213 w 2006213"/>
                <a:gd name="connsiteY3-42" fmla="*/ 1205350 h 2171996"/>
                <a:gd name="connsiteX4-43" fmla="*/ 2001458 w 2006213"/>
                <a:gd name="connsiteY4-44" fmla="*/ 2171996 h 2171996"/>
                <a:gd name="connsiteX0-45" fmla="*/ 2001458 w 2004076"/>
                <a:gd name="connsiteY0-46" fmla="*/ 2171996 h 2171996"/>
                <a:gd name="connsiteX1-47" fmla="*/ 0 w 2004076"/>
                <a:gd name="connsiteY1-48" fmla="*/ 942392 h 2171996"/>
                <a:gd name="connsiteX2-49" fmla="*/ 167951 w 2004076"/>
                <a:gd name="connsiteY2-50" fmla="*/ 0 h 2171996"/>
                <a:gd name="connsiteX3-51" fmla="*/ 2004076 w 2004076"/>
                <a:gd name="connsiteY3-52" fmla="*/ 1207487 h 2171996"/>
                <a:gd name="connsiteX4-53" fmla="*/ 2001458 w 2004076"/>
                <a:gd name="connsiteY4-54" fmla="*/ 2171996 h 2171996"/>
                <a:gd name="connsiteX0-55" fmla="*/ 2001458 w 2170113"/>
                <a:gd name="connsiteY0-56" fmla="*/ 2171996 h 2171996"/>
                <a:gd name="connsiteX1-57" fmla="*/ 0 w 2170113"/>
                <a:gd name="connsiteY1-58" fmla="*/ 942392 h 2171996"/>
                <a:gd name="connsiteX2-59" fmla="*/ 167951 w 2170113"/>
                <a:gd name="connsiteY2-60" fmla="*/ 0 h 2171996"/>
                <a:gd name="connsiteX3-61" fmla="*/ 2170113 w 2170113"/>
                <a:gd name="connsiteY3-62" fmla="*/ 1293922 h 2171996"/>
                <a:gd name="connsiteX4-63" fmla="*/ 2001458 w 2170113"/>
                <a:gd name="connsiteY4-64" fmla="*/ 2171996 h 2171996"/>
                <a:gd name="connsiteX0-65" fmla="*/ 1994738 w 2170113"/>
                <a:gd name="connsiteY0-66" fmla="*/ 2207220 h 2207220"/>
                <a:gd name="connsiteX1-67" fmla="*/ 0 w 2170113"/>
                <a:gd name="connsiteY1-68" fmla="*/ 942392 h 2207220"/>
                <a:gd name="connsiteX2-69" fmla="*/ 167951 w 2170113"/>
                <a:gd name="connsiteY2-70" fmla="*/ 0 h 2207220"/>
                <a:gd name="connsiteX3-71" fmla="*/ 2170113 w 2170113"/>
                <a:gd name="connsiteY3-72" fmla="*/ 1293922 h 2207220"/>
                <a:gd name="connsiteX4-73" fmla="*/ 1994738 w 2170113"/>
                <a:gd name="connsiteY4-74" fmla="*/ 2207220 h 2207220"/>
                <a:gd name="connsiteX0-75" fmla="*/ 1994738 w 2170113"/>
                <a:gd name="connsiteY0-76" fmla="*/ 2207220 h 2207220"/>
                <a:gd name="connsiteX1-77" fmla="*/ 0 w 2170113"/>
                <a:gd name="connsiteY1-78" fmla="*/ 942392 h 2207220"/>
                <a:gd name="connsiteX2-79" fmla="*/ 167951 w 2170113"/>
                <a:gd name="connsiteY2-80" fmla="*/ 0 h 2207220"/>
                <a:gd name="connsiteX3-81" fmla="*/ 2170113 w 2170113"/>
                <a:gd name="connsiteY3-82" fmla="*/ 1293922 h 2207220"/>
                <a:gd name="connsiteX4-83" fmla="*/ 1994738 w 2170113"/>
                <a:gd name="connsiteY4-84" fmla="*/ 2207220 h 2207220"/>
                <a:gd name="connsiteX0-85" fmla="*/ 1994738 w 2170113"/>
                <a:gd name="connsiteY0-86" fmla="*/ 2207220 h 2207220"/>
                <a:gd name="connsiteX1-87" fmla="*/ 0 w 2170113"/>
                <a:gd name="connsiteY1-88" fmla="*/ 942392 h 2207220"/>
                <a:gd name="connsiteX2-89" fmla="*/ 167951 w 2170113"/>
                <a:gd name="connsiteY2-90" fmla="*/ 0 h 2207220"/>
                <a:gd name="connsiteX3-91" fmla="*/ 2170113 w 2170113"/>
                <a:gd name="connsiteY3-92" fmla="*/ 1293922 h 2207220"/>
                <a:gd name="connsiteX4-93" fmla="*/ 1994738 w 2170113"/>
                <a:gd name="connsiteY4-94" fmla="*/ 2207220 h 2207220"/>
                <a:gd name="connsiteX0-95" fmla="*/ 1994738 w 2170113"/>
                <a:gd name="connsiteY0-96" fmla="*/ 2207220 h 2207220"/>
                <a:gd name="connsiteX1-97" fmla="*/ 0 w 2170113"/>
                <a:gd name="connsiteY1-98" fmla="*/ 942392 h 2207220"/>
                <a:gd name="connsiteX2-99" fmla="*/ 167951 w 2170113"/>
                <a:gd name="connsiteY2-100" fmla="*/ 0 h 2207220"/>
                <a:gd name="connsiteX3-101" fmla="*/ 2170113 w 2170113"/>
                <a:gd name="connsiteY3-102" fmla="*/ 1293922 h 2207220"/>
                <a:gd name="connsiteX4-103" fmla="*/ 1994738 w 2170113"/>
                <a:gd name="connsiteY4-104" fmla="*/ 2207220 h 2207220"/>
                <a:gd name="connsiteX0-105" fmla="*/ 1994738 w 2170113"/>
                <a:gd name="connsiteY0-106" fmla="*/ 2207220 h 2207220"/>
                <a:gd name="connsiteX1-107" fmla="*/ 0 w 2170113"/>
                <a:gd name="connsiteY1-108" fmla="*/ 942392 h 2207220"/>
                <a:gd name="connsiteX2-109" fmla="*/ 167951 w 2170113"/>
                <a:gd name="connsiteY2-110" fmla="*/ 0 h 2207220"/>
                <a:gd name="connsiteX3-111" fmla="*/ 2170113 w 2170113"/>
                <a:gd name="connsiteY3-112" fmla="*/ 1293922 h 2207220"/>
                <a:gd name="connsiteX4-113" fmla="*/ 1994738 w 2170113"/>
                <a:gd name="connsiteY4-114" fmla="*/ 2207220 h 2207220"/>
                <a:gd name="connsiteX0-115" fmla="*/ 2007309 w 2170113"/>
                <a:gd name="connsiteY0-116" fmla="*/ 2236998 h 2236998"/>
                <a:gd name="connsiteX1-117" fmla="*/ 0 w 2170113"/>
                <a:gd name="connsiteY1-118" fmla="*/ 942392 h 2236998"/>
                <a:gd name="connsiteX2-119" fmla="*/ 167951 w 2170113"/>
                <a:gd name="connsiteY2-120" fmla="*/ 0 h 2236998"/>
                <a:gd name="connsiteX3-121" fmla="*/ 2170113 w 2170113"/>
                <a:gd name="connsiteY3-122" fmla="*/ 1293922 h 2236998"/>
                <a:gd name="connsiteX4-123" fmla="*/ 2007309 w 2170113"/>
                <a:gd name="connsiteY4-124" fmla="*/ 2236998 h 2236998"/>
                <a:gd name="connsiteX0-125" fmla="*/ 2007309 w 2162988"/>
                <a:gd name="connsiteY0-126" fmla="*/ 2236998 h 2236998"/>
                <a:gd name="connsiteX1-127" fmla="*/ 0 w 2162988"/>
                <a:gd name="connsiteY1-128" fmla="*/ 942392 h 2236998"/>
                <a:gd name="connsiteX2-129" fmla="*/ 167951 w 2162988"/>
                <a:gd name="connsiteY2-130" fmla="*/ 0 h 2236998"/>
                <a:gd name="connsiteX3-131" fmla="*/ 2162988 w 2162988"/>
                <a:gd name="connsiteY3-132" fmla="*/ 1283436 h 2236998"/>
                <a:gd name="connsiteX4-133" fmla="*/ 2007309 w 2162988"/>
                <a:gd name="connsiteY4-134" fmla="*/ 2236998 h 2236998"/>
                <a:gd name="connsiteX0-135" fmla="*/ 2007309 w 2183960"/>
                <a:gd name="connsiteY0-136" fmla="*/ 2236998 h 2236998"/>
                <a:gd name="connsiteX1-137" fmla="*/ 0 w 2183960"/>
                <a:gd name="connsiteY1-138" fmla="*/ 942392 h 2236998"/>
                <a:gd name="connsiteX2-139" fmla="*/ 167951 w 2183960"/>
                <a:gd name="connsiteY2-140" fmla="*/ 0 h 2236998"/>
                <a:gd name="connsiteX3-141" fmla="*/ 2183960 w 2183960"/>
                <a:gd name="connsiteY3-142" fmla="*/ 1269183 h 2236998"/>
                <a:gd name="connsiteX4-143" fmla="*/ 2007309 w 2183960"/>
                <a:gd name="connsiteY4-144" fmla="*/ 2236998 h 2236998"/>
                <a:gd name="connsiteX0-145" fmla="*/ 2007309 w 2183088"/>
                <a:gd name="connsiteY0-146" fmla="*/ 2236998 h 2236998"/>
                <a:gd name="connsiteX1-147" fmla="*/ 0 w 2183088"/>
                <a:gd name="connsiteY1-148" fmla="*/ 942392 h 2236998"/>
                <a:gd name="connsiteX2-149" fmla="*/ 167951 w 2183088"/>
                <a:gd name="connsiteY2-150" fmla="*/ 0 h 2236998"/>
                <a:gd name="connsiteX3-151" fmla="*/ 2183088 w 2183088"/>
                <a:gd name="connsiteY3-152" fmla="*/ 1273755 h 2236998"/>
                <a:gd name="connsiteX4-153" fmla="*/ 2007309 w 2183088"/>
                <a:gd name="connsiteY4-154" fmla="*/ 2236998 h 2236998"/>
                <a:gd name="connsiteX0-155" fmla="*/ 2010466 w 2183088"/>
                <a:gd name="connsiteY0-156" fmla="*/ 2232864 h 2232864"/>
                <a:gd name="connsiteX1-157" fmla="*/ 0 w 2183088"/>
                <a:gd name="connsiteY1-158" fmla="*/ 942392 h 2232864"/>
                <a:gd name="connsiteX2-159" fmla="*/ 167951 w 2183088"/>
                <a:gd name="connsiteY2-160" fmla="*/ 0 h 2232864"/>
                <a:gd name="connsiteX3-161" fmla="*/ 2183088 w 2183088"/>
                <a:gd name="connsiteY3-162" fmla="*/ 1273755 h 2232864"/>
                <a:gd name="connsiteX4-163" fmla="*/ 2010466 w 2183088"/>
                <a:gd name="connsiteY4-164" fmla="*/ 2232864 h 2232864"/>
                <a:gd name="connsiteX0-165" fmla="*/ 2011338 w 2183088"/>
                <a:gd name="connsiteY0-166" fmla="*/ 2228294 h 2228294"/>
                <a:gd name="connsiteX1-167" fmla="*/ 0 w 2183088"/>
                <a:gd name="connsiteY1-168" fmla="*/ 942392 h 2228294"/>
                <a:gd name="connsiteX2-169" fmla="*/ 167951 w 2183088"/>
                <a:gd name="connsiteY2-170" fmla="*/ 0 h 2228294"/>
                <a:gd name="connsiteX3-171" fmla="*/ 2183088 w 2183088"/>
                <a:gd name="connsiteY3-172" fmla="*/ 1273755 h 2228294"/>
                <a:gd name="connsiteX4-173" fmla="*/ 2011338 w 2183088"/>
                <a:gd name="connsiteY4-174" fmla="*/ 2228294 h 2228294"/>
                <a:gd name="connsiteX0-175" fmla="*/ 2011338 w 2181780"/>
                <a:gd name="connsiteY0-176" fmla="*/ 2228294 h 2228294"/>
                <a:gd name="connsiteX1-177" fmla="*/ 0 w 2181780"/>
                <a:gd name="connsiteY1-178" fmla="*/ 942392 h 2228294"/>
                <a:gd name="connsiteX2-179" fmla="*/ 167951 w 2181780"/>
                <a:gd name="connsiteY2-180" fmla="*/ 0 h 2228294"/>
                <a:gd name="connsiteX3-181" fmla="*/ 2181780 w 2181780"/>
                <a:gd name="connsiteY3-182" fmla="*/ 1280612 h 2228294"/>
                <a:gd name="connsiteX4-183" fmla="*/ 2011338 w 2181780"/>
                <a:gd name="connsiteY4-184" fmla="*/ 2228294 h 2228294"/>
                <a:gd name="connsiteX0-185" fmla="*/ 2011338 w 2181780"/>
                <a:gd name="connsiteY0-186" fmla="*/ 2228294 h 2228294"/>
                <a:gd name="connsiteX1-187" fmla="*/ 0 w 2181780"/>
                <a:gd name="connsiteY1-188" fmla="*/ 942392 h 2228294"/>
                <a:gd name="connsiteX2-189" fmla="*/ 167951 w 2181780"/>
                <a:gd name="connsiteY2-190" fmla="*/ 0 h 2228294"/>
                <a:gd name="connsiteX3-191" fmla="*/ 2181780 w 2181780"/>
                <a:gd name="connsiteY3-192" fmla="*/ 1280612 h 2228294"/>
                <a:gd name="connsiteX4-193" fmla="*/ 2011338 w 2181780"/>
                <a:gd name="connsiteY4-194" fmla="*/ 2228294 h 2228294"/>
                <a:gd name="connsiteX0-195" fmla="*/ 2011338 w 2181780"/>
                <a:gd name="connsiteY0-196" fmla="*/ 2228294 h 2228294"/>
                <a:gd name="connsiteX1-197" fmla="*/ 0 w 2181780"/>
                <a:gd name="connsiteY1-198" fmla="*/ 942392 h 2228294"/>
                <a:gd name="connsiteX2-199" fmla="*/ 167951 w 2181780"/>
                <a:gd name="connsiteY2-200" fmla="*/ 0 h 2228294"/>
                <a:gd name="connsiteX3-201" fmla="*/ 2181780 w 2181780"/>
                <a:gd name="connsiteY3-202" fmla="*/ 1280612 h 2228294"/>
                <a:gd name="connsiteX4-203" fmla="*/ 2011338 w 2181780"/>
                <a:gd name="connsiteY4-204" fmla="*/ 2228294 h 2228294"/>
                <a:gd name="connsiteX0-205" fmla="*/ 2011338 w 2130627"/>
                <a:gd name="connsiteY0-206" fmla="*/ 2228294 h 2228294"/>
                <a:gd name="connsiteX1-207" fmla="*/ 0 w 2130627"/>
                <a:gd name="connsiteY1-208" fmla="*/ 942392 h 2228294"/>
                <a:gd name="connsiteX2-209" fmla="*/ 167951 w 2130627"/>
                <a:gd name="connsiteY2-210" fmla="*/ 0 h 2228294"/>
                <a:gd name="connsiteX3-211" fmla="*/ 2130627 w 2130627"/>
                <a:gd name="connsiteY3-212" fmla="*/ 1275590 h 2228294"/>
                <a:gd name="connsiteX4-213" fmla="*/ 2011338 w 2130627"/>
                <a:gd name="connsiteY4-214" fmla="*/ 2228294 h 2228294"/>
                <a:gd name="connsiteX0-215" fmla="*/ 2011338 w 2193644"/>
                <a:gd name="connsiteY0-216" fmla="*/ 2228294 h 2228294"/>
                <a:gd name="connsiteX1-217" fmla="*/ 0 w 2193644"/>
                <a:gd name="connsiteY1-218" fmla="*/ 942392 h 2228294"/>
                <a:gd name="connsiteX2-219" fmla="*/ 167951 w 2193644"/>
                <a:gd name="connsiteY2-220" fmla="*/ 0 h 2228294"/>
                <a:gd name="connsiteX3-221" fmla="*/ 2193644 w 2193644"/>
                <a:gd name="connsiteY3-222" fmla="*/ 1280506 h 2228294"/>
                <a:gd name="connsiteX4-223" fmla="*/ 2011338 w 2193644"/>
                <a:gd name="connsiteY4-224" fmla="*/ 2228294 h 2228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93644" h="2228294">
                  <a:moveTo>
                    <a:pt x="2011338" y="2228294"/>
                  </a:moveTo>
                  <a:lnTo>
                    <a:pt x="0" y="942392"/>
                  </a:lnTo>
                  <a:lnTo>
                    <a:pt x="167951" y="0"/>
                  </a:lnTo>
                  <a:lnTo>
                    <a:pt x="2193644" y="1280506"/>
                  </a:lnTo>
                  <a:lnTo>
                    <a:pt x="2011338" y="22282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" name="ïšḻïďê-Freeform: Shape 5"/>
            <p:cNvSpPr/>
            <p:nvPr/>
          </p:nvSpPr>
          <p:spPr>
            <a:xfrm>
              <a:off x="3737769" y="1532056"/>
              <a:ext cx="1082260" cy="1056283"/>
            </a:xfrm>
            <a:custGeom>
              <a:avLst/>
              <a:gdLst>
                <a:gd name="connsiteX0" fmla="*/ 2178424 w 2178424"/>
                <a:gd name="connsiteY0" fmla="*/ 0 h 2017059"/>
                <a:gd name="connsiteX1" fmla="*/ 376518 w 2178424"/>
                <a:gd name="connsiteY1" fmla="*/ 968189 h 2017059"/>
                <a:gd name="connsiteX2" fmla="*/ 35859 w 2178424"/>
                <a:gd name="connsiteY2" fmla="*/ 1129553 h 2017059"/>
                <a:gd name="connsiteX3" fmla="*/ 0 w 2178424"/>
                <a:gd name="connsiteY3" fmla="*/ 2017059 h 2017059"/>
                <a:gd name="connsiteX4" fmla="*/ 2169459 w 2178424"/>
                <a:gd name="connsiteY4" fmla="*/ 959224 h 2017059"/>
                <a:gd name="connsiteX5" fmla="*/ 2178424 w 2178424"/>
                <a:gd name="connsiteY5" fmla="*/ 0 h 2017059"/>
                <a:gd name="connsiteX0-1" fmla="*/ 2178424 w 2178424"/>
                <a:gd name="connsiteY0-2" fmla="*/ 0 h 2017059"/>
                <a:gd name="connsiteX1-3" fmla="*/ 376518 w 2178424"/>
                <a:gd name="connsiteY1-4" fmla="*/ 968189 h 2017059"/>
                <a:gd name="connsiteX2-5" fmla="*/ 3812 w 2178424"/>
                <a:gd name="connsiteY2-6" fmla="*/ 1123144 h 2017059"/>
                <a:gd name="connsiteX3-7" fmla="*/ 0 w 2178424"/>
                <a:gd name="connsiteY3-8" fmla="*/ 2017059 h 2017059"/>
                <a:gd name="connsiteX4-9" fmla="*/ 2169459 w 2178424"/>
                <a:gd name="connsiteY4-10" fmla="*/ 959224 h 2017059"/>
                <a:gd name="connsiteX5-11" fmla="*/ 2178424 w 2178424"/>
                <a:gd name="connsiteY5-12" fmla="*/ 0 h 2017059"/>
                <a:gd name="connsiteX0-13" fmla="*/ 2174933 w 2174933"/>
                <a:gd name="connsiteY0-14" fmla="*/ 0 h 2083289"/>
                <a:gd name="connsiteX1-15" fmla="*/ 373027 w 2174933"/>
                <a:gd name="connsiteY1-16" fmla="*/ 968189 h 2083289"/>
                <a:gd name="connsiteX2-17" fmla="*/ 321 w 2174933"/>
                <a:gd name="connsiteY2-18" fmla="*/ 1123144 h 2083289"/>
                <a:gd name="connsiteX3-19" fmla="*/ 782 w 2174933"/>
                <a:gd name="connsiteY3-20" fmla="*/ 2083289 h 2083289"/>
                <a:gd name="connsiteX4-21" fmla="*/ 2165968 w 2174933"/>
                <a:gd name="connsiteY4-22" fmla="*/ 959224 h 2083289"/>
                <a:gd name="connsiteX5-23" fmla="*/ 2174933 w 2174933"/>
                <a:gd name="connsiteY5-24" fmla="*/ 0 h 2083289"/>
                <a:gd name="connsiteX0-25" fmla="*/ 2174933 w 2174933"/>
                <a:gd name="connsiteY0-26" fmla="*/ 0 h 2083289"/>
                <a:gd name="connsiteX1-27" fmla="*/ 321 w 2174933"/>
                <a:gd name="connsiteY1-28" fmla="*/ 1123144 h 2083289"/>
                <a:gd name="connsiteX2-29" fmla="*/ 782 w 2174933"/>
                <a:gd name="connsiteY2-30" fmla="*/ 2083289 h 2083289"/>
                <a:gd name="connsiteX3-31" fmla="*/ 2165968 w 2174933"/>
                <a:gd name="connsiteY3-32" fmla="*/ 959224 h 2083289"/>
                <a:gd name="connsiteX4-33" fmla="*/ 2174933 w 2174933"/>
                <a:gd name="connsiteY4-34" fmla="*/ 0 h 2083289"/>
                <a:gd name="connsiteX0-35" fmla="*/ 2174933 w 2179359"/>
                <a:gd name="connsiteY0-36" fmla="*/ 0 h 2083289"/>
                <a:gd name="connsiteX1-37" fmla="*/ 321 w 2179359"/>
                <a:gd name="connsiteY1-38" fmla="*/ 1123144 h 2083289"/>
                <a:gd name="connsiteX2-39" fmla="*/ 782 w 2179359"/>
                <a:gd name="connsiteY2-40" fmla="*/ 2083289 h 2083289"/>
                <a:gd name="connsiteX3-41" fmla="*/ 2178787 w 2179359"/>
                <a:gd name="connsiteY3-42" fmla="*/ 978452 h 2083289"/>
                <a:gd name="connsiteX4-43" fmla="*/ 2174933 w 2179359"/>
                <a:gd name="connsiteY4-44" fmla="*/ 0 h 2083289"/>
                <a:gd name="connsiteX0-45" fmla="*/ 2174933 w 2179359"/>
                <a:gd name="connsiteY0-46" fmla="*/ 0 h 2083289"/>
                <a:gd name="connsiteX1-47" fmla="*/ 321 w 2179359"/>
                <a:gd name="connsiteY1-48" fmla="*/ 1123144 h 2083289"/>
                <a:gd name="connsiteX2-49" fmla="*/ 782 w 2179359"/>
                <a:gd name="connsiteY2-50" fmla="*/ 2083289 h 2083289"/>
                <a:gd name="connsiteX3-51" fmla="*/ 2178787 w 2179359"/>
                <a:gd name="connsiteY3-52" fmla="*/ 978452 h 2083289"/>
                <a:gd name="connsiteX4-53" fmla="*/ 2174933 w 2179359"/>
                <a:gd name="connsiteY4-54" fmla="*/ 0 h 2083289"/>
                <a:gd name="connsiteX0-55" fmla="*/ 2174933 w 2175427"/>
                <a:gd name="connsiteY0-56" fmla="*/ 0 h 2083289"/>
                <a:gd name="connsiteX1-57" fmla="*/ 321 w 2175427"/>
                <a:gd name="connsiteY1-58" fmla="*/ 1123144 h 2083289"/>
                <a:gd name="connsiteX2-59" fmla="*/ 782 w 2175427"/>
                <a:gd name="connsiteY2-60" fmla="*/ 2083289 h 2083289"/>
                <a:gd name="connsiteX3-61" fmla="*/ 2174514 w 2175427"/>
                <a:gd name="connsiteY3-62" fmla="*/ 976315 h 2083289"/>
                <a:gd name="connsiteX4-63" fmla="*/ 2174933 w 2175427"/>
                <a:gd name="connsiteY4-64" fmla="*/ 0 h 2083289"/>
                <a:gd name="connsiteX0-65" fmla="*/ 2183898 w 2183898"/>
                <a:gd name="connsiteY0-66" fmla="*/ 0 h 2074324"/>
                <a:gd name="connsiteX1-67" fmla="*/ 321 w 2183898"/>
                <a:gd name="connsiteY1-68" fmla="*/ 1114179 h 2074324"/>
                <a:gd name="connsiteX2-69" fmla="*/ 782 w 2183898"/>
                <a:gd name="connsiteY2-70" fmla="*/ 2074324 h 2074324"/>
                <a:gd name="connsiteX3-71" fmla="*/ 2174514 w 2183898"/>
                <a:gd name="connsiteY3-72" fmla="*/ 967350 h 2074324"/>
                <a:gd name="connsiteX4-73" fmla="*/ 2183898 w 2183898"/>
                <a:gd name="connsiteY4-74" fmla="*/ 0 h 2074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898" h="2074324">
                  <a:moveTo>
                    <a:pt x="2183898" y="0"/>
                  </a:moveTo>
                  <a:lnTo>
                    <a:pt x="321" y="1114179"/>
                  </a:lnTo>
                  <a:cubicBezTo>
                    <a:pt x="-950" y="1412151"/>
                    <a:pt x="2053" y="1776352"/>
                    <a:pt x="782" y="2074324"/>
                  </a:cubicBezTo>
                  <a:lnTo>
                    <a:pt x="2174514" y="967350"/>
                  </a:lnTo>
                  <a:cubicBezTo>
                    <a:pt x="2177502" y="647609"/>
                    <a:pt x="2180910" y="319741"/>
                    <a:pt x="2183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" name="ïšḻïďê-Rectangle 6"/>
            <p:cNvSpPr/>
            <p:nvPr/>
          </p:nvSpPr>
          <p:spPr>
            <a:xfrm>
              <a:off x="3263446" y="2096996"/>
              <a:ext cx="480886" cy="4941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ïšḻïďê-Freeform: Shape 7"/>
            <p:cNvSpPr/>
            <p:nvPr/>
          </p:nvSpPr>
          <p:spPr>
            <a:xfrm>
              <a:off x="3826883" y="915058"/>
              <a:ext cx="993147" cy="1106018"/>
            </a:xfrm>
            <a:custGeom>
              <a:avLst/>
              <a:gdLst>
                <a:gd name="connsiteX0" fmla="*/ 1912776 w 1931437"/>
                <a:gd name="connsiteY0" fmla="*/ 2118049 h 2118049"/>
                <a:gd name="connsiteX1" fmla="*/ 0 w 1931437"/>
                <a:gd name="connsiteY1" fmla="*/ 942392 h 2118049"/>
                <a:gd name="connsiteX2" fmla="*/ 167951 w 1931437"/>
                <a:gd name="connsiteY2" fmla="*/ 0 h 2118049"/>
                <a:gd name="connsiteX3" fmla="*/ 1931437 w 1931437"/>
                <a:gd name="connsiteY3" fmla="*/ 1147666 h 2118049"/>
                <a:gd name="connsiteX4" fmla="*/ 1931437 w 1931437"/>
                <a:gd name="connsiteY4" fmla="*/ 1147666 h 2118049"/>
                <a:gd name="connsiteX5" fmla="*/ 1912776 w 1931437"/>
                <a:gd name="connsiteY5" fmla="*/ 2118049 h 2118049"/>
                <a:gd name="connsiteX0-1" fmla="*/ 1928818 w 1931437"/>
                <a:gd name="connsiteY0-2" fmla="*/ 2120722 h 2120722"/>
                <a:gd name="connsiteX1-3" fmla="*/ 0 w 1931437"/>
                <a:gd name="connsiteY1-4" fmla="*/ 942392 h 2120722"/>
                <a:gd name="connsiteX2-5" fmla="*/ 167951 w 1931437"/>
                <a:gd name="connsiteY2-6" fmla="*/ 0 h 2120722"/>
                <a:gd name="connsiteX3-7" fmla="*/ 1931437 w 1931437"/>
                <a:gd name="connsiteY3-8" fmla="*/ 1147666 h 2120722"/>
                <a:gd name="connsiteX4-9" fmla="*/ 1931437 w 1931437"/>
                <a:gd name="connsiteY4-10" fmla="*/ 1147666 h 2120722"/>
                <a:gd name="connsiteX5-11" fmla="*/ 1928818 w 1931437"/>
                <a:gd name="connsiteY5-12" fmla="*/ 2120722 h 2120722"/>
                <a:gd name="connsiteX0-13" fmla="*/ 1928818 w 2006213"/>
                <a:gd name="connsiteY0-14" fmla="*/ 2120722 h 2120722"/>
                <a:gd name="connsiteX1-15" fmla="*/ 0 w 2006213"/>
                <a:gd name="connsiteY1-16" fmla="*/ 942392 h 2120722"/>
                <a:gd name="connsiteX2-17" fmla="*/ 167951 w 2006213"/>
                <a:gd name="connsiteY2-18" fmla="*/ 0 h 2120722"/>
                <a:gd name="connsiteX3-19" fmla="*/ 1931437 w 2006213"/>
                <a:gd name="connsiteY3-20" fmla="*/ 1147666 h 2120722"/>
                <a:gd name="connsiteX4-21" fmla="*/ 2006213 w 2006213"/>
                <a:gd name="connsiteY4-22" fmla="*/ 1205350 h 2120722"/>
                <a:gd name="connsiteX5-23" fmla="*/ 1928818 w 2006213"/>
                <a:gd name="connsiteY5-24" fmla="*/ 2120722 h 2120722"/>
                <a:gd name="connsiteX0-25" fmla="*/ 1928818 w 2006213"/>
                <a:gd name="connsiteY0-26" fmla="*/ 2120722 h 2120722"/>
                <a:gd name="connsiteX1-27" fmla="*/ 0 w 2006213"/>
                <a:gd name="connsiteY1-28" fmla="*/ 942392 h 2120722"/>
                <a:gd name="connsiteX2-29" fmla="*/ 167951 w 2006213"/>
                <a:gd name="connsiteY2-30" fmla="*/ 0 h 2120722"/>
                <a:gd name="connsiteX3-31" fmla="*/ 2006213 w 2006213"/>
                <a:gd name="connsiteY3-32" fmla="*/ 1205350 h 2120722"/>
                <a:gd name="connsiteX4-33" fmla="*/ 1928818 w 2006213"/>
                <a:gd name="connsiteY4-34" fmla="*/ 2120722 h 2120722"/>
                <a:gd name="connsiteX0-35" fmla="*/ 2001458 w 2006213"/>
                <a:gd name="connsiteY0-36" fmla="*/ 2171996 h 2171996"/>
                <a:gd name="connsiteX1-37" fmla="*/ 0 w 2006213"/>
                <a:gd name="connsiteY1-38" fmla="*/ 942392 h 2171996"/>
                <a:gd name="connsiteX2-39" fmla="*/ 167951 w 2006213"/>
                <a:gd name="connsiteY2-40" fmla="*/ 0 h 2171996"/>
                <a:gd name="connsiteX3-41" fmla="*/ 2006213 w 2006213"/>
                <a:gd name="connsiteY3-42" fmla="*/ 1205350 h 2171996"/>
                <a:gd name="connsiteX4-43" fmla="*/ 2001458 w 2006213"/>
                <a:gd name="connsiteY4-44" fmla="*/ 2171996 h 2171996"/>
                <a:gd name="connsiteX0-45" fmla="*/ 2001458 w 2004076"/>
                <a:gd name="connsiteY0-46" fmla="*/ 2171996 h 2171996"/>
                <a:gd name="connsiteX1-47" fmla="*/ 0 w 2004076"/>
                <a:gd name="connsiteY1-48" fmla="*/ 942392 h 2171996"/>
                <a:gd name="connsiteX2-49" fmla="*/ 167951 w 2004076"/>
                <a:gd name="connsiteY2-50" fmla="*/ 0 h 2171996"/>
                <a:gd name="connsiteX3-51" fmla="*/ 2004076 w 2004076"/>
                <a:gd name="connsiteY3-52" fmla="*/ 1207487 h 2171996"/>
                <a:gd name="connsiteX4-53" fmla="*/ 2001458 w 2004076"/>
                <a:gd name="connsiteY4-54" fmla="*/ 2171996 h 21719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04076" h="2171996">
                  <a:moveTo>
                    <a:pt x="2001458" y="2171996"/>
                  </a:moveTo>
                  <a:lnTo>
                    <a:pt x="0" y="942392"/>
                  </a:lnTo>
                  <a:lnTo>
                    <a:pt x="167951" y="0"/>
                  </a:lnTo>
                  <a:lnTo>
                    <a:pt x="2004076" y="1207487"/>
                  </a:lnTo>
                  <a:cubicBezTo>
                    <a:pt x="2003203" y="1528990"/>
                    <a:pt x="2002331" y="1850493"/>
                    <a:pt x="2001458" y="217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ïšḻïďê-Freeform: Shape 8"/>
            <p:cNvSpPr/>
            <p:nvPr/>
          </p:nvSpPr>
          <p:spPr>
            <a:xfrm>
              <a:off x="3758578" y="2549523"/>
              <a:ext cx="1082260" cy="1056283"/>
            </a:xfrm>
            <a:custGeom>
              <a:avLst/>
              <a:gdLst>
                <a:gd name="connsiteX0" fmla="*/ 2178424 w 2178424"/>
                <a:gd name="connsiteY0" fmla="*/ 0 h 2017059"/>
                <a:gd name="connsiteX1" fmla="*/ 376518 w 2178424"/>
                <a:gd name="connsiteY1" fmla="*/ 968189 h 2017059"/>
                <a:gd name="connsiteX2" fmla="*/ 35859 w 2178424"/>
                <a:gd name="connsiteY2" fmla="*/ 1129553 h 2017059"/>
                <a:gd name="connsiteX3" fmla="*/ 0 w 2178424"/>
                <a:gd name="connsiteY3" fmla="*/ 2017059 h 2017059"/>
                <a:gd name="connsiteX4" fmla="*/ 2169459 w 2178424"/>
                <a:gd name="connsiteY4" fmla="*/ 959224 h 2017059"/>
                <a:gd name="connsiteX5" fmla="*/ 2178424 w 2178424"/>
                <a:gd name="connsiteY5" fmla="*/ 0 h 2017059"/>
                <a:gd name="connsiteX0-1" fmla="*/ 2178424 w 2178424"/>
                <a:gd name="connsiteY0-2" fmla="*/ 0 h 2017059"/>
                <a:gd name="connsiteX1-3" fmla="*/ 376518 w 2178424"/>
                <a:gd name="connsiteY1-4" fmla="*/ 968189 h 2017059"/>
                <a:gd name="connsiteX2-5" fmla="*/ 3812 w 2178424"/>
                <a:gd name="connsiteY2-6" fmla="*/ 1123144 h 2017059"/>
                <a:gd name="connsiteX3-7" fmla="*/ 0 w 2178424"/>
                <a:gd name="connsiteY3-8" fmla="*/ 2017059 h 2017059"/>
                <a:gd name="connsiteX4-9" fmla="*/ 2169459 w 2178424"/>
                <a:gd name="connsiteY4-10" fmla="*/ 959224 h 2017059"/>
                <a:gd name="connsiteX5-11" fmla="*/ 2178424 w 2178424"/>
                <a:gd name="connsiteY5-12" fmla="*/ 0 h 2017059"/>
                <a:gd name="connsiteX0-13" fmla="*/ 2174933 w 2174933"/>
                <a:gd name="connsiteY0-14" fmla="*/ 0 h 2083289"/>
                <a:gd name="connsiteX1-15" fmla="*/ 373027 w 2174933"/>
                <a:gd name="connsiteY1-16" fmla="*/ 968189 h 2083289"/>
                <a:gd name="connsiteX2-17" fmla="*/ 321 w 2174933"/>
                <a:gd name="connsiteY2-18" fmla="*/ 1123144 h 2083289"/>
                <a:gd name="connsiteX3-19" fmla="*/ 782 w 2174933"/>
                <a:gd name="connsiteY3-20" fmla="*/ 2083289 h 2083289"/>
                <a:gd name="connsiteX4-21" fmla="*/ 2165968 w 2174933"/>
                <a:gd name="connsiteY4-22" fmla="*/ 959224 h 2083289"/>
                <a:gd name="connsiteX5-23" fmla="*/ 2174933 w 2174933"/>
                <a:gd name="connsiteY5-24" fmla="*/ 0 h 2083289"/>
                <a:gd name="connsiteX0-25" fmla="*/ 2174933 w 2174933"/>
                <a:gd name="connsiteY0-26" fmla="*/ 0 h 2083289"/>
                <a:gd name="connsiteX1-27" fmla="*/ 321 w 2174933"/>
                <a:gd name="connsiteY1-28" fmla="*/ 1123144 h 2083289"/>
                <a:gd name="connsiteX2-29" fmla="*/ 782 w 2174933"/>
                <a:gd name="connsiteY2-30" fmla="*/ 2083289 h 2083289"/>
                <a:gd name="connsiteX3-31" fmla="*/ 2165968 w 2174933"/>
                <a:gd name="connsiteY3-32" fmla="*/ 959224 h 2083289"/>
                <a:gd name="connsiteX4-33" fmla="*/ 2174933 w 2174933"/>
                <a:gd name="connsiteY4-34" fmla="*/ 0 h 2083289"/>
                <a:gd name="connsiteX0-35" fmla="*/ 2174933 w 2179359"/>
                <a:gd name="connsiteY0-36" fmla="*/ 0 h 2083289"/>
                <a:gd name="connsiteX1-37" fmla="*/ 321 w 2179359"/>
                <a:gd name="connsiteY1-38" fmla="*/ 1123144 h 2083289"/>
                <a:gd name="connsiteX2-39" fmla="*/ 782 w 2179359"/>
                <a:gd name="connsiteY2-40" fmla="*/ 2083289 h 2083289"/>
                <a:gd name="connsiteX3-41" fmla="*/ 2178787 w 2179359"/>
                <a:gd name="connsiteY3-42" fmla="*/ 978452 h 2083289"/>
                <a:gd name="connsiteX4-43" fmla="*/ 2174933 w 2179359"/>
                <a:gd name="connsiteY4-44" fmla="*/ 0 h 2083289"/>
                <a:gd name="connsiteX0-45" fmla="*/ 2174933 w 2179359"/>
                <a:gd name="connsiteY0-46" fmla="*/ 0 h 2083289"/>
                <a:gd name="connsiteX1-47" fmla="*/ 321 w 2179359"/>
                <a:gd name="connsiteY1-48" fmla="*/ 1123144 h 2083289"/>
                <a:gd name="connsiteX2-49" fmla="*/ 782 w 2179359"/>
                <a:gd name="connsiteY2-50" fmla="*/ 2083289 h 2083289"/>
                <a:gd name="connsiteX3-51" fmla="*/ 2178787 w 2179359"/>
                <a:gd name="connsiteY3-52" fmla="*/ 978452 h 2083289"/>
                <a:gd name="connsiteX4-53" fmla="*/ 2174933 w 2179359"/>
                <a:gd name="connsiteY4-54" fmla="*/ 0 h 2083289"/>
                <a:gd name="connsiteX0-55" fmla="*/ 2174933 w 2175427"/>
                <a:gd name="connsiteY0-56" fmla="*/ 0 h 2083289"/>
                <a:gd name="connsiteX1-57" fmla="*/ 321 w 2175427"/>
                <a:gd name="connsiteY1-58" fmla="*/ 1123144 h 2083289"/>
                <a:gd name="connsiteX2-59" fmla="*/ 782 w 2175427"/>
                <a:gd name="connsiteY2-60" fmla="*/ 2083289 h 2083289"/>
                <a:gd name="connsiteX3-61" fmla="*/ 2174514 w 2175427"/>
                <a:gd name="connsiteY3-62" fmla="*/ 976315 h 2083289"/>
                <a:gd name="connsiteX4-63" fmla="*/ 2174933 w 2175427"/>
                <a:gd name="connsiteY4-64" fmla="*/ 0 h 2083289"/>
                <a:gd name="connsiteX0-65" fmla="*/ 2183898 w 2183898"/>
                <a:gd name="connsiteY0-66" fmla="*/ 0 h 2074324"/>
                <a:gd name="connsiteX1-67" fmla="*/ 321 w 2183898"/>
                <a:gd name="connsiteY1-68" fmla="*/ 1114179 h 2074324"/>
                <a:gd name="connsiteX2-69" fmla="*/ 782 w 2183898"/>
                <a:gd name="connsiteY2-70" fmla="*/ 2074324 h 2074324"/>
                <a:gd name="connsiteX3-71" fmla="*/ 2174514 w 2183898"/>
                <a:gd name="connsiteY3-72" fmla="*/ 967350 h 2074324"/>
                <a:gd name="connsiteX4-73" fmla="*/ 2183898 w 2183898"/>
                <a:gd name="connsiteY4-74" fmla="*/ 0 h 2074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898" h="2074324">
                  <a:moveTo>
                    <a:pt x="2183898" y="0"/>
                  </a:moveTo>
                  <a:lnTo>
                    <a:pt x="321" y="1114179"/>
                  </a:lnTo>
                  <a:cubicBezTo>
                    <a:pt x="-950" y="1412151"/>
                    <a:pt x="2053" y="1776352"/>
                    <a:pt x="782" y="2074324"/>
                  </a:cubicBezTo>
                  <a:lnTo>
                    <a:pt x="2174514" y="967350"/>
                  </a:lnTo>
                  <a:cubicBezTo>
                    <a:pt x="2177502" y="647609"/>
                    <a:pt x="2180910" y="319741"/>
                    <a:pt x="2183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îŝḷîḓé-Rectangle 9"/>
            <p:cNvSpPr/>
            <p:nvPr/>
          </p:nvSpPr>
          <p:spPr>
            <a:xfrm>
              <a:off x="4835424" y="2541876"/>
              <a:ext cx="480886" cy="4941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îŝḷîḓé-Freeform: Shape 10"/>
            <p:cNvSpPr/>
            <p:nvPr/>
          </p:nvSpPr>
          <p:spPr>
            <a:xfrm rot="20951917">
              <a:off x="3770439" y="3018945"/>
              <a:ext cx="1104091" cy="1134687"/>
            </a:xfrm>
            <a:custGeom>
              <a:avLst/>
              <a:gdLst>
                <a:gd name="connsiteX0" fmla="*/ 1912776 w 1931437"/>
                <a:gd name="connsiteY0" fmla="*/ 2118049 h 2118049"/>
                <a:gd name="connsiteX1" fmla="*/ 0 w 1931437"/>
                <a:gd name="connsiteY1" fmla="*/ 942392 h 2118049"/>
                <a:gd name="connsiteX2" fmla="*/ 167951 w 1931437"/>
                <a:gd name="connsiteY2" fmla="*/ 0 h 2118049"/>
                <a:gd name="connsiteX3" fmla="*/ 1931437 w 1931437"/>
                <a:gd name="connsiteY3" fmla="*/ 1147666 h 2118049"/>
                <a:gd name="connsiteX4" fmla="*/ 1931437 w 1931437"/>
                <a:gd name="connsiteY4" fmla="*/ 1147666 h 2118049"/>
                <a:gd name="connsiteX5" fmla="*/ 1912776 w 1931437"/>
                <a:gd name="connsiteY5" fmla="*/ 2118049 h 2118049"/>
                <a:gd name="connsiteX0-1" fmla="*/ 1928818 w 1931437"/>
                <a:gd name="connsiteY0-2" fmla="*/ 2120722 h 2120722"/>
                <a:gd name="connsiteX1-3" fmla="*/ 0 w 1931437"/>
                <a:gd name="connsiteY1-4" fmla="*/ 942392 h 2120722"/>
                <a:gd name="connsiteX2-5" fmla="*/ 167951 w 1931437"/>
                <a:gd name="connsiteY2-6" fmla="*/ 0 h 2120722"/>
                <a:gd name="connsiteX3-7" fmla="*/ 1931437 w 1931437"/>
                <a:gd name="connsiteY3-8" fmla="*/ 1147666 h 2120722"/>
                <a:gd name="connsiteX4-9" fmla="*/ 1931437 w 1931437"/>
                <a:gd name="connsiteY4-10" fmla="*/ 1147666 h 2120722"/>
                <a:gd name="connsiteX5-11" fmla="*/ 1928818 w 1931437"/>
                <a:gd name="connsiteY5-12" fmla="*/ 2120722 h 2120722"/>
                <a:gd name="connsiteX0-13" fmla="*/ 1928818 w 2006213"/>
                <a:gd name="connsiteY0-14" fmla="*/ 2120722 h 2120722"/>
                <a:gd name="connsiteX1-15" fmla="*/ 0 w 2006213"/>
                <a:gd name="connsiteY1-16" fmla="*/ 942392 h 2120722"/>
                <a:gd name="connsiteX2-17" fmla="*/ 167951 w 2006213"/>
                <a:gd name="connsiteY2-18" fmla="*/ 0 h 2120722"/>
                <a:gd name="connsiteX3-19" fmla="*/ 1931437 w 2006213"/>
                <a:gd name="connsiteY3-20" fmla="*/ 1147666 h 2120722"/>
                <a:gd name="connsiteX4-21" fmla="*/ 2006213 w 2006213"/>
                <a:gd name="connsiteY4-22" fmla="*/ 1205350 h 2120722"/>
                <a:gd name="connsiteX5-23" fmla="*/ 1928818 w 2006213"/>
                <a:gd name="connsiteY5-24" fmla="*/ 2120722 h 2120722"/>
                <a:gd name="connsiteX0-25" fmla="*/ 1928818 w 2006213"/>
                <a:gd name="connsiteY0-26" fmla="*/ 2120722 h 2120722"/>
                <a:gd name="connsiteX1-27" fmla="*/ 0 w 2006213"/>
                <a:gd name="connsiteY1-28" fmla="*/ 942392 h 2120722"/>
                <a:gd name="connsiteX2-29" fmla="*/ 167951 w 2006213"/>
                <a:gd name="connsiteY2-30" fmla="*/ 0 h 2120722"/>
                <a:gd name="connsiteX3-31" fmla="*/ 2006213 w 2006213"/>
                <a:gd name="connsiteY3-32" fmla="*/ 1205350 h 2120722"/>
                <a:gd name="connsiteX4-33" fmla="*/ 1928818 w 2006213"/>
                <a:gd name="connsiteY4-34" fmla="*/ 2120722 h 2120722"/>
                <a:gd name="connsiteX0-35" fmla="*/ 2001458 w 2006213"/>
                <a:gd name="connsiteY0-36" fmla="*/ 2171996 h 2171996"/>
                <a:gd name="connsiteX1-37" fmla="*/ 0 w 2006213"/>
                <a:gd name="connsiteY1-38" fmla="*/ 942392 h 2171996"/>
                <a:gd name="connsiteX2-39" fmla="*/ 167951 w 2006213"/>
                <a:gd name="connsiteY2-40" fmla="*/ 0 h 2171996"/>
                <a:gd name="connsiteX3-41" fmla="*/ 2006213 w 2006213"/>
                <a:gd name="connsiteY3-42" fmla="*/ 1205350 h 2171996"/>
                <a:gd name="connsiteX4-43" fmla="*/ 2001458 w 2006213"/>
                <a:gd name="connsiteY4-44" fmla="*/ 2171996 h 2171996"/>
                <a:gd name="connsiteX0-45" fmla="*/ 2001458 w 2004076"/>
                <a:gd name="connsiteY0-46" fmla="*/ 2171996 h 2171996"/>
                <a:gd name="connsiteX1-47" fmla="*/ 0 w 2004076"/>
                <a:gd name="connsiteY1-48" fmla="*/ 942392 h 2171996"/>
                <a:gd name="connsiteX2-49" fmla="*/ 167951 w 2004076"/>
                <a:gd name="connsiteY2-50" fmla="*/ 0 h 2171996"/>
                <a:gd name="connsiteX3-51" fmla="*/ 2004076 w 2004076"/>
                <a:gd name="connsiteY3-52" fmla="*/ 1207487 h 2171996"/>
                <a:gd name="connsiteX4-53" fmla="*/ 2001458 w 2004076"/>
                <a:gd name="connsiteY4-54" fmla="*/ 2171996 h 2171996"/>
                <a:gd name="connsiteX0-55" fmla="*/ 2001458 w 2170113"/>
                <a:gd name="connsiteY0-56" fmla="*/ 2171996 h 2171996"/>
                <a:gd name="connsiteX1-57" fmla="*/ 0 w 2170113"/>
                <a:gd name="connsiteY1-58" fmla="*/ 942392 h 2171996"/>
                <a:gd name="connsiteX2-59" fmla="*/ 167951 w 2170113"/>
                <a:gd name="connsiteY2-60" fmla="*/ 0 h 2171996"/>
                <a:gd name="connsiteX3-61" fmla="*/ 2170113 w 2170113"/>
                <a:gd name="connsiteY3-62" fmla="*/ 1293922 h 2171996"/>
                <a:gd name="connsiteX4-63" fmla="*/ 2001458 w 2170113"/>
                <a:gd name="connsiteY4-64" fmla="*/ 2171996 h 2171996"/>
                <a:gd name="connsiteX0-65" fmla="*/ 1994738 w 2170113"/>
                <a:gd name="connsiteY0-66" fmla="*/ 2207220 h 2207220"/>
                <a:gd name="connsiteX1-67" fmla="*/ 0 w 2170113"/>
                <a:gd name="connsiteY1-68" fmla="*/ 942392 h 2207220"/>
                <a:gd name="connsiteX2-69" fmla="*/ 167951 w 2170113"/>
                <a:gd name="connsiteY2-70" fmla="*/ 0 h 2207220"/>
                <a:gd name="connsiteX3-71" fmla="*/ 2170113 w 2170113"/>
                <a:gd name="connsiteY3-72" fmla="*/ 1293922 h 2207220"/>
                <a:gd name="connsiteX4-73" fmla="*/ 1994738 w 2170113"/>
                <a:gd name="connsiteY4-74" fmla="*/ 2207220 h 2207220"/>
                <a:gd name="connsiteX0-75" fmla="*/ 1994738 w 2170113"/>
                <a:gd name="connsiteY0-76" fmla="*/ 2207220 h 2207220"/>
                <a:gd name="connsiteX1-77" fmla="*/ 0 w 2170113"/>
                <a:gd name="connsiteY1-78" fmla="*/ 942392 h 2207220"/>
                <a:gd name="connsiteX2-79" fmla="*/ 167951 w 2170113"/>
                <a:gd name="connsiteY2-80" fmla="*/ 0 h 2207220"/>
                <a:gd name="connsiteX3-81" fmla="*/ 2170113 w 2170113"/>
                <a:gd name="connsiteY3-82" fmla="*/ 1293922 h 2207220"/>
                <a:gd name="connsiteX4-83" fmla="*/ 1994738 w 2170113"/>
                <a:gd name="connsiteY4-84" fmla="*/ 2207220 h 2207220"/>
                <a:gd name="connsiteX0-85" fmla="*/ 1994738 w 2170113"/>
                <a:gd name="connsiteY0-86" fmla="*/ 2207220 h 2207220"/>
                <a:gd name="connsiteX1-87" fmla="*/ 0 w 2170113"/>
                <a:gd name="connsiteY1-88" fmla="*/ 942392 h 2207220"/>
                <a:gd name="connsiteX2-89" fmla="*/ 167951 w 2170113"/>
                <a:gd name="connsiteY2-90" fmla="*/ 0 h 2207220"/>
                <a:gd name="connsiteX3-91" fmla="*/ 2170113 w 2170113"/>
                <a:gd name="connsiteY3-92" fmla="*/ 1293922 h 2207220"/>
                <a:gd name="connsiteX4-93" fmla="*/ 1994738 w 2170113"/>
                <a:gd name="connsiteY4-94" fmla="*/ 2207220 h 2207220"/>
                <a:gd name="connsiteX0-95" fmla="*/ 1994738 w 2170113"/>
                <a:gd name="connsiteY0-96" fmla="*/ 2207220 h 2207220"/>
                <a:gd name="connsiteX1-97" fmla="*/ 0 w 2170113"/>
                <a:gd name="connsiteY1-98" fmla="*/ 942392 h 2207220"/>
                <a:gd name="connsiteX2-99" fmla="*/ 167951 w 2170113"/>
                <a:gd name="connsiteY2-100" fmla="*/ 0 h 2207220"/>
                <a:gd name="connsiteX3-101" fmla="*/ 2170113 w 2170113"/>
                <a:gd name="connsiteY3-102" fmla="*/ 1293922 h 2207220"/>
                <a:gd name="connsiteX4-103" fmla="*/ 1994738 w 2170113"/>
                <a:gd name="connsiteY4-104" fmla="*/ 2207220 h 2207220"/>
                <a:gd name="connsiteX0-105" fmla="*/ 1994738 w 2170113"/>
                <a:gd name="connsiteY0-106" fmla="*/ 2207220 h 2207220"/>
                <a:gd name="connsiteX1-107" fmla="*/ 0 w 2170113"/>
                <a:gd name="connsiteY1-108" fmla="*/ 942392 h 2207220"/>
                <a:gd name="connsiteX2-109" fmla="*/ 167951 w 2170113"/>
                <a:gd name="connsiteY2-110" fmla="*/ 0 h 2207220"/>
                <a:gd name="connsiteX3-111" fmla="*/ 2170113 w 2170113"/>
                <a:gd name="connsiteY3-112" fmla="*/ 1293922 h 2207220"/>
                <a:gd name="connsiteX4-113" fmla="*/ 1994738 w 2170113"/>
                <a:gd name="connsiteY4-114" fmla="*/ 2207220 h 2207220"/>
                <a:gd name="connsiteX0-115" fmla="*/ 2007309 w 2170113"/>
                <a:gd name="connsiteY0-116" fmla="*/ 2236998 h 2236998"/>
                <a:gd name="connsiteX1-117" fmla="*/ 0 w 2170113"/>
                <a:gd name="connsiteY1-118" fmla="*/ 942392 h 2236998"/>
                <a:gd name="connsiteX2-119" fmla="*/ 167951 w 2170113"/>
                <a:gd name="connsiteY2-120" fmla="*/ 0 h 2236998"/>
                <a:gd name="connsiteX3-121" fmla="*/ 2170113 w 2170113"/>
                <a:gd name="connsiteY3-122" fmla="*/ 1293922 h 2236998"/>
                <a:gd name="connsiteX4-123" fmla="*/ 2007309 w 2170113"/>
                <a:gd name="connsiteY4-124" fmla="*/ 2236998 h 2236998"/>
                <a:gd name="connsiteX0-125" fmla="*/ 2007309 w 2162988"/>
                <a:gd name="connsiteY0-126" fmla="*/ 2236998 h 2236998"/>
                <a:gd name="connsiteX1-127" fmla="*/ 0 w 2162988"/>
                <a:gd name="connsiteY1-128" fmla="*/ 942392 h 2236998"/>
                <a:gd name="connsiteX2-129" fmla="*/ 167951 w 2162988"/>
                <a:gd name="connsiteY2-130" fmla="*/ 0 h 2236998"/>
                <a:gd name="connsiteX3-131" fmla="*/ 2162988 w 2162988"/>
                <a:gd name="connsiteY3-132" fmla="*/ 1283436 h 2236998"/>
                <a:gd name="connsiteX4-133" fmla="*/ 2007309 w 2162988"/>
                <a:gd name="connsiteY4-134" fmla="*/ 2236998 h 2236998"/>
                <a:gd name="connsiteX0-135" fmla="*/ 2007309 w 2183960"/>
                <a:gd name="connsiteY0-136" fmla="*/ 2236998 h 2236998"/>
                <a:gd name="connsiteX1-137" fmla="*/ 0 w 2183960"/>
                <a:gd name="connsiteY1-138" fmla="*/ 942392 h 2236998"/>
                <a:gd name="connsiteX2-139" fmla="*/ 167951 w 2183960"/>
                <a:gd name="connsiteY2-140" fmla="*/ 0 h 2236998"/>
                <a:gd name="connsiteX3-141" fmla="*/ 2183960 w 2183960"/>
                <a:gd name="connsiteY3-142" fmla="*/ 1269183 h 2236998"/>
                <a:gd name="connsiteX4-143" fmla="*/ 2007309 w 2183960"/>
                <a:gd name="connsiteY4-144" fmla="*/ 2236998 h 2236998"/>
                <a:gd name="connsiteX0-145" fmla="*/ 2007309 w 2183088"/>
                <a:gd name="connsiteY0-146" fmla="*/ 2236998 h 2236998"/>
                <a:gd name="connsiteX1-147" fmla="*/ 0 w 2183088"/>
                <a:gd name="connsiteY1-148" fmla="*/ 942392 h 2236998"/>
                <a:gd name="connsiteX2-149" fmla="*/ 167951 w 2183088"/>
                <a:gd name="connsiteY2-150" fmla="*/ 0 h 2236998"/>
                <a:gd name="connsiteX3-151" fmla="*/ 2183088 w 2183088"/>
                <a:gd name="connsiteY3-152" fmla="*/ 1273755 h 2236998"/>
                <a:gd name="connsiteX4-153" fmla="*/ 2007309 w 2183088"/>
                <a:gd name="connsiteY4-154" fmla="*/ 2236998 h 2236998"/>
                <a:gd name="connsiteX0-155" fmla="*/ 2010466 w 2183088"/>
                <a:gd name="connsiteY0-156" fmla="*/ 2232864 h 2232864"/>
                <a:gd name="connsiteX1-157" fmla="*/ 0 w 2183088"/>
                <a:gd name="connsiteY1-158" fmla="*/ 942392 h 2232864"/>
                <a:gd name="connsiteX2-159" fmla="*/ 167951 w 2183088"/>
                <a:gd name="connsiteY2-160" fmla="*/ 0 h 2232864"/>
                <a:gd name="connsiteX3-161" fmla="*/ 2183088 w 2183088"/>
                <a:gd name="connsiteY3-162" fmla="*/ 1273755 h 2232864"/>
                <a:gd name="connsiteX4-163" fmla="*/ 2010466 w 2183088"/>
                <a:gd name="connsiteY4-164" fmla="*/ 2232864 h 2232864"/>
                <a:gd name="connsiteX0-165" fmla="*/ 2011338 w 2183088"/>
                <a:gd name="connsiteY0-166" fmla="*/ 2228294 h 2228294"/>
                <a:gd name="connsiteX1-167" fmla="*/ 0 w 2183088"/>
                <a:gd name="connsiteY1-168" fmla="*/ 942392 h 2228294"/>
                <a:gd name="connsiteX2-169" fmla="*/ 167951 w 2183088"/>
                <a:gd name="connsiteY2-170" fmla="*/ 0 h 2228294"/>
                <a:gd name="connsiteX3-171" fmla="*/ 2183088 w 2183088"/>
                <a:gd name="connsiteY3-172" fmla="*/ 1273755 h 2228294"/>
                <a:gd name="connsiteX4-173" fmla="*/ 2011338 w 2183088"/>
                <a:gd name="connsiteY4-174" fmla="*/ 2228294 h 2228294"/>
                <a:gd name="connsiteX0-175" fmla="*/ 2011338 w 2181780"/>
                <a:gd name="connsiteY0-176" fmla="*/ 2228294 h 2228294"/>
                <a:gd name="connsiteX1-177" fmla="*/ 0 w 2181780"/>
                <a:gd name="connsiteY1-178" fmla="*/ 942392 h 2228294"/>
                <a:gd name="connsiteX2-179" fmla="*/ 167951 w 2181780"/>
                <a:gd name="connsiteY2-180" fmla="*/ 0 h 2228294"/>
                <a:gd name="connsiteX3-181" fmla="*/ 2181780 w 2181780"/>
                <a:gd name="connsiteY3-182" fmla="*/ 1280612 h 2228294"/>
                <a:gd name="connsiteX4-183" fmla="*/ 2011338 w 2181780"/>
                <a:gd name="connsiteY4-184" fmla="*/ 2228294 h 2228294"/>
                <a:gd name="connsiteX0-185" fmla="*/ 2011338 w 2181780"/>
                <a:gd name="connsiteY0-186" fmla="*/ 2228294 h 2228294"/>
                <a:gd name="connsiteX1-187" fmla="*/ 0 w 2181780"/>
                <a:gd name="connsiteY1-188" fmla="*/ 942392 h 2228294"/>
                <a:gd name="connsiteX2-189" fmla="*/ 167951 w 2181780"/>
                <a:gd name="connsiteY2-190" fmla="*/ 0 h 2228294"/>
                <a:gd name="connsiteX3-191" fmla="*/ 2181780 w 2181780"/>
                <a:gd name="connsiteY3-192" fmla="*/ 1280612 h 2228294"/>
                <a:gd name="connsiteX4-193" fmla="*/ 2011338 w 2181780"/>
                <a:gd name="connsiteY4-194" fmla="*/ 2228294 h 2228294"/>
                <a:gd name="connsiteX0-195" fmla="*/ 2011338 w 2181780"/>
                <a:gd name="connsiteY0-196" fmla="*/ 2228294 h 2228294"/>
                <a:gd name="connsiteX1-197" fmla="*/ 0 w 2181780"/>
                <a:gd name="connsiteY1-198" fmla="*/ 942392 h 2228294"/>
                <a:gd name="connsiteX2-199" fmla="*/ 167951 w 2181780"/>
                <a:gd name="connsiteY2-200" fmla="*/ 0 h 2228294"/>
                <a:gd name="connsiteX3-201" fmla="*/ 2181780 w 2181780"/>
                <a:gd name="connsiteY3-202" fmla="*/ 1280612 h 2228294"/>
                <a:gd name="connsiteX4-203" fmla="*/ 2011338 w 2181780"/>
                <a:gd name="connsiteY4-204" fmla="*/ 2228294 h 2228294"/>
                <a:gd name="connsiteX0-205" fmla="*/ 2011338 w 2130627"/>
                <a:gd name="connsiteY0-206" fmla="*/ 2228294 h 2228294"/>
                <a:gd name="connsiteX1-207" fmla="*/ 0 w 2130627"/>
                <a:gd name="connsiteY1-208" fmla="*/ 942392 h 2228294"/>
                <a:gd name="connsiteX2-209" fmla="*/ 167951 w 2130627"/>
                <a:gd name="connsiteY2-210" fmla="*/ 0 h 2228294"/>
                <a:gd name="connsiteX3-211" fmla="*/ 2130627 w 2130627"/>
                <a:gd name="connsiteY3-212" fmla="*/ 1275590 h 2228294"/>
                <a:gd name="connsiteX4-213" fmla="*/ 2011338 w 2130627"/>
                <a:gd name="connsiteY4-214" fmla="*/ 2228294 h 2228294"/>
                <a:gd name="connsiteX0-215" fmla="*/ 2011338 w 2193644"/>
                <a:gd name="connsiteY0-216" fmla="*/ 2228294 h 2228294"/>
                <a:gd name="connsiteX1-217" fmla="*/ 0 w 2193644"/>
                <a:gd name="connsiteY1-218" fmla="*/ 942392 h 2228294"/>
                <a:gd name="connsiteX2-219" fmla="*/ 167951 w 2193644"/>
                <a:gd name="connsiteY2-220" fmla="*/ 0 h 2228294"/>
                <a:gd name="connsiteX3-221" fmla="*/ 2193644 w 2193644"/>
                <a:gd name="connsiteY3-222" fmla="*/ 1280506 h 2228294"/>
                <a:gd name="connsiteX4-223" fmla="*/ 2011338 w 2193644"/>
                <a:gd name="connsiteY4-224" fmla="*/ 2228294 h 2228294"/>
                <a:gd name="connsiteX0-225" fmla="*/ 2011338 w 2223525"/>
                <a:gd name="connsiteY0-226" fmla="*/ 2228294 h 2228294"/>
                <a:gd name="connsiteX1-227" fmla="*/ 0 w 2223525"/>
                <a:gd name="connsiteY1-228" fmla="*/ 942392 h 2228294"/>
                <a:gd name="connsiteX2-229" fmla="*/ 167951 w 2223525"/>
                <a:gd name="connsiteY2-230" fmla="*/ 0 h 2228294"/>
                <a:gd name="connsiteX3-231" fmla="*/ 2223525 w 2223525"/>
                <a:gd name="connsiteY3-232" fmla="*/ 1286066 h 2228294"/>
                <a:gd name="connsiteX4-233" fmla="*/ 2011338 w 2223525"/>
                <a:gd name="connsiteY4-234" fmla="*/ 2228294 h 2228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23525" h="2228294">
                  <a:moveTo>
                    <a:pt x="2011338" y="2228294"/>
                  </a:moveTo>
                  <a:lnTo>
                    <a:pt x="0" y="942392"/>
                  </a:lnTo>
                  <a:lnTo>
                    <a:pt x="167951" y="0"/>
                  </a:lnTo>
                  <a:lnTo>
                    <a:pt x="2223525" y="1286066"/>
                  </a:lnTo>
                  <a:lnTo>
                    <a:pt x="2011338" y="22282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îŝḷîḓé-Rectangle 11"/>
            <p:cNvSpPr/>
            <p:nvPr/>
          </p:nvSpPr>
          <p:spPr>
            <a:xfrm>
              <a:off x="3291259" y="3111832"/>
              <a:ext cx="480886" cy="494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îŝḷîḓé-Freeform: Shape 12"/>
            <p:cNvSpPr/>
            <p:nvPr/>
          </p:nvSpPr>
          <p:spPr>
            <a:xfrm>
              <a:off x="3793307" y="3578823"/>
              <a:ext cx="1082260" cy="1056281"/>
            </a:xfrm>
            <a:custGeom>
              <a:avLst/>
              <a:gdLst>
                <a:gd name="connsiteX0" fmla="*/ 2178424 w 2178424"/>
                <a:gd name="connsiteY0" fmla="*/ 0 h 2017059"/>
                <a:gd name="connsiteX1" fmla="*/ 376518 w 2178424"/>
                <a:gd name="connsiteY1" fmla="*/ 968189 h 2017059"/>
                <a:gd name="connsiteX2" fmla="*/ 35859 w 2178424"/>
                <a:gd name="connsiteY2" fmla="*/ 1129553 h 2017059"/>
                <a:gd name="connsiteX3" fmla="*/ 0 w 2178424"/>
                <a:gd name="connsiteY3" fmla="*/ 2017059 h 2017059"/>
                <a:gd name="connsiteX4" fmla="*/ 2169459 w 2178424"/>
                <a:gd name="connsiteY4" fmla="*/ 959224 h 2017059"/>
                <a:gd name="connsiteX5" fmla="*/ 2178424 w 2178424"/>
                <a:gd name="connsiteY5" fmla="*/ 0 h 2017059"/>
                <a:gd name="connsiteX0-1" fmla="*/ 2178424 w 2178424"/>
                <a:gd name="connsiteY0-2" fmla="*/ 0 h 2017059"/>
                <a:gd name="connsiteX1-3" fmla="*/ 376518 w 2178424"/>
                <a:gd name="connsiteY1-4" fmla="*/ 968189 h 2017059"/>
                <a:gd name="connsiteX2-5" fmla="*/ 3812 w 2178424"/>
                <a:gd name="connsiteY2-6" fmla="*/ 1123144 h 2017059"/>
                <a:gd name="connsiteX3-7" fmla="*/ 0 w 2178424"/>
                <a:gd name="connsiteY3-8" fmla="*/ 2017059 h 2017059"/>
                <a:gd name="connsiteX4-9" fmla="*/ 2169459 w 2178424"/>
                <a:gd name="connsiteY4-10" fmla="*/ 959224 h 2017059"/>
                <a:gd name="connsiteX5-11" fmla="*/ 2178424 w 2178424"/>
                <a:gd name="connsiteY5-12" fmla="*/ 0 h 2017059"/>
                <a:gd name="connsiteX0-13" fmla="*/ 2174933 w 2174933"/>
                <a:gd name="connsiteY0-14" fmla="*/ 0 h 2083289"/>
                <a:gd name="connsiteX1-15" fmla="*/ 373027 w 2174933"/>
                <a:gd name="connsiteY1-16" fmla="*/ 968189 h 2083289"/>
                <a:gd name="connsiteX2-17" fmla="*/ 321 w 2174933"/>
                <a:gd name="connsiteY2-18" fmla="*/ 1123144 h 2083289"/>
                <a:gd name="connsiteX3-19" fmla="*/ 782 w 2174933"/>
                <a:gd name="connsiteY3-20" fmla="*/ 2083289 h 2083289"/>
                <a:gd name="connsiteX4-21" fmla="*/ 2165968 w 2174933"/>
                <a:gd name="connsiteY4-22" fmla="*/ 959224 h 2083289"/>
                <a:gd name="connsiteX5-23" fmla="*/ 2174933 w 2174933"/>
                <a:gd name="connsiteY5-24" fmla="*/ 0 h 2083289"/>
                <a:gd name="connsiteX0-25" fmla="*/ 2174933 w 2174933"/>
                <a:gd name="connsiteY0-26" fmla="*/ 0 h 2083289"/>
                <a:gd name="connsiteX1-27" fmla="*/ 321 w 2174933"/>
                <a:gd name="connsiteY1-28" fmla="*/ 1123144 h 2083289"/>
                <a:gd name="connsiteX2-29" fmla="*/ 782 w 2174933"/>
                <a:gd name="connsiteY2-30" fmla="*/ 2083289 h 2083289"/>
                <a:gd name="connsiteX3-31" fmla="*/ 2165968 w 2174933"/>
                <a:gd name="connsiteY3-32" fmla="*/ 959224 h 2083289"/>
                <a:gd name="connsiteX4-33" fmla="*/ 2174933 w 2174933"/>
                <a:gd name="connsiteY4-34" fmla="*/ 0 h 2083289"/>
                <a:gd name="connsiteX0-35" fmla="*/ 2174933 w 2179359"/>
                <a:gd name="connsiteY0-36" fmla="*/ 0 h 2083289"/>
                <a:gd name="connsiteX1-37" fmla="*/ 321 w 2179359"/>
                <a:gd name="connsiteY1-38" fmla="*/ 1123144 h 2083289"/>
                <a:gd name="connsiteX2-39" fmla="*/ 782 w 2179359"/>
                <a:gd name="connsiteY2-40" fmla="*/ 2083289 h 2083289"/>
                <a:gd name="connsiteX3-41" fmla="*/ 2178787 w 2179359"/>
                <a:gd name="connsiteY3-42" fmla="*/ 978452 h 2083289"/>
                <a:gd name="connsiteX4-43" fmla="*/ 2174933 w 2179359"/>
                <a:gd name="connsiteY4-44" fmla="*/ 0 h 2083289"/>
                <a:gd name="connsiteX0-45" fmla="*/ 2174933 w 2179359"/>
                <a:gd name="connsiteY0-46" fmla="*/ 0 h 2083289"/>
                <a:gd name="connsiteX1-47" fmla="*/ 321 w 2179359"/>
                <a:gd name="connsiteY1-48" fmla="*/ 1123144 h 2083289"/>
                <a:gd name="connsiteX2-49" fmla="*/ 782 w 2179359"/>
                <a:gd name="connsiteY2-50" fmla="*/ 2083289 h 2083289"/>
                <a:gd name="connsiteX3-51" fmla="*/ 2178787 w 2179359"/>
                <a:gd name="connsiteY3-52" fmla="*/ 978452 h 2083289"/>
                <a:gd name="connsiteX4-53" fmla="*/ 2174933 w 2179359"/>
                <a:gd name="connsiteY4-54" fmla="*/ 0 h 2083289"/>
                <a:gd name="connsiteX0-55" fmla="*/ 2174933 w 2175427"/>
                <a:gd name="connsiteY0-56" fmla="*/ 0 h 2083289"/>
                <a:gd name="connsiteX1-57" fmla="*/ 321 w 2175427"/>
                <a:gd name="connsiteY1-58" fmla="*/ 1123144 h 2083289"/>
                <a:gd name="connsiteX2-59" fmla="*/ 782 w 2175427"/>
                <a:gd name="connsiteY2-60" fmla="*/ 2083289 h 2083289"/>
                <a:gd name="connsiteX3-61" fmla="*/ 2174514 w 2175427"/>
                <a:gd name="connsiteY3-62" fmla="*/ 976315 h 2083289"/>
                <a:gd name="connsiteX4-63" fmla="*/ 2174933 w 2175427"/>
                <a:gd name="connsiteY4-64" fmla="*/ 0 h 2083289"/>
                <a:gd name="connsiteX0-65" fmla="*/ 2183898 w 2183898"/>
                <a:gd name="connsiteY0-66" fmla="*/ 0 h 2074324"/>
                <a:gd name="connsiteX1-67" fmla="*/ 321 w 2183898"/>
                <a:gd name="connsiteY1-68" fmla="*/ 1114179 h 2074324"/>
                <a:gd name="connsiteX2-69" fmla="*/ 782 w 2183898"/>
                <a:gd name="connsiteY2-70" fmla="*/ 2074324 h 2074324"/>
                <a:gd name="connsiteX3-71" fmla="*/ 2174514 w 2183898"/>
                <a:gd name="connsiteY3-72" fmla="*/ 967350 h 2074324"/>
                <a:gd name="connsiteX4-73" fmla="*/ 2183898 w 2183898"/>
                <a:gd name="connsiteY4-74" fmla="*/ 0 h 20743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898" h="2074324">
                  <a:moveTo>
                    <a:pt x="2183898" y="0"/>
                  </a:moveTo>
                  <a:lnTo>
                    <a:pt x="321" y="1114179"/>
                  </a:lnTo>
                  <a:cubicBezTo>
                    <a:pt x="-950" y="1412151"/>
                    <a:pt x="2053" y="1776352"/>
                    <a:pt x="782" y="2074324"/>
                  </a:cubicBezTo>
                  <a:lnTo>
                    <a:pt x="2174514" y="967350"/>
                  </a:lnTo>
                  <a:cubicBezTo>
                    <a:pt x="2177502" y="647609"/>
                    <a:pt x="2180910" y="319741"/>
                    <a:pt x="2183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îŝḷîḓé-Rectangle 13"/>
            <p:cNvSpPr/>
            <p:nvPr/>
          </p:nvSpPr>
          <p:spPr>
            <a:xfrm>
              <a:off x="4869199" y="3578726"/>
              <a:ext cx="490467" cy="494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îŝḷîḓé-Freeform: Shape 14"/>
            <p:cNvSpPr/>
            <p:nvPr/>
          </p:nvSpPr>
          <p:spPr bwMode="auto">
            <a:xfrm>
              <a:off x="4943988" y="1697447"/>
              <a:ext cx="276959" cy="207720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îŝḷîḓé-Freeform: Shape 15"/>
            <p:cNvSpPr/>
            <p:nvPr/>
          </p:nvSpPr>
          <p:spPr bwMode="auto">
            <a:xfrm>
              <a:off x="5002074" y="2679164"/>
              <a:ext cx="247876" cy="24956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îŝḷîḓé-Freeform: Shape 16"/>
            <p:cNvSpPr/>
            <p:nvPr/>
          </p:nvSpPr>
          <p:spPr bwMode="auto">
            <a:xfrm>
              <a:off x="3418215" y="3208253"/>
              <a:ext cx="216842" cy="31679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îŝḷîḓé-Freeform: Shape 17"/>
            <p:cNvSpPr/>
            <p:nvPr/>
          </p:nvSpPr>
          <p:spPr bwMode="auto">
            <a:xfrm>
              <a:off x="3402328" y="2240205"/>
              <a:ext cx="221755" cy="20772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îŝḷîḓé-Speech Bubble: Oval 19"/>
            <p:cNvSpPr/>
            <p:nvPr/>
          </p:nvSpPr>
          <p:spPr>
            <a:xfrm>
              <a:off x="4957151" y="3733383"/>
              <a:ext cx="266373" cy="165218"/>
            </a:xfrm>
            <a:prstGeom prst="wedgeEllipseCallout">
              <a:avLst>
                <a:gd name="adj1" fmla="val -20833"/>
                <a:gd name="adj2" fmla="val 6658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îŝḷîḓé-Speech Bubble: Oval 20"/>
            <p:cNvSpPr/>
            <p:nvPr/>
          </p:nvSpPr>
          <p:spPr>
            <a:xfrm>
              <a:off x="5007300" y="3731697"/>
              <a:ext cx="266373" cy="165218"/>
            </a:xfrm>
            <a:prstGeom prst="wedgeEllipseCallout">
              <a:avLst>
                <a:gd name="adj1" fmla="val 36129"/>
                <a:gd name="adj2" fmla="val 68622"/>
              </a:avLst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39"/>
          <p:cNvGrpSpPr/>
          <p:nvPr/>
        </p:nvGrpSpPr>
        <p:grpSpPr>
          <a:xfrm>
            <a:off x="5017659" y="1372860"/>
            <a:ext cx="2391190" cy="811889"/>
            <a:chOff x="1384957" y="1197195"/>
            <a:chExt cx="3188254" cy="1082518"/>
          </a:xfrm>
        </p:grpSpPr>
        <p:sp>
          <p:nvSpPr>
            <p:cNvPr id="35" name="îŝḷîḓé-TextBox 46"/>
            <p:cNvSpPr txBox="1"/>
            <p:nvPr/>
          </p:nvSpPr>
          <p:spPr>
            <a:xfrm>
              <a:off x="1384957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îŝḷîḓé-TextBox 47"/>
            <p:cNvSpPr txBox="1"/>
            <p:nvPr/>
          </p:nvSpPr>
          <p:spPr>
            <a:xfrm>
              <a:off x="1762632" y="1585420"/>
              <a:ext cx="2810579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48"/>
          <p:cNvGrpSpPr/>
          <p:nvPr/>
        </p:nvGrpSpPr>
        <p:grpSpPr>
          <a:xfrm>
            <a:off x="5033055" y="2382999"/>
            <a:ext cx="2391190" cy="811889"/>
            <a:chOff x="1384957" y="1197195"/>
            <a:chExt cx="3188254" cy="1082518"/>
          </a:xfrm>
        </p:grpSpPr>
        <p:sp>
          <p:nvSpPr>
            <p:cNvPr id="33" name="îŝḷîḓé-TextBox 49"/>
            <p:cNvSpPr txBox="1"/>
            <p:nvPr/>
          </p:nvSpPr>
          <p:spPr>
            <a:xfrm>
              <a:off x="1384957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4" name="îŝḷîḓé-TextBox 50"/>
            <p:cNvSpPr txBox="1"/>
            <p:nvPr/>
          </p:nvSpPr>
          <p:spPr>
            <a:xfrm>
              <a:off x="1762632" y="1585420"/>
              <a:ext cx="2810579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5076410" y="3408362"/>
            <a:ext cx="2391190" cy="811889"/>
            <a:chOff x="1384957" y="1197195"/>
            <a:chExt cx="3188254" cy="1082518"/>
          </a:xfrm>
        </p:grpSpPr>
        <p:sp>
          <p:nvSpPr>
            <p:cNvPr id="31" name="îŝḷîḓé-TextBox 52"/>
            <p:cNvSpPr txBox="1"/>
            <p:nvPr/>
          </p:nvSpPr>
          <p:spPr>
            <a:xfrm>
              <a:off x="1384957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2" name="îŝḷîḓé-TextBox 53"/>
            <p:cNvSpPr txBox="1"/>
            <p:nvPr/>
          </p:nvSpPr>
          <p:spPr>
            <a:xfrm>
              <a:off x="1762632" y="1585420"/>
              <a:ext cx="2810579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54"/>
          <p:cNvGrpSpPr/>
          <p:nvPr/>
        </p:nvGrpSpPr>
        <p:grpSpPr>
          <a:xfrm>
            <a:off x="1189503" y="1977055"/>
            <a:ext cx="2300478" cy="811889"/>
            <a:chOff x="1546556" y="1197195"/>
            <a:chExt cx="3067305" cy="1082518"/>
          </a:xfrm>
        </p:grpSpPr>
        <p:sp>
          <p:nvSpPr>
            <p:cNvPr id="29" name="îŝḷîḓé-TextBox 55"/>
            <p:cNvSpPr txBox="1"/>
            <p:nvPr/>
          </p:nvSpPr>
          <p:spPr>
            <a:xfrm>
              <a:off x="2064680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îŝḷîḓé-TextBox 56"/>
            <p:cNvSpPr txBox="1"/>
            <p:nvPr/>
          </p:nvSpPr>
          <p:spPr>
            <a:xfrm>
              <a:off x="1546556" y="1585420"/>
              <a:ext cx="2765257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57"/>
          <p:cNvGrpSpPr/>
          <p:nvPr/>
        </p:nvGrpSpPr>
        <p:grpSpPr>
          <a:xfrm>
            <a:off x="1217317" y="3002418"/>
            <a:ext cx="2300478" cy="811889"/>
            <a:chOff x="1546556" y="1197195"/>
            <a:chExt cx="3067305" cy="1082518"/>
          </a:xfrm>
        </p:grpSpPr>
        <p:sp>
          <p:nvSpPr>
            <p:cNvPr id="27" name="îŝḷîḓé-TextBox 58"/>
            <p:cNvSpPr txBox="1"/>
            <p:nvPr/>
          </p:nvSpPr>
          <p:spPr>
            <a:xfrm>
              <a:off x="2064680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8" name="îŝḷîḓé-TextBox 59"/>
            <p:cNvSpPr txBox="1"/>
            <p:nvPr/>
          </p:nvSpPr>
          <p:spPr>
            <a:xfrm>
              <a:off x="1546556" y="1585420"/>
              <a:ext cx="2765257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noProof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20924" y="1334558"/>
            <a:ext cx="45942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谢谢</a:t>
            </a:r>
            <a:endParaRPr lang="zh-CN" altLang="en-US" sz="150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9" y="1225733"/>
            <a:ext cx="5389571" cy="303194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57275" y="1638300"/>
            <a:ext cx="4772025" cy="847725"/>
            <a:chOff x="1057275" y="1638300"/>
            <a:chExt cx="4772025" cy="847725"/>
          </a:xfrm>
        </p:grpSpPr>
        <p:sp>
          <p:nvSpPr>
            <p:cNvPr id="7" name="矩形 6"/>
            <p:cNvSpPr/>
            <p:nvPr/>
          </p:nvSpPr>
          <p:spPr>
            <a:xfrm>
              <a:off x="1057275" y="1638300"/>
              <a:ext cx="4619625" cy="8477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90650" y="1748521"/>
              <a:ext cx="4438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01</a:t>
              </a: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、标题内容预设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" y="1152525"/>
            <a:ext cx="4783455" cy="3188970"/>
          </a:xfrm>
          <a:prstGeom prst="rect">
            <a:avLst/>
          </a:prstGeom>
        </p:spPr>
      </p:pic>
      <p:grpSp>
        <p:nvGrpSpPr>
          <p:cNvPr id="9" name="Group 103"/>
          <p:cNvGrpSpPr/>
          <p:nvPr/>
        </p:nvGrpSpPr>
        <p:grpSpPr>
          <a:xfrm>
            <a:off x="5356830" y="1152525"/>
            <a:ext cx="3858173" cy="544436"/>
            <a:chOff x="5403632" y="1998273"/>
            <a:chExt cx="5144231" cy="725915"/>
          </a:xfrm>
        </p:grpSpPr>
        <p:grpSp>
          <p:nvGrpSpPr>
            <p:cNvPr id="10" name="Group 125"/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14" name="Freeform: Shape 129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: Shape 130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126"/>
            <p:cNvGrpSpPr/>
            <p:nvPr/>
          </p:nvGrpSpPr>
          <p:grpSpPr>
            <a:xfrm>
              <a:off x="5802845" y="1998273"/>
              <a:ext cx="4745018" cy="725915"/>
              <a:chOff x="6729846" y="3935367"/>
              <a:chExt cx="4745018" cy="725915"/>
            </a:xfrm>
          </p:grpSpPr>
          <p:sp>
            <p:nvSpPr>
              <p:cNvPr id="12" name="Rectangle 127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128"/>
              <p:cNvSpPr/>
              <p:nvPr/>
            </p:nvSpPr>
            <p:spPr>
              <a:xfrm>
                <a:off x="6729846" y="41762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Group 104"/>
          <p:cNvGrpSpPr/>
          <p:nvPr/>
        </p:nvGrpSpPr>
        <p:grpSpPr>
          <a:xfrm>
            <a:off x="5356830" y="2025822"/>
            <a:ext cx="3866444" cy="544436"/>
            <a:chOff x="5403632" y="2988092"/>
            <a:chExt cx="5155259" cy="725915"/>
          </a:xfrm>
        </p:grpSpPr>
        <p:grpSp>
          <p:nvGrpSpPr>
            <p:cNvPr id="17" name="Group 119"/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21" name="Freeform: Shape 123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: Shape 124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120"/>
            <p:cNvGrpSpPr/>
            <p:nvPr/>
          </p:nvGrpSpPr>
          <p:grpSpPr>
            <a:xfrm>
              <a:off x="5813873" y="2988092"/>
              <a:ext cx="4745018" cy="725915"/>
              <a:chOff x="6729846" y="3935367"/>
              <a:chExt cx="4745018" cy="725915"/>
            </a:xfrm>
          </p:grpSpPr>
          <p:sp>
            <p:nvSpPr>
              <p:cNvPr id="19" name="Rectangle 121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122"/>
              <p:cNvSpPr/>
              <p:nvPr/>
            </p:nvSpPr>
            <p:spPr>
              <a:xfrm>
                <a:off x="6729846" y="41762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Group 105"/>
          <p:cNvGrpSpPr/>
          <p:nvPr/>
        </p:nvGrpSpPr>
        <p:grpSpPr>
          <a:xfrm>
            <a:off x="5356830" y="2892689"/>
            <a:ext cx="3858173" cy="553961"/>
            <a:chOff x="5403632" y="4279235"/>
            <a:chExt cx="5144231" cy="738615"/>
          </a:xfrm>
        </p:grpSpPr>
        <p:grpSp>
          <p:nvGrpSpPr>
            <p:cNvPr id="24" name="Group 113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8" name="Freeform: Shape 11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: Shape 11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Group 114"/>
            <p:cNvGrpSpPr/>
            <p:nvPr/>
          </p:nvGrpSpPr>
          <p:grpSpPr>
            <a:xfrm>
              <a:off x="5802845" y="4279235"/>
              <a:ext cx="4745018" cy="738615"/>
              <a:chOff x="6729846" y="3935367"/>
              <a:chExt cx="4745018" cy="738615"/>
            </a:xfrm>
          </p:grpSpPr>
          <p:sp>
            <p:nvSpPr>
              <p:cNvPr id="26" name="Rectangle 115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Rectangle 116"/>
              <p:cNvSpPr/>
              <p:nvPr/>
            </p:nvSpPr>
            <p:spPr>
              <a:xfrm>
                <a:off x="6729846" y="41889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05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05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Group 105"/>
          <p:cNvGrpSpPr/>
          <p:nvPr/>
        </p:nvGrpSpPr>
        <p:grpSpPr>
          <a:xfrm>
            <a:off x="5356830" y="3759688"/>
            <a:ext cx="3858173" cy="553961"/>
            <a:chOff x="5403632" y="4279235"/>
            <a:chExt cx="5144231" cy="738615"/>
          </a:xfrm>
        </p:grpSpPr>
        <p:grpSp>
          <p:nvGrpSpPr>
            <p:cNvPr id="31" name="Group 113"/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35" name="Freeform: Shape 11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: Shape 11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Group 114"/>
            <p:cNvGrpSpPr/>
            <p:nvPr/>
          </p:nvGrpSpPr>
          <p:grpSpPr>
            <a:xfrm>
              <a:off x="5802845" y="4279235"/>
              <a:ext cx="4745018" cy="738615"/>
              <a:chOff x="6729846" y="3935367"/>
              <a:chExt cx="4745018" cy="738615"/>
            </a:xfrm>
          </p:grpSpPr>
          <p:sp>
            <p:nvSpPr>
              <p:cNvPr id="33" name="Rectangle 115"/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Autofit/>
              </a:bodyPr>
              <a:lstStyle/>
              <a:p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116"/>
              <p:cNvSpPr/>
              <p:nvPr/>
            </p:nvSpPr>
            <p:spPr>
              <a:xfrm>
                <a:off x="6729846" y="41889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05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0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05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54248" y="2314176"/>
            <a:ext cx="2273569" cy="911798"/>
            <a:chOff x="754248" y="2314176"/>
            <a:chExt cx="2273569" cy="911798"/>
          </a:xfrm>
        </p:grpSpPr>
        <p:cxnSp>
          <p:nvCxnSpPr>
            <p:cNvPr id="8" name="îŝḷîḓé-Straight Connector 9"/>
            <p:cNvCxnSpPr/>
            <p:nvPr/>
          </p:nvCxnSpPr>
          <p:spPr>
            <a:xfrm flipH="1">
              <a:off x="788554" y="2709844"/>
              <a:ext cx="1785186" cy="0"/>
            </a:xfrm>
            <a:prstGeom prst="line">
              <a:avLst/>
            </a:prstGeom>
            <a:ln w="63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îŝḷîḓé-文本框 16"/>
            <p:cNvSpPr txBox="1"/>
            <p:nvPr/>
          </p:nvSpPr>
          <p:spPr>
            <a:xfrm>
              <a:off x="754250" y="231417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îŝḷîḓé-文本框 18"/>
            <p:cNvSpPr txBox="1"/>
            <p:nvPr/>
          </p:nvSpPr>
          <p:spPr>
            <a:xfrm>
              <a:off x="754248" y="2796540"/>
              <a:ext cx="2273569" cy="42943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27522" y="1739837"/>
            <a:ext cx="3583768" cy="1620180"/>
            <a:chOff x="2627522" y="1739837"/>
            <a:chExt cx="3583768" cy="1620180"/>
          </a:xfrm>
        </p:grpSpPr>
        <p:sp>
          <p:nvSpPr>
            <p:cNvPr id="5" name="îŝḷîḓé-Freeform 3"/>
            <p:cNvSpPr/>
            <p:nvPr/>
          </p:nvSpPr>
          <p:spPr>
            <a:xfrm>
              <a:off x="4247926" y="2030195"/>
              <a:ext cx="378042" cy="1039466"/>
            </a:xfrm>
            <a:custGeom>
              <a:avLst/>
              <a:gdLst>
                <a:gd name="connsiteX0" fmla="*/ 252028 w 504056"/>
                <a:gd name="connsiteY0" fmla="*/ 0 h 1385955"/>
                <a:gd name="connsiteX1" fmla="*/ 257409 w 504056"/>
                <a:gd name="connsiteY1" fmla="*/ 5920 h 1385955"/>
                <a:gd name="connsiteX2" fmla="*/ 504056 w 504056"/>
                <a:gd name="connsiteY2" fmla="*/ 692977 h 1385955"/>
                <a:gd name="connsiteX3" fmla="*/ 257409 w 504056"/>
                <a:gd name="connsiteY3" fmla="*/ 1380034 h 1385955"/>
                <a:gd name="connsiteX4" fmla="*/ 252028 w 504056"/>
                <a:gd name="connsiteY4" fmla="*/ 1385955 h 1385955"/>
                <a:gd name="connsiteX5" fmla="*/ 246647 w 504056"/>
                <a:gd name="connsiteY5" fmla="*/ 1380034 h 1385955"/>
                <a:gd name="connsiteX6" fmla="*/ 0 w 504056"/>
                <a:gd name="connsiteY6" fmla="*/ 692977 h 1385955"/>
                <a:gd name="connsiteX7" fmla="*/ 246647 w 504056"/>
                <a:gd name="connsiteY7" fmla="*/ 5920 h 1385955"/>
                <a:gd name="connsiteX8" fmla="*/ 252028 w 504056"/>
                <a:gd name="connsiteY8" fmla="*/ 0 h 13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56" h="1385955">
                  <a:moveTo>
                    <a:pt x="252028" y="0"/>
                  </a:moveTo>
                  <a:lnTo>
                    <a:pt x="257409" y="5920"/>
                  </a:lnTo>
                  <a:cubicBezTo>
                    <a:pt x="411495" y="192629"/>
                    <a:pt x="504056" y="431994"/>
                    <a:pt x="504056" y="692977"/>
                  </a:cubicBezTo>
                  <a:cubicBezTo>
                    <a:pt x="504056" y="953961"/>
                    <a:pt x="411495" y="1193326"/>
                    <a:pt x="257409" y="1380034"/>
                  </a:cubicBezTo>
                  <a:lnTo>
                    <a:pt x="252028" y="1385955"/>
                  </a:lnTo>
                  <a:lnTo>
                    <a:pt x="246647" y="1380034"/>
                  </a:lnTo>
                  <a:cubicBezTo>
                    <a:pt x="92562" y="1193326"/>
                    <a:pt x="0" y="953961"/>
                    <a:pt x="0" y="692977"/>
                  </a:cubicBezTo>
                  <a:cubicBezTo>
                    <a:pt x="0" y="431994"/>
                    <a:pt x="92562" y="192629"/>
                    <a:pt x="246647" y="5920"/>
                  </a:cubicBezTo>
                  <a:lnTo>
                    <a:pt x="2520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" name="îŝḷîḓé-Freeform 4"/>
            <p:cNvSpPr/>
            <p:nvPr/>
          </p:nvSpPr>
          <p:spPr>
            <a:xfrm>
              <a:off x="2897776" y="1739837"/>
              <a:ext cx="1431159" cy="1620180"/>
            </a:xfrm>
            <a:custGeom>
              <a:avLst/>
              <a:gdLst>
                <a:gd name="connsiteX0" fmla="*/ 1080120 w 1908212"/>
                <a:gd name="connsiteY0" fmla="*/ 0 h 2160240"/>
                <a:gd name="connsiteX1" fmla="*/ 1843880 w 1908212"/>
                <a:gd name="connsiteY1" fmla="*/ 316360 h 2160240"/>
                <a:gd name="connsiteX2" fmla="*/ 1908212 w 1908212"/>
                <a:gd name="connsiteY2" fmla="*/ 387143 h 2160240"/>
                <a:gd name="connsiteX3" fmla="*/ 1902831 w 1908212"/>
                <a:gd name="connsiteY3" fmla="*/ 393063 h 2160240"/>
                <a:gd name="connsiteX4" fmla="*/ 1656184 w 1908212"/>
                <a:gd name="connsiteY4" fmla="*/ 1080120 h 2160240"/>
                <a:gd name="connsiteX5" fmla="*/ 1902831 w 1908212"/>
                <a:gd name="connsiteY5" fmla="*/ 1767177 h 2160240"/>
                <a:gd name="connsiteX6" fmla="*/ 1908212 w 1908212"/>
                <a:gd name="connsiteY6" fmla="*/ 1773098 h 2160240"/>
                <a:gd name="connsiteX7" fmla="*/ 1843880 w 1908212"/>
                <a:gd name="connsiteY7" fmla="*/ 1843880 h 2160240"/>
                <a:gd name="connsiteX8" fmla="*/ 1080120 w 1908212"/>
                <a:gd name="connsiteY8" fmla="*/ 2160240 h 2160240"/>
                <a:gd name="connsiteX9" fmla="*/ 0 w 1908212"/>
                <a:gd name="connsiteY9" fmla="*/ 1080120 h 2160240"/>
                <a:gd name="connsiteX10" fmla="*/ 1080120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1080120" y="0"/>
                  </a:moveTo>
                  <a:cubicBezTo>
                    <a:pt x="1378387" y="0"/>
                    <a:pt x="1648417" y="120897"/>
                    <a:pt x="1843880" y="316360"/>
                  </a:cubicBezTo>
                  <a:lnTo>
                    <a:pt x="1908212" y="387143"/>
                  </a:lnTo>
                  <a:lnTo>
                    <a:pt x="1902831" y="393063"/>
                  </a:lnTo>
                  <a:cubicBezTo>
                    <a:pt x="1748746" y="579772"/>
                    <a:pt x="1656184" y="819137"/>
                    <a:pt x="1656184" y="1080120"/>
                  </a:cubicBezTo>
                  <a:cubicBezTo>
                    <a:pt x="1656184" y="1341104"/>
                    <a:pt x="1748746" y="1580469"/>
                    <a:pt x="1902831" y="1767177"/>
                  </a:cubicBezTo>
                  <a:lnTo>
                    <a:pt x="1908212" y="1773098"/>
                  </a:lnTo>
                  <a:lnTo>
                    <a:pt x="1843880" y="1843880"/>
                  </a:lnTo>
                  <a:cubicBezTo>
                    <a:pt x="1648417" y="2039344"/>
                    <a:pt x="1378387" y="2160240"/>
                    <a:pt x="1080120" y="2160240"/>
                  </a:cubicBezTo>
                  <a:cubicBezTo>
                    <a:pt x="483586" y="2160240"/>
                    <a:pt x="0" y="1676654"/>
                    <a:pt x="0" y="1080120"/>
                  </a:cubicBezTo>
                  <a:cubicBezTo>
                    <a:pt x="0" y="483586"/>
                    <a:pt x="483586" y="0"/>
                    <a:pt x="108012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</a:rPr>
                <a:t>关键词</a:t>
              </a:r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" name="îŝḷîḓé-Freeform 5"/>
            <p:cNvSpPr/>
            <p:nvPr/>
          </p:nvSpPr>
          <p:spPr>
            <a:xfrm>
              <a:off x="4544959" y="1739837"/>
              <a:ext cx="1431159" cy="1620180"/>
            </a:xfrm>
            <a:custGeom>
              <a:avLst/>
              <a:gdLst>
                <a:gd name="connsiteX0" fmla="*/ 828092 w 1908212"/>
                <a:gd name="connsiteY0" fmla="*/ 0 h 2160240"/>
                <a:gd name="connsiteX1" fmla="*/ 1908212 w 1908212"/>
                <a:gd name="connsiteY1" fmla="*/ 1080120 h 2160240"/>
                <a:gd name="connsiteX2" fmla="*/ 828092 w 1908212"/>
                <a:gd name="connsiteY2" fmla="*/ 2160240 h 2160240"/>
                <a:gd name="connsiteX3" fmla="*/ 64332 w 1908212"/>
                <a:gd name="connsiteY3" fmla="*/ 1843880 h 2160240"/>
                <a:gd name="connsiteX4" fmla="*/ 0 w 1908212"/>
                <a:gd name="connsiteY4" fmla="*/ 1773098 h 2160240"/>
                <a:gd name="connsiteX5" fmla="*/ 5381 w 1908212"/>
                <a:gd name="connsiteY5" fmla="*/ 1767177 h 2160240"/>
                <a:gd name="connsiteX6" fmla="*/ 252028 w 1908212"/>
                <a:gd name="connsiteY6" fmla="*/ 1080120 h 2160240"/>
                <a:gd name="connsiteX7" fmla="*/ 5381 w 1908212"/>
                <a:gd name="connsiteY7" fmla="*/ 393063 h 2160240"/>
                <a:gd name="connsiteX8" fmla="*/ 0 w 1908212"/>
                <a:gd name="connsiteY8" fmla="*/ 387143 h 2160240"/>
                <a:gd name="connsiteX9" fmla="*/ 64332 w 1908212"/>
                <a:gd name="connsiteY9" fmla="*/ 316360 h 2160240"/>
                <a:gd name="connsiteX10" fmla="*/ 828092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828092" y="0"/>
                  </a:moveTo>
                  <a:cubicBezTo>
                    <a:pt x="1424626" y="0"/>
                    <a:pt x="1908212" y="483586"/>
                    <a:pt x="1908212" y="1080120"/>
                  </a:cubicBezTo>
                  <a:cubicBezTo>
                    <a:pt x="1908212" y="1676654"/>
                    <a:pt x="1424626" y="2160240"/>
                    <a:pt x="828092" y="2160240"/>
                  </a:cubicBezTo>
                  <a:cubicBezTo>
                    <a:pt x="529825" y="2160240"/>
                    <a:pt x="259795" y="2039344"/>
                    <a:pt x="64332" y="1843880"/>
                  </a:cubicBezTo>
                  <a:lnTo>
                    <a:pt x="0" y="1773098"/>
                  </a:lnTo>
                  <a:lnTo>
                    <a:pt x="5381" y="1767177"/>
                  </a:lnTo>
                  <a:cubicBezTo>
                    <a:pt x="159467" y="1580469"/>
                    <a:pt x="252028" y="1341104"/>
                    <a:pt x="252028" y="1080120"/>
                  </a:cubicBezTo>
                  <a:cubicBezTo>
                    <a:pt x="252028" y="819137"/>
                    <a:pt x="159467" y="579772"/>
                    <a:pt x="5381" y="393063"/>
                  </a:cubicBezTo>
                  <a:lnTo>
                    <a:pt x="0" y="387143"/>
                  </a:lnTo>
                  <a:lnTo>
                    <a:pt x="64332" y="316360"/>
                  </a:lnTo>
                  <a:cubicBezTo>
                    <a:pt x="259795" y="120897"/>
                    <a:pt x="529825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</a:rPr>
                <a:t>关键词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627522" y="2303314"/>
              <a:ext cx="493226" cy="493226"/>
              <a:chOff x="8544272" y="2820469"/>
              <a:chExt cx="619662" cy="619662"/>
            </a:xfrm>
          </p:grpSpPr>
          <p:sp>
            <p:nvSpPr>
              <p:cNvPr id="18" name="îŝḷîḓé-Oval 19"/>
              <p:cNvSpPr/>
              <p:nvPr/>
            </p:nvSpPr>
            <p:spPr>
              <a:xfrm>
                <a:off x="8544272" y="2820469"/>
                <a:ext cx="619662" cy="61966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îŝḷîḓé-Freeform 20"/>
              <p:cNvSpPr/>
              <p:nvPr/>
            </p:nvSpPr>
            <p:spPr>
              <a:xfrm>
                <a:off x="8661024" y="3010797"/>
                <a:ext cx="386158" cy="239007"/>
              </a:xfrm>
              <a:custGeom>
                <a:avLst/>
                <a:gdLst>
                  <a:gd name="connsiteX0" fmla="*/ 503767 w 608133"/>
                  <a:gd name="connsiteY0" fmla="*/ 295105 h 376396"/>
                  <a:gd name="connsiteX1" fmla="*/ 522820 w 608133"/>
                  <a:gd name="connsiteY1" fmla="*/ 314123 h 376396"/>
                  <a:gd name="connsiteX2" fmla="*/ 503767 w 608133"/>
                  <a:gd name="connsiteY2" fmla="*/ 333141 h 376396"/>
                  <a:gd name="connsiteX3" fmla="*/ 484714 w 608133"/>
                  <a:gd name="connsiteY3" fmla="*/ 314123 h 376396"/>
                  <a:gd name="connsiteX4" fmla="*/ 503767 w 608133"/>
                  <a:gd name="connsiteY4" fmla="*/ 295105 h 376396"/>
                  <a:gd name="connsiteX5" fmla="*/ 125466 w 608133"/>
                  <a:gd name="connsiteY5" fmla="*/ 295105 h 376396"/>
                  <a:gd name="connsiteX6" fmla="*/ 144519 w 608133"/>
                  <a:gd name="connsiteY6" fmla="*/ 314123 h 376396"/>
                  <a:gd name="connsiteX7" fmla="*/ 125466 w 608133"/>
                  <a:gd name="connsiteY7" fmla="*/ 333141 h 376396"/>
                  <a:gd name="connsiteX8" fmla="*/ 106413 w 608133"/>
                  <a:gd name="connsiteY8" fmla="*/ 314123 h 376396"/>
                  <a:gd name="connsiteX9" fmla="*/ 125466 w 608133"/>
                  <a:gd name="connsiteY9" fmla="*/ 295105 h 376396"/>
                  <a:gd name="connsiteX10" fmla="*/ 503707 w 608133"/>
                  <a:gd name="connsiteY10" fmla="*/ 271454 h 376396"/>
                  <a:gd name="connsiteX11" fmla="*/ 461050 w 608133"/>
                  <a:gd name="connsiteY11" fmla="*/ 314139 h 376396"/>
                  <a:gd name="connsiteX12" fmla="*/ 503707 w 608133"/>
                  <a:gd name="connsiteY12" fmla="*/ 356726 h 376396"/>
                  <a:gd name="connsiteX13" fmla="*/ 546463 w 608133"/>
                  <a:gd name="connsiteY13" fmla="*/ 314139 h 376396"/>
                  <a:gd name="connsiteX14" fmla="*/ 503707 w 608133"/>
                  <a:gd name="connsiteY14" fmla="*/ 271454 h 376396"/>
                  <a:gd name="connsiteX15" fmla="*/ 125410 w 608133"/>
                  <a:gd name="connsiteY15" fmla="*/ 271454 h 376396"/>
                  <a:gd name="connsiteX16" fmla="*/ 82753 w 608133"/>
                  <a:gd name="connsiteY16" fmla="*/ 314139 h 376396"/>
                  <a:gd name="connsiteX17" fmla="*/ 125410 w 608133"/>
                  <a:gd name="connsiteY17" fmla="*/ 356726 h 376396"/>
                  <a:gd name="connsiteX18" fmla="*/ 168165 w 608133"/>
                  <a:gd name="connsiteY18" fmla="*/ 314139 h 376396"/>
                  <a:gd name="connsiteX19" fmla="*/ 125410 w 608133"/>
                  <a:gd name="connsiteY19" fmla="*/ 271454 h 376396"/>
                  <a:gd name="connsiteX20" fmla="*/ 199035 w 608133"/>
                  <a:gd name="connsiteY20" fmla="*/ 262362 h 376396"/>
                  <a:gd name="connsiteX21" fmla="*/ 430197 w 608133"/>
                  <a:gd name="connsiteY21" fmla="*/ 262362 h 376396"/>
                  <a:gd name="connsiteX22" fmla="*/ 440046 w 608133"/>
                  <a:gd name="connsiteY22" fmla="*/ 272171 h 376396"/>
                  <a:gd name="connsiteX23" fmla="*/ 430197 w 608133"/>
                  <a:gd name="connsiteY23" fmla="*/ 281979 h 376396"/>
                  <a:gd name="connsiteX24" fmla="*/ 199035 w 608133"/>
                  <a:gd name="connsiteY24" fmla="*/ 281979 h 376396"/>
                  <a:gd name="connsiteX25" fmla="*/ 189186 w 608133"/>
                  <a:gd name="connsiteY25" fmla="*/ 272171 h 376396"/>
                  <a:gd name="connsiteX26" fmla="*/ 199035 w 608133"/>
                  <a:gd name="connsiteY26" fmla="*/ 262362 h 376396"/>
                  <a:gd name="connsiteX27" fmla="*/ 582815 w 608133"/>
                  <a:gd name="connsiteY27" fmla="*/ 194148 h 376396"/>
                  <a:gd name="connsiteX28" fmla="*/ 571485 w 608133"/>
                  <a:gd name="connsiteY28" fmla="*/ 201033 h 376396"/>
                  <a:gd name="connsiteX29" fmla="*/ 566166 w 608133"/>
                  <a:gd name="connsiteY29" fmla="*/ 210475 h 376396"/>
                  <a:gd name="connsiteX30" fmla="*/ 566166 w 608133"/>
                  <a:gd name="connsiteY30" fmla="*/ 220310 h 376396"/>
                  <a:gd name="connsiteX31" fmla="*/ 588430 w 608133"/>
                  <a:gd name="connsiteY31" fmla="*/ 220310 h 376396"/>
                  <a:gd name="connsiteX32" fmla="*/ 588430 w 608133"/>
                  <a:gd name="connsiteY32" fmla="*/ 208705 h 376396"/>
                  <a:gd name="connsiteX33" fmla="*/ 582815 w 608133"/>
                  <a:gd name="connsiteY33" fmla="*/ 194148 h 376396"/>
                  <a:gd name="connsiteX34" fmla="*/ 103751 w 608133"/>
                  <a:gd name="connsiteY34" fmla="*/ 114087 h 376396"/>
                  <a:gd name="connsiteX35" fmla="*/ 103751 w 608133"/>
                  <a:gd name="connsiteY35" fmla="*/ 114776 h 376396"/>
                  <a:gd name="connsiteX36" fmla="*/ 114984 w 608133"/>
                  <a:gd name="connsiteY36" fmla="*/ 125891 h 376396"/>
                  <a:gd name="connsiteX37" fmla="*/ 135973 w 608133"/>
                  <a:gd name="connsiteY37" fmla="*/ 125891 h 376396"/>
                  <a:gd name="connsiteX38" fmla="*/ 147108 w 608133"/>
                  <a:gd name="connsiteY38" fmla="*/ 114776 h 376396"/>
                  <a:gd name="connsiteX39" fmla="*/ 147108 w 608133"/>
                  <a:gd name="connsiteY39" fmla="*/ 114087 h 376396"/>
                  <a:gd name="connsiteX40" fmla="*/ 398001 w 608133"/>
                  <a:gd name="connsiteY40" fmla="*/ 72191 h 376396"/>
                  <a:gd name="connsiteX41" fmla="*/ 398001 w 608133"/>
                  <a:gd name="connsiteY41" fmla="*/ 136415 h 376396"/>
                  <a:gd name="connsiteX42" fmla="*/ 488339 w 608133"/>
                  <a:gd name="connsiteY42" fmla="*/ 136415 h 376396"/>
                  <a:gd name="connsiteX43" fmla="*/ 458686 w 608133"/>
                  <a:gd name="connsiteY43" fmla="*/ 72191 h 376396"/>
                  <a:gd name="connsiteX44" fmla="*/ 356624 w 608133"/>
                  <a:gd name="connsiteY44" fmla="*/ 72191 h 376396"/>
                  <a:gd name="connsiteX45" fmla="*/ 355935 w 608133"/>
                  <a:gd name="connsiteY45" fmla="*/ 72781 h 376396"/>
                  <a:gd name="connsiteX46" fmla="*/ 355935 w 608133"/>
                  <a:gd name="connsiteY46" fmla="*/ 114778 h 376396"/>
                  <a:gd name="connsiteX47" fmla="*/ 377608 w 608133"/>
                  <a:gd name="connsiteY47" fmla="*/ 136415 h 376396"/>
                  <a:gd name="connsiteX48" fmla="*/ 378298 w 608133"/>
                  <a:gd name="connsiteY48" fmla="*/ 136415 h 376396"/>
                  <a:gd name="connsiteX49" fmla="*/ 378298 w 608133"/>
                  <a:gd name="connsiteY49" fmla="*/ 72191 h 376396"/>
                  <a:gd name="connsiteX50" fmla="*/ 210451 w 608133"/>
                  <a:gd name="connsiteY50" fmla="*/ 61659 h 376396"/>
                  <a:gd name="connsiteX51" fmla="*/ 208875 w 608133"/>
                  <a:gd name="connsiteY51" fmla="*/ 63134 h 376396"/>
                  <a:gd name="connsiteX52" fmla="*/ 208875 w 608133"/>
                  <a:gd name="connsiteY52" fmla="*/ 167892 h 376396"/>
                  <a:gd name="connsiteX53" fmla="*/ 228663 w 608133"/>
                  <a:gd name="connsiteY53" fmla="*/ 167892 h 376396"/>
                  <a:gd name="connsiteX54" fmla="*/ 229156 w 608133"/>
                  <a:gd name="connsiteY54" fmla="*/ 167695 h 376396"/>
                  <a:gd name="connsiteX55" fmla="*/ 229254 w 608133"/>
                  <a:gd name="connsiteY55" fmla="*/ 167105 h 376396"/>
                  <a:gd name="connsiteX56" fmla="*/ 211927 w 608133"/>
                  <a:gd name="connsiteY56" fmla="*/ 62938 h 376396"/>
                  <a:gd name="connsiteX57" fmla="*/ 210451 w 608133"/>
                  <a:gd name="connsiteY57" fmla="*/ 61659 h 376396"/>
                  <a:gd name="connsiteX58" fmla="*/ 210352 w 608133"/>
                  <a:gd name="connsiteY58" fmla="*/ 41986 h 376396"/>
                  <a:gd name="connsiteX59" fmla="*/ 231321 w 608133"/>
                  <a:gd name="connsiteY59" fmla="*/ 59692 h 376396"/>
                  <a:gd name="connsiteX60" fmla="*/ 248747 w 608133"/>
                  <a:gd name="connsiteY60" fmla="*/ 163859 h 376396"/>
                  <a:gd name="connsiteX61" fmla="*/ 244120 w 608133"/>
                  <a:gd name="connsiteY61" fmla="*/ 180384 h 376396"/>
                  <a:gd name="connsiteX62" fmla="*/ 228663 w 608133"/>
                  <a:gd name="connsiteY62" fmla="*/ 187565 h 376396"/>
                  <a:gd name="connsiteX63" fmla="*/ 208875 w 608133"/>
                  <a:gd name="connsiteY63" fmla="*/ 187565 h 376396"/>
                  <a:gd name="connsiteX64" fmla="*/ 208875 w 608133"/>
                  <a:gd name="connsiteY64" fmla="*/ 230157 h 376396"/>
                  <a:gd name="connsiteX65" fmla="*/ 199031 w 608133"/>
                  <a:gd name="connsiteY65" fmla="*/ 239993 h 376396"/>
                  <a:gd name="connsiteX66" fmla="*/ 189186 w 608133"/>
                  <a:gd name="connsiteY66" fmla="*/ 230157 h 376396"/>
                  <a:gd name="connsiteX67" fmla="*/ 189186 w 608133"/>
                  <a:gd name="connsiteY67" fmla="*/ 63134 h 376396"/>
                  <a:gd name="connsiteX68" fmla="*/ 210352 w 608133"/>
                  <a:gd name="connsiteY68" fmla="*/ 41986 h 376396"/>
                  <a:gd name="connsiteX69" fmla="*/ 93897 w 608133"/>
                  <a:gd name="connsiteY69" fmla="*/ 41986 h 376396"/>
                  <a:gd name="connsiteX70" fmla="*/ 103751 w 608133"/>
                  <a:gd name="connsiteY70" fmla="*/ 51822 h 376396"/>
                  <a:gd name="connsiteX71" fmla="*/ 103751 w 608133"/>
                  <a:gd name="connsiteY71" fmla="*/ 94414 h 376396"/>
                  <a:gd name="connsiteX72" fmla="*/ 115576 w 608133"/>
                  <a:gd name="connsiteY72" fmla="*/ 94414 h 376396"/>
                  <a:gd name="connsiteX73" fmla="*/ 115576 w 608133"/>
                  <a:gd name="connsiteY73" fmla="*/ 51822 h 376396"/>
                  <a:gd name="connsiteX74" fmla="*/ 125430 w 608133"/>
                  <a:gd name="connsiteY74" fmla="*/ 41986 h 376396"/>
                  <a:gd name="connsiteX75" fmla="*/ 135283 w 608133"/>
                  <a:gd name="connsiteY75" fmla="*/ 51822 h 376396"/>
                  <a:gd name="connsiteX76" fmla="*/ 135283 w 608133"/>
                  <a:gd name="connsiteY76" fmla="*/ 94414 h 376396"/>
                  <a:gd name="connsiteX77" fmla="*/ 147108 w 608133"/>
                  <a:gd name="connsiteY77" fmla="*/ 94414 h 376396"/>
                  <a:gd name="connsiteX78" fmla="*/ 147108 w 608133"/>
                  <a:gd name="connsiteY78" fmla="*/ 51822 h 376396"/>
                  <a:gd name="connsiteX79" fmla="*/ 156962 w 608133"/>
                  <a:gd name="connsiteY79" fmla="*/ 41986 h 376396"/>
                  <a:gd name="connsiteX80" fmla="*/ 166816 w 608133"/>
                  <a:gd name="connsiteY80" fmla="*/ 51822 h 376396"/>
                  <a:gd name="connsiteX81" fmla="*/ 166816 w 608133"/>
                  <a:gd name="connsiteY81" fmla="*/ 114776 h 376396"/>
                  <a:gd name="connsiteX82" fmla="*/ 135973 w 608133"/>
                  <a:gd name="connsiteY82" fmla="*/ 145563 h 376396"/>
                  <a:gd name="connsiteX83" fmla="*/ 135283 w 608133"/>
                  <a:gd name="connsiteY83" fmla="*/ 145563 h 376396"/>
                  <a:gd name="connsiteX84" fmla="*/ 135283 w 608133"/>
                  <a:gd name="connsiteY84" fmla="*/ 230157 h 376396"/>
                  <a:gd name="connsiteX85" fmla="*/ 125430 w 608133"/>
                  <a:gd name="connsiteY85" fmla="*/ 239993 h 376396"/>
                  <a:gd name="connsiteX86" fmla="*/ 115576 w 608133"/>
                  <a:gd name="connsiteY86" fmla="*/ 230157 h 376396"/>
                  <a:gd name="connsiteX87" fmla="*/ 115576 w 608133"/>
                  <a:gd name="connsiteY87" fmla="*/ 145563 h 376396"/>
                  <a:gd name="connsiteX88" fmla="*/ 114984 w 608133"/>
                  <a:gd name="connsiteY88" fmla="*/ 145563 h 376396"/>
                  <a:gd name="connsiteX89" fmla="*/ 84043 w 608133"/>
                  <a:gd name="connsiteY89" fmla="*/ 114776 h 376396"/>
                  <a:gd name="connsiteX90" fmla="*/ 84043 w 608133"/>
                  <a:gd name="connsiteY90" fmla="*/ 51822 h 376396"/>
                  <a:gd name="connsiteX91" fmla="*/ 93897 w 608133"/>
                  <a:gd name="connsiteY91" fmla="*/ 41986 h 376396"/>
                  <a:gd name="connsiteX92" fmla="*/ 30835 w 608133"/>
                  <a:gd name="connsiteY92" fmla="*/ 19670 h 376396"/>
                  <a:gd name="connsiteX93" fmla="*/ 19703 w 608133"/>
                  <a:gd name="connsiteY93" fmla="*/ 30883 h 376396"/>
                  <a:gd name="connsiteX94" fmla="*/ 19703 w 608133"/>
                  <a:gd name="connsiteY94" fmla="*/ 262307 h 376396"/>
                  <a:gd name="connsiteX95" fmla="*/ 51917 w 608133"/>
                  <a:gd name="connsiteY95" fmla="*/ 262307 h 376396"/>
                  <a:gd name="connsiteX96" fmla="*/ 61769 w 608133"/>
                  <a:gd name="connsiteY96" fmla="*/ 272142 h 376396"/>
                  <a:gd name="connsiteX97" fmla="*/ 51917 w 608133"/>
                  <a:gd name="connsiteY97" fmla="*/ 281977 h 376396"/>
                  <a:gd name="connsiteX98" fmla="*/ 19703 w 608133"/>
                  <a:gd name="connsiteY98" fmla="*/ 281977 h 376396"/>
                  <a:gd name="connsiteX99" fmla="*/ 19703 w 608133"/>
                  <a:gd name="connsiteY99" fmla="*/ 293091 h 376396"/>
                  <a:gd name="connsiteX100" fmla="*/ 30835 w 608133"/>
                  <a:gd name="connsiteY100" fmla="*/ 304304 h 376396"/>
                  <a:gd name="connsiteX101" fmla="*/ 63838 w 608133"/>
                  <a:gd name="connsiteY101" fmla="*/ 304304 h 376396"/>
                  <a:gd name="connsiteX102" fmla="*/ 125410 w 608133"/>
                  <a:gd name="connsiteY102" fmla="*/ 251783 h 376396"/>
                  <a:gd name="connsiteX103" fmla="*/ 187080 w 608133"/>
                  <a:gd name="connsiteY103" fmla="*/ 304304 h 376396"/>
                  <a:gd name="connsiteX104" fmla="*/ 442135 w 608133"/>
                  <a:gd name="connsiteY104" fmla="*/ 304304 h 376396"/>
                  <a:gd name="connsiteX105" fmla="*/ 503707 w 608133"/>
                  <a:gd name="connsiteY105" fmla="*/ 251783 h 376396"/>
                  <a:gd name="connsiteX106" fmla="*/ 565378 w 608133"/>
                  <a:gd name="connsiteY106" fmla="*/ 304304 h 376396"/>
                  <a:gd name="connsiteX107" fmla="*/ 577298 w 608133"/>
                  <a:gd name="connsiteY107" fmla="*/ 304304 h 376396"/>
                  <a:gd name="connsiteX108" fmla="*/ 588430 w 608133"/>
                  <a:gd name="connsiteY108" fmla="*/ 293091 h 376396"/>
                  <a:gd name="connsiteX109" fmla="*/ 588430 w 608133"/>
                  <a:gd name="connsiteY109" fmla="*/ 281977 h 376396"/>
                  <a:gd name="connsiteX110" fmla="*/ 577298 w 608133"/>
                  <a:gd name="connsiteY110" fmla="*/ 281977 h 376396"/>
                  <a:gd name="connsiteX111" fmla="*/ 567446 w 608133"/>
                  <a:gd name="connsiteY111" fmla="*/ 272142 h 376396"/>
                  <a:gd name="connsiteX112" fmla="*/ 577298 w 608133"/>
                  <a:gd name="connsiteY112" fmla="*/ 262307 h 376396"/>
                  <a:gd name="connsiteX113" fmla="*/ 588430 w 608133"/>
                  <a:gd name="connsiteY113" fmla="*/ 262307 h 376396"/>
                  <a:gd name="connsiteX114" fmla="*/ 588430 w 608133"/>
                  <a:gd name="connsiteY114" fmla="*/ 239981 h 376396"/>
                  <a:gd name="connsiteX115" fmla="*/ 556314 w 608133"/>
                  <a:gd name="connsiteY115" fmla="*/ 239981 h 376396"/>
                  <a:gd name="connsiteX116" fmla="*/ 546463 w 608133"/>
                  <a:gd name="connsiteY116" fmla="*/ 230146 h 376396"/>
                  <a:gd name="connsiteX117" fmla="*/ 546463 w 608133"/>
                  <a:gd name="connsiteY117" fmla="*/ 210475 h 376396"/>
                  <a:gd name="connsiteX118" fmla="*/ 561240 w 608133"/>
                  <a:gd name="connsiteY118" fmla="*/ 184215 h 376396"/>
                  <a:gd name="connsiteX119" fmla="*/ 562816 w 608133"/>
                  <a:gd name="connsiteY119" fmla="*/ 183231 h 376396"/>
                  <a:gd name="connsiteX120" fmla="*/ 501638 w 608133"/>
                  <a:gd name="connsiteY120" fmla="*/ 156086 h 376396"/>
                  <a:gd name="connsiteX121" fmla="*/ 377608 w 608133"/>
                  <a:gd name="connsiteY121" fmla="*/ 156086 h 376396"/>
                  <a:gd name="connsiteX122" fmla="*/ 336232 w 608133"/>
                  <a:gd name="connsiteY122" fmla="*/ 114778 h 376396"/>
                  <a:gd name="connsiteX123" fmla="*/ 336232 w 608133"/>
                  <a:gd name="connsiteY123" fmla="*/ 72781 h 376396"/>
                  <a:gd name="connsiteX124" fmla="*/ 356624 w 608133"/>
                  <a:gd name="connsiteY124" fmla="*/ 52520 h 376396"/>
                  <a:gd name="connsiteX125" fmla="*/ 449524 w 608133"/>
                  <a:gd name="connsiteY125" fmla="*/ 52520 h 376396"/>
                  <a:gd name="connsiteX126" fmla="*/ 440165 w 608133"/>
                  <a:gd name="connsiteY126" fmla="*/ 32260 h 376396"/>
                  <a:gd name="connsiteX127" fmla="*/ 420560 w 608133"/>
                  <a:gd name="connsiteY127" fmla="*/ 19670 h 376396"/>
                  <a:gd name="connsiteX128" fmla="*/ 30835 w 608133"/>
                  <a:gd name="connsiteY128" fmla="*/ 0 h 376396"/>
                  <a:gd name="connsiteX129" fmla="*/ 420560 w 608133"/>
                  <a:gd name="connsiteY129" fmla="*/ 0 h 376396"/>
                  <a:gd name="connsiteX130" fmla="*/ 458095 w 608133"/>
                  <a:gd name="connsiteY130" fmla="*/ 23998 h 376396"/>
                  <a:gd name="connsiteX131" fmla="*/ 511096 w 608133"/>
                  <a:gd name="connsiteY131" fmla="*/ 138776 h 376396"/>
                  <a:gd name="connsiteX132" fmla="*/ 583603 w 608133"/>
                  <a:gd name="connsiteY132" fmla="*/ 170937 h 376396"/>
                  <a:gd name="connsiteX133" fmla="*/ 608133 w 608133"/>
                  <a:gd name="connsiteY133" fmla="*/ 208705 h 376396"/>
                  <a:gd name="connsiteX134" fmla="*/ 608133 w 608133"/>
                  <a:gd name="connsiteY134" fmla="*/ 293091 h 376396"/>
                  <a:gd name="connsiteX135" fmla="*/ 577298 w 608133"/>
                  <a:gd name="connsiteY135" fmla="*/ 323974 h 376396"/>
                  <a:gd name="connsiteX136" fmla="*/ 565378 w 608133"/>
                  <a:gd name="connsiteY136" fmla="*/ 323974 h 376396"/>
                  <a:gd name="connsiteX137" fmla="*/ 503707 w 608133"/>
                  <a:gd name="connsiteY137" fmla="*/ 376396 h 376396"/>
                  <a:gd name="connsiteX138" fmla="*/ 442135 w 608133"/>
                  <a:gd name="connsiteY138" fmla="*/ 323974 h 376396"/>
                  <a:gd name="connsiteX139" fmla="*/ 187080 w 608133"/>
                  <a:gd name="connsiteY139" fmla="*/ 323974 h 376396"/>
                  <a:gd name="connsiteX140" fmla="*/ 125410 w 608133"/>
                  <a:gd name="connsiteY140" fmla="*/ 376396 h 376396"/>
                  <a:gd name="connsiteX141" fmla="*/ 63838 w 608133"/>
                  <a:gd name="connsiteY141" fmla="*/ 323974 h 376396"/>
                  <a:gd name="connsiteX142" fmla="*/ 30835 w 608133"/>
                  <a:gd name="connsiteY142" fmla="*/ 323974 h 376396"/>
                  <a:gd name="connsiteX143" fmla="*/ 0 w 608133"/>
                  <a:gd name="connsiteY143" fmla="*/ 293091 h 376396"/>
                  <a:gd name="connsiteX144" fmla="*/ 0 w 608133"/>
                  <a:gd name="connsiteY144" fmla="*/ 30883 h 376396"/>
                  <a:gd name="connsiteX145" fmla="*/ 30835 w 608133"/>
                  <a:gd name="connsiteY145" fmla="*/ 0 h 37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608133" h="376396">
                    <a:moveTo>
                      <a:pt x="503767" y="295105"/>
                    </a:moveTo>
                    <a:cubicBezTo>
                      <a:pt x="514290" y="295105"/>
                      <a:pt x="522820" y="303620"/>
                      <a:pt x="522820" y="314123"/>
                    </a:cubicBezTo>
                    <a:cubicBezTo>
                      <a:pt x="522820" y="324626"/>
                      <a:pt x="514290" y="333141"/>
                      <a:pt x="503767" y="333141"/>
                    </a:cubicBezTo>
                    <a:cubicBezTo>
                      <a:pt x="493244" y="333141"/>
                      <a:pt x="484714" y="324626"/>
                      <a:pt x="484714" y="314123"/>
                    </a:cubicBezTo>
                    <a:cubicBezTo>
                      <a:pt x="484714" y="303620"/>
                      <a:pt x="493244" y="295105"/>
                      <a:pt x="503767" y="295105"/>
                    </a:cubicBezTo>
                    <a:close/>
                    <a:moveTo>
                      <a:pt x="125466" y="295105"/>
                    </a:moveTo>
                    <a:cubicBezTo>
                      <a:pt x="135989" y="295105"/>
                      <a:pt x="144519" y="303620"/>
                      <a:pt x="144519" y="314123"/>
                    </a:cubicBezTo>
                    <a:cubicBezTo>
                      <a:pt x="144519" y="324626"/>
                      <a:pt x="135989" y="333141"/>
                      <a:pt x="125466" y="333141"/>
                    </a:cubicBezTo>
                    <a:cubicBezTo>
                      <a:pt x="114943" y="333141"/>
                      <a:pt x="106413" y="324626"/>
                      <a:pt x="106413" y="314123"/>
                    </a:cubicBezTo>
                    <a:cubicBezTo>
                      <a:pt x="106413" y="303620"/>
                      <a:pt x="114943" y="295105"/>
                      <a:pt x="125466" y="295105"/>
                    </a:cubicBezTo>
                    <a:close/>
                    <a:moveTo>
                      <a:pt x="503707" y="271454"/>
                    </a:moveTo>
                    <a:cubicBezTo>
                      <a:pt x="480162" y="271454"/>
                      <a:pt x="461050" y="290632"/>
                      <a:pt x="461050" y="314139"/>
                    </a:cubicBezTo>
                    <a:cubicBezTo>
                      <a:pt x="461050" y="337645"/>
                      <a:pt x="480162" y="356726"/>
                      <a:pt x="503707" y="356726"/>
                    </a:cubicBezTo>
                    <a:cubicBezTo>
                      <a:pt x="527252" y="356726"/>
                      <a:pt x="546463" y="337645"/>
                      <a:pt x="546463" y="314139"/>
                    </a:cubicBezTo>
                    <a:cubicBezTo>
                      <a:pt x="546463" y="290632"/>
                      <a:pt x="527252" y="271454"/>
                      <a:pt x="503707" y="271454"/>
                    </a:cubicBezTo>
                    <a:close/>
                    <a:moveTo>
                      <a:pt x="125410" y="271454"/>
                    </a:moveTo>
                    <a:cubicBezTo>
                      <a:pt x="101864" y="271454"/>
                      <a:pt x="82753" y="290632"/>
                      <a:pt x="82753" y="314139"/>
                    </a:cubicBezTo>
                    <a:cubicBezTo>
                      <a:pt x="82753" y="337645"/>
                      <a:pt x="101864" y="356726"/>
                      <a:pt x="125410" y="356726"/>
                    </a:cubicBezTo>
                    <a:cubicBezTo>
                      <a:pt x="148955" y="356726"/>
                      <a:pt x="168165" y="337645"/>
                      <a:pt x="168165" y="314139"/>
                    </a:cubicBezTo>
                    <a:cubicBezTo>
                      <a:pt x="168165" y="290632"/>
                      <a:pt x="148955" y="271454"/>
                      <a:pt x="125410" y="271454"/>
                    </a:cubicBezTo>
                    <a:close/>
                    <a:moveTo>
                      <a:pt x="199035" y="262362"/>
                    </a:moveTo>
                    <a:lnTo>
                      <a:pt x="430197" y="262362"/>
                    </a:lnTo>
                    <a:cubicBezTo>
                      <a:pt x="435614" y="262362"/>
                      <a:pt x="440046" y="266776"/>
                      <a:pt x="440046" y="272171"/>
                    </a:cubicBezTo>
                    <a:cubicBezTo>
                      <a:pt x="440046" y="277565"/>
                      <a:pt x="435614" y="281979"/>
                      <a:pt x="430197" y="281979"/>
                    </a:cubicBezTo>
                    <a:lnTo>
                      <a:pt x="199035" y="281979"/>
                    </a:lnTo>
                    <a:cubicBezTo>
                      <a:pt x="193618" y="281979"/>
                      <a:pt x="189186" y="277565"/>
                      <a:pt x="189186" y="272171"/>
                    </a:cubicBezTo>
                    <a:cubicBezTo>
                      <a:pt x="189186" y="266776"/>
                      <a:pt x="193618" y="262362"/>
                      <a:pt x="199035" y="262362"/>
                    </a:cubicBezTo>
                    <a:close/>
                    <a:moveTo>
                      <a:pt x="582815" y="194148"/>
                    </a:moveTo>
                    <a:lnTo>
                      <a:pt x="571485" y="201033"/>
                    </a:lnTo>
                    <a:cubicBezTo>
                      <a:pt x="568234" y="203000"/>
                      <a:pt x="566166" y="206639"/>
                      <a:pt x="566166" y="210475"/>
                    </a:cubicBezTo>
                    <a:lnTo>
                      <a:pt x="566166" y="220310"/>
                    </a:lnTo>
                    <a:lnTo>
                      <a:pt x="588430" y="220310"/>
                    </a:lnTo>
                    <a:lnTo>
                      <a:pt x="588430" y="208705"/>
                    </a:lnTo>
                    <a:cubicBezTo>
                      <a:pt x="588430" y="203197"/>
                      <a:pt x="586361" y="198083"/>
                      <a:pt x="582815" y="194148"/>
                    </a:cubicBezTo>
                    <a:close/>
                    <a:moveTo>
                      <a:pt x="103751" y="114087"/>
                    </a:moveTo>
                    <a:lnTo>
                      <a:pt x="103751" y="114776"/>
                    </a:lnTo>
                    <a:cubicBezTo>
                      <a:pt x="103751" y="120874"/>
                      <a:pt x="108776" y="125891"/>
                      <a:pt x="114984" y="125891"/>
                    </a:cubicBezTo>
                    <a:lnTo>
                      <a:pt x="135973" y="125891"/>
                    </a:lnTo>
                    <a:cubicBezTo>
                      <a:pt x="142083" y="125891"/>
                      <a:pt x="147108" y="120874"/>
                      <a:pt x="147108" y="114776"/>
                    </a:cubicBezTo>
                    <a:lnTo>
                      <a:pt x="147108" y="114087"/>
                    </a:lnTo>
                    <a:close/>
                    <a:moveTo>
                      <a:pt x="398001" y="72191"/>
                    </a:moveTo>
                    <a:lnTo>
                      <a:pt x="398001" y="136415"/>
                    </a:lnTo>
                    <a:lnTo>
                      <a:pt x="488339" y="136415"/>
                    </a:lnTo>
                    <a:lnTo>
                      <a:pt x="458686" y="72191"/>
                    </a:lnTo>
                    <a:close/>
                    <a:moveTo>
                      <a:pt x="356624" y="72191"/>
                    </a:moveTo>
                    <a:cubicBezTo>
                      <a:pt x="356230" y="72191"/>
                      <a:pt x="355935" y="72486"/>
                      <a:pt x="355935" y="72781"/>
                    </a:cubicBezTo>
                    <a:lnTo>
                      <a:pt x="355935" y="114778"/>
                    </a:lnTo>
                    <a:cubicBezTo>
                      <a:pt x="355935" y="126678"/>
                      <a:pt x="365688" y="136415"/>
                      <a:pt x="377608" y="136415"/>
                    </a:cubicBezTo>
                    <a:lnTo>
                      <a:pt x="378298" y="136415"/>
                    </a:lnTo>
                    <a:lnTo>
                      <a:pt x="378298" y="72191"/>
                    </a:lnTo>
                    <a:close/>
                    <a:moveTo>
                      <a:pt x="210451" y="61659"/>
                    </a:moveTo>
                    <a:cubicBezTo>
                      <a:pt x="209565" y="61659"/>
                      <a:pt x="208875" y="62347"/>
                      <a:pt x="208875" y="63134"/>
                    </a:cubicBezTo>
                    <a:lnTo>
                      <a:pt x="208875" y="167892"/>
                    </a:lnTo>
                    <a:lnTo>
                      <a:pt x="228663" y="167892"/>
                    </a:lnTo>
                    <a:cubicBezTo>
                      <a:pt x="228762" y="167892"/>
                      <a:pt x="228959" y="167892"/>
                      <a:pt x="229156" y="167695"/>
                    </a:cubicBezTo>
                    <a:cubicBezTo>
                      <a:pt x="229352" y="167400"/>
                      <a:pt x="229254" y="167204"/>
                      <a:pt x="229254" y="167105"/>
                    </a:cubicBezTo>
                    <a:lnTo>
                      <a:pt x="211927" y="62938"/>
                    </a:lnTo>
                    <a:cubicBezTo>
                      <a:pt x="211829" y="62151"/>
                      <a:pt x="211140" y="61659"/>
                      <a:pt x="210451" y="61659"/>
                    </a:cubicBezTo>
                    <a:close/>
                    <a:moveTo>
                      <a:pt x="210352" y="41986"/>
                    </a:moveTo>
                    <a:cubicBezTo>
                      <a:pt x="220788" y="41986"/>
                      <a:pt x="229648" y="49462"/>
                      <a:pt x="231321" y="59692"/>
                    </a:cubicBezTo>
                    <a:lnTo>
                      <a:pt x="248747" y="163859"/>
                    </a:lnTo>
                    <a:cubicBezTo>
                      <a:pt x="249731" y="169761"/>
                      <a:pt x="248057" y="175761"/>
                      <a:pt x="244120" y="180384"/>
                    </a:cubicBezTo>
                    <a:cubicBezTo>
                      <a:pt x="240280" y="184909"/>
                      <a:pt x="234669" y="187565"/>
                      <a:pt x="228663" y="187565"/>
                    </a:cubicBezTo>
                    <a:lnTo>
                      <a:pt x="208875" y="187565"/>
                    </a:lnTo>
                    <a:lnTo>
                      <a:pt x="208875" y="230157"/>
                    </a:lnTo>
                    <a:cubicBezTo>
                      <a:pt x="208875" y="235665"/>
                      <a:pt x="204445" y="239993"/>
                      <a:pt x="199031" y="239993"/>
                    </a:cubicBezTo>
                    <a:cubicBezTo>
                      <a:pt x="193616" y="239993"/>
                      <a:pt x="189186" y="235665"/>
                      <a:pt x="189186" y="230157"/>
                    </a:cubicBezTo>
                    <a:lnTo>
                      <a:pt x="189186" y="63134"/>
                    </a:lnTo>
                    <a:cubicBezTo>
                      <a:pt x="189186" y="51527"/>
                      <a:pt x="198735" y="41986"/>
                      <a:pt x="210352" y="41986"/>
                    </a:cubicBezTo>
                    <a:close/>
                    <a:moveTo>
                      <a:pt x="93897" y="41986"/>
                    </a:moveTo>
                    <a:cubicBezTo>
                      <a:pt x="99415" y="41986"/>
                      <a:pt x="103751" y="46412"/>
                      <a:pt x="103751" y="51822"/>
                    </a:cubicBezTo>
                    <a:lnTo>
                      <a:pt x="103751" y="94414"/>
                    </a:lnTo>
                    <a:lnTo>
                      <a:pt x="115576" y="94414"/>
                    </a:lnTo>
                    <a:lnTo>
                      <a:pt x="115576" y="51822"/>
                    </a:lnTo>
                    <a:cubicBezTo>
                      <a:pt x="115576" y="46412"/>
                      <a:pt x="120010" y="41986"/>
                      <a:pt x="125430" y="41986"/>
                    </a:cubicBezTo>
                    <a:cubicBezTo>
                      <a:pt x="130948" y="41986"/>
                      <a:pt x="135283" y="46412"/>
                      <a:pt x="135283" y="51822"/>
                    </a:cubicBezTo>
                    <a:lnTo>
                      <a:pt x="135283" y="94414"/>
                    </a:lnTo>
                    <a:lnTo>
                      <a:pt x="147108" y="94414"/>
                    </a:lnTo>
                    <a:lnTo>
                      <a:pt x="147108" y="51822"/>
                    </a:lnTo>
                    <a:cubicBezTo>
                      <a:pt x="147108" y="46412"/>
                      <a:pt x="151542" y="41986"/>
                      <a:pt x="156962" y="41986"/>
                    </a:cubicBezTo>
                    <a:cubicBezTo>
                      <a:pt x="162480" y="41986"/>
                      <a:pt x="166816" y="46412"/>
                      <a:pt x="166816" y="51822"/>
                    </a:cubicBezTo>
                    <a:lnTo>
                      <a:pt x="166816" y="114776"/>
                    </a:lnTo>
                    <a:cubicBezTo>
                      <a:pt x="166816" y="131793"/>
                      <a:pt x="153020" y="145563"/>
                      <a:pt x="135973" y="145563"/>
                    </a:cubicBezTo>
                    <a:lnTo>
                      <a:pt x="135283" y="145563"/>
                    </a:lnTo>
                    <a:lnTo>
                      <a:pt x="135283" y="230157"/>
                    </a:lnTo>
                    <a:cubicBezTo>
                      <a:pt x="135283" y="235665"/>
                      <a:pt x="130948" y="239993"/>
                      <a:pt x="125430" y="239993"/>
                    </a:cubicBezTo>
                    <a:cubicBezTo>
                      <a:pt x="120010" y="239993"/>
                      <a:pt x="115576" y="235665"/>
                      <a:pt x="115576" y="230157"/>
                    </a:cubicBezTo>
                    <a:lnTo>
                      <a:pt x="115576" y="145563"/>
                    </a:lnTo>
                    <a:lnTo>
                      <a:pt x="114984" y="145563"/>
                    </a:lnTo>
                    <a:cubicBezTo>
                      <a:pt x="97937" y="145563"/>
                      <a:pt x="84043" y="131793"/>
                      <a:pt x="84043" y="114776"/>
                    </a:cubicBezTo>
                    <a:lnTo>
                      <a:pt x="84043" y="51822"/>
                    </a:lnTo>
                    <a:cubicBezTo>
                      <a:pt x="84043" y="46412"/>
                      <a:pt x="88477" y="41986"/>
                      <a:pt x="93897" y="41986"/>
                    </a:cubicBezTo>
                    <a:close/>
                    <a:moveTo>
                      <a:pt x="30835" y="19670"/>
                    </a:moveTo>
                    <a:cubicBezTo>
                      <a:pt x="24727" y="19670"/>
                      <a:pt x="19703" y="24686"/>
                      <a:pt x="19703" y="30883"/>
                    </a:cubicBezTo>
                    <a:lnTo>
                      <a:pt x="19703" y="262307"/>
                    </a:lnTo>
                    <a:lnTo>
                      <a:pt x="51917" y="262307"/>
                    </a:lnTo>
                    <a:cubicBezTo>
                      <a:pt x="57336" y="262307"/>
                      <a:pt x="61769" y="266733"/>
                      <a:pt x="61769" y="272142"/>
                    </a:cubicBezTo>
                    <a:cubicBezTo>
                      <a:pt x="61769" y="277552"/>
                      <a:pt x="57336" y="281977"/>
                      <a:pt x="51917" y="281977"/>
                    </a:cubicBezTo>
                    <a:lnTo>
                      <a:pt x="19703" y="281977"/>
                    </a:lnTo>
                    <a:lnTo>
                      <a:pt x="19703" y="293091"/>
                    </a:lnTo>
                    <a:cubicBezTo>
                      <a:pt x="19703" y="299288"/>
                      <a:pt x="24727" y="304304"/>
                      <a:pt x="30835" y="304304"/>
                    </a:cubicBezTo>
                    <a:lnTo>
                      <a:pt x="63838" y="304304"/>
                    </a:lnTo>
                    <a:cubicBezTo>
                      <a:pt x="68566" y="274601"/>
                      <a:pt x="94377" y="251783"/>
                      <a:pt x="125410" y="251783"/>
                    </a:cubicBezTo>
                    <a:cubicBezTo>
                      <a:pt x="156540" y="251783"/>
                      <a:pt x="182351" y="274601"/>
                      <a:pt x="187080" y="304304"/>
                    </a:cubicBezTo>
                    <a:lnTo>
                      <a:pt x="442135" y="304304"/>
                    </a:lnTo>
                    <a:cubicBezTo>
                      <a:pt x="446864" y="274601"/>
                      <a:pt x="472675" y="251783"/>
                      <a:pt x="503707" y="251783"/>
                    </a:cubicBezTo>
                    <a:cubicBezTo>
                      <a:pt x="534838" y="251783"/>
                      <a:pt x="560649" y="274601"/>
                      <a:pt x="565378" y="304304"/>
                    </a:cubicBezTo>
                    <a:lnTo>
                      <a:pt x="577298" y="304304"/>
                    </a:lnTo>
                    <a:cubicBezTo>
                      <a:pt x="583406" y="304304"/>
                      <a:pt x="588430" y="299288"/>
                      <a:pt x="588430" y="293091"/>
                    </a:cubicBezTo>
                    <a:lnTo>
                      <a:pt x="588430" y="281977"/>
                    </a:lnTo>
                    <a:lnTo>
                      <a:pt x="577298" y="281977"/>
                    </a:lnTo>
                    <a:cubicBezTo>
                      <a:pt x="571880" y="281977"/>
                      <a:pt x="567446" y="277552"/>
                      <a:pt x="567446" y="272142"/>
                    </a:cubicBezTo>
                    <a:cubicBezTo>
                      <a:pt x="567446" y="266733"/>
                      <a:pt x="571880" y="262307"/>
                      <a:pt x="577298" y="262307"/>
                    </a:cubicBezTo>
                    <a:lnTo>
                      <a:pt x="588430" y="262307"/>
                    </a:lnTo>
                    <a:lnTo>
                      <a:pt x="588430" y="239981"/>
                    </a:lnTo>
                    <a:lnTo>
                      <a:pt x="556314" y="239981"/>
                    </a:lnTo>
                    <a:cubicBezTo>
                      <a:pt x="550797" y="239981"/>
                      <a:pt x="546463" y="235653"/>
                      <a:pt x="546463" y="230146"/>
                    </a:cubicBezTo>
                    <a:lnTo>
                      <a:pt x="546463" y="210475"/>
                    </a:lnTo>
                    <a:cubicBezTo>
                      <a:pt x="546463" y="199853"/>
                      <a:pt x="552078" y="189723"/>
                      <a:pt x="561240" y="184215"/>
                    </a:cubicBezTo>
                    <a:lnTo>
                      <a:pt x="562816" y="183231"/>
                    </a:lnTo>
                    <a:lnTo>
                      <a:pt x="501638" y="156086"/>
                    </a:lnTo>
                    <a:lnTo>
                      <a:pt x="377608" y="156086"/>
                    </a:lnTo>
                    <a:cubicBezTo>
                      <a:pt x="354851" y="156086"/>
                      <a:pt x="336232" y="137596"/>
                      <a:pt x="336232" y="114778"/>
                    </a:cubicBezTo>
                    <a:lnTo>
                      <a:pt x="336232" y="72781"/>
                    </a:lnTo>
                    <a:cubicBezTo>
                      <a:pt x="336232" y="61569"/>
                      <a:pt x="345394" y="52520"/>
                      <a:pt x="356624" y="52520"/>
                    </a:cubicBezTo>
                    <a:lnTo>
                      <a:pt x="449524" y="52520"/>
                    </a:lnTo>
                    <a:lnTo>
                      <a:pt x="440165" y="32260"/>
                    </a:lnTo>
                    <a:cubicBezTo>
                      <a:pt x="436717" y="24686"/>
                      <a:pt x="428934" y="19670"/>
                      <a:pt x="420560" y="19670"/>
                    </a:cubicBezTo>
                    <a:close/>
                    <a:moveTo>
                      <a:pt x="30835" y="0"/>
                    </a:moveTo>
                    <a:lnTo>
                      <a:pt x="420560" y="0"/>
                    </a:lnTo>
                    <a:cubicBezTo>
                      <a:pt x="436618" y="0"/>
                      <a:pt x="451396" y="9442"/>
                      <a:pt x="458095" y="23998"/>
                    </a:cubicBezTo>
                    <a:lnTo>
                      <a:pt x="511096" y="138776"/>
                    </a:lnTo>
                    <a:lnTo>
                      <a:pt x="583603" y="170937"/>
                    </a:lnTo>
                    <a:cubicBezTo>
                      <a:pt x="598479" y="177527"/>
                      <a:pt x="608133" y="192378"/>
                      <a:pt x="608133" y="208705"/>
                    </a:cubicBezTo>
                    <a:lnTo>
                      <a:pt x="608133" y="293091"/>
                    </a:lnTo>
                    <a:cubicBezTo>
                      <a:pt x="608133" y="310106"/>
                      <a:pt x="594341" y="323974"/>
                      <a:pt x="577298" y="323974"/>
                    </a:cubicBezTo>
                    <a:lnTo>
                      <a:pt x="565378" y="323974"/>
                    </a:lnTo>
                    <a:cubicBezTo>
                      <a:pt x="560649" y="353677"/>
                      <a:pt x="534838" y="376396"/>
                      <a:pt x="503707" y="376396"/>
                    </a:cubicBezTo>
                    <a:cubicBezTo>
                      <a:pt x="472675" y="376396"/>
                      <a:pt x="446864" y="353677"/>
                      <a:pt x="442135" y="323974"/>
                    </a:cubicBezTo>
                    <a:lnTo>
                      <a:pt x="187080" y="323974"/>
                    </a:lnTo>
                    <a:cubicBezTo>
                      <a:pt x="182351" y="353677"/>
                      <a:pt x="156540" y="376396"/>
                      <a:pt x="125410" y="376396"/>
                    </a:cubicBezTo>
                    <a:cubicBezTo>
                      <a:pt x="94377" y="376396"/>
                      <a:pt x="68566" y="353677"/>
                      <a:pt x="63838" y="323974"/>
                    </a:cubicBezTo>
                    <a:lnTo>
                      <a:pt x="30835" y="323974"/>
                    </a:lnTo>
                    <a:cubicBezTo>
                      <a:pt x="13891" y="323974"/>
                      <a:pt x="0" y="310106"/>
                      <a:pt x="0" y="293091"/>
                    </a:cubicBezTo>
                    <a:lnTo>
                      <a:pt x="0" y="30883"/>
                    </a:lnTo>
                    <a:cubicBezTo>
                      <a:pt x="0" y="13868"/>
                      <a:pt x="13891" y="0"/>
                      <a:pt x="30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718064" y="2303314"/>
              <a:ext cx="493226" cy="493226"/>
              <a:chOff x="8544273" y="2820469"/>
              <a:chExt cx="619662" cy="619662"/>
            </a:xfrm>
          </p:grpSpPr>
          <p:sp>
            <p:nvSpPr>
              <p:cNvPr id="16" name="îŝḷîḓé-Oval 17"/>
              <p:cNvSpPr/>
              <p:nvPr/>
            </p:nvSpPr>
            <p:spPr>
              <a:xfrm>
                <a:off x="8544273" y="2820469"/>
                <a:ext cx="619662" cy="61966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îŝḷîḓé-Freeform 18"/>
              <p:cNvSpPr/>
              <p:nvPr/>
            </p:nvSpPr>
            <p:spPr>
              <a:xfrm>
                <a:off x="8661024" y="2946163"/>
                <a:ext cx="386158" cy="368276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211290" y="2314176"/>
            <a:ext cx="2226084" cy="911798"/>
            <a:chOff x="6211290" y="2314176"/>
            <a:chExt cx="2226084" cy="911798"/>
          </a:xfrm>
        </p:grpSpPr>
        <p:cxnSp>
          <p:nvCxnSpPr>
            <p:cNvPr id="9" name="îŝḷîḓé-Straight Connector 10"/>
            <p:cNvCxnSpPr/>
            <p:nvPr/>
          </p:nvCxnSpPr>
          <p:spPr>
            <a:xfrm flipH="1">
              <a:off x="6304898" y="2696494"/>
              <a:ext cx="2042672" cy="0"/>
            </a:xfrm>
            <a:prstGeom prst="line">
              <a:avLst/>
            </a:prstGeom>
            <a:ln w="63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îŝḷîḓé-文本框 30"/>
            <p:cNvSpPr txBox="1"/>
            <p:nvPr/>
          </p:nvSpPr>
          <p:spPr>
            <a:xfrm>
              <a:off x="7349910" y="231417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îŝḷîḓé-文本框 32"/>
            <p:cNvSpPr txBox="1"/>
            <p:nvPr/>
          </p:nvSpPr>
          <p:spPr>
            <a:xfrm>
              <a:off x="6211290" y="2796540"/>
              <a:ext cx="2226084" cy="42943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3238241" y="1086585"/>
            <a:ext cx="2703846" cy="3340633"/>
            <a:chOff x="3238241" y="1086585"/>
            <a:chExt cx="2703846" cy="3340633"/>
          </a:xfrm>
        </p:grpSpPr>
        <p:sp>
          <p:nvSpPr>
            <p:cNvPr id="111" name="îṥļîḑé-Rectangle: Diagonal Corners Rounded 3"/>
            <p:cNvSpPr/>
            <p:nvPr/>
          </p:nvSpPr>
          <p:spPr>
            <a:xfrm>
              <a:off x="4585420" y="1780296"/>
              <a:ext cx="1356667" cy="129025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2" name="îṥļîḑé-Rectangle: Diagonal Corners Rounded 4"/>
            <p:cNvSpPr/>
            <p:nvPr/>
          </p:nvSpPr>
          <p:spPr>
            <a:xfrm>
              <a:off x="3238241" y="2425424"/>
              <a:ext cx="1356667" cy="129025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3" name="îṥļîḑé-Rectangle: Diagonal Corners Rounded 5"/>
            <p:cNvSpPr/>
            <p:nvPr/>
          </p:nvSpPr>
          <p:spPr>
            <a:xfrm rot="5400000">
              <a:off x="3271445" y="1119790"/>
              <a:ext cx="1356666" cy="1290256"/>
            </a:xfrm>
            <a:prstGeom prst="round2Diag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4" name="îṥļîḑé-Rectangle: Diagonal Corners Rounded 6"/>
            <p:cNvSpPr/>
            <p:nvPr/>
          </p:nvSpPr>
          <p:spPr>
            <a:xfrm rot="5400000">
              <a:off x="4561702" y="3103757"/>
              <a:ext cx="1356666" cy="129025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5" name="îṥļîḑé-Freeform: Shape 7"/>
            <p:cNvSpPr/>
            <p:nvPr/>
          </p:nvSpPr>
          <p:spPr bwMode="auto">
            <a:xfrm>
              <a:off x="3673873" y="1450361"/>
              <a:ext cx="558139" cy="558139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16" y="43"/>
                </a:cxn>
                <a:cxn ang="0">
                  <a:pos x="15" y="36"/>
                </a:cxn>
                <a:cxn ang="0">
                  <a:pos x="16" y="30"/>
                </a:cxn>
                <a:cxn ang="0">
                  <a:pos x="9" y="22"/>
                </a:cxn>
                <a:cxn ang="0">
                  <a:pos x="5" y="36"/>
                </a:cxn>
                <a:cxn ang="0">
                  <a:pos x="9" y="51"/>
                </a:cxn>
                <a:cxn ang="0">
                  <a:pos x="16" y="43"/>
                </a:cxn>
                <a:cxn ang="0">
                  <a:pos x="51" y="36"/>
                </a:cxn>
                <a:cxn ang="0">
                  <a:pos x="36" y="21"/>
                </a:cxn>
                <a:cxn ang="0">
                  <a:pos x="20" y="36"/>
                </a:cxn>
                <a:cxn ang="0">
                  <a:pos x="36" y="52"/>
                </a:cxn>
                <a:cxn ang="0">
                  <a:pos x="51" y="36"/>
                </a:cxn>
                <a:cxn ang="0">
                  <a:pos x="21" y="9"/>
                </a:cxn>
                <a:cxn ang="0">
                  <a:pos x="29" y="17"/>
                </a:cxn>
                <a:cxn ang="0">
                  <a:pos x="36" y="16"/>
                </a:cxn>
                <a:cxn ang="0">
                  <a:pos x="42" y="17"/>
                </a:cxn>
                <a:cxn ang="0">
                  <a:pos x="50" y="9"/>
                </a:cxn>
                <a:cxn ang="0">
                  <a:pos x="36" y="5"/>
                </a:cxn>
                <a:cxn ang="0">
                  <a:pos x="21" y="9"/>
                </a:cxn>
                <a:cxn ang="0">
                  <a:pos x="50" y="64"/>
                </a:cxn>
                <a:cxn ang="0">
                  <a:pos x="42" y="56"/>
                </a:cxn>
                <a:cxn ang="0">
                  <a:pos x="36" y="57"/>
                </a:cxn>
                <a:cxn ang="0">
                  <a:pos x="29" y="56"/>
                </a:cxn>
                <a:cxn ang="0">
                  <a:pos x="21" y="64"/>
                </a:cxn>
                <a:cxn ang="0">
                  <a:pos x="36" y="67"/>
                </a:cxn>
                <a:cxn ang="0">
                  <a:pos x="50" y="64"/>
                </a:cxn>
                <a:cxn ang="0">
                  <a:pos x="63" y="51"/>
                </a:cxn>
                <a:cxn ang="0">
                  <a:pos x="67" y="36"/>
                </a:cxn>
                <a:cxn ang="0">
                  <a:pos x="63" y="22"/>
                </a:cxn>
                <a:cxn ang="0">
                  <a:pos x="55" y="30"/>
                </a:cxn>
                <a:cxn ang="0">
                  <a:pos x="56" y="36"/>
                </a:cxn>
                <a:cxn ang="0">
                  <a:pos x="55" y="43"/>
                </a:cxn>
                <a:cxn ang="0">
                  <a:pos x="63" y="51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16" y="43"/>
                  </a:moveTo>
                  <a:cubicBezTo>
                    <a:pt x="16" y="41"/>
                    <a:pt x="15" y="39"/>
                    <a:pt x="15" y="36"/>
                  </a:cubicBezTo>
                  <a:cubicBezTo>
                    <a:pt x="15" y="34"/>
                    <a:pt x="16" y="32"/>
                    <a:pt x="16" y="3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6" y="26"/>
                    <a:pt x="5" y="31"/>
                    <a:pt x="5" y="36"/>
                  </a:cubicBezTo>
                  <a:cubicBezTo>
                    <a:pt x="5" y="42"/>
                    <a:pt x="6" y="46"/>
                    <a:pt x="9" y="51"/>
                  </a:cubicBezTo>
                  <a:lnTo>
                    <a:pt x="16" y="43"/>
                  </a:lnTo>
                  <a:close/>
                  <a:moveTo>
                    <a:pt x="51" y="36"/>
                  </a:moveTo>
                  <a:cubicBezTo>
                    <a:pt x="51" y="28"/>
                    <a:pt x="44" y="21"/>
                    <a:pt x="36" y="21"/>
                  </a:cubicBezTo>
                  <a:cubicBezTo>
                    <a:pt x="27" y="21"/>
                    <a:pt x="20" y="28"/>
                    <a:pt x="20" y="36"/>
                  </a:cubicBezTo>
                  <a:cubicBezTo>
                    <a:pt x="20" y="45"/>
                    <a:pt x="27" y="52"/>
                    <a:pt x="36" y="52"/>
                  </a:cubicBezTo>
                  <a:cubicBezTo>
                    <a:pt x="44" y="52"/>
                    <a:pt x="51" y="45"/>
                    <a:pt x="51" y="36"/>
                  </a:cubicBezTo>
                  <a:close/>
                  <a:moveTo>
                    <a:pt x="21" y="9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31" y="16"/>
                    <a:pt x="33" y="16"/>
                    <a:pt x="36" y="16"/>
                  </a:cubicBezTo>
                  <a:cubicBezTo>
                    <a:pt x="38" y="16"/>
                    <a:pt x="40" y="16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6" y="7"/>
                    <a:pt x="41" y="5"/>
                    <a:pt x="36" y="5"/>
                  </a:cubicBezTo>
                  <a:cubicBezTo>
                    <a:pt x="31" y="5"/>
                    <a:pt x="26" y="7"/>
                    <a:pt x="21" y="9"/>
                  </a:cubicBezTo>
                  <a:close/>
                  <a:moveTo>
                    <a:pt x="50" y="64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40" y="56"/>
                    <a:pt x="38" y="57"/>
                    <a:pt x="36" y="57"/>
                  </a:cubicBezTo>
                  <a:cubicBezTo>
                    <a:pt x="33" y="57"/>
                    <a:pt x="31" y="56"/>
                    <a:pt x="29" y="56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6" y="66"/>
                    <a:pt x="31" y="67"/>
                    <a:pt x="36" y="67"/>
                  </a:cubicBezTo>
                  <a:cubicBezTo>
                    <a:pt x="41" y="67"/>
                    <a:pt x="46" y="66"/>
                    <a:pt x="50" y="64"/>
                  </a:cubicBezTo>
                  <a:close/>
                  <a:moveTo>
                    <a:pt x="63" y="51"/>
                  </a:moveTo>
                  <a:cubicBezTo>
                    <a:pt x="65" y="46"/>
                    <a:pt x="67" y="42"/>
                    <a:pt x="67" y="36"/>
                  </a:cubicBezTo>
                  <a:cubicBezTo>
                    <a:pt x="67" y="31"/>
                    <a:pt x="65" y="26"/>
                    <a:pt x="63" y="2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6" y="32"/>
                    <a:pt x="56" y="34"/>
                    <a:pt x="56" y="36"/>
                  </a:cubicBezTo>
                  <a:cubicBezTo>
                    <a:pt x="56" y="39"/>
                    <a:pt x="56" y="41"/>
                    <a:pt x="55" y="43"/>
                  </a:cubicBezTo>
                  <a:lnTo>
                    <a:pt x="63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6" name="îṥļîḑé-Freeform: Shape 12"/>
            <p:cNvSpPr/>
            <p:nvPr/>
          </p:nvSpPr>
          <p:spPr bwMode="auto">
            <a:xfrm>
              <a:off x="4935460" y="2203600"/>
              <a:ext cx="518782" cy="443648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29" y="53"/>
                </a:cxn>
                <a:cxn ang="0">
                  <a:pos x="27" y="52"/>
                </a:cxn>
                <a:cxn ang="0">
                  <a:pos x="14" y="39"/>
                </a:cxn>
                <a:cxn ang="0">
                  <a:pos x="3" y="39"/>
                </a:cxn>
                <a:cxn ang="0">
                  <a:pos x="0" y="36"/>
                </a:cxn>
                <a:cxn ang="0">
                  <a:pos x="0" y="21"/>
                </a:cxn>
                <a:cxn ang="0">
                  <a:pos x="3" y="18"/>
                </a:cxn>
                <a:cxn ang="0">
                  <a:pos x="14" y="18"/>
                </a:cxn>
                <a:cxn ang="0">
                  <a:pos x="27" y="5"/>
                </a:cxn>
                <a:cxn ang="0">
                  <a:pos x="29" y="4"/>
                </a:cxn>
                <a:cxn ang="0">
                  <a:pos x="31" y="6"/>
                </a:cxn>
                <a:cxn ang="0">
                  <a:pos x="31" y="50"/>
                </a:cxn>
                <a:cxn ang="0">
                  <a:pos x="41" y="38"/>
                </a:cxn>
                <a:cxn ang="0">
                  <a:pos x="40" y="38"/>
                </a:cxn>
                <a:cxn ang="0">
                  <a:pos x="37" y="35"/>
                </a:cxn>
                <a:cxn ang="0">
                  <a:pos x="42" y="28"/>
                </a:cxn>
                <a:cxn ang="0">
                  <a:pos x="37" y="21"/>
                </a:cxn>
                <a:cxn ang="0">
                  <a:pos x="40" y="19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1" y="38"/>
                </a:cxn>
                <a:cxn ang="0">
                  <a:pos x="45" y="47"/>
                </a:cxn>
                <a:cxn ang="0">
                  <a:pos x="44" y="47"/>
                </a:cxn>
                <a:cxn ang="0">
                  <a:pos x="41" y="45"/>
                </a:cxn>
                <a:cxn ang="0">
                  <a:pos x="43" y="42"/>
                </a:cxn>
                <a:cxn ang="0">
                  <a:pos x="46" y="41"/>
                </a:cxn>
                <a:cxn ang="0">
                  <a:pos x="52" y="28"/>
                </a:cxn>
                <a:cxn ang="0">
                  <a:pos x="46" y="16"/>
                </a:cxn>
                <a:cxn ang="0">
                  <a:pos x="43" y="14"/>
                </a:cxn>
                <a:cxn ang="0">
                  <a:pos x="41" y="12"/>
                </a:cxn>
                <a:cxn ang="0">
                  <a:pos x="44" y="9"/>
                </a:cxn>
                <a:cxn ang="0">
                  <a:pos x="45" y="9"/>
                </a:cxn>
                <a:cxn ang="0">
                  <a:pos x="57" y="28"/>
                </a:cxn>
                <a:cxn ang="0">
                  <a:pos x="45" y="47"/>
                </a:cxn>
                <a:cxn ang="0">
                  <a:pos x="49" y="57"/>
                </a:cxn>
                <a:cxn ang="0">
                  <a:pos x="48" y="57"/>
                </a:cxn>
                <a:cxn ang="0">
                  <a:pos x="45" y="54"/>
                </a:cxn>
                <a:cxn ang="0">
                  <a:pos x="47" y="52"/>
                </a:cxn>
                <a:cxn ang="0">
                  <a:pos x="48" y="51"/>
                </a:cxn>
                <a:cxn ang="0">
                  <a:pos x="52" y="49"/>
                </a:cxn>
                <a:cxn ang="0">
                  <a:pos x="62" y="28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47" y="5"/>
                </a:cxn>
                <a:cxn ang="0">
                  <a:pos x="45" y="2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67" y="28"/>
                </a:cxn>
                <a:cxn ang="0">
                  <a:pos x="49" y="57"/>
                </a:cxn>
              </a:cxnLst>
              <a:rect l="0" t="0" r="r" b="b"/>
              <a:pathLst>
                <a:path w="67" h="57">
                  <a:moveTo>
                    <a:pt x="31" y="50"/>
                  </a:moveTo>
                  <a:cubicBezTo>
                    <a:pt x="31" y="52"/>
                    <a:pt x="30" y="53"/>
                    <a:pt x="29" y="53"/>
                  </a:cubicBezTo>
                  <a:cubicBezTo>
                    <a:pt x="28" y="53"/>
                    <a:pt x="27" y="52"/>
                    <a:pt x="27" y="5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0" y="37"/>
                    <a:pt x="0" y="3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2" y="18"/>
                    <a:pt x="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4"/>
                    <a:pt x="31" y="5"/>
                    <a:pt x="31" y="6"/>
                  </a:cubicBezTo>
                  <a:lnTo>
                    <a:pt x="31" y="50"/>
                  </a:lnTo>
                  <a:close/>
                  <a:moveTo>
                    <a:pt x="41" y="38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38" y="38"/>
                    <a:pt x="37" y="37"/>
                    <a:pt x="37" y="35"/>
                  </a:cubicBezTo>
                  <a:cubicBezTo>
                    <a:pt x="37" y="32"/>
                    <a:pt x="42" y="33"/>
                    <a:pt x="42" y="28"/>
                  </a:cubicBezTo>
                  <a:cubicBezTo>
                    <a:pt x="42" y="23"/>
                    <a:pt x="37" y="24"/>
                    <a:pt x="37" y="21"/>
                  </a:cubicBezTo>
                  <a:cubicBezTo>
                    <a:pt x="37" y="20"/>
                    <a:pt x="38" y="19"/>
                    <a:pt x="40" y="19"/>
                  </a:cubicBezTo>
                  <a:cubicBezTo>
                    <a:pt x="40" y="19"/>
                    <a:pt x="40" y="19"/>
                    <a:pt x="41" y="19"/>
                  </a:cubicBezTo>
                  <a:cubicBezTo>
                    <a:pt x="44" y="20"/>
                    <a:pt x="47" y="24"/>
                    <a:pt x="47" y="28"/>
                  </a:cubicBezTo>
                  <a:cubicBezTo>
                    <a:pt x="47" y="32"/>
                    <a:pt x="44" y="36"/>
                    <a:pt x="41" y="38"/>
                  </a:cubicBezTo>
                  <a:close/>
                  <a:moveTo>
                    <a:pt x="45" y="47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2" y="47"/>
                    <a:pt x="41" y="46"/>
                    <a:pt x="41" y="45"/>
                  </a:cubicBezTo>
                  <a:cubicBezTo>
                    <a:pt x="41" y="44"/>
                    <a:pt x="42" y="43"/>
                    <a:pt x="43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50" y="38"/>
                    <a:pt x="52" y="33"/>
                    <a:pt x="52" y="28"/>
                  </a:cubicBezTo>
                  <a:cubicBezTo>
                    <a:pt x="52" y="23"/>
                    <a:pt x="50" y="19"/>
                    <a:pt x="46" y="16"/>
                  </a:cubicBezTo>
                  <a:cubicBezTo>
                    <a:pt x="45" y="15"/>
                    <a:pt x="44" y="15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10"/>
                    <a:pt x="42" y="9"/>
                    <a:pt x="44" y="9"/>
                  </a:cubicBezTo>
                  <a:cubicBezTo>
                    <a:pt x="44" y="9"/>
                    <a:pt x="44" y="9"/>
                    <a:pt x="45" y="9"/>
                  </a:cubicBezTo>
                  <a:cubicBezTo>
                    <a:pt x="52" y="13"/>
                    <a:pt x="57" y="20"/>
                    <a:pt x="57" y="28"/>
                  </a:cubicBezTo>
                  <a:cubicBezTo>
                    <a:pt x="57" y="36"/>
                    <a:pt x="52" y="44"/>
                    <a:pt x="45" y="47"/>
                  </a:cubicBezTo>
                  <a:close/>
                  <a:moveTo>
                    <a:pt x="49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46" y="57"/>
                    <a:pt x="45" y="56"/>
                    <a:pt x="45" y="54"/>
                  </a:cubicBezTo>
                  <a:cubicBezTo>
                    <a:pt x="45" y="53"/>
                    <a:pt x="46" y="52"/>
                    <a:pt x="47" y="52"/>
                  </a:cubicBezTo>
                  <a:cubicBezTo>
                    <a:pt x="47" y="52"/>
                    <a:pt x="48" y="51"/>
                    <a:pt x="48" y="51"/>
                  </a:cubicBezTo>
                  <a:cubicBezTo>
                    <a:pt x="50" y="50"/>
                    <a:pt x="51" y="50"/>
                    <a:pt x="52" y="49"/>
                  </a:cubicBezTo>
                  <a:cubicBezTo>
                    <a:pt x="58" y="44"/>
                    <a:pt x="62" y="36"/>
                    <a:pt x="62" y="28"/>
                  </a:cubicBezTo>
                  <a:cubicBezTo>
                    <a:pt x="62" y="20"/>
                    <a:pt x="58" y="12"/>
                    <a:pt x="52" y="8"/>
                  </a:cubicBezTo>
                  <a:cubicBezTo>
                    <a:pt x="51" y="7"/>
                    <a:pt x="50" y="6"/>
                    <a:pt x="48" y="6"/>
                  </a:cubicBezTo>
                  <a:cubicBezTo>
                    <a:pt x="48" y="5"/>
                    <a:pt x="47" y="5"/>
                    <a:pt x="47" y="5"/>
                  </a:cubicBezTo>
                  <a:cubicBezTo>
                    <a:pt x="46" y="4"/>
                    <a:pt x="45" y="3"/>
                    <a:pt x="45" y="2"/>
                  </a:cubicBezTo>
                  <a:cubicBezTo>
                    <a:pt x="45" y="1"/>
                    <a:pt x="46" y="0"/>
                    <a:pt x="48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60" y="5"/>
                    <a:pt x="67" y="16"/>
                    <a:pt x="67" y="28"/>
                  </a:cubicBezTo>
                  <a:cubicBezTo>
                    <a:pt x="67" y="41"/>
                    <a:pt x="60" y="52"/>
                    <a:pt x="49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7" name="îṥļîḑé-Freeform: Shape 13"/>
            <p:cNvSpPr/>
            <p:nvPr/>
          </p:nvSpPr>
          <p:spPr bwMode="auto">
            <a:xfrm>
              <a:off x="4935460" y="3379364"/>
              <a:ext cx="472272" cy="558139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61" y="68"/>
                </a:cxn>
                <a:cxn ang="0">
                  <a:pos x="58" y="72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36" y="22"/>
                </a:cxn>
                <a:cxn ang="0">
                  <a:pos x="40" y="26"/>
                </a:cxn>
                <a:cxn ang="0">
                  <a:pos x="61" y="26"/>
                </a:cxn>
                <a:cxn ang="0">
                  <a:pos x="46" y="32"/>
                </a:cxn>
                <a:cxn ang="0">
                  <a:pos x="45" y="31"/>
                </a:cxn>
                <a:cxn ang="0">
                  <a:pos x="16" y="31"/>
                </a:cxn>
                <a:cxn ang="0">
                  <a:pos x="15" y="32"/>
                </a:cxn>
                <a:cxn ang="0">
                  <a:pos x="15" y="35"/>
                </a:cxn>
                <a:cxn ang="0">
                  <a:pos x="16" y="36"/>
                </a:cxn>
                <a:cxn ang="0">
                  <a:pos x="45" y="36"/>
                </a:cxn>
                <a:cxn ang="0">
                  <a:pos x="46" y="35"/>
                </a:cxn>
                <a:cxn ang="0">
                  <a:pos x="46" y="32"/>
                </a:cxn>
                <a:cxn ang="0">
                  <a:pos x="46" y="43"/>
                </a:cxn>
                <a:cxn ang="0">
                  <a:pos x="45" y="41"/>
                </a:cxn>
                <a:cxn ang="0">
                  <a:pos x="16" y="41"/>
                </a:cxn>
                <a:cxn ang="0">
                  <a:pos x="15" y="43"/>
                </a:cxn>
                <a:cxn ang="0">
                  <a:pos x="15" y="45"/>
                </a:cxn>
                <a:cxn ang="0">
                  <a:pos x="16" y="47"/>
                </a:cxn>
                <a:cxn ang="0">
                  <a:pos x="45" y="47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46" y="53"/>
                </a:cxn>
                <a:cxn ang="0">
                  <a:pos x="45" y="52"/>
                </a:cxn>
                <a:cxn ang="0">
                  <a:pos x="16" y="52"/>
                </a:cxn>
                <a:cxn ang="0">
                  <a:pos x="15" y="53"/>
                </a:cxn>
                <a:cxn ang="0">
                  <a:pos x="15" y="56"/>
                </a:cxn>
                <a:cxn ang="0">
                  <a:pos x="16" y="57"/>
                </a:cxn>
                <a:cxn ang="0">
                  <a:pos x="45" y="57"/>
                </a:cxn>
                <a:cxn ang="0">
                  <a:pos x="46" y="56"/>
                </a:cxn>
                <a:cxn ang="0">
                  <a:pos x="46" y="53"/>
                </a:cxn>
                <a:cxn ang="0">
                  <a:pos x="60" y="21"/>
                </a:cxn>
                <a:cxn ang="0">
                  <a:pos x="41" y="21"/>
                </a:cxn>
                <a:cxn ang="0">
                  <a:pos x="41" y="2"/>
                </a:cxn>
                <a:cxn ang="0">
                  <a:pos x="42" y="3"/>
                </a:cxn>
                <a:cxn ang="0">
                  <a:pos x="59" y="19"/>
                </a:cxn>
                <a:cxn ang="0">
                  <a:pos x="60" y="21"/>
                </a:cxn>
              </a:cxnLst>
              <a:rect l="0" t="0" r="r" b="b"/>
              <a:pathLst>
                <a:path w="61" h="72">
                  <a:moveTo>
                    <a:pt x="61" y="26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71"/>
                    <a:pt x="60" y="72"/>
                    <a:pt x="5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2"/>
                    <a:pt x="0" y="71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7" y="26"/>
                    <a:pt x="40" y="26"/>
                  </a:cubicBezTo>
                  <a:lnTo>
                    <a:pt x="61" y="26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5" y="52"/>
                    <a:pt x="15" y="5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  <a:moveTo>
                    <a:pt x="60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2" y="3"/>
                    <a:pt x="42" y="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60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8" name="îṥļîḑé-Freeform: Shape 18"/>
            <p:cNvSpPr/>
            <p:nvPr/>
          </p:nvSpPr>
          <p:spPr bwMode="auto">
            <a:xfrm>
              <a:off x="3565708" y="2850516"/>
              <a:ext cx="604651" cy="440071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34"/>
          <p:cNvGrpSpPr/>
          <p:nvPr/>
        </p:nvGrpSpPr>
        <p:grpSpPr>
          <a:xfrm>
            <a:off x="662768" y="1125939"/>
            <a:ext cx="2608678" cy="672177"/>
            <a:chOff x="883689" y="1501252"/>
            <a:chExt cx="3478237" cy="896236"/>
          </a:xfrm>
        </p:grpSpPr>
        <p:sp>
          <p:nvSpPr>
            <p:cNvPr id="129" name="îṥļîḑé-TextBox 20"/>
            <p:cNvSpPr txBox="1"/>
            <p:nvPr/>
          </p:nvSpPr>
          <p:spPr>
            <a:xfrm>
              <a:off x="883689" y="1843490"/>
              <a:ext cx="3478237" cy="553998"/>
            </a:xfrm>
            <a:prstGeom prst="rect">
              <a:avLst/>
            </a:prstGeom>
            <a:noFill/>
          </p:spPr>
          <p:txBody>
            <a:bodyPr wrap="square" rIns="36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îṥļîḑé-Rectangle 21"/>
            <p:cNvSpPr/>
            <p:nvPr/>
          </p:nvSpPr>
          <p:spPr>
            <a:xfrm>
              <a:off x="2921192" y="1501252"/>
              <a:ext cx="1440734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35"/>
          <p:cNvGrpSpPr/>
          <p:nvPr/>
        </p:nvGrpSpPr>
        <p:grpSpPr>
          <a:xfrm>
            <a:off x="5942085" y="1772709"/>
            <a:ext cx="2597404" cy="855229"/>
            <a:chOff x="7922780" y="2363612"/>
            <a:chExt cx="3463205" cy="1140306"/>
          </a:xfrm>
        </p:grpSpPr>
        <p:sp>
          <p:nvSpPr>
            <p:cNvPr id="127" name="îṥļîḑé-TextBox 23"/>
            <p:cNvSpPr txBox="1"/>
            <p:nvPr/>
          </p:nvSpPr>
          <p:spPr>
            <a:xfrm>
              <a:off x="7922780" y="2923384"/>
              <a:ext cx="3463205" cy="580534"/>
            </a:xfrm>
            <a:prstGeom prst="rect">
              <a:avLst/>
            </a:prstGeom>
            <a:noFill/>
          </p:spPr>
          <p:txBody>
            <a:bodyPr wrap="square" lIns="360000" tIns="72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îṥļîḑé-Rectangle 24"/>
            <p:cNvSpPr/>
            <p:nvPr/>
          </p:nvSpPr>
          <p:spPr>
            <a:xfrm>
              <a:off x="7922780" y="2363612"/>
              <a:ext cx="1658843" cy="395869"/>
            </a:xfrm>
            <a:prstGeom prst="rect">
              <a:avLst/>
            </a:prstGeom>
          </p:spPr>
          <p:txBody>
            <a:bodyPr wrap="none" lIns="360000" tIns="72000" rIns="216000" bIns="0" anchor="ctr" anchorCtr="0">
              <a:no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 33"/>
          <p:cNvGrpSpPr/>
          <p:nvPr/>
        </p:nvGrpSpPr>
        <p:grpSpPr>
          <a:xfrm>
            <a:off x="629563" y="2995132"/>
            <a:ext cx="2608678" cy="672177"/>
            <a:chOff x="839416" y="3993510"/>
            <a:chExt cx="3478237" cy="896236"/>
          </a:xfrm>
        </p:grpSpPr>
        <p:sp>
          <p:nvSpPr>
            <p:cNvPr id="125" name="îṥļîḑé-TextBox 26"/>
            <p:cNvSpPr txBox="1"/>
            <p:nvPr/>
          </p:nvSpPr>
          <p:spPr>
            <a:xfrm>
              <a:off x="839416" y="4335748"/>
              <a:ext cx="3478237" cy="553998"/>
            </a:xfrm>
            <a:prstGeom prst="rect">
              <a:avLst/>
            </a:prstGeom>
            <a:noFill/>
          </p:spPr>
          <p:txBody>
            <a:bodyPr wrap="square" rIns="36000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îṥļîḑé-Rectangle 27"/>
            <p:cNvSpPr/>
            <p:nvPr/>
          </p:nvSpPr>
          <p:spPr>
            <a:xfrm>
              <a:off x="2876919" y="3993510"/>
              <a:ext cx="1440734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Autofit/>
            </a:bodyPr>
            <a:lstStyle/>
            <a:p>
              <a:pPr algn="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32"/>
          <p:cNvGrpSpPr/>
          <p:nvPr/>
        </p:nvGrpSpPr>
        <p:grpSpPr>
          <a:xfrm>
            <a:off x="5918367" y="3678110"/>
            <a:ext cx="2597404" cy="756322"/>
            <a:chOff x="7891156" y="4904148"/>
            <a:chExt cx="3463205" cy="1008429"/>
          </a:xfrm>
        </p:grpSpPr>
        <p:sp>
          <p:nvSpPr>
            <p:cNvPr id="123" name="îṥļîḑé-TextBox 29"/>
            <p:cNvSpPr txBox="1"/>
            <p:nvPr/>
          </p:nvSpPr>
          <p:spPr>
            <a:xfrm>
              <a:off x="7891156" y="5358579"/>
              <a:ext cx="3463205" cy="553998"/>
            </a:xfrm>
            <a:prstGeom prst="rect">
              <a:avLst/>
            </a:prstGeom>
            <a:noFill/>
          </p:spPr>
          <p:txBody>
            <a:bodyPr wrap="square" lIns="360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îṥļîḑé-Rectangle 30"/>
            <p:cNvSpPr/>
            <p:nvPr/>
          </p:nvSpPr>
          <p:spPr>
            <a:xfrm>
              <a:off x="7891156" y="4904148"/>
              <a:ext cx="1658843" cy="323165"/>
            </a:xfrm>
            <a:prstGeom prst="rect">
              <a:avLst/>
            </a:prstGeom>
          </p:spPr>
          <p:txBody>
            <a:bodyPr wrap="none" lIns="360000" tIns="0" rIns="216000" bIns="0" anchor="ctr" anchorCtr="0">
              <a:no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6" name="ac41435a-38b5-47c8-8544-7c1c6a4b0fe6"/>
          <p:cNvGrpSpPr>
            <a:grpSpLocks noChangeAspect="1"/>
          </p:cNvGrpSpPr>
          <p:nvPr/>
        </p:nvGrpSpPr>
        <p:grpSpPr>
          <a:xfrm>
            <a:off x="604488" y="885825"/>
            <a:ext cx="7631688" cy="3730228"/>
            <a:chOff x="1199684" y="1143000"/>
            <a:chExt cx="10175585" cy="4973638"/>
          </a:xfrm>
        </p:grpSpPr>
        <p:sp>
          <p:nvSpPr>
            <p:cNvPr id="17" name="is1ide-Freeform 3"/>
            <p:cNvSpPr/>
            <p:nvPr/>
          </p:nvSpPr>
          <p:spPr>
            <a:xfrm flipV="1">
              <a:off x="3366086" y="4352515"/>
              <a:ext cx="8009183" cy="1629068"/>
            </a:xfrm>
            <a:custGeom>
              <a:avLst/>
              <a:gdLst>
                <a:gd name="connsiteX0" fmla="*/ 0 w 6174768"/>
                <a:gd name="connsiteY0" fmla="*/ 1304818 h 1629068"/>
                <a:gd name="connsiteX1" fmla="*/ 3493213 w 6174768"/>
                <a:gd name="connsiteY1" fmla="*/ 1541124 h 1629068"/>
                <a:gd name="connsiteX2" fmla="*/ 6174768 w 6174768"/>
                <a:gd name="connsiteY2" fmla="*/ 0 h 162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768" h="1629068">
                  <a:moveTo>
                    <a:pt x="0" y="1304818"/>
                  </a:moveTo>
                  <a:cubicBezTo>
                    <a:pt x="1232042" y="1531706"/>
                    <a:pt x="2464085" y="1758594"/>
                    <a:pt x="3493213" y="1541124"/>
                  </a:cubicBezTo>
                  <a:cubicBezTo>
                    <a:pt x="4522341" y="1323654"/>
                    <a:pt x="5348554" y="661827"/>
                    <a:pt x="6174768" y="0"/>
                  </a:cubicBezTo>
                </a:path>
              </a:pathLst>
            </a:custGeom>
            <a:noFill/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is1ide-Freeform 4"/>
            <p:cNvSpPr/>
            <p:nvPr/>
          </p:nvSpPr>
          <p:spPr>
            <a:xfrm>
              <a:off x="4099390" y="1661245"/>
              <a:ext cx="7275879" cy="1629068"/>
            </a:xfrm>
            <a:custGeom>
              <a:avLst/>
              <a:gdLst>
                <a:gd name="connsiteX0" fmla="*/ 0 w 6174768"/>
                <a:gd name="connsiteY0" fmla="*/ 1304818 h 1629068"/>
                <a:gd name="connsiteX1" fmla="*/ 3493213 w 6174768"/>
                <a:gd name="connsiteY1" fmla="*/ 1541124 h 1629068"/>
                <a:gd name="connsiteX2" fmla="*/ 6174768 w 6174768"/>
                <a:gd name="connsiteY2" fmla="*/ 0 h 162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4768" h="1629068">
                  <a:moveTo>
                    <a:pt x="0" y="1304818"/>
                  </a:moveTo>
                  <a:cubicBezTo>
                    <a:pt x="1232042" y="1531706"/>
                    <a:pt x="2464085" y="1758594"/>
                    <a:pt x="3493213" y="1541124"/>
                  </a:cubicBezTo>
                  <a:cubicBezTo>
                    <a:pt x="4522341" y="1323654"/>
                    <a:pt x="5348554" y="661827"/>
                    <a:pt x="6174768" y="0"/>
                  </a:cubicBezTo>
                </a:path>
              </a:pathLst>
            </a:custGeom>
            <a:noFill/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is1ide-Freeform 5"/>
            <p:cNvSpPr/>
            <p:nvPr/>
          </p:nvSpPr>
          <p:spPr>
            <a:xfrm>
              <a:off x="1199684" y="1143000"/>
              <a:ext cx="2927726" cy="4973638"/>
            </a:xfrm>
            <a:custGeom>
              <a:avLst/>
              <a:gdLst>
                <a:gd name="connsiteX0" fmla="*/ 2774196 w 2927726"/>
                <a:gd name="connsiteY0" fmla="*/ 0 h 5036949"/>
                <a:gd name="connsiteX1" fmla="*/ 2619213 w 2927726"/>
                <a:gd name="connsiteY1" fmla="*/ 2991173 h 5036949"/>
                <a:gd name="connsiteX2" fmla="*/ 0 w 2927726"/>
                <a:gd name="connsiteY2" fmla="*/ 5036949 h 503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7726" h="5036949">
                  <a:moveTo>
                    <a:pt x="2774196" y="0"/>
                  </a:moveTo>
                  <a:cubicBezTo>
                    <a:pt x="2927887" y="1075841"/>
                    <a:pt x="3081579" y="2151682"/>
                    <a:pt x="2619213" y="2991173"/>
                  </a:cubicBezTo>
                  <a:cubicBezTo>
                    <a:pt x="2156847" y="3830664"/>
                    <a:pt x="1078423" y="4433806"/>
                    <a:pt x="0" y="5036949"/>
                  </a:cubicBezTo>
                </a:path>
              </a:pathLst>
            </a:custGeom>
            <a:noFill/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is1ide-Freeform 10"/>
            <p:cNvSpPr/>
            <p:nvPr/>
          </p:nvSpPr>
          <p:spPr bwMode="auto">
            <a:xfrm>
              <a:off x="3529723" y="1567292"/>
              <a:ext cx="1171702" cy="1375122"/>
            </a:xfrm>
            <a:custGeom>
              <a:avLst/>
              <a:gdLst>
                <a:gd name="T0" fmla="*/ 288 w 576"/>
                <a:gd name="T1" fmla="*/ 0 h 676"/>
                <a:gd name="T2" fmla="*/ 576 w 576"/>
                <a:gd name="T3" fmla="*/ 146 h 676"/>
                <a:gd name="T4" fmla="*/ 576 w 576"/>
                <a:gd name="T5" fmla="*/ 532 h 676"/>
                <a:gd name="T6" fmla="*/ 288 w 576"/>
                <a:gd name="T7" fmla="*/ 676 h 676"/>
                <a:gd name="T8" fmla="*/ 0 w 576"/>
                <a:gd name="T9" fmla="*/ 532 h 676"/>
                <a:gd name="T10" fmla="*/ 0 w 576"/>
                <a:gd name="T11" fmla="*/ 146 h 676"/>
                <a:gd name="T12" fmla="*/ 288 w 576"/>
                <a:gd name="T13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676">
                  <a:moveTo>
                    <a:pt x="288" y="0"/>
                  </a:moveTo>
                  <a:lnTo>
                    <a:pt x="576" y="146"/>
                  </a:lnTo>
                  <a:lnTo>
                    <a:pt x="576" y="532"/>
                  </a:lnTo>
                  <a:lnTo>
                    <a:pt x="288" y="676"/>
                  </a:lnTo>
                  <a:lnTo>
                    <a:pt x="0" y="532"/>
                  </a:lnTo>
                  <a:lnTo>
                    <a:pt x="0" y="14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1"/>
                  </a:solidFill>
                </a:rPr>
                <a:t>关键词</a:t>
              </a:r>
              <a:endParaRPr lang="zh-CN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is1ide-Freeform 10"/>
            <p:cNvSpPr/>
            <p:nvPr/>
          </p:nvSpPr>
          <p:spPr bwMode="auto">
            <a:xfrm>
              <a:off x="2203103" y="4370233"/>
              <a:ext cx="1171702" cy="1375122"/>
            </a:xfrm>
            <a:custGeom>
              <a:avLst/>
              <a:gdLst>
                <a:gd name="T0" fmla="*/ 288 w 576"/>
                <a:gd name="T1" fmla="*/ 0 h 676"/>
                <a:gd name="T2" fmla="*/ 576 w 576"/>
                <a:gd name="T3" fmla="*/ 146 h 676"/>
                <a:gd name="T4" fmla="*/ 576 w 576"/>
                <a:gd name="T5" fmla="*/ 532 h 676"/>
                <a:gd name="T6" fmla="*/ 288 w 576"/>
                <a:gd name="T7" fmla="*/ 676 h 676"/>
                <a:gd name="T8" fmla="*/ 0 w 576"/>
                <a:gd name="T9" fmla="*/ 532 h 676"/>
                <a:gd name="T10" fmla="*/ 0 w 576"/>
                <a:gd name="T11" fmla="*/ 146 h 676"/>
                <a:gd name="T12" fmla="*/ 288 w 576"/>
                <a:gd name="T13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676">
                  <a:moveTo>
                    <a:pt x="288" y="0"/>
                  </a:moveTo>
                  <a:lnTo>
                    <a:pt x="576" y="146"/>
                  </a:lnTo>
                  <a:lnTo>
                    <a:pt x="576" y="532"/>
                  </a:lnTo>
                  <a:lnTo>
                    <a:pt x="288" y="676"/>
                  </a:lnTo>
                  <a:lnTo>
                    <a:pt x="0" y="532"/>
                  </a:lnTo>
                  <a:lnTo>
                    <a:pt x="0" y="14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</a:rPr>
                <a:t>关键词</a:t>
              </a:r>
              <a:endParaRPr lang="zh-CN" altLang="en-US" sz="2000" dirty="0">
                <a:solidFill>
                  <a:schemeClr val="accent2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896866" y="1780675"/>
              <a:ext cx="3049101" cy="1046002"/>
              <a:chOff x="8662573" y="1518902"/>
              <a:chExt cx="3049101" cy="1046002"/>
            </a:xfrm>
          </p:grpSpPr>
          <p:sp>
            <p:nvSpPr>
              <p:cNvPr id="44" name="ïşḻïďê-TextBox 5"/>
              <p:cNvSpPr txBox="1"/>
              <p:nvPr/>
            </p:nvSpPr>
            <p:spPr>
              <a:xfrm>
                <a:off x="8662573" y="1839896"/>
                <a:ext cx="3049101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ïşḻïďê-Rectangle 32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892540" y="2905250"/>
              <a:ext cx="537460" cy="537460"/>
              <a:chOff x="4792557" y="2249137"/>
              <a:chExt cx="648072" cy="648072"/>
            </a:xfrm>
          </p:grpSpPr>
          <p:sp>
            <p:nvSpPr>
              <p:cNvPr id="42" name="ïşḻïďê-Oval 29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ïşḻïďê-Freeform 70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757201" y="2732806"/>
              <a:ext cx="537460" cy="537460"/>
              <a:chOff x="3909160" y="2249137"/>
              <a:chExt cx="648072" cy="648072"/>
            </a:xfrm>
          </p:grpSpPr>
          <p:sp>
            <p:nvSpPr>
              <p:cNvPr id="40" name="ïşḻïďê-Oval 27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ïşḻïďê-university7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773862" y="4958750"/>
              <a:ext cx="3049101" cy="1046002"/>
              <a:chOff x="8662573" y="1518902"/>
              <a:chExt cx="3049101" cy="1046002"/>
            </a:xfrm>
          </p:grpSpPr>
          <p:sp>
            <p:nvSpPr>
              <p:cNvPr id="38" name="ïşḻïďê-TextBox 5"/>
              <p:cNvSpPr txBox="1"/>
              <p:nvPr/>
            </p:nvSpPr>
            <p:spPr>
              <a:xfrm>
                <a:off x="8662573" y="1839896"/>
                <a:ext cx="3049101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ïşḻïďê-Rectangle 26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605595" y="5004143"/>
              <a:ext cx="3049101" cy="1046002"/>
              <a:chOff x="8662573" y="1518902"/>
              <a:chExt cx="3049101" cy="1046002"/>
            </a:xfrm>
          </p:grpSpPr>
          <p:sp>
            <p:nvSpPr>
              <p:cNvPr id="36" name="ïşḻïďê-TextBox 5"/>
              <p:cNvSpPr txBox="1"/>
              <p:nvPr/>
            </p:nvSpPr>
            <p:spPr>
              <a:xfrm>
                <a:off x="8662573" y="1839896"/>
                <a:ext cx="3049101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ïşḻïďê-Rectangle 24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7625879" y="4200118"/>
              <a:ext cx="537460" cy="537460"/>
              <a:chOff x="5675954" y="2249137"/>
              <a:chExt cx="648072" cy="648072"/>
            </a:xfrm>
          </p:grpSpPr>
          <p:sp>
            <p:nvSpPr>
              <p:cNvPr id="34" name="ïşḻïďê-Oval 21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ïşḻïďê-Freeform 428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794146" y="4265748"/>
              <a:ext cx="537460" cy="537460"/>
              <a:chOff x="6559351" y="2249137"/>
              <a:chExt cx="648072" cy="648072"/>
            </a:xfrm>
          </p:grpSpPr>
          <p:sp>
            <p:nvSpPr>
              <p:cNvPr id="32" name="ïşḻïďê-Oval 19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ïşḻïďê-AutoShape 75"/>
              <p:cNvSpPr/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736916" y="1429777"/>
              <a:ext cx="3049101" cy="1046002"/>
              <a:chOff x="8662573" y="1518902"/>
              <a:chExt cx="3049101" cy="1046002"/>
            </a:xfrm>
          </p:grpSpPr>
          <p:sp>
            <p:nvSpPr>
              <p:cNvPr id="30" name="ïşḻïďê-TextBox 5"/>
              <p:cNvSpPr txBox="1"/>
              <p:nvPr/>
            </p:nvSpPr>
            <p:spPr>
              <a:xfrm>
                <a:off x="8662573" y="1839896"/>
                <a:ext cx="3049101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文本点击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此处更换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ïşḻïďê-Rectangle 18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square" lIns="90000" tIns="46800" rIns="90000" bIns="46800" anchor="b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1925" y="172508"/>
            <a:ext cx="9515475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82975" y="172508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标题内容预设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3343" y="1745634"/>
            <a:ext cx="2203760" cy="761055"/>
            <a:chOff x="-89788" y="3045417"/>
            <a:chExt cx="3621161" cy="1250546"/>
          </a:xfrm>
        </p:grpSpPr>
        <p:sp>
          <p:nvSpPr>
            <p:cNvPr id="22" name="ïšḻïďê-文本框 41"/>
            <p:cNvSpPr txBox="1"/>
            <p:nvPr/>
          </p:nvSpPr>
          <p:spPr>
            <a:xfrm>
              <a:off x="-89788" y="3706407"/>
              <a:ext cx="3621161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ïšḻïďê-Rectangle 21"/>
            <p:cNvSpPr/>
            <p:nvPr/>
          </p:nvSpPr>
          <p:spPr>
            <a:xfrm>
              <a:off x="609599" y="3045417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71041" y="1745634"/>
            <a:ext cx="2218548" cy="761055"/>
            <a:chOff x="9029821" y="3045417"/>
            <a:chExt cx="3645460" cy="1250546"/>
          </a:xfrm>
        </p:grpSpPr>
        <p:sp>
          <p:nvSpPr>
            <p:cNvPr id="20" name="ïšḻïďê-文本框 39"/>
            <p:cNvSpPr txBox="1"/>
            <p:nvPr/>
          </p:nvSpPr>
          <p:spPr>
            <a:xfrm>
              <a:off x="9029821" y="3706407"/>
              <a:ext cx="3645460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ïšḻïďê-Rectangle 19"/>
            <p:cNvSpPr/>
            <p:nvPr/>
          </p:nvSpPr>
          <p:spPr>
            <a:xfrm>
              <a:off x="9029821" y="3045417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0784" y="3130798"/>
            <a:ext cx="2203760" cy="761055"/>
            <a:chOff x="-89788" y="3045417"/>
            <a:chExt cx="3621161" cy="1250546"/>
          </a:xfrm>
        </p:grpSpPr>
        <p:sp>
          <p:nvSpPr>
            <p:cNvPr id="18" name="ïšḻïďê-文本框 37"/>
            <p:cNvSpPr txBox="1"/>
            <p:nvPr/>
          </p:nvSpPr>
          <p:spPr>
            <a:xfrm>
              <a:off x="-89788" y="3706407"/>
              <a:ext cx="3621161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i$liḋe-Rectangle 17"/>
            <p:cNvSpPr/>
            <p:nvPr/>
          </p:nvSpPr>
          <p:spPr>
            <a:xfrm>
              <a:off x="609599" y="3045417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89287" y="3130798"/>
            <a:ext cx="2218548" cy="761055"/>
            <a:chOff x="9029821" y="3045417"/>
            <a:chExt cx="3645460" cy="1250546"/>
          </a:xfrm>
        </p:grpSpPr>
        <p:sp>
          <p:nvSpPr>
            <p:cNvPr id="16" name="i$liḋe-文本框 35"/>
            <p:cNvSpPr txBox="1"/>
            <p:nvPr/>
          </p:nvSpPr>
          <p:spPr>
            <a:xfrm>
              <a:off x="9029821" y="3706407"/>
              <a:ext cx="3645460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此处更换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i$liḋe-Rectangle 15"/>
            <p:cNvSpPr/>
            <p:nvPr/>
          </p:nvSpPr>
          <p:spPr>
            <a:xfrm>
              <a:off x="9029821" y="3045417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14611" y="1468051"/>
            <a:ext cx="2664746" cy="2585912"/>
            <a:chOff x="3014611" y="1468051"/>
            <a:chExt cx="2664746" cy="2585912"/>
          </a:xfrm>
        </p:grpSpPr>
        <p:sp>
          <p:nvSpPr>
            <p:cNvPr id="5" name="ïšḻïďê-Oval 3"/>
            <p:cNvSpPr/>
            <p:nvPr/>
          </p:nvSpPr>
          <p:spPr>
            <a:xfrm>
              <a:off x="3231118" y="2751732"/>
              <a:ext cx="1129778" cy="1129778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" name="ïšḻïďê-Oval 4"/>
            <p:cNvSpPr/>
            <p:nvPr/>
          </p:nvSpPr>
          <p:spPr>
            <a:xfrm>
              <a:off x="4330753" y="1631229"/>
              <a:ext cx="1129778" cy="1129778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" name="ïšḻïďê-Freeform 5"/>
            <p:cNvSpPr/>
            <p:nvPr/>
          </p:nvSpPr>
          <p:spPr>
            <a:xfrm>
              <a:off x="3014611" y="1468051"/>
              <a:ext cx="2664746" cy="2585912"/>
            </a:xfrm>
            <a:custGeom>
              <a:avLst/>
              <a:gdLst>
                <a:gd name="connsiteX0" fmla="*/ 1019651 w 4378642"/>
                <a:gd name="connsiteY0" fmla="*/ 0 h 4249102"/>
                <a:gd name="connsiteX1" fmla="*/ 2039302 w 4378642"/>
                <a:gd name="connsiteY1" fmla="*/ 1019651 h 4249102"/>
                <a:gd name="connsiteX2" fmla="*/ 2034038 w 4378642"/>
                <a:gd name="connsiteY2" fmla="*/ 1123904 h 4249102"/>
                <a:gd name="connsiteX3" fmla="*/ 2031826 w 4378642"/>
                <a:gd name="connsiteY3" fmla="*/ 1138396 h 4249102"/>
                <a:gd name="connsiteX4" fmla="*/ 2031913 w 4378642"/>
                <a:gd name="connsiteY4" fmla="*/ 1138396 h 4249102"/>
                <a:gd name="connsiteX5" fmla="*/ 2030605 w 4378642"/>
                <a:gd name="connsiteY5" fmla="*/ 1146968 h 4249102"/>
                <a:gd name="connsiteX6" fmla="*/ 2025491 w 4378642"/>
                <a:gd name="connsiteY6" fmla="*/ 1248251 h 4249102"/>
                <a:gd name="connsiteX7" fmla="*/ 3016091 w 4378642"/>
                <a:gd name="connsiteY7" fmla="*/ 2238851 h 4249102"/>
                <a:gd name="connsiteX8" fmla="*/ 3117374 w 4378642"/>
                <a:gd name="connsiteY8" fmla="*/ 2233737 h 4249102"/>
                <a:gd name="connsiteX9" fmla="*/ 3187541 w 4378642"/>
                <a:gd name="connsiteY9" fmla="*/ 2223028 h 4249102"/>
                <a:gd name="connsiteX10" fmla="*/ 3187541 w 4378642"/>
                <a:gd name="connsiteY10" fmla="*/ 2225320 h 4249102"/>
                <a:gd name="connsiteX11" fmla="*/ 3254738 w 4378642"/>
                <a:gd name="connsiteY11" fmla="*/ 2215064 h 4249102"/>
                <a:gd name="connsiteX12" fmla="*/ 3358991 w 4378642"/>
                <a:gd name="connsiteY12" fmla="*/ 2209800 h 4249102"/>
                <a:gd name="connsiteX13" fmla="*/ 4378642 w 4378642"/>
                <a:gd name="connsiteY13" fmla="*/ 3229451 h 4249102"/>
                <a:gd name="connsiteX14" fmla="*/ 3358991 w 4378642"/>
                <a:gd name="connsiteY14" fmla="*/ 4249102 h 4249102"/>
                <a:gd name="connsiteX15" fmla="*/ 2339340 w 4378642"/>
                <a:gd name="connsiteY15" fmla="*/ 3229451 h 4249102"/>
                <a:gd name="connsiteX16" fmla="*/ 2344605 w 4378642"/>
                <a:gd name="connsiteY16" fmla="*/ 3125198 h 4249102"/>
                <a:gd name="connsiteX17" fmla="*/ 2350305 w 4378642"/>
                <a:gd name="connsiteY17" fmla="*/ 3087846 h 4249102"/>
                <a:gd name="connsiteX18" fmla="*/ 2348598 w 4378642"/>
                <a:gd name="connsiteY18" fmla="*/ 3087846 h 4249102"/>
                <a:gd name="connsiteX19" fmla="*/ 2353151 w 4378642"/>
                <a:gd name="connsiteY19" fmla="*/ 2997676 h 4249102"/>
                <a:gd name="connsiteX20" fmla="*/ 1362551 w 4378642"/>
                <a:gd name="connsiteY20" fmla="*/ 2007076 h 4249102"/>
                <a:gd name="connsiteX21" fmla="*/ 1261268 w 4378642"/>
                <a:gd name="connsiteY21" fmla="*/ 2012190 h 4249102"/>
                <a:gd name="connsiteX22" fmla="*/ 1233600 w 4378642"/>
                <a:gd name="connsiteY22" fmla="*/ 2016413 h 4249102"/>
                <a:gd name="connsiteX23" fmla="*/ 1225147 w 4378642"/>
                <a:gd name="connsiteY23" fmla="*/ 2018586 h 4249102"/>
                <a:gd name="connsiteX24" fmla="*/ 1019651 w 4378642"/>
                <a:gd name="connsiteY24" fmla="*/ 2039302 h 4249102"/>
                <a:gd name="connsiteX25" fmla="*/ 0 w 4378642"/>
                <a:gd name="connsiteY25" fmla="*/ 1019651 h 4249102"/>
                <a:gd name="connsiteX26" fmla="*/ 1019651 w 4378642"/>
                <a:gd name="connsiteY26" fmla="*/ 0 h 42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8642" h="4249102">
                  <a:moveTo>
                    <a:pt x="1019651" y="0"/>
                  </a:moveTo>
                  <a:cubicBezTo>
                    <a:pt x="1582789" y="0"/>
                    <a:pt x="2039302" y="456513"/>
                    <a:pt x="2039302" y="1019651"/>
                  </a:cubicBezTo>
                  <a:cubicBezTo>
                    <a:pt x="2039302" y="1054847"/>
                    <a:pt x="2037519" y="1089627"/>
                    <a:pt x="2034038" y="1123904"/>
                  </a:cubicBezTo>
                  <a:lnTo>
                    <a:pt x="2031826" y="1138396"/>
                  </a:lnTo>
                  <a:lnTo>
                    <a:pt x="2031913" y="1138396"/>
                  </a:lnTo>
                  <a:lnTo>
                    <a:pt x="2030605" y="1146968"/>
                  </a:lnTo>
                  <a:cubicBezTo>
                    <a:pt x="2027224" y="1180269"/>
                    <a:pt x="2025491" y="1214058"/>
                    <a:pt x="2025491" y="1248251"/>
                  </a:cubicBezTo>
                  <a:cubicBezTo>
                    <a:pt x="2025491" y="1795344"/>
                    <a:pt x="2468998" y="2238851"/>
                    <a:pt x="3016091" y="2238851"/>
                  </a:cubicBezTo>
                  <a:cubicBezTo>
                    <a:pt x="3050285" y="2238851"/>
                    <a:pt x="3084073" y="2237119"/>
                    <a:pt x="3117374" y="2233737"/>
                  </a:cubicBezTo>
                  <a:lnTo>
                    <a:pt x="3187541" y="2223028"/>
                  </a:lnTo>
                  <a:lnTo>
                    <a:pt x="3187541" y="2225320"/>
                  </a:lnTo>
                  <a:lnTo>
                    <a:pt x="3254738" y="2215064"/>
                  </a:lnTo>
                  <a:cubicBezTo>
                    <a:pt x="3289015" y="2211583"/>
                    <a:pt x="3323795" y="2209800"/>
                    <a:pt x="3358991" y="2209800"/>
                  </a:cubicBezTo>
                  <a:cubicBezTo>
                    <a:pt x="3922129" y="2209800"/>
                    <a:pt x="4378642" y="2666313"/>
                    <a:pt x="4378642" y="3229451"/>
                  </a:cubicBezTo>
                  <a:cubicBezTo>
                    <a:pt x="4378642" y="3792589"/>
                    <a:pt x="3922129" y="4249102"/>
                    <a:pt x="3358991" y="4249102"/>
                  </a:cubicBezTo>
                  <a:cubicBezTo>
                    <a:pt x="2795853" y="4249102"/>
                    <a:pt x="2339340" y="3792589"/>
                    <a:pt x="2339340" y="3229451"/>
                  </a:cubicBezTo>
                  <a:cubicBezTo>
                    <a:pt x="2339340" y="3194255"/>
                    <a:pt x="2341124" y="3159475"/>
                    <a:pt x="2344605" y="3125198"/>
                  </a:cubicBezTo>
                  <a:lnTo>
                    <a:pt x="2350305" y="3087846"/>
                  </a:lnTo>
                  <a:lnTo>
                    <a:pt x="2348598" y="3087846"/>
                  </a:lnTo>
                  <a:lnTo>
                    <a:pt x="2353151" y="2997676"/>
                  </a:lnTo>
                  <a:cubicBezTo>
                    <a:pt x="2353151" y="2450583"/>
                    <a:pt x="1909644" y="2007076"/>
                    <a:pt x="1362551" y="2007076"/>
                  </a:cubicBezTo>
                  <a:cubicBezTo>
                    <a:pt x="1328358" y="2007076"/>
                    <a:pt x="1294569" y="2008809"/>
                    <a:pt x="1261268" y="2012190"/>
                  </a:cubicBezTo>
                  <a:lnTo>
                    <a:pt x="1233600" y="2016413"/>
                  </a:lnTo>
                  <a:lnTo>
                    <a:pt x="1225147" y="2018586"/>
                  </a:lnTo>
                  <a:cubicBezTo>
                    <a:pt x="1158769" y="2032169"/>
                    <a:pt x="1090043" y="2039302"/>
                    <a:pt x="1019651" y="2039302"/>
                  </a:cubicBezTo>
                  <a:cubicBezTo>
                    <a:pt x="456513" y="2039302"/>
                    <a:pt x="0" y="1582789"/>
                    <a:pt x="0" y="1019651"/>
                  </a:cubicBezTo>
                  <a:cubicBezTo>
                    <a:pt x="0" y="456513"/>
                    <a:pt x="456513" y="0"/>
                    <a:pt x="1019651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i$liḋe-Freeform 10"/>
            <p:cNvSpPr/>
            <p:nvPr/>
          </p:nvSpPr>
          <p:spPr bwMode="auto">
            <a:xfrm>
              <a:off x="4644046" y="1983501"/>
              <a:ext cx="503192" cy="42523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i$liḋe-Freeform 11"/>
            <p:cNvSpPr/>
            <p:nvPr/>
          </p:nvSpPr>
          <p:spPr bwMode="auto">
            <a:xfrm>
              <a:off x="4854361" y="3232311"/>
              <a:ext cx="414577" cy="350347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i$liḋe-Freeform 12"/>
            <p:cNvSpPr>
              <a:spLocks noChangeAspect="1"/>
            </p:cNvSpPr>
            <p:nvPr/>
          </p:nvSpPr>
          <p:spPr bwMode="auto">
            <a:xfrm>
              <a:off x="3394682" y="1881891"/>
              <a:ext cx="477015" cy="40311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i$liḋe-Freeform 13"/>
            <p:cNvSpPr/>
            <p:nvPr/>
          </p:nvSpPr>
          <p:spPr bwMode="auto">
            <a:xfrm>
              <a:off x="3608082" y="3157811"/>
              <a:ext cx="375851" cy="31762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9" y="1225733"/>
            <a:ext cx="5389571" cy="303194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57275" y="1638300"/>
            <a:ext cx="4772025" cy="847725"/>
            <a:chOff x="1057275" y="1638300"/>
            <a:chExt cx="4772025" cy="847725"/>
          </a:xfrm>
        </p:grpSpPr>
        <p:sp>
          <p:nvSpPr>
            <p:cNvPr id="7" name="矩形 6"/>
            <p:cNvSpPr/>
            <p:nvPr/>
          </p:nvSpPr>
          <p:spPr>
            <a:xfrm>
              <a:off x="1057275" y="1638300"/>
              <a:ext cx="4619625" cy="8477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90650" y="1748521"/>
              <a:ext cx="4438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02</a:t>
              </a: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、标题内容预设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B5050"/>
      </a:accent1>
      <a:accent2>
        <a:srgbClr val="19B49B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B79F"/>
      </a:accent1>
      <a:accent2>
        <a:srgbClr val="7F7F7F"/>
      </a:accent2>
      <a:accent3>
        <a:srgbClr val="13B79F"/>
      </a:accent3>
      <a:accent4>
        <a:srgbClr val="7F7F7F"/>
      </a:accent4>
      <a:accent5>
        <a:srgbClr val="13B79F"/>
      </a:accent5>
      <a:accent6>
        <a:srgbClr val="7F7F7F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</Words>
  <Application>WPS 演示</Application>
  <PresentationFormat>全屏显示(16:9)</PresentationFormat>
  <Paragraphs>370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宋体</vt:lpstr>
      <vt:lpstr>Wingdings</vt:lpstr>
      <vt:lpstr>Lato Regular</vt:lpstr>
      <vt:lpstr>Segoe Print</vt:lpstr>
      <vt:lpstr>Lato Hairline</vt:lpstr>
      <vt:lpstr>Lato Light</vt:lpstr>
      <vt:lpstr>微软雅黑</vt:lpstr>
      <vt:lpstr>Arial Unicode MS</vt:lpstr>
      <vt:lpstr>等线</vt:lpstr>
      <vt:lpstr>方正兰亭准黑_GBK</vt:lpstr>
      <vt:lpstr>黑体</vt:lpstr>
      <vt:lpstr>Calibri</vt:lpstr>
      <vt:lpstr>Swiss911 UCm BT</vt:lpstr>
      <vt:lpstr>方正兰亭中黑_GBK</vt:lpstr>
      <vt:lpstr>Simply City Light</vt:lpstr>
      <vt:lpstr>Yu Gothic UI Light</vt:lpstr>
      <vt:lpstr>SimSun-ExtB</vt:lpstr>
      <vt:lpstr>等线 Light</vt:lpstr>
      <vt:lpstr>Office主题​​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一颗苹果</cp:lastModifiedBy>
  <cp:revision>18</cp:revision>
  <dcterms:created xsi:type="dcterms:W3CDTF">2017-09-09T05:00:00Z</dcterms:created>
  <dcterms:modified xsi:type="dcterms:W3CDTF">2021-09-15T09:03:46Z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514866C97EE04E36A691BFB7BF2DBB96</vt:lpwstr>
  </property>
  <property fmtid="{D5CDD505-2E9C-101B-9397-08002B2CF9AE}" pid="3" name="KSOProductBuildVer">
    <vt:lpwstr>2052-11.1.0.10700</vt:lpwstr>
  </property>
</Properties>
</file>